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98" r:id="rId3"/>
    <p:sldId id="257" r:id="rId4"/>
    <p:sldId id="293" r:id="rId5"/>
    <p:sldId id="299" r:id="rId6"/>
    <p:sldId id="294" r:id="rId7"/>
    <p:sldId id="300" r:id="rId8"/>
    <p:sldId id="295" r:id="rId9"/>
    <p:sldId id="296" r:id="rId10"/>
    <p:sldId id="301" r:id="rId11"/>
    <p:sldId id="302" r:id="rId12"/>
    <p:sldId id="303" r:id="rId13"/>
    <p:sldId id="297" r:id="rId1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8E299D-F76D-A648-9EBF-A9E94EABAFBA}" type="doc">
      <dgm:prSet loTypeId="urn:microsoft.com/office/officeart/2005/8/layout/hierarchy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C987F8F8-E616-084A-9AFF-FD83292267ED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Volgorde- </a:t>
          </a:r>
          <a:r>
            <a:rPr lang="nl-NL" dirty="0">
              <a:solidFill>
                <a:schemeClr val="tx1"/>
              </a:solidFill>
            </a:rPr>
            <a:t>vragen</a:t>
          </a:r>
        </a:p>
      </dgm:t>
    </dgm:pt>
    <dgm:pt modelId="{15498FB1-7F48-DE47-BEFD-390E8E092588}" type="parTrans" cxnId="{D4C2E897-6DEF-A64F-9DBD-E80595182D3B}">
      <dgm:prSet/>
      <dgm:spPr/>
      <dgm:t>
        <a:bodyPr/>
        <a:lstStyle/>
        <a:p>
          <a:endParaRPr lang="nl-NL"/>
        </a:p>
      </dgm:t>
    </dgm:pt>
    <dgm:pt modelId="{43A06FE8-1D8F-2342-BDA9-CD7C124350B2}" type="sibTrans" cxnId="{D4C2E897-6DEF-A64F-9DBD-E80595182D3B}">
      <dgm:prSet/>
      <dgm:spPr/>
      <dgm:t>
        <a:bodyPr/>
        <a:lstStyle/>
        <a:p>
          <a:endParaRPr lang="nl-NL"/>
        </a:p>
      </dgm:t>
    </dgm:pt>
    <dgm:pt modelId="{1DA6F785-14C4-F24D-8E3A-DD8D31C46437}">
      <dgm:prSet phldrT="[Tekst]"/>
      <dgm:spPr/>
      <dgm:t>
        <a:bodyPr/>
        <a:lstStyle/>
        <a:p>
          <a:r>
            <a:rPr lang="nl-NL" dirty="0" smtClean="0">
              <a:solidFill>
                <a:srgbClr val="000000"/>
              </a:solidFill>
            </a:rPr>
            <a:t>Oriëntatie- </a:t>
          </a:r>
          <a:r>
            <a:rPr lang="nl-NL" dirty="0">
              <a:solidFill>
                <a:srgbClr val="000000"/>
              </a:solidFill>
            </a:rPr>
            <a:t>kennis</a:t>
          </a:r>
        </a:p>
      </dgm:t>
    </dgm:pt>
    <dgm:pt modelId="{16388A24-20E6-1043-B5C7-9B25100578F2}" type="parTrans" cxnId="{AEC660CA-0AB8-8F49-AE41-09E5D88FE993}">
      <dgm:prSet/>
      <dgm:spPr/>
      <dgm:t>
        <a:bodyPr/>
        <a:lstStyle/>
        <a:p>
          <a:endParaRPr lang="nl-NL"/>
        </a:p>
      </dgm:t>
    </dgm:pt>
    <dgm:pt modelId="{8A4B500A-1CA2-1845-8853-EFB8A375FFF7}" type="sibTrans" cxnId="{AEC660CA-0AB8-8F49-AE41-09E5D88FE993}">
      <dgm:prSet/>
      <dgm:spPr/>
      <dgm:t>
        <a:bodyPr/>
        <a:lstStyle/>
        <a:p>
          <a:endParaRPr lang="nl-NL"/>
        </a:p>
      </dgm:t>
    </dgm:pt>
    <dgm:pt modelId="{23A0FB64-E461-A94B-8970-CCB6E95AD37A}">
      <dgm:prSet phldrT="[Tekst]"/>
      <dgm:spPr/>
      <dgm:t>
        <a:bodyPr/>
        <a:lstStyle/>
        <a:p>
          <a:r>
            <a:rPr lang="nl-NL">
              <a:solidFill>
                <a:srgbClr val="000000"/>
              </a:solidFill>
            </a:rPr>
            <a:t>Historische context</a:t>
          </a:r>
        </a:p>
      </dgm:t>
    </dgm:pt>
    <dgm:pt modelId="{229D5830-CDB3-5A4A-99F8-F4174250723A}" type="parTrans" cxnId="{873140F2-BB43-5344-B38C-E7881911644C}">
      <dgm:prSet/>
      <dgm:spPr/>
      <dgm:t>
        <a:bodyPr/>
        <a:lstStyle/>
        <a:p>
          <a:endParaRPr lang="nl-NL"/>
        </a:p>
      </dgm:t>
    </dgm:pt>
    <dgm:pt modelId="{FA5AC9C4-D67F-3148-9B2A-72C8B30A4709}" type="sibTrans" cxnId="{873140F2-BB43-5344-B38C-E7881911644C}">
      <dgm:prSet/>
      <dgm:spPr/>
      <dgm:t>
        <a:bodyPr/>
        <a:lstStyle/>
        <a:p>
          <a:endParaRPr lang="nl-NL"/>
        </a:p>
      </dgm:t>
    </dgm:pt>
    <dgm:pt modelId="{53B94998-455B-4046-AD48-27A9A58BA041}" type="pres">
      <dgm:prSet presAssocID="{CF8E299D-F76D-A648-9EBF-A9E94EABAF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C66A106-39A7-E24E-99CC-008B84F04033}" type="pres">
      <dgm:prSet presAssocID="{C987F8F8-E616-084A-9AFF-FD83292267ED}" presName="root1" presStyleCnt="0"/>
      <dgm:spPr/>
    </dgm:pt>
    <dgm:pt modelId="{9C6CAB00-6954-7F42-9534-DA268A381D3F}" type="pres">
      <dgm:prSet presAssocID="{C987F8F8-E616-084A-9AFF-FD83292267E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D77B9B4-C3E2-0B4C-9A03-D9B8BCDEA49F}" type="pres">
      <dgm:prSet presAssocID="{C987F8F8-E616-084A-9AFF-FD83292267ED}" presName="level2hierChild" presStyleCnt="0"/>
      <dgm:spPr/>
    </dgm:pt>
    <dgm:pt modelId="{F05DF8CA-6BFD-574B-B1D2-F4BDDBFA5EE2}" type="pres">
      <dgm:prSet presAssocID="{16388A24-20E6-1043-B5C7-9B25100578F2}" presName="conn2-1" presStyleLbl="parChTrans1D2" presStyleIdx="0" presStyleCnt="2"/>
      <dgm:spPr/>
      <dgm:t>
        <a:bodyPr/>
        <a:lstStyle/>
        <a:p>
          <a:endParaRPr lang="nl-NL"/>
        </a:p>
      </dgm:t>
    </dgm:pt>
    <dgm:pt modelId="{13BF85F2-3CB9-B34F-9DA3-539672F90A04}" type="pres">
      <dgm:prSet presAssocID="{16388A24-20E6-1043-B5C7-9B25100578F2}" presName="connTx" presStyleLbl="parChTrans1D2" presStyleIdx="0" presStyleCnt="2"/>
      <dgm:spPr/>
      <dgm:t>
        <a:bodyPr/>
        <a:lstStyle/>
        <a:p>
          <a:endParaRPr lang="nl-NL"/>
        </a:p>
      </dgm:t>
    </dgm:pt>
    <dgm:pt modelId="{75B5F6B5-1C1D-3F45-AC65-B5A0908D8006}" type="pres">
      <dgm:prSet presAssocID="{1DA6F785-14C4-F24D-8E3A-DD8D31C46437}" presName="root2" presStyleCnt="0"/>
      <dgm:spPr/>
    </dgm:pt>
    <dgm:pt modelId="{91B15CDA-F6FB-0247-9434-033C4D38F6D7}" type="pres">
      <dgm:prSet presAssocID="{1DA6F785-14C4-F24D-8E3A-DD8D31C4643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81D195E-DDF9-5D4E-ACB1-5AF2335CA50A}" type="pres">
      <dgm:prSet presAssocID="{1DA6F785-14C4-F24D-8E3A-DD8D31C46437}" presName="level3hierChild" presStyleCnt="0"/>
      <dgm:spPr/>
    </dgm:pt>
    <dgm:pt modelId="{AFB3EE24-0A80-0C42-9776-8F14643B8273}" type="pres">
      <dgm:prSet presAssocID="{229D5830-CDB3-5A4A-99F8-F4174250723A}" presName="conn2-1" presStyleLbl="parChTrans1D2" presStyleIdx="1" presStyleCnt="2"/>
      <dgm:spPr/>
      <dgm:t>
        <a:bodyPr/>
        <a:lstStyle/>
        <a:p>
          <a:endParaRPr lang="nl-NL"/>
        </a:p>
      </dgm:t>
    </dgm:pt>
    <dgm:pt modelId="{4BCD130C-C1DE-B342-A72C-A2BC2535E641}" type="pres">
      <dgm:prSet presAssocID="{229D5830-CDB3-5A4A-99F8-F4174250723A}" presName="connTx" presStyleLbl="parChTrans1D2" presStyleIdx="1" presStyleCnt="2"/>
      <dgm:spPr/>
      <dgm:t>
        <a:bodyPr/>
        <a:lstStyle/>
        <a:p>
          <a:endParaRPr lang="nl-NL"/>
        </a:p>
      </dgm:t>
    </dgm:pt>
    <dgm:pt modelId="{A8B28D27-4DF7-284F-A22C-620BAA45CBC8}" type="pres">
      <dgm:prSet presAssocID="{23A0FB64-E461-A94B-8970-CCB6E95AD37A}" presName="root2" presStyleCnt="0"/>
      <dgm:spPr/>
    </dgm:pt>
    <dgm:pt modelId="{DE1655DF-8B34-984E-B9DD-0B6D5EC5A15F}" type="pres">
      <dgm:prSet presAssocID="{23A0FB64-E461-A94B-8970-CCB6E95AD37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A5C9CD6-4D08-8943-875E-37E1D7DBF6DA}" type="pres">
      <dgm:prSet presAssocID="{23A0FB64-E461-A94B-8970-CCB6E95AD37A}" presName="level3hierChild" presStyleCnt="0"/>
      <dgm:spPr/>
    </dgm:pt>
  </dgm:ptLst>
  <dgm:cxnLst>
    <dgm:cxn modelId="{CEB29115-0D43-6A41-8AE5-9F991B28C777}" type="presOf" srcId="{229D5830-CDB3-5A4A-99F8-F4174250723A}" destId="{AFB3EE24-0A80-0C42-9776-8F14643B8273}" srcOrd="0" destOrd="0" presId="urn:microsoft.com/office/officeart/2005/8/layout/hierarchy2"/>
    <dgm:cxn modelId="{5C0C5637-4656-2D4B-B3FA-9A253FA0E38C}" type="presOf" srcId="{CF8E299D-F76D-A648-9EBF-A9E94EABAFBA}" destId="{53B94998-455B-4046-AD48-27A9A58BA041}" srcOrd="0" destOrd="0" presId="urn:microsoft.com/office/officeart/2005/8/layout/hierarchy2"/>
    <dgm:cxn modelId="{5FA7087C-A37F-8746-B7F5-6F21ECDE3286}" type="presOf" srcId="{1DA6F785-14C4-F24D-8E3A-DD8D31C46437}" destId="{91B15CDA-F6FB-0247-9434-033C4D38F6D7}" srcOrd="0" destOrd="0" presId="urn:microsoft.com/office/officeart/2005/8/layout/hierarchy2"/>
    <dgm:cxn modelId="{159F1D10-BA4D-5749-9BD8-45C69CE86C06}" type="presOf" srcId="{16388A24-20E6-1043-B5C7-9B25100578F2}" destId="{F05DF8CA-6BFD-574B-B1D2-F4BDDBFA5EE2}" srcOrd="0" destOrd="0" presId="urn:microsoft.com/office/officeart/2005/8/layout/hierarchy2"/>
    <dgm:cxn modelId="{50D70D88-C05A-BB4A-A71B-7F2B2C51922B}" type="presOf" srcId="{23A0FB64-E461-A94B-8970-CCB6E95AD37A}" destId="{DE1655DF-8B34-984E-B9DD-0B6D5EC5A15F}" srcOrd="0" destOrd="0" presId="urn:microsoft.com/office/officeart/2005/8/layout/hierarchy2"/>
    <dgm:cxn modelId="{79D7AE98-4FC0-6541-8ECF-176D4035CCA9}" type="presOf" srcId="{16388A24-20E6-1043-B5C7-9B25100578F2}" destId="{13BF85F2-3CB9-B34F-9DA3-539672F90A04}" srcOrd="1" destOrd="0" presId="urn:microsoft.com/office/officeart/2005/8/layout/hierarchy2"/>
    <dgm:cxn modelId="{F8360434-A03F-4E4B-B06E-35023E18C61F}" type="presOf" srcId="{229D5830-CDB3-5A4A-99F8-F4174250723A}" destId="{4BCD130C-C1DE-B342-A72C-A2BC2535E641}" srcOrd="1" destOrd="0" presId="urn:microsoft.com/office/officeart/2005/8/layout/hierarchy2"/>
    <dgm:cxn modelId="{873140F2-BB43-5344-B38C-E7881911644C}" srcId="{C987F8F8-E616-084A-9AFF-FD83292267ED}" destId="{23A0FB64-E461-A94B-8970-CCB6E95AD37A}" srcOrd="1" destOrd="0" parTransId="{229D5830-CDB3-5A4A-99F8-F4174250723A}" sibTransId="{FA5AC9C4-D67F-3148-9B2A-72C8B30A4709}"/>
    <dgm:cxn modelId="{A8A0BEE3-E9E7-DF4D-A838-CCAEE204A2C7}" type="presOf" srcId="{C987F8F8-E616-084A-9AFF-FD83292267ED}" destId="{9C6CAB00-6954-7F42-9534-DA268A381D3F}" srcOrd="0" destOrd="0" presId="urn:microsoft.com/office/officeart/2005/8/layout/hierarchy2"/>
    <dgm:cxn modelId="{AEC660CA-0AB8-8F49-AE41-09E5D88FE993}" srcId="{C987F8F8-E616-084A-9AFF-FD83292267ED}" destId="{1DA6F785-14C4-F24D-8E3A-DD8D31C46437}" srcOrd="0" destOrd="0" parTransId="{16388A24-20E6-1043-B5C7-9B25100578F2}" sibTransId="{8A4B500A-1CA2-1845-8853-EFB8A375FFF7}"/>
    <dgm:cxn modelId="{D4C2E897-6DEF-A64F-9DBD-E80595182D3B}" srcId="{CF8E299D-F76D-A648-9EBF-A9E94EABAFBA}" destId="{C987F8F8-E616-084A-9AFF-FD83292267ED}" srcOrd="0" destOrd="0" parTransId="{15498FB1-7F48-DE47-BEFD-390E8E092588}" sibTransId="{43A06FE8-1D8F-2342-BDA9-CD7C124350B2}"/>
    <dgm:cxn modelId="{E9AD4917-4B3E-9845-8348-4CA0028BA4E2}" type="presParOf" srcId="{53B94998-455B-4046-AD48-27A9A58BA041}" destId="{7C66A106-39A7-E24E-99CC-008B84F04033}" srcOrd="0" destOrd="0" presId="urn:microsoft.com/office/officeart/2005/8/layout/hierarchy2"/>
    <dgm:cxn modelId="{0E371A04-55E6-F049-8BF1-9BD1156830BA}" type="presParOf" srcId="{7C66A106-39A7-E24E-99CC-008B84F04033}" destId="{9C6CAB00-6954-7F42-9534-DA268A381D3F}" srcOrd="0" destOrd="0" presId="urn:microsoft.com/office/officeart/2005/8/layout/hierarchy2"/>
    <dgm:cxn modelId="{4FB9DEAA-831A-B446-AAEC-1D851F7D2243}" type="presParOf" srcId="{7C66A106-39A7-E24E-99CC-008B84F04033}" destId="{5D77B9B4-C3E2-0B4C-9A03-D9B8BCDEA49F}" srcOrd="1" destOrd="0" presId="urn:microsoft.com/office/officeart/2005/8/layout/hierarchy2"/>
    <dgm:cxn modelId="{E4A9A9D0-9BC7-2042-B445-A0E4E9DFD786}" type="presParOf" srcId="{5D77B9B4-C3E2-0B4C-9A03-D9B8BCDEA49F}" destId="{F05DF8CA-6BFD-574B-B1D2-F4BDDBFA5EE2}" srcOrd="0" destOrd="0" presId="urn:microsoft.com/office/officeart/2005/8/layout/hierarchy2"/>
    <dgm:cxn modelId="{B7ED25CB-0481-5841-9520-AF7530A923B6}" type="presParOf" srcId="{F05DF8CA-6BFD-574B-B1D2-F4BDDBFA5EE2}" destId="{13BF85F2-3CB9-B34F-9DA3-539672F90A04}" srcOrd="0" destOrd="0" presId="urn:microsoft.com/office/officeart/2005/8/layout/hierarchy2"/>
    <dgm:cxn modelId="{2E6DE5FE-1111-D748-87F2-914ECA11DAF8}" type="presParOf" srcId="{5D77B9B4-C3E2-0B4C-9A03-D9B8BCDEA49F}" destId="{75B5F6B5-1C1D-3F45-AC65-B5A0908D8006}" srcOrd="1" destOrd="0" presId="urn:microsoft.com/office/officeart/2005/8/layout/hierarchy2"/>
    <dgm:cxn modelId="{039DB3D7-0E82-F94D-AD88-C9167D9CB73C}" type="presParOf" srcId="{75B5F6B5-1C1D-3F45-AC65-B5A0908D8006}" destId="{91B15CDA-F6FB-0247-9434-033C4D38F6D7}" srcOrd="0" destOrd="0" presId="urn:microsoft.com/office/officeart/2005/8/layout/hierarchy2"/>
    <dgm:cxn modelId="{C8201E52-7B8D-5C4B-A09E-2ABAD15F21E9}" type="presParOf" srcId="{75B5F6B5-1C1D-3F45-AC65-B5A0908D8006}" destId="{581D195E-DDF9-5D4E-ACB1-5AF2335CA50A}" srcOrd="1" destOrd="0" presId="urn:microsoft.com/office/officeart/2005/8/layout/hierarchy2"/>
    <dgm:cxn modelId="{8939363D-1D5D-8846-B2D7-0364DCA70922}" type="presParOf" srcId="{5D77B9B4-C3E2-0B4C-9A03-D9B8BCDEA49F}" destId="{AFB3EE24-0A80-0C42-9776-8F14643B8273}" srcOrd="2" destOrd="0" presId="urn:microsoft.com/office/officeart/2005/8/layout/hierarchy2"/>
    <dgm:cxn modelId="{7FAC7013-C344-AF4B-8691-259F8CB37E82}" type="presParOf" srcId="{AFB3EE24-0A80-0C42-9776-8F14643B8273}" destId="{4BCD130C-C1DE-B342-A72C-A2BC2535E641}" srcOrd="0" destOrd="0" presId="urn:microsoft.com/office/officeart/2005/8/layout/hierarchy2"/>
    <dgm:cxn modelId="{79E371CF-E839-D045-A253-75B3F80521CF}" type="presParOf" srcId="{5D77B9B4-C3E2-0B4C-9A03-D9B8BCDEA49F}" destId="{A8B28D27-4DF7-284F-A22C-620BAA45CBC8}" srcOrd="3" destOrd="0" presId="urn:microsoft.com/office/officeart/2005/8/layout/hierarchy2"/>
    <dgm:cxn modelId="{CB2D314C-FF7B-3842-B437-C4E87A227144}" type="presParOf" srcId="{A8B28D27-4DF7-284F-A22C-620BAA45CBC8}" destId="{DE1655DF-8B34-984E-B9DD-0B6D5EC5A15F}" srcOrd="0" destOrd="0" presId="urn:microsoft.com/office/officeart/2005/8/layout/hierarchy2"/>
    <dgm:cxn modelId="{E2A3182E-D5B6-E04E-B651-E96F1FEDF262}" type="presParOf" srcId="{A8B28D27-4DF7-284F-A22C-620BAA45CBC8}" destId="{5A5C9CD6-4D08-8943-875E-37E1D7DBF6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CAB00-6954-7F42-9534-DA268A381D3F}">
      <dsp:nvSpPr>
        <dsp:cNvPr id="0" name=""/>
        <dsp:cNvSpPr/>
      </dsp:nvSpPr>
      <dsp:spPr>
        <a:xfrm>
          <a:off x="4306" y="1406628"/>
          <a:ext cx="3425411" cy="1712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500" kern="1200" dirty="0" smtClean="0">
              <a:solidFill>
                <a:schemeClr val="tx1"/>
              </a:solidFill>
            </a:rPr>
            <a:t>Volgorde- </a:t>
          </a:r>
          <a:r>
            <a:rPr lang="nl-NL" sz="5500" kern="1200" dirty="0">
              <a:solidFill>
                <a:schemeClr val="tx1"/>
              </a:solidFill>
            </a:rPr>
            <a:t>vragen</a:t>
          </a:r>
        </a:p>
      </dsp:txBody>
      <dsp:txXfrm>
        <a:off x="54469" y="1456791"/>
        <a:ext cx="3325085" cy="1612379"/>
      </dsp:txXfrm>
    </dsp:sp>
    <dsp:sp modelId="{F05DF8CA-6BFD-574B-B1D2-F4BDDBFA5EE2}">
      <dsp:nvSpPr>
        <dsp:cNvPr id="0" name=""/>
        <dsp:cNvSpPr/>
      </dsp:nvSpPr>
      <dsp:spPr>
        <a:xfrm rot="19457599">
          <a:off x="3271118" y="1736520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600" kern="1200"/>
        </a:p>
      </dsp:txBody>
      <dsp:txXfrm>
        <a:off x="4072615" y="1728394"/>
        <a:ext cx="84368" cy="84368"/>
      </dsp:txXfrm>
    </dsp:sp>
    <dsp:sp modelId="{91B15CDA-F6FB-0247-9434-033C4D38F6D7}">
      <dsp:nvSpPr>
        <dsp:cNvPr id="0" name=""/>
        <dsp:cNvSpPr/>
      </dsp:nvSpPr>
      <dsp:spPr>
        <a:xfrm>
          <a:off x="4799882" y="421822"/>
          <a:ext cx="3425411" cy="1712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500" kern="1200" dirty="0" smtClean="0">
              <a:solidFill>
                <a:srgbClr val="000000"/>
              </a:solidFill>
            </a:rPr>
            <a:t>Oriëntatie- </a:t>
          </a:r>
          <a:r>
            <a:rPr lang="nl-NL" sz="5500" kern="1200" dirty="0">
              <a:solidFill>
                <a:srgbClr val="000000"/>
              </a:solidFill>
            </a:rPr>
            <a:t>kennis</a:t>
          </a:r>
        </a:p>
      </dsp:txBody>
      <dsp:txXfrm>
        <a:off x="4850045" y="471985"/>
        <a:ext cx="3325085" cy="1612379"/>
      </dsp:txXfrm>
    </dsp:sp>
    <dsp:sp modelId="{AFB3EE24-0A80-0C42-9776-8F14643B8273}">
      <dsp:nvSpPr>
        <dsp:cNvPr id="0" name=""/>
        <dsp:cNvSpPr/>
      </dsp:nvSpPr>
      <dsp:spPr>
        <a:xfrm rot="2142401">
          <a:off x="3271118" y="2721326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600" kern="1200"/>
        </a:p>
      </dsp:txBody>
      <dsp:txXfrm>
        <a:off x="4072615" y="2713200"/>
        <a:ext cx="84368" cy="84368"/>
      </dsp:txXfrm>
    </dsp:sp>
    <dsp:sp modelId="{DE1655DF-8B34-984E-B9DD-0B6D5EC5A15F}">
      <dsp:nvSpPr>
        <dsp:cNvPr id="0" name=""/>
        <dsp:cNvSpPr/>
      </dsp:nvSpPr>
      <dsp:spPr>
        <a:xfrm>
          <a:off x="4799882" y="2391434"/>
          <a:ext cx="3425411" cy="1712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500" kern="1200">
              <a:solidFill>
                <a:srgbClr val="000000"/>
              </a:solidFill>
            </a:rPr>
            <a:t>Historische context</a:t>
          </a:r>
        </a:p>
      </dsp:txBody>
      <dsp:txXfrm>
        <a:off x="4850045" y="2441597"/>
        <a:ext cx="3325085" cy="1612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866E5-3D78-ED41-908D-77C416F7C8AE}" type="datetimeFigureOut">
              <a:t>8-2-2016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1C76-2857-BC43-AFC7-0AADC0A2ABF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40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77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53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84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9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07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0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57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78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9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06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1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B8931-C1A3-714E-8F05-93036DBC35EB}" type="datetimeFigureOut">
              <a:t>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6AC0-87D8-B146-B863-4B1217AC65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Volgordevragen maken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O</a:t>
            </a:r>
            <a:r>
              <a:rPr lang="nl-NL" smtClean="0"/>
              <a:t>p </a:t>
            </a:r>
            <a:r>
              <a:rPr lang="nl-NL"/>
              <a:t>zoek naar de kern van het verhaal</a:t>
            </a:r>
          </a:p>
        </p:txBody>
      </p:sp>
      <p:pic>
        <p:nvPicPr>
          <p:cNvPr id="4" name="Afbeelding 3" descr="headerHom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17259" y="-3326012"/>
            <a:ext cx="909484" cy="9144001"/>
          </a:xfrm>
          <a:prstGeom prst="rect">
            <a:avLst/>
          </a:prstGeom>
        </p:spPr>
      </p:pic>
      <p:pic>
        <p:nvPicPr>
          <p:cNvPr id="5" name="Afbeelding 4" descr="van_Maerlant_lyce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89" y="250825"/>
            <a:ext cx="14224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59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</a:t>
            </a:r>
            <a:r>
              <a:rPr lang="nl-NL" dirty="0" smtClean="0"/>
              <a:t>leutelwoorden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770585"/>
            <a:ext cx="8229600" cy="483108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/>
              <a:t>Sovjetleider </a:t>
            </a:r>
            <a:r>
              <a:rPr lang="nl-NL" b="1" i="1"/>
              <a:t>Brezjnev</a:t>
            </a:r>
            <a:r>
              <a:rPr lang="nl-NL"/>
              <a:t> en de Amerikaanse president </a:t>
            </a:r>
            <a:r>
              <a:rPr lang="nl-NL" b="1" i="1"/>
              <a:t>Carter</a:t>
            </a:r>
            <a:r>
              <a:rPr lang="nl-NL"/>
              <a:t> ondertekenden een verdrag waarin zij overeenkwamen het aantal atoomraketten te beperken.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Amerikaanse minister van buitenlandse zaken </a:t>
            </a:r>
            <a:r>
              <a:rPr lang="nl-NL" b="1" i="1"/>
              <a:t>Marshall</a:t>
            </a:r>
            <a:r>
              <a:rPr lang="nl-NL"/>
              <a:t> kondigde aan dat de Verenigde Staten wilden investeren in de wederopbouw van de Europese economie.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leiders </a:t>
            </a:r>
            <a:r>
              <a:rPr lang="nl-NL" b="1" i="1"/>
              <a:t>Kennedy en Chroesjtsjov </a:t>
            </a:r>
            <a:r>
              <a:rPr lang="nl-NL"/>
              <a:t>besloten na afloop van de </a:t>
            </a:r>
            <a:r>
              <a:rPr lang="nl-NL" b="1" i="1"/>
              <a:t>Cubacrisis </a:t>
            </a:r>
            <a:r>
              <a:rPr lang="nl-NL"/>
              <a:t>om een directe telefoonverbinding tussen het Witte Huis en het Kremlin in te stellen.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Amerikaanse president </a:t>
            </a:r>
            <a:r>
              <a:rPr lang="nl-NL" b="1" i="1"/>
              <a:t>Reagan</a:t>
            </a:r>
            <a:r>
              <a:rPr lang="nl-NL"/>
              <a:t> riep zijn collega </a:t>
            </a:r>
            <a:r>
              <a:rPr lang="nl-NL" b="1" i="1"/>
              <a:t>Gorbatsjov</a:t>
            </a:r>
            <a:r>
              <a:rPr lang="nl-NL"/>
              <a:t> op om in verband met zijn hervormingsbeleid de Berlijnse Muur neer te halen.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Tijdens de </a:t>
            </a:r>
            <a:r>
              <a:rPr lang="nl-NL" b="1" i="1"/>
              <a:t>conferentie van Potsdam </a:t>
            </a:r>
            <a:r>
              <a:rPr lang="nl-NL"/>
              <a:t>beslisten de regeringsleiders </a:t>
            </a:r>
            <a:r>
              <a:rPr lang="nl-NL" b="1" i="1"/>
              <a:t>Stalin, Churchill en Truman</a:t>
            </a:r>
            <a:r>
              <a:rPr lang="nl-NL"/>
              <a:t> dat ter verzekering van de vrede Duitsland in bezettingszones verdeeld werd.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Sovjetleider </a:t>
            </a:r>
            <a:r>
              <a:rPr lang="nl-NL" b="1" i="1"/>
              <a:t>Chroesjtsjov kondigde na de dood van Stalin aan</a:t>
            </a:r>
            <a:r>
              <a:rPr lang="nl-NL"/>
              <a:t>, dat de Sovjet-Unie in haar buitenlands beleid een politiek van vreedzame coexistentie ging voeren.</a:t>
            </a:r>
          </a:p>
          <a:p>
            <a:endParaRPr lang="nl-NL"/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467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 gaat het dus over?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770585"/>
            <a:ext cx="8229600" cy="48310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i="1" dirty="0"/>
              <a:t>Brezjnev</a:t>
            </a:r>
            <a:r>
              <a:rPr lang="nl-NL" dirty="0"/>
              <a:t> </a:t>
            </a:r>
            <a:r>
              <a:rPr lang="nl-NL" b="1" i="1" dirty="0"/>
              <a:t>Carter</a:t>
            </a:r>
            <a:r>
              <a:rPr lang="nl-N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 smtClean="0"/>
              <a:t>Marshall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Kennedy en Chroesjtsjov Cubacrisis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Reagan</a:t>
            </a:r>
            <a:r>
              <a:rPr lang="nl-NL" dirty="0"/>
              <a:t> </a:t>
            </a:r>
            <a:r>
              <a:rPr lang="nl-NL" b="1" i="1" dirty="0" smtClean="0"/>
              <a:t>en</a:t>
            </a:r>
            <a:r>
              <a:rPr lang="nl-NL" dirty="0" smtClean="0"/>
              <a:t> </a:t>
            </a:r>
            <a:r>
              <a:rPr lang="nl-NL" b="1" i="1" dirty="0" smtClean="0"/>
              <a:t>Gorbatsjov</a:t>
            </a:r>
            <a:r>
              <a:rPr lang="nl-NL" dirty="0" smtClean="0"/>
              <a:t> 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C</a:t>
            </a:r>
            <a:r>
              <a:rPr lang="nl-NL" b="1" i="1" dirty="0" smtClean="0"/>
              <a:t>onferentie </a:t>
            </a:r>
            <a:r>
              <a:rPr lang="nl-NL" b="1" i="1" dirty="0"/>
              <a:t>van Potsdam Stalin, Churchill en Truman</a:t>
            </a:r>
            <a:r>
              <a:rPr lang="nl-N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Chroesjtsjov kondigde na de dood van Stalin aan</a:t>
            </a:r>
            <a:endParaRPr lang="nl-NL" dirty="0"/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2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 gaat het dus over?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770585"/>
            <a:ext cx="8229600" cy="48310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i="1" dirty="0"/>
              <a:t>C</a:t>
            </a:r>
            <a:r>
              <a:rPr lang="nl-NL" b="1" i="1" dirty="0" smtClean="0"/>
              <a:t>onferentie </a:t>
            </a:r>
            <a:r>
              <a:rPr lang="nl-NL" b="1" i="1" dirty="0"/>
              <a:t>van Potsdam Stalin, Churchill en Truman</a:t>
            </a:r>
            <a:r>
              <a:rPr lang="nl-N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 smtClean="0"/>
              <a:t>Marshall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Chroesjtsjov kondigde na de dood van Stalin aan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Kennedy en Chroesjtsjov Cubacrisis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Brezjnev</a:t>
            </a:r>
            <a:r>
              <a:rPr lang="nl-NL" dirty="0"/>
              <a:t> </a:t>
            </a:r>
            <a:r>
              <a:rPr lang="nl-NL" b="1" i="1" dirty="0"/>
              <a:t>Carter</a:t>
            </a:r>
            <a:r>
              <a:rPr lang="nl-N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Reagan</a:t>
            </a:r>
            <a:r>
              <a:rPr lang="nl-NL" dirty="0"/>
              <a:t> </a:t>
            </a:r>
            <a:r>
              <a:rPr lang="nl-NL" b="1" i="1" dirty="0"/>
              <a:t>Gorbatsjov</a:t>
            </a:r>
            <a:r>
              <a:rPr lang="nl-NL" dirty="0"/>
              <a:t> </a:t>
            </a:r>
            <a:endParaRPr lang="nl-NL" b="1" i="1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2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Zelf oefenen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865402"/>
            <a:ext cx="8229600" cy="426076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Bekijk de kaartjes die je hebt </a:t>
            </a:r>
            <a:r>
              <a:rPr lang="nl-NL" dirty="0" smtClean="0"/>
              <a:t>gekregen 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Probeer de sleutelwoorden te </a:t>
            </a:r>
            <a:r>
              <a:rPr lang="nl-NL" dirty="0" smtClean="0"/>
              <a:t>identificeren 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Bedenk welk kenmerkend aspect er bij hoort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Leg de kaartjes in de juiste volgorde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Als je klaar bent draai je de kaartjes om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Heb je alles goed?</a:t>
            </a:r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6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Twee soorten</a:t>
            </a:r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078164"/>
              </p:ext>
            </p:extLst>
          </p:nvPr>
        </p:nvGraphicFramePr>
        <p:xfrm>
          <a:off x="470428" y="189125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6532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</a:t>
            </a:r>
            <a:r>
              <a:rPr lang="nl-NL" dirty="0" smtClean="0"/>
              <a:t>riëntatiekennis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2976705"/>
            <a:ext cx="8229600" cy="3149457"/>
          </a:xfrm>
        </p:spPr>
        <p:txBody>
          <a:bodyPr/>
          <a:lstStyle/>
          <a:p>
            <a:pPr marL="0" indent="0" algn="ctr">
              <a:buNone/>
            </a:pPr>
            <a:r>
              <a:rPr lang="nl-NL"/>
              <a:t>Alleen de kenmerkende aspecten!</a:t>
            </a:r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7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Voorbeeld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770585"/>
            <a:ext cx="8229600" cy="496338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/>
              <a:t>Nicolaas Copernicus stelde vast dat de zon centraal stond in ons sterrenstelsel, wat bijdroeg aan de verandering van het middeleeuwse mens- en wereldbeeld.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sterrenkundige Abu Rayhan al-Biruni, die in dienst was van de eerste islamitische vorst in Perzië, berekende de straal van de aarde.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Griekse geleerde Anaxagoras werd gedwongen de stadstaat Athene te verlaten, omdat hij onderwees dat zon en maan geen goden waren maar uit vaste materie bestonden.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astronoom Ptolemaeus ontwikkelde vanuit het Romeinse cultuurcentrum Alexandrië een naar hem genoemd model van ons sterrenstelsel.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verlichte Fries Eise Eisinga bewees door de bouw van een schaalmodel van het zonnestelsel dat de paniek voor een dreigende botsing van planeten ongegrond was.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Johannes Fabricius nam voor het eerst met behulp van een telescoop de zonnevlekken en de rotatie van de zon waar. Zijn observaties leverden een bijdrage aan de wetenschappelijke revolutie.</a:t>
            </a:r>
          </a:p>
          <a:p>
            <a:pPr marL="0" indent="0">
              <a:buNone/>
            </a:pPr>
            <a:endParaRPr lang="nl-NL"/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5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</a:t>
            </a:r>
            <a:r>
              <a:rPr lang="nl-NL" dirty="0" smtClean="0"/>
              <a:t>leutelwoorden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770585"/>
            <a:ext cx="8229600" cy="496338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/>
              <a:t>Nicolaas Copernicus stelde vast dat de zon centraal stond in ons sterrenstelsel, wat bijdroeg aan de </a:t>
            </a:r>
            <a:r>
              <a:rPr lang="nl-NL" b="1" i="1"/>
              <a:t>verandering van het middeleeuwse mens- en wereldbeeld.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sterrenkundige Abu Rayhan al-Biruni, die in dienst was van </a:t>
            </a:r>
            <a:r>
              <a:rPr lang="nl-NL" b="1" i="1">
                <a:solidFill>
                  <a:srgbClr val="000000"/>
                </a:solidFill>
              </a:rPr>
              <a:t>de eerste islamitische vorst </a:t>
            </a:r>
            <a:r>
              <a:rPr lang="nl-NL"/>
              <a:t>in Perzië, berekende de straal van de aarde.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Griekse geleerde Anaxagoras werd gedwongen de </a:t>
            </a:r>
            <a:r>
              <a:rPr lang="nl-NL" b="1" i="1"/>
              <a:t>stadstaat Athene </a:t>
            </a:r>
            <a:r>
              <a:rPr lang="nl-NL"/>
              <a:t>te verlaten, omdat hij onderwees dat zon en maan geen goden waren maar uit vaste materie bestonden.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astronoom Ptolemaeus ontwikkelde vanuit het </a:t>
            </a:r>
            <a:r>
              <a:rPr lang="nl-NL" b="1" i="1"/>
              <a:t>Romeinse cultuurcentrum </a:t>
            </a:r>
            <a:r>
              <a:rPr lang="nl-NL"/>
              <a:t>Alexandrië een naar hem genoemd model van ons sterrenstelsel.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</a:t>
            </a:r>
            <a:r>
              <a:rPr lang="nl-NL" b="1" i="1"/>
              <a:t>verlichte</a:t>
            </a:r>
            <a:r>
              <a:rPr lang="nl-NL"/>
              <a:t> Fries Eise Eisinga bewees door de bouw van een schaalmodel van het zonnestelsel dat de paniek voor een dreigende botsing van planeten ongegrond was.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Johannes Fabricius nam voor het eerst met behulp van een telescoop de zonnevlekken en de rotatie van de zon waar. Zijn observaties leverden een bijdrage aan </a:t>
            </a:r>
            <a:r>
              <a:rPr lang="nl-NL" b="1" i="1"/>
              <a:t>de wetenschappelijke revolutie</a:t>
            </a:r>
            <a:r>
              <a:rPr lang="nl-NL"/>
              <a:t>.</a:t>
            </a:r>
          </a:p>
          <a:p>
            <a:pPr marL="0" indent="0">
              <a:buNone/>
            </a:pPr>
            <a:endParaRPr lang="nl-NL"/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2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 gaat het dus over?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770585"/>
            <a:ext cx="8229600" cy="43555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i="1" dirty="0"/>
              <a:t>verandering van het middeleeuwse mens- en </a:t>
            </a:r>
            <a:r>
              <a:rPr lang="nl-NL" b="1" i="1" dirty="0" smtClean="0"/>
              <a:t>wereldbeeld</a:t>
            </a:r>
            <a:endParaRPr lang="nl-NL" b="1" i="1" dirty="0"/>
          </a:p>
          <a:p>
            <a:pPr marL="514350" indent="-514350">
              <a:buFont typeface="+mj-lt"/>
              <a:buAutoNum type="arabicPeriod"/>
            </a:pPr>
            <a:r>
              <a:rPr lang="nl-NL" b="1" i="1" dirty="0">
                <a:solidFill>
                  <a:srgbClr val="000000"/>
                </a:solidFill>
              </a:rPr>
              <a:t>de eerste islamitische vorst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stadstaat Athene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Romeinse cultuurcentrum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verlichte</a:t>
            </a:r>
            <a:r>
              <a:rPr lang="nl-N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de wetenschappelijke </a:t>
            </a:r>
            <a:r>
              <a:rPr lang="nl-NL" b="1" i="1" dirty="0" smtClean="0"/>
              <a:t>revolutie</a:t>
            </a:r>
            <a:endParaRPr lang="nl-NL" dirty="0"/>
          </a:p>
          <a:p>
            <a:endParaRPr lang="nl-NL" dirty="0"/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0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 gaat het dus over?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770585"/>
            <a:ext cx="8229600" cy="43555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i="1" dirty="0"/>
              <a:t>stadstaat Athene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Romeinse cultuurcentrum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i="1" dirty="0">
                <a:solidFill>
                  <a:srgbClr val="000000"/>
                </a:solidFill>
              </a:rPr>
              <a:t>de eerste islamitische vorst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verandering van het middeleeuwse mens- en wereldbeeld.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verlichte</a:t>
            </a:r>
            <a:r>
              <a:rPr lang="nl-N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i="1" dirty="0"/>
              <a:t>de wetenschappelijke </a:t>
            </a:r>
            <a:r>
              <a:rPr lang="nl-NL" b="1" i="1" dirty="0" smtClean="0"/>
              <a:t>revolutie</a:t>
            </a:r>
            <a:endParaRPr lang="nl-NL" dirty="0"/>
          </a:p>
          <a:p>
            <a:endParaRPr lang="nl-NL" dirty="0"/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7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Historische context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2526893"/>
            <a:ext cx="8229600" cy="1309750"/>
          </a:xfrm>
        </p:spPr>
        <p:txBody>
          <a:bodyPr/>
          <a:lstStyle/>
          <a:p>
            <a:pPr marL="0" indent="0" algn="ctr">
              <a:buNone/>
            </a:pPr>
            <a:r>
              <a:rPr lang="nl-NL"/>
              <a:t>Personen en gebeurtenissen uit de historische contexten. </a:t>
            </a:r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53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770585"/>
            <a:ext cx="8229600" cy="483108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/>
              <a:t>Sovjetleider Brezjnev en de Amerikaanse president Carter ondertekenden een verdrag waarin zij overeenkwamen het aantal atoomraketten te beperken.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Amerikaanse minister van buitenlandse zaken Marshall kondigde aan dat de Verenigde Staten wilden investeren in de wederopbouw van de Europese economie.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leiders Kennedy en Chroesjtsjov besloten na afloop van de Cubacrisis om een directe telefoonverbinding tussen het Witte Huis en het Kremlin in te stellen.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De Amerikaanse president Reagan riep zijn collega Gorbatsjov op om in verband met zijn hervormingsbeleid de Berlijnse Muur neer te halen.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Tijdens de conferentie van Potsdam beslisten de regeringsleiders Stalin, Churchill en Truman dat ter verzekering van de vrede Duitsland in bezettingszones verdeeld werd.</a:t>
            </a:r>
          </a:p>
          <a:p>
            <a:pPr marL="514350" indent="-514350">
              <a:buFont typeface="+mj-lt"/>
              <a:buAutoNum type="arabicPeriod"/>
            </a:pPr>
            <a:r>
              <a:rPr lang="nl-NL"/>
              <a:t>Sovjetleider Chroesjtsjov kondigde na de dood van Stalin aan, dat de Sovjet-Unie in haar buitenlands beleid een politiek van vreedzame coexistentie ging voeren.</a:t>
            </a:r>
          </a:p>
          <a:p>
            <a:endParaRPr lang="nl-NL"/>
          </a:p>
        </p:txBody>
      </p:sp>
      <p:pic>
        <p:nvPicPr>
          <p:cNvPr id="7" name="Afbeelding 6" descr="van_Maerlant_lyce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5" y="274639"/>
            <a:ext cx="852779" cy="1126886"/>
          </a:xfrm>
          <a:prstGeom prst="rect">
            <a:avLst/>
          </a:prstGeom>
        </p:spPr>
      </p:pic>
      <p:pic>
        <p:nvPicPr>
          <p:cNvPr id="8" name="Afbeelding 7" descr="headerHomeBackgroun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3"/>
          <a:stretch/>
        </p:blipFill>
        <p:spPr>
          <a:xfrm rot="5400000">
            <a:off x="4395528" y="-2977889"/>
            <a:ext cx="352946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67066"/>
      </p:ext>
    </p:extLst>
  </p:cSld>
  <p:clrMapOvr>
    <a:masterClrMapping/>
  </p:clrMapOvr>
</p:sld>
</file>

<file path=ppt/theme/theme1.xml><?xml version="1.0" encoding="utf-8"?>
<a:theme xmlns:a="http://schemas.openxmlformats.org/drawingml/2006/main" name="Van Maerlantlyce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Van Maerlantlyceum.potx</Template>
  <TotalTime>34</TotalTime>
  <Words>782</Words>
  <Application>Microsoft Office PowerPoint</Application>
  <PresentationFormat>Diavoorstelling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Van Maerlantlyceum</vt:lpstr>
      <vt:lpstr>Volgordevragen maken</vt:lpstr>
      <vt:lpstr>Twee soorten</vt:lpstr>
      <vt:lpstr>Oriëntatiekennis</vt:lpstr>
      <vt:lpstr>Voorbeeld</vt:lpstr>
      <vt:lpstr>Sleutelwoorden</vt:lpstr>
      <vt:lpstr>Waar gaat het dus over?</vt:lpstr>
      <vt:lpstr>Waar gaat het dus over?</vt:lpstr>
      <vt:lpstr>Historische context</vt:lpstr>
      <vt:lpstr>Voorbeeld</vt:lpstr>
      <vt:lpstr>Sleutelwoorden</vt:lpstr>
      <vt:lpstr>Waar gaat het dus over?</vt:lpstr>
      <vt:lpstr>Waar gaat het dus over?</vt:lpstr>
      <vt:lpstr>Zelf oefenen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Hanneke Banine</dc:creator>
  <cp:lastModifiedBy>Joyce</cp:lastModifiedBy>
  <cp:revision>5</cp:revision>
  <dcterms:created xsi:type="dcterms:W3CDTF">2015-01-29T09:21:52Z</dcterms:created>
  <dcterms:modified xsi:type="dcterms:W3CDTF">2016-02-08T11:28:06Z</dcterms:modified>
</cp:coreProperties>
</file>