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0" r:id="rId3"/>
    <p:sldId id="264" r:id="rId4"/>
    <p:sldId id="261" r:id="rId5"/>
    <p:sldId id="262"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nl-NL" smtClean="0"/>
              <a:t>Klik om de stijl te bewerken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2907B5A-0314-4C65-BD01-2C98AA4E97B4}" type="datetimeFigureOut">
              <a:rPr lang="nl-NL" smtClean="0"/>
              <a:t>14-7-2017</a:t>
            </a:fld>
            <a:endParaRPr lang="nl-NL"/>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nl-NL"/>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8741F64-7823-41EA-8936-42AA484A1122}" type="slidenum">
              <a:rPr lang="nl-NL" smtClean="0"/>
              <a:t>‹nr.›</a:t>
            </a:fld>
            <a:endParaRPr lang="nl-NL"/>
          </a:p>
        </p:txBody>
      </p:sp>
    </p:spTree>
    <p:extLst>
      <p:ext uri="{BB962C8B-B14F-4D97-AF65-F5344CB8AC3E}">
        <p14:creationId xmlns:p14="http://schemas.microsoft.com/office/powerpoint/2010/main" val="2882075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A2907B5A-0314-4C65-BD01-2C98AA4E97B4}" type="datetimeFigureOut">
              <a:rPr lang="nl-NL" smtClean="0"/>
              <a:t>14-7-2017</a:t>
            </a:fld>
            <a:endParaRPr lang="nl-NL"/>
          </a:p>
        </p:txBody>
      </p:sp>
      <p:sp>
        <p:nvSpPr>
          <p:cNvPr id="6" name="Footer Placeholder 5"/>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8741F64-7823-41EA-8936-42AA484A1122}" type="slidenum">
              <a:rPr lang="nl-NL" smtClean="0"/>
              <a:t>‹nr.›</a:t>
            </a:fld>
            <a:endParaRPr lang="nl-NL"/>
          </a:p>
        </p:txBody>
      </p:sp>
    </p:spTree>
    <p:extLst>
      <p:ext uri="{BB962C8B-B14F-4D97-AF65-F5344CB8AC3E}">
        <p14:creationId xmlns:p14="http://schemas.microsoft.com/office/powerpoint/2010/main" val="1834178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nl-NL" smtClean="0"/>
              <a:t>Klik om de stijl te bewerken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A2907B5A-0314-4C65-BD01-2C98AA4E97B4}" type="datetimeFigureOut">
              <a:rPr lang="nl-NL" smtClean="0"/>
              <a:t>14-7-2017</a:t>
            </a:fld>
            <a:endParaRPr lang="nl-NL"/>
          </a:p>
        </p:txBody>
      </p:sp>
      <p:sp>
        <p:nvSpPr>
          <p:cNvPr id="5" name="Footer Placeholder 4"/>
          <p:cNvSpPr>
            <a:spLocks noGrp="1"/>
          </p:cNvSpPr>
          <p:nvPr>
            <p:ph type="ftr" sz="quarter" idx="11"/>
          </p:nvPr>
        </p:nvSpPr>
        <p:spPr/>
        <p:txBody>
          <a:bodyPr/>
          <a:lstStyle/>
          <a:p>
            <a:endParaRPr lang="nl-NL"/>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741F64-7823-41EA-8936-42AA484A1122}" type="slidenum">
              <a:rPr lang="nl-NL" smtClean="0"/>
              <a:t>‹nr.›</a:t>
            </a:fld>
            <a:endParaRPr lang="nl-NL"/>
          </a:p>
        </p:txBody>
      </p:sp>
    </p:spTree>
    <p:extLst>
      <p:ext uri="{BB962C8B-B14F-4D97-AF65-F5344CB8AC3E}">
        <p14:creationId xmlns:p14="http://schemas.microsoft.com/office/powerpoint/2010/main" val="2909345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nl-NL" smtClean="0"/>
              <a:t>Klik om de stijl te bewerken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A2907B5A-0314-4C65-BD01-2C98AA4E97B4}" type="datetimeFigureOut">
              <a:rPr lang="nl-NL" smtClean="0"/>
              <a:t>14-7-2017</a:t>
            </a:fld>
            <a:endParaRPr lang="nl-NL"/>
          </a:p>
        </p:txBody>
      </p:sp>
      <p:sp>
        <p:nvSpPr>
          <p:cNvPr id="5" name="Footer Placeholder 4"/>
          <p:cNvSpPr>
            <a:spLocks noGrp="1"/>
          </p:cNvSpPr>
          <p:nvPr>
            <p:ph type="ftr" sz="quarter" idx="11"/>
          </p:nvPr>
        </p:nvSpPr>
        <p:spPr/>
        <p:txBody>
          <a:bodyPr/>
          <a:lstStyle/>
          <a:p>
            <a:endParaRPr lang="nl-NL"/>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741F64-7823-41EA-8936-42AA484A1122}" type="slidenum">
              <a:rPr lang="nl-NL" smtClean="0"/>
              <a:t>‹nr.›</a:t>
            </a:fld>
            <a:endParaRPr lang="nl-NL"/>
          </a:p>
        </p:txBody>
      </p:sp>
    </p:spTree>
    <p:extLst>
      <p:ext uri="{BB962C8B-B14F-4D97-AF65-F5344CB8AC3E}">
        <p14:creationId xmlns:p14="http://schemas.microsoft.com/office/powerpoint/2010/main" val="3363082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A2907B5A-0314-4C65-BD01-2C98AA4E97B4}" type="datetimeFigureOut">
              <a:rPr lang="nl-NL" smtClean="0"/>
              <a:t>14-7-2017</a:t>
            </a:fld>
            <a:endParaRPr lang="nl-NL"/>
          </a:p>
        </p:txBody>
      </p:sp>
      <p:sp>
        <p:nvSpPr>
          <p:cNvPr id="5" name="Footer Placeholder 4"/>
          <p:cNvSpPr>
            <a:spLocks noGrp="1"/>
          </p:cNvSpPr>
          <p:nvPr>
            <p:ph type="ftr" sz="quarter" idx="11"/>
          </p:nvPr>
        </p:nvSpPr>
        <p:spPr/>
        <p:txBody>
          <a:bodyPr/>
          <a:lstStyle/>
          <a:p>
            <a:endParaRPr lang="nl-NL"/>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741F64-7823-41EA-8936-42AA484A1122}" type="slidenum">
              <a:rPr lang="nl-NL" smtClean="0"/>
              <a:t>‹nr.›</a:t>
            </a:fld>
            <a:endParaRPr lang="nl-NL"/>
          </a:p>
        </p:txBody>
      </p:sp>
    </p:spTree>
    <p:extLst>
      <p:ext uri="{BB962C8B-B14F-4D97-AF65-F5344CB8AC3E}">
        <p14:creationId xmlns:p14="http://schemas.microsoft.com/office/powerpoint/2010/main" val="766562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smtClean="0"/>
              <a:t>Klik om de stijl te bewerken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2907B5A-0314-4C65-BD01-2C98AA4E97B4}" type="datetimeFigureOut">
              <a:rPr lang="nl-NL" smtClean="0"/>
              <a:t>14-7-2017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08741F64-7823-41EA-8936-42AA484A1122}" type="slidenum">
              <a:rPr lang="nl-NL" smtClean="0"/>
              <a:t>‹nr.›</a:t>
            </a:fld>
            <a:endParaRPr lang="nl-NL"/>
          </a:p>
        </p:txBody>
      </p:sp>
    </p:spTree>
    <p:extLst>
      <p:ext uri="{BB962C8B-B14F-4D97-AF65-F5344CB8AC3E}">
        <p14:creationId xmlns:p14="http://schemas.microsoft.com/office/powerpoint/2010/main" val="4234329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smtClean="0"/>
              <a:t>Klik om de stijl te bewerken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2907B5A-0314-4C65-BD01-2C98AA4E97B4}" type="datetimeFigureOut">
              <a:rPr lang="nl-NL" smtClean="0"/>
              <a:t>14-7-2017</a:t>
            </a:fld>
            <a:endParaRPr lang="nl-NL"/>
          </a:p>
        </p:txBody>
      </p:sp>
      <p:sp>
        <p:nvSpPr>
          <p:cNvPr id="8" name="Footer Placeholder 7"/>
          <p:cNvSpPr>
            <a:spLocks noGrp="1"/>
          </p:cNvSpPr>
          <p:nvPr>
            <p:ph type="ftr" sz="quarter" idx="11"/>
          </p:nvPr>
        </p:nvSpPr>
        <p:spPr>
          <a:xfrm>
            <a:off x="561111" y="6391838"/>
            <a:ext cx="3644282" cy="304801"/>
          </a:xfrm>
        </p:spPr>
        <p:txBody>
          <a:bodyPr/>
          <a:lstStyle/>
          <a:p>
            <a:endParaRPr lang="nl-NL"/>
          </a:p>
        </p:txBody>
      </p:sp>
      <p:sp>
        <p:nvSpPr>
          <p:cNvPr id="9" name="Slide Number Placeholder 8"/>
          <p:cNvSpPr>
            <a:spLocks noGrp="1"/>
          </p:cNvSpPr>
          <p:nvPr>
            <p:ph type="sldNum" sz="quarter" idx="12"/>
          </p:nvPr>
        </p:nvSpPr>
        <p:spPr/>
        <p:txBody>
          <a:bodyPr/>
          <a:lstStyle/>
          <a:p>
            <a:fld id="{08741F64-7823-41EA-8936-42AA484A1122}" type="slidenum">
              <a:rPr lang="nl-NL" smtClean="0"/>
              <a:t>‹nr.›</a:t>
            </a:fld>
            <a:endParaRPr lang="nl-NL"/>
          </a:p>
        </p:txBody>
      </p:sp>
    </p:spTree>
    <p:extLst>
      <p:ext uri="{BB962C8B-B14F-4D97-AF65-F5344CB8AC3E}">
        <p14:creationId xmlns:p14="http://schemas.microsoft.com/office/powerpoint/2010/main" val="3955530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2907B5A-0314-4C65-BD01-2C98AA4E97B4}" type="datetimeFigureOut">
              <a:rPr lang="nl-NL" smtClean="0"/>
              <a:t>14-7-2017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8741F64-7823-41EA-8936-42AA484A1122}" type="slidenum">
              <a:rPr lang="nl-NL" smtClean="0"/>
              <a:t>‹nr.›</a:t>
            </a:fld>
            <a:endParaRPr lang="nl-NL"/>
          </a:p>
        </p:txBody>
      </p:sp>
    </p:spTree>
    <p:extLst>
      <p:ext uri="{BB962C8B-B14F-4D97-AF65-F5344CB8AC3E}">
        <p14:creationId xmlns:p14="http://schemas.microsoft.com/office/powerpoint/2010/main" val="27067425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nl-NL" smtClean="0"/>
              <a:t>Klik om de stijl te bewerken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2907B5A-0314-4C65-BD01-2C98AA4E97B4}" type="datetimeFigureOut">
              <a:rPr lang="nl-NL" smtClean="0"/>
              <a:t>14-7-2017</a:t>
            </a:fld>
            <a:endParaRPr lang="nl-NL"/>
          </a:p>
        </p:txBody>
      </p:sp>
      <p:sp>
        <p:nvSpPr>
          <p:cNvPr id="5" name="Footer Placeholder 4"/>
          <p:cNvSpPr>
            <a:spLocks noGrp="1"/>
          </p:cNvSpPr>
          <p:nvPr>
            <p:ph type="ftr" sz="quarter" idx="11"/>
          </p:nvPr>
        </p:nvSpPr>
        <p:spPr/>
        <p:txBody>
          <a:bodyPr/>
          <a:lstStyle/>
          <a:p>
            <a:endParaRPr lang="nl-NL"/>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741F64-7823-41EA-8936-42AA484A1122}" type="slidenum">
              <a:rPr lang="nl-NL" smtClean="0"/>
              <a:t>‹nr.›</a:t>
            </a:fld>
            <a:endParaRPr lang="nl-NL"/>
          </a:p>
        </p:txBody>
      </p:sp>
    </p:spTree>
    <p:extLst>
      <p:ext uri="{BB962C8B-B14F-4D97-AF65-F5344CB8AC3E}">
        <p14:creationId xmlns:p14="http://schemas.microsoft.com/office/powerpoint/2010/main" val="267785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A2907B5A-0314-4C65-BD01-2C98AA4E97B4}" type="datetimeFigureOut">
              <a:rPr lang="nl-NL" smtClean="0"/>
              <a:t>14-7-2017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8741F64-7823-41EA-8936-42AA484A1122}" type="slidenum">
              <a:rPr lang="nl-NL" smtClean="0"/>
              <a:t>‹nr.›</a:t>
            </a:fld>
            <a:endParaRPr lang="nl-NL"/>
          </a:p>
        </p:txBody>
      </p:sp>
    </p:spTree>
    <p:extLst>
      <p:ext uri="{BB962C8B-B14F-4D97-AF65-F5344CB8AC3E}">
        <p14:creationId xmlns:p14="http://schemas.microsoft.com/office/powerpoint/2010/main" val="1574885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A2907B5A-0314-4C65-BD01-2C98AA4E97B4}" type="datetimeFigureOut">
              <a:rPr lang="nl-NL" smtClean="0"/>
              <a:t>14-7-2017</a:t>
            </a:fld>
            <a:endParaRPr lang="nl-NL"/>
          </a:p>
        </p:txBody>
      </p:sp>
      <p:sp>
        <p:nvSpPr>
          <p:cNvPr id="5" name="Footer Placeholder 4"/>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741F64-7823-41EA-8936-42AA484A1122}" type="slidenum">
              <a:rPr lang="nl-NL" smtClean="0"/>
              <a:t>‹nr.›</a:t>
            </a:fld>
            <a:endParaRPr lang="nl-NL"/>
          </a:p>
        </p:txBody>
      </p:sp>
    </p:spTree>
    <p:extLst>
      <p:ext uri="{BB962C8B-B14F-4D97-AF65-F5344CB8AC3E}">
        <p14:creationId xmlns:p14="http://schemas.microsoft.com/office/powerpoint/2010/main" val="3524436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A2907B5A-0314-4C65-BD01-2C98AA4E97B4}" type="datetimeFigureOut">
              <a:rPr lang="nl-NL" smtClean="0"/>
              <a:t>14-7-2017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8741F64-7823-41EA-8936-42AA484A1122}" type="slidenum">
              <a:rPr lang="nl-NL" smtClean="0"/>
              <a:t>‹nr.›</a:t>
            </a:fld>
            <a:endParaRPr lang="nl-NL"/>
          </a:p>
        </p:txBody>
      </p:sp>
    </p:spTree>
    <p:extLst>
      <p:ext uri="{BB962C8B-B14F-4D97-AF65-F5344CB8AC3E}">
        <p14:creationId xmlns:p14="http://schemas.microsoft.com/office/powerpoint/2010/main" val="32758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A2907B5A-0314-4C65-BD01-2C98AA4E97B4}" type="datetimeFigureOut">
              <a:rPr lang="nl-NL" smtClean="0"/>
              <a:t>14-7-2017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08741F64-7823-41EA-8936-42AA484A1122}" type="slidenum">
              <a:rPr lang="nl-NL" smtClean="0"/>
              <a:t>‹nr.›</a:t>
            </a:fld>
            <a:endParaRPr lang="nl-NL"/>
          </a:p>
        </p:txBody>
      </p:sp>
    </p:spTree>
    <p:extLst>
      <p:ext uri="{BB962C8B-B14F-4D97-AF65-F5344CB8AC3E}">
        <p14:creationId xmlns:p14="http://schemas.microsoft.com/office/powerpoint/2010/main" val="3277892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A2907B5A-0314-4C65-BD01-2C98AA4E97B4}" type="datetimeFigureOut">
              <a:rPr lang="nl-NL" smtClean="0"/>
              <a:t>14-7-2017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08741F64-7823-41EA-8936-42AA484A1122}" type="slidenum">
              <a:rPr lang="nl-NL" smtClean="0"/>
              <a:t>‹nr.›</a:t>
            </a:fld>
            <a:endParaRPr lang="nl-NL"/>
          </a:p>
        </p:txBody>
      </p:sp>
    </p:spTree>
    <p:extLst>
      <p:ext uri="{BB962C8B-B14F-4D97-AF65-F5344CB8AC3E}">
        <p14:creationId xmlns:p14="http://schemas.microsoft.com/office/powerpoint/2010/main" val="3900387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07B5A-0314-4C65-BD01-2C98AA4E97B4}" type="datetimeFigureOut">
              <a:rPr lang="nl-NL" smtClean="0"/>
              <a:t>14-7-2017</a:t>
            </a:fld>
            <a:endParaRPr lang="nl-NL"/>
          </a:p>
        </p:txBody>
      </p:sp>
      <p:sp>
        <p:nvSpPr>
          <p:cNvPr id="3" name="Footer Placeholder 2"/>
          <p:cNvSpPr>
            <a:spLocks noGrp="1"/>
          </p:cNvSpPr>
          <p:nvPr>
            <p:ph type="ftr" sz="quarter" idx="11"/>
          </p:nvPr>
        </p:nvSpPr>
        <p:spPr/>
        <p:txBody>
          <a:bodyPr/>
          <a:lstStyle/>
          <a:p>
            <a:endParaRPr lang="nl-NL"/>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8741F64-7823-41EA-8936-42AA484A1122}" type="slidenum">
              <a:rPr lang="nl-NL" smtClean="0"/>
              <a:t>‹nr.›</a:t>
            </a:fld>
            <a:endParaRPr lang="nl-NL"/>
          </a:p>
        </p:txBody>
      </p:sp>
    </p:spTree>
    <p:extLst>
      <p:ext uri="{BB962C8B-B14F-4D97-AF65-F5344CB8AC3E}">
        <p14:creationId xmlns:p14="http://schemas.microsoft.com/office/powerpoint/2010/main" val="2108935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A2907B5A-0314-4C65-BD01-2C98AA4E97B4}" type="datetimeFigureOut">
              <a:rPr lang="nl-NL" smtClean="0"/>
              <a:t>14-7-2017</a:t>
            </a:fld>
            <a:endParaRPr lang="nl-NL"/>
          </a:p>
        </p:txBody>
      </p:sp>
      <p:sp>
        <p:nvSpPr>
          <p:cNvPr id="6" name="Footer Placeholder 5"/>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8741F64-7823-41EA-8936-42AA484A1122}" type="slidenum">
              <a:rPr lang="nl-NL" smtClean="0"/>
              <a:t>‹nr.›</a:t>
            </a:fld>
            <a:endParaRPr lang="nl-NL"/>
          </a:p>
        </p:txBody>
      </p:sp>
    </p:spTree>
    <p:extLst>
      <p:ext uri="{BB962C8B-B14F-4D97-AF65-F5344CB8AC3E}">
        <p14:creationId xmlns:p14="http://schemas.microsoft.com/office/powerpoint/2010/main" val="2080585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nl-NL" smtClean="0"/>
              <a:t>Klik op het pictogram als u een afbeelding wilt toevoegen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A2907B5A-0314-4C65-BD01-2C98AA4E97B4}" type="datetimeFigureOut">
              <a:rPr lang="nl-NL" smtClean="0"/>
              <a:t>14-7-2017</a:t>
            </a:fld>
            <a:endParaRPr lang="nl-NL"/>
          </a:p>
        </p:txBody>
      </p:sp>
      <p:sp>
        <p:nvSpPr>
          <p:cNvPr id="6" name="Footer Placeholder 5"/>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8741F64-7823-41EA-8936-42AA484A1122}" type="slidenum">
              <a:rPr lang="nl-NL" smtClean="0"/>
              <a:t>‹nr.›</a:t>
            </a:fld>
            <a:endParaRPr lang="nl-NL"/>
          </a:p>
        </p:txBody>
      </p:sp>
    </p:spTree>
    <p:extLst>
      <p:ext uri="{BB962C8B-B14F-4D97-AF65-F5344CB8AC3E}">
        <p14:creationId xmlns:p14="http://schemas.microsoft.com/office/powerpoint/2010/main" val="2795783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nl-NL" smtClean="0"/>
              <a:t>Klik om de stijl te bewerken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2907B5A-0314-4C65-BD01-2C98AA4E97B4}" type="datetimeFigureOut">
              <a:rPr lang="nl-NL" smtClean="0"/>
              <a:t>14-7-2017</a:t>
            </a:fld>
            <a:endParaRPr lang="nl-NL"/>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nl-NL"/>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8741F64-7823-41EA-8936-42AA484A1122}" type="slidenum">
              <a:rPr lang="nl-NL" smtClean="0"/>
              <a:t>‹nr.›</a:t>
            </a:fld>
            <a:endParaRPr lang="nl-NL"/>
          </a:p>
        </p:txBody>
      </p:sp>
    </p:spTree>
    <p:extLst>
      <p:ext uri="{BB962C8B-B14F-4D97-AF65-F5344CB8AC3E}">
        <p14:creationId xmlns:p14="http://schemas.microsoft.com/office/powerpoint/2010/main" val="769927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ieuwertjevandenha.wixsite.com/xante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Excursie </a:t>
            </a:r>
            <a:r>
              <a:rPr lang="nl-NL" dirty="0" err="1" smtClean="0"/>
              <a:t>Xanten</a:t>
            </a:r>
            <a:endParaRPr lang="nl-NL" dirty="0"/>
          </a:p>
        </p:txBody>
      </p:sp>
      <p:sp>
        <p:nvSpPr>
          <p:cNvPr id="3" name="Ondertitel 2"/>
          <p:cNvSpPr>
            <a:spLocks noGrp="1"/>
          </p:cNvSpPr>
          <p:nvPr>
            <p:ph type="subTitle" idx="1"/>
          </p:nvPr>
        </p:nvSpPr>
        <p:spPr/>
        <p:txBody>
          <a:bodyPr/>
          <a:lstStyle/>
          <a:p>
            <a:r>
              <a:rPr lang="nl-NL" dirty="0" smtClean="0">
                <a:solidFill>
                  <a:schemeClr val="bg1"/>
                </a:solidFill>
              </a:rPr>
              <a:t>Praktische opdracht: het bouwen van een website</a:t>
            </a:r>
            <a:endParaRPr lang="nl-NL" dirty="0">
              <a:solidFill>
                <a:schemeClr val="bg1"/>
              </a:solidFill>
            </a:endParaRPr>
          </a:p>
        </p:txBody>
      </p:sp>
    </p:spTree>
    <p:extLst>
      <p:ext uri="{BB962C8B-B14F-4D97-AF65-F5344CB8AC3E}">
        <p14:creationId xmlns:p14="http://schemas.microsoft.com/office/powerpoint/2010/main" val="2151802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Kerndoelen</a:t>
            </a:r>
            <a:endParaRPr lang="nl-NL" dirty="0"/>
          </a:p>
        </p:txBody>
      </p:sp>
      <p:sp>
        <p:nvSpPr>
          <p:cNvPr id="3" name="Tijdelijke aanduiding voor inhoud 2"/>
          <p:cNvSpPr>
            <a:spLocks noGrp="1"/>
          </p:cNvSpPr>
          <p:nvPr>
            <p:ph idx="1"/>
          </p:nvPr>
        </p:nvSpPr>
        <p:spPr>
          <a:xfrm>
            <a:off x="472782" y="2770414"/>
            <a:ext cx="11501503" cy="4087586"/>
          </a:xfrm>
        </p:spPr>
        <p:txBody>
          <a:bodyPr>
            <a:normAutofit/>
          </a:bodyPr>
          <a:lstStyle/>
          <a:p>
            <a:pPr marL="0" indent="0">
              <a:buNone/>
            </a:pPr>
            <a:r>
              <a:rPr lang="nl-NL" b="1" dirty="0" smtClean="0"/>
              <a:t>Kerndoelen:</a:t>
            </a:r>
          </a:p>
          <a:p>
            <a:r>
              <a:rPr lang="nl-NL" dirty="0" smtClean="0"/>
              <a:t>De leerling </a:t>
            </a:r>
            <a:r>
              <a:rPr lang="nl-NL" dirty="0" smtClean="0"/>
              <a:t>(uit Gym1) leert </a:t>
            </a:r>
            <a:r>
              <a:rPr lang="nl-NL" dirty="0" smtClean="0"/>
              <a:t>een kader van tien tijdvakken te gebruiken om gebeurtenissen, ontwikkelingen en personen in hun tijd te plaatsen.</a:t>
            </a:r>
          </a:p>
          <a:p>
            <a:r>
              <a:rPr lang="nl-NL" dirty="0" smtClean="0"/>
              <a:t>De leerling leert historische bronnen te gebruiken om zich een beeld van een tijdvak te vormen af antwoorden te vinden op vragen, en hij leert daarbij ook de eigen cultuurhistorische omgeving te betrekken.</a:t>
            </a:r>
          </a:p>
          <a:p>
            <a:pPr marL="0" indent="0">
              <a:buNone/>
            </a:pPr>
            <a:r>
              <a:rPr lang="nl-NL" b="1" dirty="0" smtClean="0"/>
              <a:t>Canon:</a:t>
            </a:r>
          </a:p>
          <a:p>
            <a:r>
              <a:rPr lang="nl-NL" dirty="0" smtClean="0"/>
              <a:t>Romeinse Limes </a:t>
            </a:r>
          </a:p>
          <a:p>
            <a:endParaRPr lang="nl-NL" dirty="0" smtClean="0"/>
          </a:p>
        </p:txBody>
      </p:sp>
    </p:spTree>
    <p:extLst>
      <p:ext uri="{BB962C8B-B14F-4D97-AF65-F5344CB8AC3E}">
        <p14:creationId xmlns:p14="http://schemas.microsoft.com/office/powerpoint/2010/main" val="2912564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Tijdvak</a:t>
            </a:r>
            <a:endParaRPr lang="nl-NL" dirty="0"/>
          </a:p>
        </p:txBody>
      </p:sp>
      <p:sp>
        <p:nvSpPr>
          <p:cNvPr id="3" name="Tijdelijke aanduiding voor inhoud 2"/>
          <p:cNvSpPr>
            <a:spLocks noGrp="1"/>
          </p:cNvSpPr>
          <p:nvPr>
            <p:ph idx="1"/>
          </p:nvPr>
        </p:nvSpPr>
        <p:spPr>
          <a:xfrm>
            <a:off x="537030" y="2380343"/>
            <a:ext cx="11451770" cy="4296228"/>
          </a:xfrm>
        </p:spPr>
        <p:txBody>
          <a:bodyPr>
            <a:normAutofit fontScale="85000" lnSpcReduction="10000"/>
          </a:bodyPr>
          <a:lstStyle/>
          <a:p>
            <a:pPr marL="0" indent="0">
              <a:buNone/>
            </a:pPr>
            <a:r>
              <a:rPr lang="nl-NL" b="1" dirty="0" smtClean="0"/>
              <a:t>Tijdvak, kenmerkende </a:t>
            </a:r>
            <a:r>
              <a:rPr lang="nl-NL" b="1" dirty="0"/>
              <a:t>aspecten en begrippen:</a:t>
            </a:r>
          </a:p>
          <a:p>
            <a:r>
              <a:rPr lang="nl-NL" dirty="0"/>
              <a:t>Tijd van Grieken en Romeinen 3000 v.C. tot 500 n.C.</a:t>
            </a:r>
          </a:p>
          <a:p>
            <a:pPr marL="0" indent="0">
              <a:buNone/>
            </a:pPr>
            <a:endParaRPr lang="nl-NL" dirty="0"/>
          </a:p>
          <a:p>
            <a:r>
              <a:rPr lang="nl-NL" dirty="0"/>
              <a:t>De groei van het Romeinse imperium waardoor de Grieks-Romeinse cultuur zich in Europa verspreidde </a:t>
            </a:r>
          </a:p>
          <a:p>
            <a:r>
              <a:rPr lang="nl-NL" dirty="0"/>
              <a:t>De confrontatie tussen de Grieks-Romeinse cultuur en de Germaanse cultuur van Noordwest-Europa </a:t>
            </a:r>
          </a:p>
          <a:p>
            <a:r>
              <a:rPr lang="nl-NL" dirty="0"/>
              <a:t>De ontwikkeling van het jodendom en het christendom als de eerste monotheïstische </a:t>
            </a:r>
            <a:r>
              <a:rPr lang="nl-NL" dirty="0" smtClean="0"/>
              <a:t>godsdiensten</a:t>
            </a:r>
          </a:p>
          <a:p>
            <a:endParaRPr lang="nl-NL" dirty="0"/>
          </a:p>
          <a:p>
            <a:r>
              <a:rPr lang="nl-NL" dirty="0" smtClean="0"/>
              <a:t>Burgerschap</a:t>
            </a:r>
          </a:p>
          <a:p>
            <a:r>
              <a:rPr lang="nl-NL" dirty="0" smtClean="0"/>
              <a:t>Christendom </a:t>
            </a:r>
          </a:p>
          <a:p>
            <a:r>
              <a:rPr lang="nl-NL" dirty="0" smtClean="0"/>
              <a:t>Imperium</a:t>
            </a:r>
          </a:p>
          <a:p>
            <a:r>
              <a:rPr lang="nl-NL" dirty="0" smtClean="0"/>
              <a:t>Jodendom</a:t>
            </a:r>
          </a:p>
          <a:p>
            <a:r>
              <a:rPr lang="nl-NL" dirty="0" smtClean="0"/>
              <a:t>Monotheïsme </a:t>
            </a:r>
          </a:p>
          <a:p>
            <a:r>
              <a:rPr lang="nl-NL" dirty="0" smtClean="0"/>
              <a:t>Politiek</a:t>
            </a:r>
          </a:p>
          <a:p>
            <a:pPr marL="0" indent="0">
              <a:buNone/>
            </a:pPr>
            <a:endParaRPr lang="nl-NL" dirty="0" smtClean="0"/>
          </a:p>
        </p:txBody>
      </p:sp>
    </p:spTree>
    <p:extLst>
      <p:ext uri="{BB962C8B-B14F-4D97-AF65-F5344CB8AC3E}">
        <p14:creationId xmlns:p14="http://schemas.microsoft.com/office/powerpoint/2010/main" val="1277192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Drie voorbereidende lessen</a:t>
            </a:r>
            <a:endParaRPr lang="nl-NL" dirty="0"/>
          </a:p>
        </p:txBody>
      </p:sp>
      <p:sp>
        <p:nvSpPr>
          <p:cNvPr id="3" name="Tijdelijke aanduiding voor inhoud 2"/>
          <p:cNvSpPr>
            <a:spLocks noGrp="1"/>
          </p:cNvSpPr>
          <p:nvPr>
            <p:ph idx="1"/>
          </p:nvPr>
        </p:nvSpPr>
        <p:spPr>
          <a:xfrm>
            <a:off x="1154954" y="2603499"/>
            <a:ext cx="10567354" cy="4052133"/>
          </a:xfrm>
        </p:spPr>
        <p:txBody>
          <a:bodyPr>
            <a:normAutofit/>
          </a:bodyPr>
          <a:lstStyle/>
          <a:p>
            <a:r>
              <a:rPr lang="nl-NL" dirty="0" smtClean="0"/>
              <a:t>Lesdoelen </a:t>
            </a:r>
            <a:r>
              <a:rPr lang="nl-NL" sz="1200" dirty="0"/>
              <a:t>(Wilschut, 2013</a:t>
            </a:r>
            <a:r>
              <a:rPr lang="nl-NL" sz="1200" dirty="0" smtClean="0"/>
              <a:t>)</a:t>
            </a:r>
            <a:endParaRPr lang="nl-NL" dirty="0" smtClean="0"/>
          </a:p>
          <a:p>
            <a:r>
              <a:rPr lang="nl-NL" dirty="0" smtClean="0"/>
              <a:t>Differentiatie </a:t>
            </a:r>
            <a:r>
              <a:rPr lang="nl-NL" dirty="0"/>
              <a:t> </a:t>
            </a:r>
            <a:r>
              <a:rPr lang="nl-NL" sz="1200" dirty="0"/>
              <a:t>(</a:t>
            </a:r>
            <a:r>
              <a:rPr lang="nl-NL" sz="1200" dirty="0" err="1"/>
              <a:t>Kerpel</a:t>
            </a:r>
            <a:r>
              <a:rPr lang="nl-NL" sz="1200" dirty="0"/>
              <a:t>, 2014</a:t>
            </a:r>
            <a:r>
              <a:rPr lang="nl-NL" sz="1200" dirty="0" smtClean="0"/>
              <a:t>)</a:t>
            </a:r>
          </a:p>
          <a:p>
            <a:pPr lvl="1">
              <a:buFont typeface="Arial" panose="020B0604020202020204" pitchFamily="34" charset="0"/>
              <a:buChar char="•"/>
            </a:pPr>
            <a:r>
              <a:rPr lang="nl-NL" dirty="0" smtClean="0"/>
              <a:t>Gepersonaliseerd leren</a:t>
            </a:r>
            <a:r>
              <a:rPr lang="nl-NL" sz="1400" dirty="0" smtClean="0"/>
              <a:t> </a:t>
            </a:r>
            <a:r>
              <a:rPr lang="nl-NL" sz="1200" dirty="0"/>
              <a:t>(Lucassen , 2015)</a:t>
            </a:r>
            <a:endParaRPr lang="nl-NL" sz="1200" dirty="0" smtClean="0"/>
          </a:p>
          <a:p>
            <a:r>
              <a:rPr lang="nl-NL" dirty="0" smtClean="0"/>
              <a:t>Historisch denken en redeneren </a:t>
            </a:r>
            <a:r>
              <a:rPr lang="nl-NL" dirty="0"/>
              <a:t> </a:t>
            </a:r>
            <a:r>
              <a:rPr lang="nl-NL" sz="1200" dirty="0"/>
              <a:t>(Claassen &amp; Groot, 2012)</a:t>
            </a:r>
            <a:endParaRPr lang="nl-NL" sz="1200" dirty="0" smtClean="0"/>
          </a:p>
          <a:p>
            <a:pPr lvl="1">
              <a:buFont typeface="Arial" panose="020B0604020202020204" pitchFamily="34" charset="0"/>
              <a:buChar char="•"/>
            </a:pPr>
            <a:r>
              <a:rPr lang="nl-NL" dirty="0" smtClean="0"/>
              <a:t>Feiten controleren</a:t>
            </a:r>
          </a:p>
          <a:p>
            <a:pPr lvl="1">
              <a:buFont typeface="Arial" panose="020B0604020202020204" pitchFamily="34" charset="0"/>
              <a:buChar char="•"/>
            </a:pPr>
            <a:r>
              <a:rPr lang="nl-NL" dirty="0" smtClean="0"/>
              <a:t>Bewust zijn van andere tijden</a:t>
            </a:r>
          </a:p>
          <a:p>
            <a:pPr lvl="1">
              <a:buFont typeface="Arial" panose="020B0604020202020204" pitchFamily="34" charset="0"/>
              <a:buChar char="•"/>
            </a:pPr>
            <a:r>
              <a:rPr lang="nl-NL" dirty="0"/>
              <a:t>In de context van anderen en andere tijden kunnen </a:t>
            </a:r>
            <a:r>
              <a:rPr lang="nl-NL" dirty="0" smtClean="0"/>
              <a:t>plaatsen</a:t>
            </a:r>
          </a:p>
          <a:p>
            <a:pPr lvl="1">
              <a:buFont typeface="Arial" panose="020B0604020202020204" pitchFamily="34" charset="0"/>
              <a:buChar char="•"/>
            </a:pPr>
            <a:r>
              <a:rPr lang="nl-NL" dirty="0" smtClean="0"/>
              <a:t>Interpretaties </a:t>
            </a:r>
            <a:r>
              <a:rPr lang="nl-NL" dirty="0"/>
              <a:t>van elkaar </a:t>
            </a:r>
            <a:r>
              <a:rPr lang="nl-NL" dirty="0" smtClean="0"/>
              <a:t>onderscheiden</a:t>
            </a:r>
          </a:p>
          <a:p>
            <a:pPr lvl="1">
              <a:buFont typeface="Arial" panose="020B0604020202020204" pitchFamily="34" charset="0"/>
              <a:buChar char="•"/>
            </a:pPr>
            <a:r>
              <a:rPr lang="nl-NL" dirty="0" smtClean="0"/>
              <a:t>Gedistantieerd </a:t>
            </a:r>
            <a:r>
              <a:rPr lang="nl-NL" dirty="0"/>
              <a:t>zijn in je oordeel over het </a:t>
            </a:r>
            <a:r>
              <a:rPr lang="nl-NL" dirty="0" smtClean="0"/>
              <a:t>verleden</a:t>
            </a:r>
          </a:p>
          <a:p>
            <a:r>
              <a:rPr lang="nl-NL" dirty="0" smtClean="0"/>
              <a:t>ICT- gebruik </a:t>
            </a:r>
            <a:r>
              <a:rPr lang="nl-NL" sz="1200" dirty="0"/>
              <a:t>(Zwanenveld &amp; </a:t>
            </a:r>
            <a:r>
              <a:rPr lang="nl-NL" sz="1200" dirty="0" err="1"/>
              <a:t>Rigter</a:t>
            </a:r>
            <a:r>
              <a:rPr lang="nl-NL" sz="1200" dirty="0"/>
              <a:t>, 2009)</a:t>
            </a:r>
            <a:endParaRPr lang="nl-NL" sz="1200" dirty="0" smtClean="0"/>
          </a:p>
          <a:p>
            <a:pPr marL="0" indent="0">
              <a:buNone/>
            </a:pPr>
            <a:endParaRPr lang="nl-NL" dirty="0"/>
          </a:p>
        </p:txBody>
      </p:sp>
    </p:spTree>
    <p:extLst>
      <p:ext uri="{BB962C8B-B14F-4D97-AF65-F5344CB8AC3E}">
        <p14:creationId xmlns:p14="http://schemas.microsoft.com/office/powerpoint/2010/main" val="2093786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Praktische Opdracht</a:t>
            </a:r>
            <a:endParaRPr lang="nl-NL" dirty="0"/>
          </a:p>
        </p:txBody>
      </p:sp>
      <p:sp>
        <p:nvSpPr>
          <p:cNvPr id="3" name="Tijdelijke aanduiding voor inhoud 2"/>
          <p:cNvSpPr>
            <a:spLocks noGrp="1"/>
          </p:cNvSpPr>
          <p:nvPr>
            <p:ph idx="1"/>
          </p:nvPr>
        </p:nvSpPr>
        <p:spPr>
          <a:xfrm>
            <a:off x="559869" y="2327728"/>
            <a:ext cx="11298302" cy="4530272"/>
          </a:xfrm>
        </p:spPr>
        <p:txBody>
          <a:bodyPr>
            <a:normAutofit fontScale="85000" lnSpcReduction="20000"/>
          </a:bodyPr>
          <a:lstStyle/>
          <a:p>
            <a:r>
              <a:rPr lang="nl-NL" dirty="0" smtClean="0"/>
              <a:t>Doelen van de opdracht:</a:t>
            </a:r>
          </a:p>
          <a:p>
            <a:pPr lvl="1" algn="just">
              <a:buFont typeface="Arial" panose="020B0604020202020204" pitchFamily="34" charset="0"/>
              <a:buChar char="•"/>
            </a:pPr>
            <a:r>
              <a:rPr lang="nl-NL" dirty="0" smtClean="0"/>
              <a:t>Leerlingen kunnen doormiddel van het gebruik van </a:t>
            </a:r>
            <a:r>
              <a:rPr lang="nl-NL" dirty="0" err="1" smtClean="0"/>
              <a:t>ict</a:t>
            </a:r>
            <a:r>
              <a:rPr lang="nl-NL" dirty="0" smtClean="0"/>
              <a:t> een website in elkaar zetten</a:t>
            </a:r>
          </a:p>
          <a:p>
            <a:pPr lvl="1">
              <a:buFont typeface="Arial" panose="020B0604020202020204" pitchFamily="34" charset="0"/>
              <a:buChar char="•"/>
            </a:pPr>
            <a:r>
              <a:rPr lang="nl-NL" dirty="0"/>
              <a:t>Leerlingen kunnen kritisch omgaan met </a:t>
            </a:r>
            <a:r>
              <a:rPr lang="nl-NL" dirty="0" smtClean="0"/>
              <a:t>feiten </a:t>
            </a:r>
            <a:r>
              <a:rPr lang="nl-NL" dirty="0"/>
              <a:t>van het verleden.</a:t>
            </a:r>
          </a:p>
          <a:p>
            <a:pPr lvl="1">
              <a:buFont typeface="Arial" panose="020B0604020202020204" pitchFamily="34" charset="0"/>
              <a:buChar char="•"/>
            </a:pPr>
            <a:r>
              <a:rPr lang="nl-NL" dirty="0" smtClean="0"/>
              <a:t>Leerlingen </a:t>
            </a:r>
            <a:r>
              <a:rPr lang="nl-NL" dirty="0"/>
              <a:t>kunnen een historische schets weergeven over </a:t>
            </a:r>
            <a:r>
              <a:rPr lang="nl-NL" dirty="0" smtClean="0"/>
              <a:t>het archeologisch park in </a:t>
            </a:r>
            <a:r>
              <a:rPr lang="nl-NL" dirty="0" err="1" smtClean="0"/>
              <a:t>Xanten</a:t>
            </a:r>
            <a:endParaRPr lang="nl-NL" dirty="0"/>
          </a:p>
          <a:p>
            <a:pPr lvl="1">
              <a:buFont typeface="Arial" panose="020B0604020202020204" pitchFamily="34" charset="0"/>
              <a:buChar char="•"/>
            </a:pPr>
            <a:r>
              <a:rPr lang="nl-NL" dirty="0"/>
              <a:t>Leerlingen kunnen beeldmateriaal toepassen aan hun informatie</a:t>
            </a:r>
          </a:p>
          <a:p>
            <a:pPr lvl="1">
              <a:buFont typeface="Arial" panose="020B0604020202020204" pitchFamily="34" charset="0"/>
              <a:buChar char="•"/>
            </a:pPr>
            <a:r>
              <a:rPr lang="nl-NL" dirty="0"/>
              <a:t>Leerlingen kunnen op een kritische manier met bronnen omgaan</a:t>
            </a:r>
          </a:p>
          <a:p>
            <a:pPr lvl="1">
              <a:buFont typeface="Arial" panose="020B0604020202020204" pitchFamily="34" charset="0"/>
              <a:buChar char="•"/>
            </a:pPr>
            <a:r>
              <a:rPr lang="nl-NL" dirty="0"/>
              <a:t>Leerlingen kunnen de bronnen volgens APA-normen weergeven</a:t>
            </a:r>
          </a:p>
          <a:p>
            <a:pPr lvl="1">
              <a:buFont typeface="Arial" panose="020B0604020202020204" pitchFamily="34" charset="0"/>
              <a:buChar char="•"/>
            </a:pPr>
            <a:r>
              <a:rPr lang="nl-NL" dirty="0"/>
              <a:t>Leerlingen kunnen feiten controleren </a:t>
            </a:r>
            <a:r>
              <a:rPr lang="nl-NL" dirty="0" smtClean="0"/>
              <a:t> en beschrijven </a:t>
            </a:r>
          </a:p>
          <a:p>
            <a:pPr lvl="1">
              <a:buFont typeface="Arial" panose="020B0604020202020204" pitchFamily="34" charset="0"/>
              <a:buChar char="•"/>
            </a:pPr>
            <a:r>
              <a:rPr lang="nl-NL" dirty="0" smtClean="0"/>
              <a:t>Leerlingen </a:t>
            </a:r>
            <a:r>
              <a:rPr lang="nl-NL" dirty="0"/>
              <a:t>worden zich door de excursie bewust van andere tijden</a:t>
            </a:r>
          </a:p>
          <a:p>
            <a:pPr lvl="1">
              <a:buFont typeface="Arial" panose="020B0604020202020204" pitchFamily="34" charset="0"/>
              <a:buChar char="•"/>
            </a:pPr>
            <a:r>
              <a:rPr lang="nl-NL" dirty="0"/>
              <a:t>Leerlingen </a:t>
            </a:r>
            <a:r>
              <a:rPr lang="nl-NL" dirty="0" smtClean="0"/>
              <a:t>kunnen uitleggen wat het voormalige </a:t>
            </a:r>
            <a:r>
              <a:rPr lang="nl-NL" dirty="0" err="1" smtClean="0"/>
              <a:t>Xanten</a:t>
            </a:r>
            <a:r>
              <a:rPr lang="nl-NL" dirty="0" smtClean="0"/>
              <a:t> te maken heeft met de Romeinse limes</a:t>
            </a:r>
          </a:p>
          <a:p>
            <a:pPr lvl="1">
              <a:buFont typeface="Arial" panose="020B0604020202020204" pitchFamily="34" charset="0"/>
              <a:buChar char="•"/>
            </a:pPr>
            <a:r>
              <a:rPr lang="nl-NL" dirty="0" smtClean="0"/>
              <a:t>Leerlingen kunnen uitleggen welke kenmerken ze van de Romeinse samenleving ze terug zien in het voormalige </a:t>
            </a:r>
            <a:r>
              <a:rPr lang="nl-NL" dirty="0" err="1" smtClean="0"/>
              <a:t>Xanten</a:t>
            </a:r>
            <a:endParaRPr lang="nl-NL" dirty="0"/>
          </a:p>
          <a:p>
            <a:pPr lvl="1">
              <a:buFont typeface="Arial" panose="020B0604020202020204" pitchFamily="34" charset="0"/>
              <a:buChar char="•"/>
            </a:pPr>
            <a:r>
              <a:rPr lang="nl-NL" dirty="0"/>
              <a:t>Leerlingen maken vooruitgang in de hogere stappen van de taxonomie van </a:t>
            </a:r>
            <a:r>
              <a:rPr lang="nl-NL" dirty="0" err="1" smtClean="0"/>
              <a:t>Bloom</a:t>
            </a:r>
            <a:r>
              <a:rPr lang="nl-NL" sz="1400" dirty="0" smtClean="0"/>
              <a:t> </a:t>
            </a:r>
            <a:r>
              <a:rPr lang="nl-NL" sz="1400" dirty="0"/>
              <a:t>(</a:t>
            </a:r>
            <a:r>
              <a:rPr lang="nl-NL" sz="1400" dirty="0" err="1"/>
              <a:t>Kerpel</a:t>
            </a:r>
            <a:r>
              <a:rPr lang="nl-NL" sz="1400" dirty="0"/>
              <a:t>, Taxonomie van </a:t>
            </a:r>
            <a:r>
              <a:rPr lang="nl-NL" sz="1400" dirty="0" err="1"/>
              <a:t>Bloom</a:t>
            </a:r>
            <a:r>
              <a:rPr lang="nl-NL" sz="1400" dirty="0"/>
              <a:t>, </a:t>
            </a:r>
            <a:r>
              <a:rPr lang="nl-NL" sz="1400" dirty="0" err="1"/>
              <a:t>sd</a:t>
            </a:r>
            <a:r>
              <a:rPr lang="nl-NL" sz="1400" dirty="0"/>
              <a:t>)</a:t>
            </a:r>
            <a:endParaRPr lang="nl-NL" dirty="0" smtClean="0"/>
          </a:p>
          <a:p>
            <a:pPr lvl="1">
              <a:buFont typeface="Arial" panose="020B0604020202020204" pitchFamily="34" charset="0"/>
              <a:buChar char="•"/>
            </a:pPr>
            <a:r>
              <a:rPr lang="nl-NL" dirty="0" smtClean="0"/>
              <a:t>Leerlingen kunnen samenwerken met leerlingen uit een andere differentiatiegroep </a:t>
            </a:r>
          </a:p>
          <a:p>
            <a:pPr lvl="1">
              <a:buFont typeface="Arial" panose="020B0604020202020204" pitchFamily="34" charset="0"/>
              <a:buChar char="•"/>
            </a:pPr>
            <a:r>
              <a:rPr lang="nl-NL" dirty="0" smtClean="0"/>
              <a:t>Leerlingen gebruiken hun taalvaardigheden om de informatie op de </a:t>
            </a:r>
            <a:r>
              <a:rPr lang="nl-NL" dirty="0" smtClean="0"/>
              <a:t>website </a:t>
            </a:r>
            <a:r>
              <a:rPr lang="nl-NL" dirty="0" smtClean="0"/>
              <a:t>correct weer te geven </a:t>
            </a:r>
          </a:p>
          <a:p>
            <a:r>
              <a:rPr lang="nl-NL" dirty="0"/>
              <a:t>Rondleiding door de </a:t>
            </a:r>
            <a:r>
              <a:rPr lang="nl-NL" dirty="0" smtClean="0"/>
              <a:t>website </a:t>
            </a:r>
            <a:r>
              <a:rPr lang="nl-NL" u="sng" dirty="0" smtClean="0">
                <a:hlinkClick r:id="rId2"/>
              </a:rPr>
              <a:t>https</a:t>
            </a:r>
            <a:r>
              <a:rPr lang="nl-NL" u="sng" dirty="0">
                <a:hlinkClick r:id="rId2"/>
              </a:rPr>
              <a:t>://dieuwertjevandenha.wixsite.com/xanten</a:t>
            </a:r>
            <a:endParaRPr lang="nl-NL" u="sng" dirty="0"/>
          </a:p>
        </p:txBody>
      </p:sp>
    </p:spTree>
    <p:extLst>
      <p:ext uri="{BB962C8B-B14F-4D97-AF65-F5344CB8AC3E}">
        <p14:creationId xmlns:p14="http://schemas.microsoft.com/office/powerpoint/2010/main" val="14927991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directiekamer">
  <a:themeElements>
    <a:clrScheme name="Ion-directiekamer">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directiekamer">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directiekamer">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7623</TotalTime>
  <Words>377</Words>
  <Application>Microsoft Office PowerPoint</Application>
  <PresentationFormat>Breedbeeld</PresentationFormat>
  <Paragraphs>49</Paragraphs>
  <Slides>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Century Gothic</vt:lpstr>
      <vt:lpstr>Wingdings 3</vt:lpstr>
      <vt:lpstr>Ion-directiekamer</vt:lpstr>
      <vt:lpstr>Excursie Xanten</vt:lpstr>
      <vt:lpstr>Kerndoelen</vt:lpstr>
      <vt:lpstr>Tijdvak</vt:lpstr>
      <vt:lpstr>Drie voorbereidende lessen</vt:lpstr>
      <vt:lpstr>Praktische Opdracht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Excursie Xanten</dc:title>
  <dc:creator>dieuwertje van den ham</dc:creator>
  <cp:lastModifiedBy>Joyce</cp:lastModifiedBy>
  <cp:revision>21</cp:revision>
  <dcterms:created xsi:type="dcterms:W3CDTF">2017-05-31T13:09:49Z</dcterms:created>
  <dcterms:modified xsi:type="dcterms:W3CDTF">2017-07-14T17:16:08Z</dcterms:modified>
</cp:coreProperties>
</file>