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67C8-06FA-46C8-AB33-50B942CD127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7D15913-EB26-468A-BA6E-D269A910025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8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67C8-06FA-46C8-AB33-50B942CD127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D15913-EB26-468A-BA6E-D269A910025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6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67C8-06FA-46C8-AB33-50B942CD127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D15913-EB26-468A-BA6E-D269A9100253}" type="slidenum">
              <a:rPr lang="en-US" smtClean="0"/>
              <a:t>‹nr.›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8414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67C8-06FA-46C8-AB33-50B942CD127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D15913-EB26-468A-BA6E-D269A910025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87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67C8-06FA-46C8-AB33-50B942CD127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D15913-EB26-468A-BA6E-D269A9100253}" type="slidenum">
              <a:rPr lang="en-US" smtClean="0"/>
              <a:t>‹nr.›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5243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67C8-06FA-46C8-AB33-50B942CD127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D15913-EB26-468A-BA6E-D269A910025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20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67C8-06FA-46C8-AB33-50B942CD127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5913-EB26-468A-BA6E-D269A910025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51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67C8-06FA-46C8-AB33-50B942CD127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5913-EB26-468A-BA6E-D269A910025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52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67C8-06FA-46C8-AB33-50B942CD127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5913-EB26-468A-BA6E-D269A910025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56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67C8-06FA-46C8-AB33-50B942CD127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7D15913-EB26-468A-BA6E-D269A910025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82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67C8-06FA-46C8-AB33-50B942CD127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D15913-EB26-468A-BA6E-D269A910025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9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67C8-06FA-46C8-AB33-50B942CD127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7D15913-EB26-468A-BA6E-D269A910025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7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67C8-06FA-46C8-AB33-50B942CD127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5913-EB26-468A-BA6E-D269A910025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85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67C8-06FA-46C8-AB33-50B942CD127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5913-EB26-468A-BA6E-D269A910025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0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67C8-06FA-46C8-AB33-50B942CD127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5913-EB26-468A-BA6E-D269A910025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21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867C8-06FA-46C8-AB33-50B942CD127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7D15913-EB26-468A-BA6E-D269A910025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867C8-06FA-46C8-AB33-50B942CD127F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7D15913-EB26-468A-BA6E-D269A910025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7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6034" y="1856874"/>
            <a:ext cx="8915399" cy="2262781"/>
          </a:xfrm>
        </p:spPr>
        <p:txBody>
          <a:bodyPr/>
          <a:lstStyle/>
          <a:p>
            <a:r>
              <a:rPr lang="nl-NL" dirty="0" smtClean="0"/>
              <a:t>Genocides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2137" y="1403797"/>
            <a:ext cx="7029864" cy="393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5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 je vandaag leren?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zelfstandig </a:t>
            </a:r>
            <a:r>
              <a:rPr lang="nl-NL" sz="2400" dirty="0" smtClean="0"/>
              <a:t>leren over genocide</a:t>
            </a:r>
          </a:p>
          <a:p>
            <a:r>
              <a:rPr lang="nl-NL" sz="2400" dirty="0" smtClean="0"/>
              <a:t>de </a:t>
            </a:r>
            <a:r>
              <a:rPr lang="nl-NL" sz="2400" dirty="0" smtClean="0"/>
              <a:t>begrippen discriminatie, antisemitisme, genocide en holocaust. </a:t>
            </a:r>
          </a:p>
          <a:p>
            <a:r>
              <a:rPr lang="nl-NL" sz="2400" dirty="0" smtClean="0"/>
              <a:t>de </a:t>
            </a:r>
            <a:r>
              <a:rPr lang="nl-NL" sz="2400" dirty="0" smtClean="0"/>
              <a:t>stappen van </a:t>
            </a:r>
            <a:r>
              <a:rPr lang="nl-NL" sz="2400" dirty="0" err="1" smtClean="0"/>
              <a:t>Stanton</a:t>
            </a:r>
            <a:r>
              <a:rPr lang="nl-NL" sz="2400" dirty="0" smtClean="0"/>
              <a:t> bronnen over genocide indelen en </a:t>
            </a:r>
            <a:r>
              <a:rPr lang="nl-NL" sz="2400" dirty="0" smtClean="0"/>
              <a:t>deze </a:t>
            </a:r>
            <a:r>
              <a:rPr lang="nl-NL" sz="2400" dirty="0" smtClean="0"/>
              <a:t>verantwoorden</a:t>
            </a:r>
          </a:p>
          <a:p>
            <a:r>
              <a:rPr lang="nl-NL" sz="2400" dirty="0" smtClean="0"/>
              <a:t>Het bestaan van </a:t>
            </a:r>
            <a:r>
              <a:rPr lang="nl-NL" sz="2400" dirty="0" smtClean="0"/>
              <a:t>meerdere </a:t>
            </a:r>
            <a:r>
              <a:rPr lang="nl-NL" sz="2400" dirty="0" smtClean="0"/>
              <a:t>genocides</a:t>
            </a:r>
            <a:endParaRPr lang="nl-NL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85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ga je dit doen?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2400" dirty="0" smtClean="0"/>
              <a:t>Je neemt deze PowerPoint nauwkeurig door en  je doet wat er staat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400" dirty="0" smtClean="0"/>
              <a:t>Je maakt met je MC opdracht 1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400" dirty="0" smtClean="0"/>
              <a:t>We bespreken klassikaal opdracht 1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400" dirty="0" smtClean="0"/>
              <a:t>Je maakt zelfstandig opdracht 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690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Filmpje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sz="2200" dirty="0" smtClean="0"/>
              <a:t>Bekijk het filmpje en beantwoord de volgende vragen:</a:t>
            </a:r>
          </a:p>
          <a:p>
            <a:r>
              <a:rPr lang="nl-NL" sz="1400" dirty="0" smtClean="0"/>
              <a:t>https://www.youtube.com/watch?v=faK0goHskZM&amp;list=PLzOsGYCTMVdxLBFMsxdv5GPXepzXO6-Cd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200" dirty="0" smtClean="0"/>
              <a:t>Wat is de Holocaust?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200" dirty="0" smtClean="0"/>
              <a:t>Waarom had Hitler een hekel aan de joden?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200" dirty="0" smtClean="0"/>
              <a:t>Wat gebeurde er tijdens de kristalnacht?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200" dirty="0" smtClean="0"/>
              <a:t>Waarom </a:t>
            </a:r>
            <a:r>
              <a:rPr lang="nl-NL" sz="2200" dirty="0" smtClean="0"/>
              <a:t>moesten Joden </a:t>
            </a:r>
            <a:r>
              <a:rPr lang="nl-NL" sz="2200" dirty="0" smtClean="0"/>
              <a:t>een ariërverklaring inleveren?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200" dirty="0" smtClean="0"/>
              <a:t>Wat was het nut van een Jodenster?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200" dirty="0" smtClean="0"/>
              <a:t>Wat is het verschil tussen kamp Westerbork en Auschwitz? </a:t>
            </a:r>
          </a:p>
          <a:p>
            <a:pPr marL="514350" indent="-514350">
              <a:buFont typeface="+mj-lt"/>
              <a:buAutoNum type="arabicPeriod"/>
            </a:pPr>
            <a:endParaRPr lang="nl-NL" sz="2100" dirty="0"/>
          </a:p>
          <a:p>
            <a:pPr marL="0" indent="0">
              <a:buNone/>
            </a:pPr>
            <a:r>
              <a:rPr lang="nl-NL" sz="2100" b="1" dirty="0" smtClean="0"/>
              <a:t>Lever je antwoorden op deze vragen bij het inleverpunt van week 2 in!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35349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Bespreek met je MC de volgende vragen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Wat is het verschil tussen de begrippen genocide en holocaust?</a:t>
            </a:r>
            <a:br>
              <a:rPr lang="nl-NL" sz="2400" dirty="0" smtClean="0"/>
            </a:br>
            <a:r>
              <a:rPr lang="nl-NL" sz="2400" dirty="0" smtClean="0"/>
              <a:t>(zoek eventueel de betekenis op, op google)</a:t>
            </a:r>
          </a:p>
          <a:p>
            <a:endParaRPr lang="nl-NL" sz="2400" dirty="0" smtClean="0"/>
          </a:p>
          <a:p>
            <a:r>
              <a:rPr lang="nl-NL" sz="2400" dirty="0" smtClean="0"/>
              <a:t>Wat is antisemitisme?</a:t>
            </a:r>
          </a:p>
          <a:p>
            <a:endParaRPr lang="nl-NL" sz="2400" dirty="0"/>
          </a:p>
          <a:p>
            <a:r>
              <a:rPr lang="nl-NL" sz="2400" dirty="0" smtClean="0"/>
              <a:t>Schrijf 5 manieren op hoe Hitler de joden discrimineerde.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243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1 Hoe herken je </a:t>
            </a:r>
            <a:r>
              <a:rPr lang="nl-NL" smtClean="0"/>
              <a:t>een genocide</a:t>
            </a:r>
            <a:r>
              <a:rPr lang="nl-NL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937" y="2133600"/>
            <a:ext cx="10766675" cy="4572000"/>
          </a:xfrm>
        </p:spPr>
        <p:txBody>
          <a:bodyPr>
            <a:normAutofit fontScale="70000" lnSpcReduction="20000"/>
          </a:bodyPr>
          <a:lstStyle/>
          <a:p>
            <a:r>
              <a:rPr lang="nl-NL" sz="2600" dirty="0" smtClean="0"/>
              <a:t>Opdracht : Samen met je MC de bronnen indelen aan de hand van de stappen van </a:t>
            </a:r>
            <a:r>
              <a:rPr lang="nl-NL" sz="2600" dirty="0" err="1" smtClean="0"/>
              <a:t>Stanton</a:t>
            </a:r>
            <a:endParaRPr lang="nl-NL" sz="2600" dirty="0" smtClean="0"/>
          </a:p>
          <a:p>
            <a:r>
              <a:rPr lang="nl-NL" sz="2600" dirty="0" smtClean="0"/>
              <a:t>Dit zijn de 5 stappen. </a:t>
            </a:r>
            <a:r>
              <a:rPr lang="nl-NL" sz="2600" b="1" dirty="0" smtClean="0"/>
              <a:t>Lees dit goed door!</a:t>
            </a:r>
          </a:p>
          <a:p>
            <a:endParaRPr lang="nl-NL" sz="2600" b="1" dirty="0" smtClean="0"/>
          </a:p>
          <a:p>
            <a:r>
              <a:rPr lang="nl-NL" sz="2600" dirty="0" smtClean="0"/>
              <a:t>1. Symbolisatie </a:t>
            </a:r>
            <a:r>
              <a:rPr lang="nl-NL" sz="2600" dirty="0" smtClean="0">
                <a:sym typeface="Wingdings" panose="05000000000000000000" pitchFamily="2" charset="2"/>
              </a:rPr>
              <a:t> een groep verbinden aan een symbool of naam, bijvoorbeeld </a:t>
            </a:r>
            <a:r>
              <a:rPr lang="nl-NL" sz="2600" dirty="0">
                <a:sym typeface="Wingdings" panose="05000000000000000000" pitchFamily="2" charset="2"/>
              </a:rPr>
              <a:t>J</a:t>
            </a:r>
            <a:r>
              <a:rPr lang="nl-NL" sz="2600" dirty="0" smtClean="0">
                <a:sym typeface="Wingdings" panose="05000000000000000000" pitchFamily="2" charset="2"/>
              </a:rPr>
              <a:t>odenster </a:t>
            </a:r>
            <a:endParaRPr lang="nl-NL" sz="2600" dirty="0" smtClean="0"/>
          </a:p>
          <a:p>
            <a:r>
              <a:rPr lang="nl-NL" sz="2600" dirty="0" smtClean="0"/>
              <a:t>2. dehumanisering </a:t>
            </a:r>
            <a:r>
              <a:rPr lang="nl-NL" sz="2600" dirty="0" smtClean="0">
                <a:sym typeface="Wingdings" panose="05000000000000000000" pitchFamily="2" charset="2"/>
              </a:rPr>
              <a:t> het onmenselijk maken van een groep, bijvoorbeeld vergelijken met ratten</a:t>
            </a:r>
            <a:endParaRPr lang="nl-NL" sz="2600" dirty="0" smtClean="0"/>
          </a:p>
          <a:p>
            <a:r>
              <a:rPr lang="nl-NL" sz="2600" dirty="0" smtClean="0"/>
              <a:t>3. polarisatie </a:t>
            </a:r>
            <a:r>
              <a:rPr lang="nl-NL" sz="2600" dirty="0" smtClean="0">
                <a:sym typeface="Wingdings" panose="05000000000000000000" pitchFamily="2" charset="2"/>
              </a:rPr>
              <a:t> Een groep afscheiden, door een groep bijvoorbeeld een bepaalde wijk te laten wonen </a:t>
            </a:r>
            <a:endParaRPr lang="nl-NL" sz="2600" dirty="0" smtClean="0"/>
          </a:p>
          <a:p>
            <a:r>
              <a:rPr lang="nl-NL" sz="2600" dirty="0" smtClean="0"/>
              <a:t>4. voorbereiding </a:t>
            </a:r>
            <a:r>
              <a:rPr lang="nl-NL" sz="2600" dirty="0" smtClean="0">
                <a:sym typeface="Wingdings" panose="05000000000000000000" pitchFamily="2" charset="2"/>
              </a:rPr>
              <a:t> de voorbereiding op het uitroeien, door bijvoorbeeld kampen te bouwen</a:t>
            </a:r>
            <a:endParaRPr lang="nl-NL" sz="2600" dirty="0" smtClean="0"/>
          </a:p>
          <a:p>
            <a:r>
              <a:rPr lang="nl-NL" sz="2600" dirty="0" smtClean="0"/>
              <a:t>5. vernietiging  </a:t>
            </a:r>
            <a:r>
              <a:rPr lang="nl-NL" sz="2600" dirty="0" smtClean="0">
                <a:sym typeface="Wingdings" panose="05000000000000000000" pitchFamily="2" charset="2"/>
              </a:rPr>
              <a:t> Het massaal uitroeien, door bijvoorbeeld vergassing</a:t>
            </a:r>
            <a:endParaRPr lang="nl-NL" sz="2600" dirty="0" smtClean="0"/>
          </a:p>
          <a:p>
            <a:endParaRPr lang="nl-NL" dirty="0" smtClean="0"/>
          </a:p>
          <a:p>
            <a:r>
              <a:rPr lang="nl-NL" sz="2600" dirty="0" smtClean="0"/>
              <a:t>Je krijgt van de docent de bronnen en de stappen op papier. Leg de juiste bron bij de juiste stap. Bespreek met elkaar goed waarom je een bron ergens neerlegt!</a:t>
            </a:r>
            <a:endParaRPr lang="nl-NL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65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Bespreking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 smtClean="0"/>
              <a:t>We bespreken klassikaal opdracht 1.</a:t>
            </a:r>
          </a:p>
          <a:p>
            <a:r>
              <a:rPr lang="nl-NL" sz="2000" dirty="0" smtClean="0"/>
              <a:t>Ben je met je MC eerder klaar? Dan kan je beginnen aan opdracht 2.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1128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2 Armeense genocide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dirty="0" smtClean="0"/>
              <a:t>De Holocaust is helaas niet de enige genocide. Deze opdracht gaat over de Armeense genocide die plaatsvond in de </a:t>
            </a:r>
            <a:r>
              <a:rPr lang="nl-NL" dirty="0" smtClean="0"/>
              <a:t>Eerste Wereldoorlog</a:t>
            </a:r>
            <a:r>
              <a:rPr lang="nl-NL" dirty="0" smtClean="0"/>
              <a:t>. </a:t>
            </a:r>
          </a:p>
          <a:p>
            <a:r>
              <a:rPr lang="nl-NL" dirty="0" smtClean="0"/>
              <a:t>Deze opdracht doe je individueel en lever je in voor een cijfer!</a:t>
            </a:r>
          </a:p>
          <a:p>
            <a:r>
              <a:rPr lang="nl-NL" dirty="0" smtClean="0"/>
              <a:t>De opdracht telt 25 % mee voor je eindcijfer</a:t>
            </a:r>
          </a:p>
          <a:p>
            <a:endParaRPr lang="nl-NL" dirty="0"/>
          </a:p>
          <a:p>
            <a:r>
              <a:rPr lang="nl-NL" dirty="0" smtClean="0"/>
              <a:t>Je krijgt bij deze opdracht nieuwe bronnen. Deel deze bronnen opnieuw in en beschrijf nauwkeurig waarom je de bron bij een bepaalde stap hebt geplaats. Doe dat met minimaal 5 regels per bron. Bij deze opdracht komen er 2 stappen bij! Bekijk op de volgende slide welke stappen dit zijn.</a:t>
            </a:r>
          </a:p>
          <a:p>
            <a:r>
              <a:rPr lang="nl-NL" dirty="0" smtClean="0"/>
              <a:t>Je levert de opdracht in op It’s Learning bij het inleverpunt van opdracht 2</a:t>
            </a:r>
          </a:p>
          <a:p>
            <a:r>
              <a:rPr lang="nl-NL" dirty="0" smtClean="0"/>
              <a:t>Vind je dit moeilijk? Op It’s </a:t>
            </a:r>
            <a:r>
              <a:rPr lang="nl-NL" dirty="0"/>
              <a:t>L</a:t>
            </a:r>
            <a:r>
              <a:rPr lang="nl-NL" dirty="0" smtClean="0"/>
              <a:t>earning bij week 2 is een stappenplan te vinden wat je kan helpen om de bron goed interpreteren.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0092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7 stappen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2400" dirty="0" smtClean="0"/>
              <a:t>Symbolisatie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400" dirty="0" smtClean="0"/>
              <a:t>Dehumanisering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400" b="1" dirty="0" smtClean="0"/>
              <a:t>Organisatie </a:t>
            </a:r>
            <a:r>
              <a:rPr lang="nl-NL" sz="2400" dirty="0" smtClean="0">
                <a:sym typeface="Wingdings" panose="05000000000000000000" pitchFamily="2" charset="2"/>
              </a:rPr>
              <a:t> een genocide is altijd georganiseerd, door bijvoorbeeld speciale troepen te trainen of plannen te maken</a:t>
            </a:r>
            <a:endParaRPr lang="nl-NL" sz="2400" b="1" dirty="0" smtClean="0"/>
          </a:p>
          <a:p>
            <a:pPr marL="514350" indent="-514350">
              <a:buFont typeface="+mj-lt"/>
              <a:buAutoNum type="arabicPeriod"/>
            </a:pPr>
            <a:r>
              <a:rPr lang="nl-NL" sz="2400" dirty="0" smtClean="0"/>
              <a:t>Polarisatie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400" dirty="0" smtClean="0"/>
              <a:t>Voorbereiding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400" dirty="0" smtClean="0"/>
              <a:t>Vernietiging 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2400" b="1" dirty="0" smtClean="0"/>
              <a:t>Ontkenning </a:t>
            </a:r>
            <a:r>
              <a:rPr lang="nl-NL" sz="2400" dirty="0" smtClean="0">
                <a:sym typeface="Wingdings" panose="05000000000000000000" pitchFamily="2" charset="2"/>
              </a:rPr>
              <a:t> het ontkennen van de genocide en het vernietigen van bewijs, door bijvoorbeeld lichamen te verbranden</a:t>
            </a:r>
            <a:endParaRPr lang="nl-NL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5535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516</Words>
  <Application>Microsoft Office PowerPoint</Application>
  <PresentationFormat>Breedbeeld</PresentationFormat>
  <Paragraphs>58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Wisp</vt:lpstr>
      <vt:lpstr>Genocides</vt:lpstr>
      <vt:lpstr>Wat ga je vandaag leren?</vt:lpstr>
      <vt:lpstr>Hoe ga je dit doen?</vt:lpstr>
      <vt:lpstr>Filmpje</vt:lpstr>
      <vt:lpstr>Bespreek met je MC de volgende vragen </vt:lpstr>
      <vt:lpstr>Opdracht 1 Hoe herken je een genocide?</vt:lpstr>
      <vt:lpstr>Bespreking</vt:lpstr>
      <vt:lpstr>Opdracht 2 Armeense genocide</vt:lpstr>
      <vt:lpstr>7 stappen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Hugo Molenaar</dc:creator>
  <cp:lastModifiedBy>Joyce</cp:lastModifiedBy>
  <cp:revision>13</cp:revision>
  <dcterms:created xsi:type="dcterms:W3CDTF">2017-06-19T11:47:57Z</dcterms:created>
  <dcterms:modified xsi:type="dcterms:W3CDTF">2017-07-14T14:24:05Z</dcterms:modified>
</cp:coreProperties>
</file>