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2" r:id="rId4"/>
    <p:sldId id="264" r:id="rId5"/>
    <p:sldId id="263" r:id="rId6"/>
    <p:sldId id="265" r:id="rId7"/>
    <p:sldId id="267" r:id="rId8"/>
    <p:sldId id="271" r:id="rId9"/>
    <p:sldId id="266" r:id="rId10"/>
    <p:sldId id="268" r:id="rId11"/>
    <p:sldId id="269" r:id="rId12"/>
    <p:sldId id="272" r:id="rId13"/>
    <p:sldId id="273" r:id="rId14"/>
    <p:sldId id="274" r:id="rId15"/>
    <p:sldId id="270" r:id="rId16"/>
    <p:sldId id="275" r:id="rId17"/>
    <p:sldId id="276" r:id="rId18"/>
  </p:sldIdLst>
  <p:sldSz cx="9144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138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txBox="1">
            <a:spLocks noGrp="1"/>
          </p:cNvSpPr>
          <p:nvPr>
            <p:ph type="ctrTitle"/>
          </p:nvPr>
        </p:nvSpPr>
        <p:spPr>
          <a:xfrm>
            <a:off x="685800" y="1371600"/>
            <a:ext cx="7848596" cy="1927226"/>
          </a:xfrm>
        </p:spPr>
        <p:txBody>
          <a:bodyPr anchor="b"/>
          <a:lstStyle>
            <a:lvl1pPr>
              <a:defRPr sz="5400" cap="all"/>
            </a:lvl1pPr>
          </a:lstStyle>
          <a:p>
            <a:pPr lvl="0"/>
            <a:r>
              <a:rPr lang="nl-NL"/>
              <a:t>Klik om de stijl te bewerken</a:t>
            </a:r>
            <a:endParaRPr lang="en-US"/>
          </a:p>
        </p:txBody>
      </p:sp>
      <p:sp>
        <p:nvSpPr>
          <p:cNvPr id="3" name="Subtitle 2"/>
          <p:cNvSpPr txBox="1">
            <a:spLocks noGrp="1"/>
          </p:cNvSpPr>
          <p:nvPr>
            <p:ph type="subTitle" idx="1"/>
          </p:nvPr>
        </p:nvSpPr>
        <p:spPr>
          <a:xfrm>
            <a:off x="685800" y="3505196"/>
            <a:ext cx="6400800" cy="1752603"/>
          </a:xfrm>
        </p:spPr>
        <p:txBody>
          <a:bodyPr/>
          <a:lstStyle>
            <a:lvl1pPr marL="0" indent="0">
              <a:buNone/>
              <a:defRPr>
                <a:solidFill>
                  <a:srgbClr val="57576E"/>
                </a:solidFill>
              </a:defRPr>
            </a:lvl1pPr>
          </a:lstStyle>
          <a:p>
            <a:pPr lvl="0"/>
            <a:r>
              <a:rPr lang="nl-NL"/>
              <a:t>Klik om de ondertitelstijl van het model te bewerken</a:t>
            </a:r>
            <a:endParaRPr lang="en-US"/>
          </a:p>
        </p:txBody>
      </p:sp>
      <p:sp>
        <p:nvSpPr>
          <p:cNvPr id="4" name="Date Placeholder 3"/>
          <p:cNvSpPr txBox="1">
            <a:spLocks noGrp="1"/>
          </p:cNvSpPr>
          <p:nvPr>
            <p:ph type="dt" sz="half" idx="7"/>
          </p:nvPr>
        </p:nvSpPr>
        <p:spPr/>
        <p:txBody>
          <a:bodyPr/>
          <a:lstStyle>
            <a:lvl1pPr>
              <a:defRPr/>
            </a:lvl1pPr>
          </a:lstStyle>
          <a:p>
            <a:pPr lvl="0"/>
            <a:fld id="{35128EF9-7439-470E-94A6-CC45D882B2B5}" type="datetime1">
              <a:rPr lang="nl-NL"/>
              <a:pPr lvl="0"/>
              <a:t>14-7-2017</a:t>
            </a:fld>
            <a:endParaRPr lang="nl-NL"/>
          </a:p>
        </p:txBody>
      </p:sp>
      <p:sp>
        <p:nvSpPr>
          <p:cNvPr id="5" name="Footer Placeholder 4"/>
          <p:cNvSpPr txBox="1">
            <a:spLocks noGrp="1"/>
          </p:cNvSpPr>
          <p:nvPr>
            <p:ph type="ftr" sz="quarter" idx="9"/>
          </p:nvPr>
        </p:nvSpPr>
        <p:spPr/>
        <p:txBody>
          <a:bodyPr/>
          <a:lstStyle>
            <a:lvl1pPr>
              <a:defRPr/>
            </a:lvl1pPr>
          </a:lstStyle>
          <a:p>
            <a:pPr lvl="0"/>
            <a:endParaRPr lang="nl-NL"/>
          </a:p>
        </p:txBody>
      </p:sp>
      <p:sp>
        <p:nvSpPr>
          <p:cNvPr id="6" name="Slide Number Placeholder 5"/>
          <p:cNvSpPr txBox="1">
            <a:spLocks noGrp="1"/>
          </p:cNvSpPr>
          <p:nvPr>
            <p:ph type="sldNum" sz="quarter" idx="8"/>
          </p:nvPr>
        </p:nvSpPr>
        <p:spPr/>
        <p:txBody>
          <a:bodyPr/>
          <a:lstStyle>
            <a:lvl1pPr>
              <a:defRPr/>
            </a:lvl1pPr>
          </a:lstStyle>
          <a:p>
            <a:pPr lvl="0"/>
            <a:fld id="{4777665B-9762-4380-AEA7-0454E6F30CE3}" type="slidenum">
              <a:t>‹nr.›</a:t>
            </a:fld>
            <a:endParaRPr lang="nl-NL"/>
          </a:p>
        </p:txBody>
      </p:sp>
      <p:cxnSp>
        <p:nvCxnSpPr>
          <p:cNvPr id="7" name="Straight Connector 7"/>
          <p:cNvCxnSpPr/>
          <p:nvPr/>
        </p:nvCxnSpPr>
        <p:spPr>
          <a:xfrm>
            <a:off x="685800" y="3398523"/>
            <a:ext cx="7848596" cy="1581"/>
          </a:xfrm>
          <a:prstGeom prst="straightConnector1">
            <a:avLst/>
          </a:prstGeom>
          <a:noFill/>
          <a:ln w="19046" cap="flat">
            <a:solidFill>
              <a:srgbClr val="D2533C"/>
            </a:solidFill>
            <a:prstDash val="solid"/>
            <a:miter/>
          </a:ln>
        </p:spPr>
      </p:cxnSp>
    </p:spTree>
    <p:extLst>
      <p:ext uri="{BB962C8B-B14F-4D97-AF65-F5344CB8AC3E}">
        <p14:creationId xmlns:p14="http://schemas.microsoft.com/office/powerpoint/2010/main" val="392843381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nl-NL"/>
              <a:t>Klik om de stijl te bewerken</a:t>
            </a:r>
            <a:endParaRPr lang="en-US"/>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txBox="1">
            <a:spLocks noGrp="1"/>
          </p:cNvSpPr>
          <p:nvPr>
            <p:ph type="dt" sz="half" idx="7"/>
          </p:nvPr>
        </p:nvSpPr>
        <p:spPr/>
        <p:txBody>
          <a:bodyPr/>
          <a:lstStyle>
            <a:lvl1pPr>
              <a:defRPr/>
            </a:lvl1pPr>
          </a:lstStyle>
          <a:p>
            <a:pPr lvl="0"/>
            <a:fld id="{9EA51B53-508C-4F5D-9DCA-3E8125BA2069}" type="datetime1">
              <a:rPr lang="nl-NL"/>
              <a:pPr lvl="0"/>
              <a:t>14-7-2017</a:t>
            </a:fld>
            <a:endParaRPr lang="nl-NL"/>
          </a:p>
        </p:txBody>
      </p:sp>
      <p:sp>
        <p:nvSpPr>
          <p:cNvPr id="5" name="Footer Placeholder 4"/>
          <p:cNvSpPr txBox="1">
            <a:spLocks noGrp="1"/>
          </p:cNvSpPr>
          <p:nvPr>
            <p:ph type="ftr" sz="quarter" idx="9"/>
          </p:nvPr>
        </p:nvSpPr>
        <p:spPr/>
        <p:txBody>
          <a:bodyPr/>
          <a:lstStyle>
            <a:lvl1pPr>
              <a:defRPr/>
            </a:lvl1pPr>
          </a:lstStyle>
          <a:p>
            <a:pPr lvl="0"/>
            <a:endParaRPr lang="nl-NL"/>
          </a:p>
        </p:txBody>
      </p:sp>
      <p:sp>
        <p:nvSpPr>
          <p:cNvPr id="6" name="Slide Number Placeholder 5"/>
          <p:cNvSpPr txBox="1">
            <a:spLocks noGrp="1"/>
          </p:cNvSpPr>
          <p:nvPr>
            <p:ph type="sldNum" sz="quarter" idx="8"/>
          </p:nvPr>
        </p:nvSpPr>
        <p:spPr/>
        <p:txBody>
          <a:bodyPr/>
          <a:lstStyle>
            <a:lvl1pPr>
              <a:defRPr/>
            </a:lvl1pPr>
          </a:lstStyle>
          <a:p>
            <a:pPr lvl="0"/>
            <a:fld id="{E5684787-B4B4-49DF-A1E6-349EBF4548B7}" type="slidenum">
              <a:t>‹nr.›</a:t>
            </a:fld>
            <a:endParaRPr lang="nl-NL"/>
          </a:p>
        </p:txBody>
      </p:sp>
    </p:spTree>
    <p:extLst>
      <p:ext uri="{BB962C8B-B14F-4D97-AF65-F5344CB8AC3E}">
        <p14:creationId xmlns:p14="http://schemas.microsoft.com/office/powerpoint/2010/main" val="25509578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6629400" y="609603"/>
            <a:ext cx="2057400" cy="5867403"/>
          </a:xfrm>
        </p:spPr>
        <p:txBody>
          <a:bodyPr vert="eaVert" anchor="b"/>
          <a:lstStyle>
            <a:lvl1pPr>
              <a:defRPr/>
            </a:lvl1pPr>
          </a:lstStyle>
          <a:p>
            <a:pPr lvl="0"/>
            <a:r>
              <a:rPr lang="nl-NL"/>
              <a:t>Klik om de stijl te bewerken</a:t>
            </a:r>
            <a:endParaRPr lang="en-US"/>
          </a:p>
        </p:txBody>
      </p:sp>
      <p:sp>
        <p:nvSpPr>
          <p:cNvPr id="3" name="Vertical Text Placeholder 2"/>
          <p:cNvSpPr txBox="1">
            <a:spLocks noGrp="1"/>
          </p:cNvSpPr>
          <p:nvPr>
            <p:ph type="body" orient="vert" idx="1"/>
          </p:nvPr>
        </p:nvSpPr>
        <p:spPr>
          <a:xfrm>
            <a:off x="457200" y="609603"/>
            <a:ext cx="6019796" cy="5867403"/>
          </a:xfrm>
        </p:spPr>
        <p:txBody>
          <a:bodyPr vert="eaVert"/>
          <a:lstStyle>
            <a:lvl1pPr>
              <a:defRPr/>
            </a:lvl1pPr>
            <a:lvl2pPr>
              <a:defRPr/>
            </a:lvl2pPr>
            <a:lvl3pPr>
              <a:defRPr/>
            </a:lvl3pPr>
            <a:lvl4pPr>
              <a:defRPr/>
            </a:lvl4pPr>
            <a:lvl5pPr>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txBox="1">
            <a:spLocks noGrp="1"/>
          </p:cNvSpPr>
          <p:nvPr>
            <p:ph type="dt" sz="half" idx="7"/>
          </p:nvPr>
        </p:nvSpPr>
        <p:spPr/>
        <p:txBody>
          <a:bodyPr/>
          <a:lstStyle>
            <a:lvl1pPr>
              <a:defRPr/>
            </a:lvl1pPr>
          </a:lstStyle>
          <a:p>
            <a:pPr lvl="0"/>
            <a:fld id="{E930F5EB-63CF-46E0-94F8-5E82829FCEF3}" type="datetime1">
              <a:rPr lang="nl-NL"/>
              <a:pPr lvl="0"/>
              <a:t>14-7-2017</a:t>
            </a:fld>
            <a:endParaRPr lang="nl-NL"/>
          </a:p>
        </p:txBody>
      </p:sp>
      <p:sp>
        <p:nvSpPr>
          <p:cNvPr id="5" name="Footer Placeholder 4"/>
          <p:cNvSpPr txBox="1">
            <a:spLocks noGrp="1"/>
          </p:cNvSpPr>
          <p:nvPr>
            <p:ph type="ftr" sz="quarter" idx="9"/>
          </p:nvPr>
        </p:nvSpPr>
        <p:spPr/>
        <p:txBody>
          <a:bodyPr/>
          <a:lstStyle>
            <a:lvl1pPr>
              <a:defRPr/>
            </a:lvl1pPr>
          </a:lstStyle>
          <a:p>
            <a:pPr lvl="0"/>
            <a:endParaRPr lang="nl-NL"/>
          </a:p>
        </p:txBody>
      </p:sp>
      <p:sp>
        <p:nvSpPr>
          <p:cNvPr id="6" name="Slide Number Placeholder 5"/>
          <p:cNvSpPr txBox="1">
            <a:spLocks noGrp="1"/>
          </p:cNvSpPr>
          <p:nvPr>
            <p:ph type="sldNum" sz="quarter" idx="8"/>
          </p:nvPr>
        </p:nvSpPr>
        <p:spPr/>
        <p:txBody>
          <a:bodyPr/>
          <a:lstStyle>
            <a:lvl1pPr>
              <a:defRPr/>
            </a:lvl1pPr>
          </a:lstStyle>
          <a:p>
            <a:pPr lvl="0"/>
            <a:fld id="{F0655120-2B7F-4256-8B8F-1E866D245811}" type="slidenum">
              <a:t>‹nr.›</a:t>
            </a:fld>
            <a:endParaRPr lang="nl-NL"/>
          </a:p>
        </p:txBody>
      </p:sp>
    </p:spTree>
    <p:extLst>
      <p:ext uri="{BB962C8B-B14F-4D97-AF65-F5344CB8AC3E}">
        <p14:creationId xmlns:p14="http://schemas.microsoft.com/office/powerpoint/2010/main" val="275821627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nl-NL"/>
              <a:t>Klik om de stijl te bewerken</a:t>
            </a:r>
            <a:endParaRPr lang="en-US"/>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txBox="1">
            <a:spLocks noGrp="1"/>
          </p:cNvSpPr>
          <p:nvPr>
            <p:ph type="dt" sz="half" idx="7"/>
          </p:nvPr>
        </p:nvSpPr>
        <p:spPr/>
        <p:txBody>
          <a:bodyPr/>
          <a:lstStyle>
            <a:lvl1pPr>
              <a:defRPr/>
            </a:lvl1pPr>
          </a:lstStyle>
          <a:p>
            <a:pPr lvl="0"/>
            <a:fld id="{46221ADD-B588-4642-89E1-546C6AC7B482}" type="datetime1">
              <a:rPr lang="nl-NL"/>
              <a:pPr lvl="0"/>
              <a:t>14-7-2017</a:t>
            </a:fld>
            <a:endParaRPr lang="nl-NL"/>
          </a:p>
        </p:txBody>
      </p:sp>
      <p:sp>
        <p:nvSpPr>
          <p:cNvPr id="5" name="Footer Placeholder 4"/>
          <p:cNvSpPr txBox="1">
            <a:spLocks noGrp="1"/>
          </p:cNvSpPr>
          <p:nvPr>
            <p:ph type="ftr" sz="quarter" idx="9"/>
          </p:nvPr>
        </p:nvSpPr>
        <p:spPr/>
        <p:txBody>
          <a:bodyPr/>
          <a:lstStyle>
            <a:lvl1pPr>
              <a:defRPr/>
            </a:lvl1pPr>
          </a:lstStyle>
          <a:p>
            <a:pPr lvl="0"/>
            <a:endParaRPr lang="nl-NL"/>
          </a:p>
        </p:txBody>
      </p:sp>
      <p:sp>
        <p:nvSpPr>
          <p:cNvPr id="6" name="Slide Number Placeholder 5"/>
          <p:cNvSpPr txBox="1">
            <a:spLocks noGrp="1"/>
          </p:cNvSpPr>
          <p:nvPr>
            <p:ph type="sldNum" sz="quarter" idx="8"/>
          </p:nvPr>
        </p:nvSpPr>
        <p:spPr/>
        <p:txBody>
          <a:bodyPr/>
          <a:lstStyle>
            <a:lvl1pPr>
              <a:defRPr/>
            </a:lvl1pPr>
          </a:lstStyle>
          <a:p>
            <a:pPr lvl="0"/>
            <a:fld id="{8323D422-F6BF-4950-BB39-22EF924F75D8}" type="slidenum">
              <a:t>‹nr.›</a:t>
            </a:fld>
            <a:endParaRPr lang="nl-NL"/>
          </a:p>
        </p:txBody>
      </p:sp>
    </p:spTree>
    <p:extLst>
      <p:ext uri="{BB962C8B-B14F-4D97-AF65-F5344CB8AC3E}">
        <p14:creationId xmlns:p14="http://schemas.microsoft.com/office/powerpoint/2010/main" val="420595073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bg>
      <p:bgPr>
        <a:solidFill>
          <a:srgbClr val="D2533C"/>
        </a:solidFill>
        <a:effectLst/>
      </p:bgPr>
    </p:bg>
    <p:spTree>
      <p:nvGrpSpPr>
        <p:cNvPr id="1" name=""/>
        <p:cNvGrpSpPr/>
        <p:nvPr/>
      </p:nvGrpSpPr>
      <p:grpSpPr>
        <a:xfrm>
          <a:off x="0" y="0"/>
          <a:ext cx="0" cy="0"/>
          <a:chOff x="0" y="0"/>
          <a:chExt cx="0" cy="0"/>
        </a:xfrm>
      </p:grpSpPr>
      <p:sp>
        <p:nvSpPr>
          <p:cNvPr id="2" name="Title 1"/>
          <p:cNvSpPr txBox="1">
            <a:spLocks noGrp="1"/>
          </p:cNvSpPr>
          <p:nvPr>
            <p:ph type="title"/>
          </p:nvPr>
        </p:nvSpPr>
        <p:spPr>
          <a:xfrm>
            <a:off x="722311" y="2362196"/>
            <a:ext cx="7772400" cy="2200274"/>
          </a:xfrm>
        </p:spPr>
        <p:txBody>
          <a:bodyPr anchor="b"/>
          <a:lstStyle>
            <a:lvl1pPr>
              <a:defRPr sz="4800" cap="all">
                <a:solidFill>
                  <a:srgbClr val="F3F2DC"/>
                </a:solidFill>
              </a:defRPr>
            </a:lvl1pPr>
          </a:lstStyle>
          <a:p>
            <a:pPr lvl="0"/>
            <a:r>
              <a:rPr lang="nl-NL"/>
              <a:t>Klik om de stijl te bewerken</a:t>
            </a:r>
            <a:endParaRPr lang="en-US"/>
          </a:p>
        </p:txBody>
      </p:sp>
      <p:sp>
        <p:nvSpPr>
          <p:cNvPr id="3" name="Text Placeholder 2"/>
          <p:cNvSpPr txBox="1">
            <a:spLocks noGrp="1"/>
          </p:cNvSpPr>
          <p:nvPr>
            <p:ph type="body" idx="1"/>
          </p:nvPr>
        </p:nvSpPr>
        <p:spPr>
          <a:xfrm>
            <a:off x="722311" y="4626864"/>
            <a:ext cx="7772400" cy="1500182"/>
          </a:xfrm>
        </p:spPr>
        <p:txBody>
          <a:bodyPr/>
          <a:lstStyle>
            <a:lvl1pPr marL="0" indent="0">
              <a:buNone/>
              <a:defRPr>
                <a:solidFill>
                  <a:srgbClr val="F3F2DC"/>
                </a:solidFill>
              </a:defRPr>
            </a:lvl1pPr>
          </a:lstStyle>
          <a:p>
            <a:pPr lvl="0"/>
            <a:r>
              <a:rPr lang="nl-NL"/>
              <a:t>Klik om de modelstijlen te bewerken</a:t>
            </a:r>
          </a:p>
        </p:txBody>
      </p:sp>
      <p:sp>
        <p:nvSpPr>
          <p:cNvPr id="4" name="Date Placeholder 3"/>
          <p:cNvSpPr txBox="1">
            <a:spLocks noGrp="1"/>
          </p:cNvSpPr>
          <p:nvPr>
            <p:ph type="dt" sz="half" idx="7"/>
          </p:nvPr>
        </p:nvSpPr>
        <p:spPr/>
        <p:txBody>
          <a:bodyPr/>
          <a:lstStyle>
            <a:lvl1pPr>
              <a:defRPr/>
            </a:lvl1pPr>
          </a:lstStyle>
          <a:p>
            <a:pPr lvl="0"/>
            <a:fld id="{BADC5EB1-1A62-4A49-8677-145032B7587E}" type="datetime1">
              <a:rPr lang="nl-NL"/>
              <a:pPr lvl="0"/>
              <a:t>14-7-2017</a:t>
            </a:fld>
            <a:endParaRPr lang="nl-NL"/>
          </a:p>
        </p:txBody>
      </p:sp>
      <p:sp>
        <p:nvSpPr>
          <p:cNvPr id="5" name="Footer Placeholder 4"/>
          <p:cNvSpPr txBox="1">
            <a:spLocks noGrp="1"/>
          </p:cNvSpPr>
          <p:nvPr>
            <p:ph type="ftr" sz="quarter" idx="9"/>
          </p:nvPr>
        </p:nvSpPr>
        <p:spPr/>
        <p:txBody>
          <a:bodyPr/>
          <a:lstStyle>
            <a:lvl1pPr>
              <a:defRPr/>
            </a:lvl1pPr>
          </a:lstStyle>
          <a:p>
            <a:pPr lvl="0"/>
            <a:endParaRPr lang="nl-NL"/>
          </a:p>
        </p:txBody>
      </p:sp>
      <p:sp>
        <p:nvSpPr>
          <p:cNvPr id="6" name="Slide Number Placeholder 5"/>
          <p:cNvSpPr txBox="1">
            <a:spLocks noGrp="1"/>
          </p:cNvSpPr>
          <p:nvPr>
            <p:ph type="sldNum" sz="quarter" idx="8"/>
          </p:nvPr>
        </p:nvSpPr>
        <p:spPr/>
        <p:txBody>
          <a:bodyPr/>
          <a:lstStyle>
            <a:lvl1pPr>
              <a:defRPr/>
            </a:lvl1pPr>
          </a:lstStyle>
          <a:p>
            <a:pPr lvl="0"/>
            <a:fld id="{4DEE96BF-54B0-4BDA-885F-82CBC7737A56}" type="slidenum">
              <a:t>‹nr.›</a:t>
            </a:fld>
            <a:endParaRPr lang="nl-NL"/>
          </a:p>
        </p:txBody>
      </p:sp>
      <p:cxnSp>
        <p:nvCxnSpPr>
          <p:cNvPr id="7" name="Straight Connector 6"/>
          <p:cNvCxnSpPr/>
          <p:nvPr/>
        </p:nvCxnSpPr>
        <p:spPr>
          <a:xfrm>
            <a:off x="731520" y="4599432"/>
            <a:ext cx="7848596" cy="1591"/>
          </a:xfrm>
          <a:prstGeom prst="straightConnector1">
            <a:avLst/>
          </a:prstGeom>
          <a:noFill/>
          <a:ln w="19046" cap="flat">
            <a:solidFill>
              <a:srgbClr val="F3F2DC"/>
            </a:solidFill>
            <a:prstDash val="solid"/>
            <a:miter/>
          </a:ln>
        </p:spPr>
      </p:cxnSp>
    </p:spTree>
    <p:extLst>
      <p:ext uri="{BB962C8B-B14F-4D97-AF65-F5344CB8AC3E}">
        <p14:creationId xmlns:p14="http://schemas.microsoft.com/office/powerpoint/2010/main" val="255570869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nl-NL"/>
              <a:t>Klik om de stijl te bewerken</a:t>
            </a:r>
            <a:endParaRPr lang="en-US"/>
          </a:p>
        </p:txBody>
      </p:sp>
      <p:sp>
        <p:nvSpPr>
          <p:cNvPr id="3" name="Content Placeholder 2"/>
          <p:cNvSpPr txBox="1">
            <a:spLocks noGrp="1"/>
          </p:cNvSpPr>
          <p:nvPr>
            <p:ph idx="1"/>
          </p:nvPr>
        </p:nvSpPr>
        <p:spPr>
          <a:xfrm>
            <a:off x="457200" y="1673352"/>
            <a:ext cx="4038603" cy="4718303"/>
          </a:xfrm>
        </p:spPr>
        <p:txBody>
          <a:bodyPr/>
          <a:lstStyle>
            <a:lvl1pPr>
              <a:spcBef>
                <a:spcPts val="700"/>
              </a:spcBef>
              <a:defRPr sz="2800"/>
            </a:lvl1pPr>
            <a:lvl2pPr>
              <a:spcBef>
                <a:spcPts val="600"/>
              </a:spcBef>
              <a:defRPr sz="2400"/>
            </a:lvl2pPr>
            <a:lvl3pPr>
              <a:spcBef>
                <a:spcPts val="500"/>
              </a:spcBef>
              <a:defRPr sz="2000"/>
            </a:lvl3pPr>
            <a:lvl4pPr>
              <a:defRPr sz="1800"/>
            </a:lvl4pPr>
            <a:lvl5pPr>
              <a:spcBef>
                <a:spcPts val="400"/>
              </a:spcBef>
              <a:defRPr sz="1800"/>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Content Placeholder 3"/>
          <p:cNvSpPr txBox="1">
            <a:spLocks noGrp="1"/>
          </p:cNvSpPr>
          <p:nvPr>
            <p:ph idx="2"/>
          </p:nvPr>
        </p:nvSpPr>
        <p:spPr>
          <a:xfrm>
            <a:off x="4648196" y="1673352"/>
            <a:ext cx="4038603" cy="4718303"/>
          </a:xfrm>
        </p:spPr>
        <p:txBody>
          <a:bodyPr/>
          <a:lstStyle>
            <a:lvl1pPr>
              <a:spcBef>
                <a:spcPts val="700"/>
              </a:spcBef>
              <a:defRPr sz="2800"/>
            </a:lvl1pPr>
            <a:lvl2pPr>
              <a:spcBef>
                <a:spcPts val="600"/>
              </a:spcBef>
              <a:defRPr sz="2400"/>
            </a:lvl2pPr>
            <a:lvl3pPr>
              <a:spcBef>
                <a:spcPts val="500"/>
              </a:spcBef>
              <a:defRPr sz="2000"/>
            </a:lvl3pPr>
            <a:lvl4pPr>
              <a:defRPr sz="1800"/>
            </a:lvl4pPr>
            <a:lvl5pPr>
              <a:spcBef>
                <a:spcPts val="400"/>
              </a:spcBef>
              <a:defRPr sz="1800"/>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Date Placeholder 4"/>
          <p:cNvSpPr txBox="1">
            <a:spLocks noGrp="1"/>
          </p:cNvSpPr>
          <p:nvPr>
            <p:ph type="dt" sz="half" idx="7"/>
          </p:nvPr>
        </p:nvSpPr>
        <p:spPr/>
        <p:txBody>
          <a:bodyPr/>
          <a:lstStyle>
            <a:lvl1pPr>
              <a:defRPr/>
            </a:lvl1pPr>
          </a:lstStyle>
          <a:p>
            <a:pPr lvl="0"/>
            <a:fld id="{2A4F55C8-B709-4E10-BFD7-EBD34F095F05}" type="datetime1">
              <a:rPr lang="nl-NL"/>
              <a:pPr lvl="0"/>
              <a:t>14-7-2017</a:t>
            </a:fld>
            <a:endParaRPr lang="nl-NL"/>
          </a:p>
        </p:txBody>
      </p:sp>
      <p:sp>
        <p:nvSpPr>
          <p:cNvPr id="6" name="Footer Placeholder 5"/>
          <p:cNvSpPr txBox="1">
            <a:spLocks noGrp="1"/>
          </p:cNvSpPr>
          <p:nvPr>
            <p:ph type="ftr" sz="quarter" idx="9"/>
          </p:nvPr>
        </p:nvSpPr>
        <p:spPr/>
        <p:txBody>
          <a:bodyPr/>
          <a:lstStyle>
            <a:lvl1pPr>
              <a:defRPr/>
            </a:lvl1pPr>
          </a:lstStyle>
          <a:p>
            <a:pPr lvl="0"/>
            <a:endParaRPr lang="nl-NL"/>
          </a:p>
        </p:txBody>
      </p:sp>
      <p:sp>
        <p:nvSpPr>
          <p:cNvPr id="7" name="Slide Number Placeholder 6"/>
          <p:cNvSpPr txBox="1">
            <a:spLocks noGrp="1"/>
          </p:cNvSpPr>
          <p:nvPr>
            <p:ph type="sldNum" sz="quarter" idx="8"/>
          </p:nvPr>
        </p:nvSpPr>
        <p:spPr/>
        <p:txBody>
          <a:bodyPr/>
          <a:lstStyle>
            <a:lvl1pPr>
              <a:defRPr/>
            </a:lvl1pPr>
          </a:lstStyle>
          <a:p>
            <a:pPr lvl="0"/>
            <a:fld id="{70CABF16-13FD-4BF2-85B9-E8C1E6A5A9E2}" type="slidenum">
              <a:t>‹nr.›</a:t>
            </a:fld>
            <a:endParaRPr lang="nl-NL"/>
          </a:p>
        </p:txBody>
      </p:sp>
    </p:spTree>
    <p:extLst>
      <p:ext uri="{BB962C8B-B14F-4D97-AF65-F5344CB8AC3E}">
        <p14:creationId xmlns:p14="http://schemas.microsoft.com/office/powerpoint/2010/main" val="339648347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nl-NL"/>
              <a:t>Klik om de stijl te bewerken</a:t>
            </a:r>
            <a:endParaRPr lang="en-US"/>
          </a:p>
        </p:txBody>
      </p:sp>
      <p:sp>
        <p:nvSpPr>
          <p:cNvPr id="3" name="Text Placeholder 2"/>
          <p:cNvSpPr txBox="1">
            <a:spLocks noGrp="1"/>
          </p:cNvSpPr>
          <p:nvPr>
            <p:ph type="body" idx="1"/>
          </p:nvPr>
        </p:nvSpPr>
        <p:spPr>
          <a:xfrm>
            <a:off x="457200" y="1676396"/>
            <a:ext cx="3931920" cy="639759"/>
          </a:xfrm>
        </p:spPr>
        <p:txBody>
          <a:bodyPr anchor="ctr" anchorCtr="1"/>
          <a:lstStyle>
            <a:lvl1pPr marL="0" indent="0" algn="ctr">
              <a:spcBef>
                <a:spcPts val="500"/>
              </a:spcBef>
              <a:buNone/>
              <a:defRPr sz="2000">
                <a:solidFill>
                  <a:srgbClr val="D2533C"/>
                </a:solidFill>
              </a:defRPr>
            </a:lvl1pPr>
          </a:lstStyle>
          <a:p>
            <a:pPr lvl="0"/>
            <a:r>
              <a:rPr lang="nl-NL"/>
              <a:t>Klik om de modelstijlen te bewerken</a:t>
            </a:r>
          </a:p>
        </p:txBody>
      </p:sp>
      <p:sp>
        <p:nvSpPr>
          <p:cNvPr id="4" name="Content Placeholder 3"/>
          <p:cNvSpPr txBox="1">
            <a:spLocks noGrp="1"/>
          </p:cNvSpPr>
          <p:nvPr>
            <p:ph idx="2"/>
          </p:nvPr>
        </p:nvSpPr>
        <p:spPr>
          <a:xfrm>
            <a:off x="457200" y="2438403"/>
            <a:ext cx="3931920" cy="3951286"/>
          </a:xfrm>
        </p:spPr>
        <p:txBody>
          <a:bodyPr/>
          <a:lstStyle>
            <a:lvl1pPr>
              <a:defRPr/>
            </a:lvl1pPr>
            <a:lvl2pPr>
              <a:defRPr/>
            </a:lvl2pPr>
            <a:lvl3pPr>
              <a:defRPr/>
            </a:lvl3pPr>
            <a:lvl4pPr>
              <a:defRPr/>
            </a:lvl4pPr>
            <a:lvl5pPr>
              <a:spcBef>
                <a:spcPts val="400"/>
              </a:spcBef>
              <a:defRPr sz="1600"/>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Text Placeholder 4"/>
          <p:cNvSpPr txBox="1">
            <a:spLocks noGrp="1"/>
          </p:cNvSpPr>
          <p:nvPr>
            <p:ph type="body" idx="3"/>
          </p:nvPr>
        </p:nvSpPr>
        <p:spPr>
          <a:xfrm>
            <a:off x="4754880" y="1676396"/>
            <a:ext cx="3931920" cy="639759"/>
          </a:xfrm>
        </p:spPr>
        <p:txBody>
          <a:bodyPr anchor="ctr" anchorCtr="1"/>
          <a:lstStyle>
            <a:lvl1pPr marL="0" indent="0" algn="ctr">
              <a:spcBef>
                <a:spcPts val="500"/>
              </a:spcBef>
              <a:buNone/>
              <a:defRPr sz="2000">
                <a:solidFill>
                  <a:srgbClr val="D2533C"/>
                </a:solidFill>
              </a:defRPr>
            </a:lvl1pPr>
          </a:lstStyle>
          <a:p>
            <a:pPr lvl="0"/>
            <a:r>
              <a:rPr lang="nl-NL"/>
              <a:t>Klik om de modelstijlen te bewerken</a:t>
            </a:r>
          </a:p>
        </p:txBody>
      </p:sp>
      <p:sp>
        <p:nvSpPr>
          <p:cNvPr id="6" name="Content Placeholder 5"/>
          <p:cNvSpPr txBox="1">
            <a:spLocks noGrp="1"/>
          </p:cNvSpPr>
          <p:nvPr>
            <p:ph idx="4"/>
          </p:nvPr>
        </p:nvSpPr>
        <p:spPr>
          <a:xfrm>
            <a:off x="4754880" y="2438403"/>
            <a:ext cx="3931920" cy="3951286"/>
          </a:xfrm>
        </p:spPr>
        <p:txBody>
          <a:bodyPr/>
          <a:lstStyle>
            <a:lvl1pPr>
              <a:defRPr/>
            </a:lvl1pPr>
            <a:lvl2pPr>
              <a:defRPr/>
            </a:lvl2pPr>
            <a:lvl3pPr>
              <a:defRPr/>
            </a:lvl3pPr>
            <a:lvl4pPr>
              <a:defRPr/>
            </a:lvl4pPr>
            <a:lvl5pPr>
              <a:spcBef>
                <a:spcPts val="400"/>
              </a:spcBef>
              <a:defRPr sz="1600"/>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7" name="Date Placeholder 6"/>
          <p:cNvSpPr txBox="1">
            <a:spLocks noGrp="1"/>
          </p:cNvSpPr>
          <p:nvPr>
            <p:ph type="dt" sz="half" idx="7"/>
          </p:nvPr>
        </p:nvSpPr>
        <p:spPr/>
        <p:txBody>
          <a:bodyPr/>
          <a:lstStyle>
            <a:lvl1pPr>
              <a:defRPr/>
            </a:lvl1pPr>
          </a:lstStyle>
          <a:p>
            <a:pPr lvl="0"/>
            <a:fld id="{B5FFF200-50FF-441F-A0B1-CC778C5BD140}" type="datetime1">
              <a:rPr lang="nl-NL"/>
              <a:pPr lvl="0"/>
              <a:t>14-7-2017</a:t>
            </a:fld>
            <a:endParaRPr lang="nl-NL"/>
          </a:p>
        </p:txBody>
      </p:sp>
      <p:sp>
        <p:nvSpPr>
          <p:cNvPr id="8" name="Footer Placeholder 7"/>
          <p:cNvSpPr txBox="1">
            <a:spLocks noGrp="1"/>
          </p:cNvSpPr>
          <p:nvPr>
            <p:ph type="ftr" sz="quarter" idx="9"/>
          </p:nvPr>
        </p:nvSpPr>
        <p:spPr/>
        <p:txBody>
          <a:bodyPr/>
          <a:lstStyle>
            <a:lvl1pPr>
              <a:defRPr/>
            </a:lvl1pPr>
          </a:lstStyle>
          <a:p>
            <a:pPr lvl="0"/>
            <a:endParaRPr lang="nl-NL"/>
          </a:p>
        </p:txBody>
      </p:sp>
      <p:sp>
        <p:nvSpPr>
          <p:cNvPr id="9" name="Slide Number Placeholder 8"/>
          <p:cNvSpPr txBox="1">
            <a:spLocks noGrp="1"/>
          </p:cNvSpPr>
          <p:nvPr>
            <p:ph type="sldNum" sz="quarter" idx="8"/>
          </p:nvPr>
        </p:nvSpPr>
        <p:spPr/>
        <p:txBody>
          <a:bodyPr/>
          <a:lstStyle>
            <a:lvl1pPr>
              <a:defRPr/>
            </a:lvl1pPr>
          </a:lstStyle>
          <a:p>
            <a:pPr lvl="0"/>
            <a:fld id="{71C5FA3B-E56A-4708-9DB7-BB42994F7F77}" type="slidenum">
              <a:t>‹nr.›</a:t>
            </a:fld>
            <a:endParaRPr lang="nl-NL"/>
          </a:p>
        </p:txBody>
      </p:sp>
      <p:cxnSp>
        <p:nvCxnSpPr>
          <p:cNvPr id="10" name="Straight Connector 10"/>
          <p:cNvCxnSpPr/>
          <p:nvPr/>
        </p:nvCxnSpPr>
        <p:spPr>
          <a:xfrm rot="5400013">
            <a:off x="2217813" y="4045826"/>
            <a:ext cx="4709160" cy="787"/>
          </a:xfrm>
          <a:prstGeom prst="straightConnector1">
            <a:avLst/>
          </a:prstGeom>
          <a:noFill/>
          <a:ln w="19046" cap="flat">
            <a:solidFill>
              <a:srgbClr val="D2533C"/>
            </a:solidFill>
            <a:prstDash val="solid"/>
            <a:miter/>
          </a:ln>
        </p:spPr>
      </p:cxnSp>
    </p:spTree>
    <p:extLst>
      <p:ext uri="{BB962C8B-B14F-4D97-AF65-F5344CB8AC3E}">
        <p14:creationId xmlns:p14="http://schemas.microsoft.com/office/powerpoint/2010/main" val="426318240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nl-NL"/>
              <a:t>Klik om de stijl te bewerken</a:t>
            </a:r>
            <a:endParaRPr lang="en-US"/>
          </a:p>
        </p:txBody>
      </p:sp>
      <p:sp>
        <p:nvSpPr>
          <p:cNvPr id="3" name="Date Placeholder 2"/>
          <p:cNvSpPr txBox="1">
            <a:spLocks noGrp="1"/>
          </p:cNvSpPr>
          <p:nvPr>
            <p:ph type="dt" sz="half" idx="7"/>
          </p:nvPr>
        </p:nvSpPr>
        <p:spPr/>
        <p:txBody>
          <a:bodyPr/>
          <a:lstStyle>
            <a:lvl1pPr>
              <a:defRPr/>
            </a:lvl1pPr>
          </a:lstStyle>
          <a:p>
            <a:pPr lvl="0"/>
            <a:fld id="{3154EB35-F0F2-4E11-B746-96F2238C6ACF}" type="datetime1">
              <a:rPr lang="nl-NL"/>
              <a:pPr lvl="0"/>
              <a:t>14-7-2017</a:t>
            </a:fld>
            <a:endParaRPr lang="nl-NL"/>
          </a:p>
        </p:txBody>
      </p:sp>
      <p:sp>
        <p:nvSpPr>
          <p:cNvPr id="4" name="Footer Placeholder 3"/>
          <p:cNvSpPr txBox="1">
            <a:spLocks noGrp="1"/>
          </p:cNvSpPr>
          <p:nvPr>
            <p:ph type="ftr" sz="quarter" idx="9"/>
          </p:nvPr>
        </p:nvSpPr>
        <p:spPr/>
        <p:txBody>
          <a:bodyPr/>
          <a:lstStyle>
            <a:lvl1pPr>
              <a:defRPr/>
            </a:lvl1pPr>
          </a:lstStyle>
          <a:p>
            <a:pPr lvl="0"/>
            <a:endParaRPr lang="nl-NL"/>
          </a:p>
        </p:txBody>
      </p:sp>
      <p:sp>
        <p:nvSpPr>
          <p:cNvPr id="5" name="Slide Number Placeholder 4"/>
          <p:cNvSpPr txBox="1">
            <a:spLocks noGrp="1"/>
          </p:cNvSpPr>
          <p:nvPr>
            <p:ph type="sldNum" sz="quarter" idx="8"/>
          </p:nvPr>
        </p:nvSpPr>
        <p:spPr/>
        <p:txBody>
          <a:bodyPr/>
          <a:lstStyle>
            <a:lvl1pPr>
              <a:defRPr/>
            </a:lvl1pPr>
          </a:lstStyle>
          <a:p>
            <a:pPr lvl="0"/>
            <a:fld id="{6F582390-4CE3-46B2-A546-D9339E2EA71C}" type="slidenum">
              <a:t>‹nr.›</a:t>
            </a:fld>
            <a:endParaRPr lang="nl-NL"/>
          </a:p>
        </p:txBody>
      </p:sp>
    </p:spTree>
    <p:extLst>
      <p:ext uri="{BB962C8B-B14F-4D97-AF65-F5344CB8AC3E}">
        <p14:creationId xmlns:p14="http://schemas.microsoft.com/office/powerpoint/2010/main" val="200845556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txBox="1">
            <a:spLocks noGrp="1"/>
          </p:cNvSpPr>
          <p:nvPr>
            <p:ph type="dt" sz="half" idx="7"/>
          </p:nvPr>
        </p:nvSpPr>
        <p:spPr/>
        <p:txBody>
          <a:bodyPr/>
          <a:lstStyle>
            <a:lvl1pPr>
              <a:defRPr/>
            </a:lvl1pPr>
          </a:lstStyle>
          <a:p>
            <a:pPr lvl="0"/>
            <a:fld id="{D718C316-6018-4808-B676-C095A662E334}" type="datetime1">
              <a:rPr lang="nl-NL"/>
              <a:pPr lvl="0"/>
              <a:t>14-7-2017</a:t>
            </a:fld>
            <a:endParaRPr lang="nl-NL"/>
          </a:p>
        </p:txBody>
      </p:sp>
      <p:sp>
        <p:nvSpPr>
          <p:cNvPr id="3" name="Footer Placeholder 2"/>
          <p:cNvSpPr txBox="1">
            <a:spLocks noGrp="1"/>
          </p:cNvSpPr>
          <p:nvPr>
            <p:ph type="ftr" sz="quarter" idx="9"/>
          </p:nvPr>
        </p:nvSpPr>
        <p:spPr/>
        <p:txBody>
          <a:bodyPr/>
          <a:lstStyle>
            <a:lvl1pPr>
              <a:defRPr/>
            </a:lvl1pPr>
          </a:lstStyle>
          <a:p>
            <a:pPr lvl="0"/>
            <a:endParaRPr lang="nl-NL"/>
          </a:p>
        </p:txBody>
      </p:sp>
      <p:sp>
        <p:nvSpPr>
          <p:cNvPr id="4" name="Slide Number Placeholder 3"/>
          <p:cNvSpPr txBox="1">
            <a:spLocks noGrp="1"/>
          </p:cNvSpPr>
          <p:nvPr>
            <p:ph type="sldNum" sz="quarter" idx="8"/>
          </p:nvPr>
        </p:nvSpPr>
        <p:spPr/>
        <p:txBody>
          <a:bodyPr/>
          <a:lstStyle>
            <a:lvl1pPr>
              <a:defRPr/>
            </a:lvl1pPr>
          </a:lstStyle>
          <a:p>
            <a:pPr lvl="0"/>
            <a:fld id="{40821B89-76E8-44D6-A9D1-FBF6B855A347}" type="slidenum">
              <a:t>‹nr.›</a:t>
            </a:fld>
            <a:endParaRPr lang="nl-NL"/>
          </a:p>
        </p:txBody>
      </p:sp>
    </p:spTree>
    <p:extLst>
      <p:ext uri="{BB962C8B-B14F-4D97-AF65-F5344CB8AC3E}">
        <p14:creationId xmlns:p14="http://schemas.microsoft.com/office/powerpoint/2010/main" val="217251832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792080"/>
            <a:ext cx="2139696" cy="1261872"/>
          </a:xfrm>
        </p:spPr>
        <p:txBody>
          <a:bodyPr anchor="b"/>
          <a:lstStyle>
            <a:lvl1pPr>
              <a:defRPr sz="2400"/>
            </a:lvl1pPr>
          </a:lstStyle>
          <a:p>
            <a:pPr lvl="0"/>
            <a:r>
              <a:rPr lang="nl-NL"/>
              <a:t>Klik om de stijl te bewerken</a:t>
            </a:r>
            <a:endParaRPr lang="en-US"/>
          </a:p>
        </p:txBody>
      </p:sp>
      <p:sp>
        <p:nvSpPr>
          <p:cNvPr id="3" name="Content Placeholder 2"/>
          <p:cNvSpPr txBox="1">
            <a:spLocks noGrp="1"/>
          </p:cNvSpPr>
          <p:nvPr>
            <p:ph idx="1"/>
          </p:nvPr>
        </p:nvSpPr>
        <p:spPr>
          <a:xfrm>
            <a:off x="2971800" y="792080"/>
            <a:ext cx="5715000" cy="5577840"/>
          </a:xfrm>
        </p:spPr>
        <p:txBody>
          <a:bodyPr/>
          <a:lstStyle>
            <a:lvl1pPr>
              <a:spcBef>
                <a:spcPts val="800"/>
              </a:spcBef>
              <a:defRPr sz="3200"/>
            </a:lvl1pPr>
            <a:lvl2pPr>
              <a:spcBef>
                <a:spcPts val="700"/>
              </a:spcBef>
              <a:defRPr sz="2800"/>
            </a:lvl2pPr>
            <a:lvl3pPr>
              <a:spcBef>
                <a:spcPts val="600"/>
              </a:spcBef>
              <a:defRPr sz="2400"/>
            </a:lvl3pPr>
            <a:lvl4pPr>
              <a:spcBef>
                <a:spcPts val="500"/>
              </a:spcBef>
              <a:defRPr sz="2000"/>
            </a:lvl4pPr>
            <a:lvl5pPr>
              <a:spcBef>
                <a:spcPts val="500"/>
              </a:spcBef>
              <a:defRPr sz="2000"/>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ext Placeholder 3"/>
          <p:cNvSpPr txBox="1">
            <a:spLocks noGrp="1"/>
          </p:cNvSpPr>
          <p:nvPr>
            <p:ph type="body" idx="2"/>
          </p:nvPr>
        </p:nvSpPr>
        <p:spPr>
          <a:xfrm>
            <a:off x="457200" y="2130551"/>
            <a:ext cx="2139696" cy="4243611"/>
          </a:xfrm>
        </p:spPr>
        <p:txBody>
          <a:bodyPr/>
          <a:lstStyle>
            <a:lvl1pPr marL="0" indent="0">
              <a:spcBef>
                <a:spcPts val="300"/>
              </a:spcBef>
              <a:buNone/>
              <a:defRPr sz="1400"/>
            </a:lvl1pPr>
          </a:lstStyle>
          <a:p>
            <a:pPr lvl="0"/>
            <a:r>
              <a:rPr lang="nl-NL"/>
              <a:t>Klik om de modelstijlen te bewerken</a:t>
            </a:r>
          </a:p>
        </p:txBody>
      </p:sp>
      <p:sp>
        <p:nvSpPr>
          <p:cNvPr id="5" name="Date Placeholder 4"/>
          <p:cNvSpPr txBox="1">
            <a:spLocks noGrp="1"/>
          </p:cNvSpPr>
          <p:nvPr>
            <p:ph type="dt" sz="half" idx="7"/>
          </p:nvPr>
        </p:nvSpPr>
        <p:spPr/>
        <p:txBody>
          <a:bodyPr/>
          <a:lstStyle>
            <a:lvl1pPr>
              <a:defRPr/>
            </a:lvl1pPr>
          </a:lstStyle>
          <a:p>
            <a:pPr lvl="0"/>
            <a:fld id="{A683C992-4BB0-466C-AF76-F5814B122B37}" type="datetime1">
              <a:rPr lang="nl-NL"/>
              <a:pPr lvl="0"/>
              <a:t>14-7-2017</a:t>
            </a:fld>
            <a:endParaRPr lang="nl-NL"/>
          </a:p>
        </p:txBody>
      </p:sp>
      <p:sp>
        <p:nvSpPr>
          <p:cNvPr id="6" name="Footer Placeholder 5"/>
          <p:cNvSpPr txBox="1">
            <a:spLocks noGrp="1"/>
          </p:cNvSpPr>
          <p:nvPr>
            <p:ph type="ftr" sz="quarter" idx="9"/>
          </p:nvPr>
        </p:nvSpPr>
        <p:spPr/>
        <p:txBody>
          <a:bodyPr/>
          <a:lstStyle>
            <a:lvl1pPr>
              <a:defRPr/>
            </a:lvl1pPr>
          </a:lstStyle>
          <a:p>
            <a:pPr lvl="0"/>
            <a:endParaRPr lang="nl-NL"/>
          </a:p>
        </p:txBody>
      </p:sp>
      <p:sp>
        <p:nvSpPr>
          <p:cNvPr id="7" name="Slide Number Placeholder 6"/>
          <p:cNvSpPr txBox="1">
            <a:spLocks noGrp="1"/>
          </p:cNvSpPr>
          <p:nvPr>
            <p:ph type="sldNum" sz="quarter" idx="8"/>
          </p:nvPr>
        </p:nvSpPr>
        <p:spPr/>
        <p:txBody>
          <a:bodyPr/>
          <a:lstStyle>
            <a:lvl1pPr>
              <a:defRPr/>
            </a:lvl1pPr>
          </a:lstStyle>
          <a:p>
            <a:pPr lvl="0"/>
            <a:fld id="{B5A182A4-3CAC-4ECB-8AC2-9BBF68574C01}" type="slidenum">
              <a:t>‹nr.›</a:t>
            </a:fld>
            <a:endParaRPr lang="nl-NL"/>
          </a:p>
        </p:txBody>
      </p:sp>
      <p:cxnSp>
        <p:nvCxnSpPr>
          <p:cNvPr id="8" name="Straight Connector 8"/>
          <p:cNvCxnSpPr/>
          <p:nvPr/>
        </p:nvCxnSpPr>
        <p:spPr>
          <a:xfrm rot="5400013">
            <a:off x="-13113" y="3580205"/>
            <a:ext cx="5577839" cy="1591"/>
          </a:xfrm>
          <a:prstGeom prst="straightConnector1">
            <a:avLst/>
          </a:prstGeom>
          <a:noFill/>
          <a:ln w="19046" cap="flat">
            <a:solidFill>
              <a:srgbClr val="D2533C"/>
            </a:solidFill>
            <a:prstDash val="solid"/>
            <a:miter/>
          </a:ln>
        </p:spPr>
      </p:cxnSp>
    </p:spTree>
    <p:extLst>
      <p:ext uri="{BB962C8B-B14F-4D97-AF65-F5344CB8AC3E}">
        <p14:creationId xmlns:p14="http://schemas.microsoft.com/office/powerpoint/2010/main" val="23327273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792483"/>
            <a:ext cx="2142676" cy="1264916"/>
          </a:xfrm>
        </p:spPr>
        <p:txBody>
          <a:bodyPr anchor="b"/>
          <a:lstStyle>
            <a:lvl1pPr>
              <a:defRPr sz="2400"/>
            </a:lvl1pPr>
          </a:lstStyle>
          <a:p>
            <a:pPr lvl="0"/>
            <a:r>
              <a:rPr lang="nl-NL"/>
              <a:t>Klik om de stijl te bewerken</a:t>
            </a:r>
            <a:endParaRPr lang="en-US"/>
          </a:p>
        </p:txBody>
      </p:sp>
      <p:sp>
        <p:nvSpPr>
          <p:cNvPr id="3" name="Picture Placeholder 2"/>
          <p:cNvSpPr txBox="1">
            <a:spLocks noGrp="1"/>
          </p:cNvSpPr>
          <p:nvPr>
            <p:ph type="pic" idx="1"/>
          </p:nvPr>
        </p:nvSpPr>
        <p:spPr>
          <a:xfrm>
            <a:off x="2858606" y="838203"/>
            <a:ext cx="5904390" cy="5500454"/>
          </a:xfrm>
          <a:solidFill>
            <a:srgbClr val="F3F2DC"/>
          </a:solidFill>
          <a:ln w="76196">
            <a:solidFill>
              <a:srgbClr val="FFFFFF"/>
            </a:solidFill>
            <a:prstDash val="solid"/>
            <a:miter/>
          </a:ln>
          <a:effectLst>
            <a:outerShdw dist="12701" dir="5400000" algn="tl">
              <a:srgbClr val="000000">
                <a:alpha val="59000"/>
              </a:srgbClr>
            </a:outerShdw>
          </a:effectLst>
        </p:spPr>
        <p:txBody>
          <a:bodyPr/>
          <a:lstStyle>
            <a:lvl1pPr marL="0" indent="0">
              <a:spcBef>
                <a:spcPts val="800"/>
              </a:spcBef>
              <a:buNone/>
              <a:defRPr sz="3200"/>
            </a:lvl1pPr>
          </a:lstStyle>
          <a:p>
            <a:pPr lvl="0"/>
            <a:r>
              <a:rPr lang="nl-NL"/>
              <a:t>Klik op het pictogram als u een afbeelding wilt toevoegen</a:t>
            </a:r>
            <a:endParaRPr lang="en-US"/>
          </a:p>
        </p:txBody>
      </p:sp>
      <p:sp>
        <p:nvSpPr>
          <p:cNvPr id="4" name="Text Placeholder 3"/>
          <p:cNvSpPr txBox="1">
            <a:spLocks noGrp="1"/>
          </p:cNvSpPr>
          <p:nvPr>
            <p:ph type="body" idx="2"/>
          </p:nvPr>
        </p:nvSpPr>
        <p:spPr>
          <a:xfrm>
            <a:off x="457200" y="2133596"/>
            <a:ext cx="2139696" cy="4242816"/>
          </a:xfrm>
        </p:spPr>
        <p:txBody>
          <a:bodyPr/>
          <a:lstStyle>
            <a:lvl1pPr marL="0" indent="0">
              <a:spcBef>
                <a:spcPts val="300"/>
              </a:spcBef>
              <a:buNone/>
              <a:defRPr sz="1400"/>
            </a:lvl1pPr>
          </a:lstStyle>
          <a:p>
            <a:pPr lvl="0"/>
            <a:r>
              <a:rPr lang="nl-NL"/>
              <a:t>Klik om de modelstijlen te bewerken</a:t>
            </a:r>
          </a:p>
        </p:txBody>
      </p:sp>
      <p:sp>
        <p:nvSpPr>
          <p:cNvPr id="5" name="Date Placeholder 4"/>
          <p:cNvSpPr txBox="1">
            <a:spLocks noGrp="1"/>
          </p:cNvSpPr>
          <p:nvPr>
            <p:ph type="dt" sz="half" idx="7"/>
          </p:nvPr>
        </p:nvSpPr>
        <p:spPr/>
        <p:txBody>
          <a:bodyPr/>
          <a:lstStyle>
            <a:lvl1pPr>
              <a:defRPr/>
            </a:lvl1pPr>
          </a:lstStyle>
          <a:p>
            <a:pPr lvl="0"/>
            <a:fld id="{FDC1A0F9-F474-45AD-831B-CB77A9175DD1}" type="datetime1">
              <a:rPr lang="nl-NL"/>
              <a:pPr lvl="0"/>
              <a:t>14-7-2017</a:t>
            </a:fld>
            <a:endParaRPr lang="nl-NL"/>
          </a:p>
        </p:txBody>
      </p:sp>
      <p:sp>
        <p:nvSpPr>
          <p:cNvPr id="6" name="Footer Placeholder 5"/>
          <p:cNvSpPr txBox="1">
            <a:spLocks noGrp="1"/>
          </p:cNvSpPr>
          <p:nvPr>
            <p:ph type="ftr" sz="quarter" idx="9"/>
          </p:nvPr>
        </p:nvSpPr>
        <p:spPr/>
        <p:txBody>
          <a:bodyPr/>
          <a:lstStyle>
            <a:lvl1pPr>
              <a:defRPr/>
            </a:lvl1pPr>
          </a:lstStyle>
          <a:p>
            <a:pPr lvl="0"/>
            <a:endParaRPr lang="nl-NL"/>
          </a:p>
        </p:txBody>
      </p:sp>
      <p:sp>
        <p:nvSpPr>
          <p:cNvPr id="7" name="Slide Number Placeholder 6"/>
          <p:cNvSpPr txBox="1">
            <a:spLocks noGrp="1"/>
          </p:cNvSpPr>
          <p:nvPr>
            <p:ph type="sldNum" sz="quarter" idx="8"/>
          </p:nvPr>
        </p:nvSpPr>
        <p:spPr/>
        <p:txBody>
          <a:bodyPr/>
          <a:lstStyle>
            <a:lvl1pPr>
              <a:defRPr/>
            </a:lvl1pPr>
          </a:lstStyle>
          <a:p>
            <a:pPr lvl="0"/>
            <a:fld id="{8A5C7FA4-EFE8-4F18-AA0F-DD9ECC3D21A3}" type="slidenum">
              <a:t>‹nr.›</a:t>
            </a:fld>
            <a:endParaRPr lang="nl-NL"/>
          </a:p>
        </p:txBody>
      </p:sp>
    </p:spTree>
    <p:extLst>
      <p:ext uri="{BB962C8B-B14F-4D97-AF65-F5344CB8AC3E}">
        <p14:creationId xmlns:p14="http://schemas.microsoft.com/office/powerpoint/2010/main" val="127679741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9"/>
          <p:cNvSpPr/>
          <p:nvPr/>
        </p:nvSpPr>
        <p:spPr>
          <a:xfrm>
            <a:off x="0" y="220781"/>
            <a:ext cx="9144000" cy="228600"/>
          </a:xfrm>
          <a:prstGeom prst="rect">
            <a:avLst/>
          </a:prstGeom>
          <a:solidFill>
            <a:srgbClr val="FFFFFF"/>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Arial"/>
            </a:endParaRPr>
          </a:p>
        </p:txBody>
      </p:sp>
      <p:sp>
        <p:nvSpPr>
          <p:cNvPr id="3" name="Title Placeholder 1"/>
          <p:cNvSpPr txBox="1">
            <a:spLocks noGrp="1"/>
          </p:cNvSpPr>
          <p:nvPr>
            <p:ph type="title"/>
          </p:nvPr>
        </p:nvSpPr>
        <p:spPr>
          <a:xfrm>
            <a:off x="457200" y="533396"/>
            <a:ext cx="8229600" cy="990596"/>
          </a:xfrm>
          <a:prstGeom prst="rect">
            <a:avLst/>
          </a:prstGeom>
          <a:noFill/>
          <a:ln>
            <a:noFill/>
          </a:ln>
        </p:spPr>
        <p:txBody>
          <a:bodyPr vert="horz" wrap="square" lIns="91440" tIns="45720" rIns="91440" bIns="45720" anchor="ctr" anchorCtr="0" compatLnSpc="1">
            <a:noAutofit/>
          </a:bodyPr>
          <a:lstStyle/>
          <a:p>
            <a:pPr lvl="0"/>
            <a:r>
              <a:rPr lang="nl-NL"/>
              <a:t>Klik om de stijl te bewerken</a:t>
            </a:r>
            <a:endParaRPr lang="en-US"/>
          </a:p>
        </p:txBody>
      </p:sp>
      <p:sp>
        <p:nvSpPr>
          <p:cNvPr id="4" name="Text Placeholder 2"/>
          <p:cNvSpPr txBox="1">
            <a:spLocks noGrp="1"/>
          </p:cNvSpPr>
          <p:nvPr>
            <p:ph type="body" idx="1"/>
          </p:nvPr>
        </p:nvSpPr>
        <p:spPr>
          <a:xfrm>
            <a:off x="457200" y="1600200"/>
            <a:ext cx="8229600" cy="4876796"/>
          </a:xfrm>
          <a:prstGeom prst="rect">
            <a:avLst/>
          </a:prstGeom>
          <a:noFill/>
          <a:ln>
            <a:noFill/>
          </a:ln>
        </p:spPr>
        <p:txBody>
          <a:bodyPr vert="horz" wrap="square" lIns="91440" tIns="45720" rIns="91440" bIns="45720" anchor="t" anchorCtr="0" compatLnSpc="1">
            <a:no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Rectangle 6"/>
          <p:cNvSpPr/>
          <p:nvPr/>
        </p:nvSpPr>
        <p:spPr>
          <a:xfrm>
            <a:off x="0" y="0"/>
            <a:ext cx="9144000" cy="365760"/>
          </a:xfrm>
          <a:prstGeom prst="rect">
            <a:avLst/>
          </a:prstGeom>
          <a:solidFill>
            <a:srgbClr val="93A299"/>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Arial"/>
            </a:endParaRPr>
          </a:p>
        </p:txBody>
      </p:sp>
      <p:sp>
        <p:nvSpPr>
          <p:cNvPr id="6" name="Date Placeholder 3"/>
          <p:cNvSpPr txBox="1">
            <a:spLocks noGrp="1"/>
          </p:cNvSpPr>
          <p:nvPr>
            <p:ph type="dt" sz="half" idx="2"/>
          </p:nvPr>
        </p:nvSpPr>
        <p:spPr>
          <a:xfrm>
            <a:off x="457200" y="18288"/>
            <a:ext cx="2895603" cy="329184"/>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nl-NL" sz="1200" b="0" i="0" u="none" strike="noStrike" kern="1200" cap="none" spc="0" baseline="0">
                <a:solidFill>
                  <a:srgbClr val="FFFFFF"/>
                </a:solidFill>
                <a:uFillTx/>
                <a:latin typeface="Arial"/>
              </a:defRPr>
            </a:lvl1pPr>
          </a:lstStyle>
          <a:p>
            <a:pPr lvl="0"/>
            <a:fld id="{BB821DBA-3756-4F64-A855-E91F82269F93}" type="datetime1">
              <a:rPr lang="nl-NL"/>
              <a:pPr lvl="0"/>
              <a:t>14-7-2017</a:t>
            </a:fld>
            <a:endParaRPr lang="nl-NL"/>
          </a:p>
        </p:txBody>
      </p:sp>
      <p:sp>
        <p:nvSpPr>
          <p:cNvPr id="7" name="Footer Placeholder 4"/>
          <p:cNvSpPr txBox="1">
            <a:spLocks noGrp="1"/>
          </p:cNvSpPr>
          <p:nvPr>
            <p:ph type="ftr" sz="quarter" idx="3"/>
          </p:nvPr>
        </p:nvSpPr>
        <p:spPr>
          <a:xfrm>
            <a:off x="3429000" y="18288"/>
            <a:ext cx="4114800" cy="329184"/>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nl-NL" sz="1200" b="0" i="0" u="none" strike="noStrike" kern="1200" cap="none" spc="0" baseline="0">
                <a:solidFill>
                  <a:srgbClr val="FFFFFF"/>
                </a:solidFill>
                <a:uFillTx/>
                <a:latin typeface="Arial"/>
              </a:defRPr>
            </a:lvl1pPr>
          </a:lstStyle>
          <a:p>
            <a:pPr lvl="0"/>
            <a:endParaRPr lang="nl-NL"/>
          </a:p>
        </p:txBody>
      </p:sp>
      <p:sp>
        <p:nvSpPr>
          <p:cNvPr id="8" name="Slide Number Placeholder 5"/>
          <p:cNvSpPr txBox="1">
            <a:spLocks noGrp="1"/>
          </p:cNvSpPr>
          <p:nvPr>
            <p:ph type="sldNum" sz="quarter" idx="4"/>
          </p:nvPr>
        </p:nvSpPr>
        <p:spPr>
          <a:xfrm>
            <a:off x="7619996" y="18288"/>
            <a:ext cx="1066803" cy="329184"/>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nl-NL" sz="1400" b="1" i="0" u="none" strike="noStrike" kern="1200" cap="none" spc="0" baseline="0">
                <a:solidFill>
                  <a:srgbClr val="FFFFFF"/>
                </a:solidFill>
                <a:uFillTx/>
                <a:latin typeface="Arial"/>
              </a:defRPr>
            </a:lvl1pPr>
          </a:lstStyle>
          <a:p>
            <a:pPr lvl="0"/>
            <a:fld id="{887FD795-A96C-49D8-9E0C-0F1C62D08399}" type="slidenum">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marL="0" marR="0" lvl="0" indent="0" algn="l" defTabSz="914400" rtl="0" fontAlgn="auto" hangingPunct="1">
        <a:lnSpc>
          <a:spcPct val="100000"/>
        </a:lnSpc>
        <a:spcBef>
          <a:spcPts val="0"/>
        </a:spcBef>
        <a:spcAft>
          <a:spcPts val="0"/>
        </a:spcAft>
        <a:buNone/>
        <a:tabLst/>
        <a:defRPr lang="nl-NL" sz="4000" b="0" i="0" u="none" strike="noStrike" kern="1200" cap="none" spc="-100" baseline="0">
          <a:solidFill>
            <a:srgbClr val="D2533C"/>
          </a:solidFill>
          <a:uFillTx/>
          <a:latin typeface="Arial"/>
        </a:defRPr>
      </a:lvl1pPr>
    </p:titleStyle>
    <p:bodyStyle>
      <a:lvl1pPr marL="182880" marR="0" lvl="0" indent="-182880" algn="l" defTabSz="914400" rtl="0" fontAlgn="auto" hangingPunct="1">
        <a:lnSpc>
          <a:spcPct val="100000"/>
        </a:lnSpc>
        <a:spcBef>
          <a:spcPts val="600"/>
        </a:spcBef>
        <a:spcAft>
          <a:spcPts val="0"/>
        </a:spcAft>
        <a:buClr>
          <a:srgbClr val="93A299"/>
        </a:buClr>
        <a:buSzPct val="85000"/>
        <a:buFont typeface="Arial" pitchFamily="34"/>
        <a:buChar char="•"/>
        <a:tabLst/>
        <a:defRPr lang="nl-NL" sz="2400" b="0" i="0" u="none" strike="noStrike" kern="1200" cap="none" spc="0" baseline="0">
          <a:solidFill>
            <a:srgbClr val="292934"/>
          </a:solidFill>
          <a:uFillTx/>
          <a:latin typeface="Arial"/>
        </a:defRPr>
      </a:lvl1pPr>
      <a:lvl2pPr marL="457200" marR="0" lvl="1" indent="-182880" algn="l" defTabSz="914400" rtl="0" fontAlgn="auto" hangingPunct="1">
        <a:lnSpc>
          <a:spcPct val="100000"/>
        </a:lnSpc>
        <a:spcBef>
          <a:spcPts val="500"/>
        </a:spcBef>
        <a:spcAft>
          <a:spcPts val="0"/>
        </a:spcAft>
        <a:buClr>
          <a:srgbClr val="93A299"/>
        </a:buClr>
        <a:buSzPct val="85000"/>
        <a:buFont typeface="Arial" pitchFamily="34"/>
        <a:buChar char="•"/>
        <a:tabLst/>
        <a:defRPr lang="nl-NL" sz="2000" b="0" i="0" u="none" strike="noStrike" kern="1200" cap="none" spc="0" baseline="0">
          <a:solidFill>
            <a:srgbClr val="292934"/>
          </a:solidFill>
          <a:uFillTx/>
          <a:latin typeface="Arial"/>
        </a:defRPr>
      </a:lvl2pPr>
      <a:lvl3pPr marL="731520" marR="0" lvl="2" indent="-182880" algn="l" defTabSz="914400" rtl="0" fontAlgn="auto" hangingPunct="1">
        <a:lnSpc>
          <a:spcPct val="100000"/>
        </a:lnSpc>
        <a:spcBef>
          <a:spcPts val="400"/>
        </a:spcBef>
        <a:spcAft>
          <a:spcPts val="0"/>
        </a:spcAft>
        <a:buClr>
          <a:srgbClr val="93A299"/>
        </a:buClr>
        <a:buSzPct val="90000"/>
        <a:buFont typeface="Arial" pitchFamily="34"/>
        <a:buChar char="•"/>
        <a:tabLst/>
        <a:defRPr lang="nl-NL" sz="1800" b="0" i="0" u="none" strike="noStrike" kern="1200" cap="none" spc="0" baseline="0">
          <a:solidFill>
            <a:srgbClr val="292934"/>
          </a:solidFill>
          <a:uFillTx/>
          <a:latin typeface="Arial"/>
        </a:defRPr>
      </a:lvl3pPr>
      <a:lvl4pPr marL="1005840" marR="0" lvl="3" indent="-182880" algn="l" defTabSz="914400" rtl="0" fontAlgn="auto" hangingPunct="1">
        <a:lnSpc>
          <a:spcPct val="100000"/>
        </a:lnSpc>
        <a:spcBef>
          <a:spcPts val="400"/>
        </a:spcBef>
        <a:spcAft>
          <a:spcPts val="0"/>
        </a:spcAft>
        <a:buClr>
          <a:srgbClr val="93A299"/>
        </a:buClr>
        <a:buSzPct val="100000"/>
        <a:buFont typeface="Arial" pitchFamily="34"/>
        <a:buChar char="•"/>
        <a:tabLst/>
        <a:defRPr lang="nl-NL" sz="1600" b="0" i="0" u="none" strike="noStrike" kern="1200" cap="none" spc="0" baseline="0">
          <a:solidFill>
            <a:srgbClr val="292934"/>
          </a:solidFill>
          <a:uFillTx/>
          <a:latin typeface="Arial"/>
        </a:defRPr>
      </a:lvl4pPr>
      <a:lvl5pPr marL="1188720" marR="0" lvl="4" indent="-137160" algn="l" defTabSz="914400" rtl="0" fontAlgn="auto" hangingPunct="1">
        <a:lnSpc>
          <a:spcPct val="100000"/>
        </a:lnSpc>
        <a:spcBef>
          <a:spcPts val="300"/>
        </a:spcBef>
        <a:spcAft>
          <a:spcPts val="0"/>
        </a:spcAft>
        <a:buClr>
          <a:srgbClr val="93A299"/>
        </a:buClr>
        <a:buSzPct val="100000"/>
        <a:buFont typeface="Arial" pitchFamily="34"/>
        <a:buChar char="•"/>
        <a:tabLst/>
        <a:defRPr lang="nl-NL" sz="1400" b="0" i="0" u="none" strike="noStrike" kern="1200" cap="none" spc="0" baseline="0">
          <a:solidFill>
            <a:srgbClr val="292934"/>
          </a:solidFill>
          <a:uFillTx/>
          <a:latin typeface="Arial"/>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Titel 1"/>
          <p:cNvSpPr txBox="1">
            <a:spLocks noGrp="1"/>
          </p:cNvSpPr>
          <p:nvPr>
            <p:ph type="ctrTitle"/>
          </p:nvPr>
        </p:nvSpPr>
        <p:spPr/>
        <p:txBody>
          <a:bodyPr/>
          <a:lstStyle/>
          <a:p>
            <a:pPr lvl="0"/>
            <a:r>
              <a:rPr lang="nl-NL"/>
              <a:t>Mysterie: Moord op de Romanovs</a:t>
            </a:r>
          </a:p>
        </p:txBody>
      </p:sp>
      <p:sp>
        <p:nvSpPr>
          <p:cNvPr id="3" name="Ondertitel 2"/>
          <p:cNvSpPr txBox="1">
            <a:spLocks noGrp="1"/>
          </p:cNvSpPr>
          <p:nvPr>
            <p:ph type="subTitle" idx="1"/>
          </p:nvPr>
        </p:nvSpPr>
        <p:spPr/>
        <p:txBody>
          <a:bodyPr/>
          <a:lstStyle/>
          <a:p>
            <a:pPr lvl="0"/>
            <a:r>
              <a:rPr lang="nl-NL"/>
              <a:t>Vakdidactiek 3: curriculumontwerp</a:t>
            </a:r>
          </a:p>
          <a:p>
            <a:pPr lvl="0"/>
            <a:r>
              <a:rPr lang="nl-NL"/>
              <a:t>Jari Bezemer</a:t>
            </a:r>
          </a:p>
          <a:p>
            <a:pPr lvl="0"/>
            <a:r>
              <a:rPr lang="nl-NL"/>
              <a:t>1660441</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name="Slide13">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p>
            <a:pPr lvl="0"/>
            <a:r>
              <a:rPr lang="nl-NL"/>
              <a:t>ICT en activerende werkvormen</a:t>
            </a:r>
          </a:p>
        </p:txBody>
      </p:sp>
      <p:sp>
        <p:nvSpPr>
          <p:cNvPr id="3" name="Tijdelijke aanduiding voor inhoud 2"/>
          <p:cNvSpPr txBox="1">
            <a:spLocks noGrp="1"/>
          </p:cNvSpPr>
          <p:nvPr>
            <p:ph idx="1"/>
          </p:nvPr>
        </p:nvSpPr>
        <p:spPr/>
        <p:txBody>
          <a:bodyPr/>
          <a:lstStyle/>
          <a:p>
            <a:pPr lvl="0">
              <a:lnSpc>
                <a:spcPct val="90000"/>
              </a:lnSpc>
            </a:pPr>
            <a:r>
              <a:rPr lang="nl-NL"/>
              <a:t>ICT:</a:t>
            </a:r>
          </a:p>
          <a:p>
            <a:pPr lvl="1">
              <a:lnSpc>
                <a:spcPct val="90000"/>
              </a:lnSpc>
            </a:pPr>
            <a:r>
              <a:rPr lang="nl-NL"/>
              <a:t>Presentaties:</a:t>
            </a:r>
          </a:p>
          <a:p>
            <a:pPr lvl="1">
              <a:lnSpc>
                <a:spcPct val="90000"/>
              </a:lnSpc>
            </a:pPr>
            <a:r>
              <a:rPr lang="nl-NL"/>
              <a:t>Verhaal.</a:t>
            </a:r>
          </a:p>
          <a:p>
            <a:pPr lvl="1">
              <a:lnSpc>
                <a:spcPct val="90000"/>
              </a:lnSpc>
            </a:pPr>
            <a:r>
              <a:rPr lang="nl-NL"/>
              <a:t>Uitleg opdrachten.</a:t>
            </a:r>
          </a:p>
          <a:p>
            <a:pPr lvl="0">
              <a:lnSpc>
                <a:spcPct val="90000"/>
              </a:lnSpc>
            </a:pPr>
            <a:endParaRPr lang="nl-NL"/>
          </a:p>
          <a:p>
            <a:pPr lvl="0">
              <a:lnSpc>
                <a:spcPct val="90000"/>
              </a:lnSpc>
            </a:pPr>
            <a:r>
              <a:rPr lang="nl-NL"/>
              <a:t>Kahoot.</a:t>
            </a:r>
          </a:p>
          <a:p>
            <a:pPr marL="0" lvl="0" indent="0">
              <a:lnSpc>
                <a:spcPct val="90000"/>
              </a:lnSpc>
              <a:buNone/>
            </a:pPr>
            <a:endParaRPr lang="nl-NL"/>
          </a:p>
          <a:p>
            <a:pPr lvl="0">
              <a:lnSpc>
                <a:spcPct val="90000"/>
              </a:lnSpc>
            </a:pPr>
            <a:r>
              <a:rPr lang="nl-NL"/>
              <a:t>Activerende werkvorm:</a:t>
            </a:r>
          </a:p>
          <a:p>
            <a:pPr lvl="1">
              <a:lnSpc>
                <a:spcPct val="90000"/>
              </a:lnSpc>
            </a:pPr>
            <a:r>
              <a:rPr lang="nl-NL"/>
              <a:t>Expertgroepjes: indelen groepjes van 4 en presentatie geven over de volgende personen: tsaar Nicolaas II, Lenin, Trotski en Keizer Wilhelm II.</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name="Slide14">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p>
            <a:pPr lvl="0"/>
            <a:r>
              <a:rPr lang="nl-NL"/>
              <a:t>Lessen</a:t>
            </a:r>
          </a:p>
        </p:txBody>
      </p:sp>
      <p:sp>
        <p:nvSpPr>
          <p:cNvPr id="3" name="Tijdelijke aanduiding voor inhoud 2"/>
          <p:cNvSpPr txBox="1">
            <a:spLocks noGrp="1"/>
          </p:cNvSpPr>
          <p:nvPr>
            <p:ph idx="1"/>
          </p:nvPr>
        </p:nvSpPr>
        <p:spPr/>
        <p:txBody>
          <a:bodyPr/>
          <a:lstStyle/>
          <a:p>
            <a:pPr lvl="0"/>
            <a:r>
              <a:rPr lang="nl-NL"/>
              <a:t>Les 1: onderwerp inleiden, en informatie opdoen.</a:t>
            </a:r>
          </a:p>
          <a:p>
            <a:pPr lvl="0"/>
            <a:r>
              <a:rPr lang="nl-NL"/>
              <a:t>Les 2: activerende werkvorm, expertgroepjes.</a:t>
            </a:r>
          </a:p>
          <a:p>
            <a:pPr lvl="0"/>
            <a:r>
              <a:rPr lang="nl-NL"/>
              <a:t>Les 3: vakdidactische opdracht.</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name="Slide17">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p>
            <a:pPr lvl="0"/>
            <a:r>
              <a:rPr lang="nl-NL"/>
              <a:t>Les 1</a:t>
            </a:r>
          </a:p>
        </p:txBody>
      </p:sp>
      <p:sp>
        <p:nvSpPr>
          <p:cNvPr id="3" name="Tijdelijke aanduiding voor inhoud 2"/>
          <p:cNvSpPr txBox="1">
            <a:spLocks noGrp="1"/>
          </p:cNvSpPr>
          <p:nvPr>
            <p:ph idx="1"/>
          </p:nvPr>
        </p:nvSpPr>
        <p:spPr/>
        <p:txBody>
          <a:bodyPr/>
          <a:lstStyle/>
          <a:p>
            <a:pPr lvl="0"/>
            <a:r>
              <a:rPr lang="nl-NL"/>
              <a:t>Voorbereiding: Kahoot</a:t>
            </a:r>
          </a:p>
          <a:p>
            <a:pPr lvl="0"/>
            <a:endParaRPr lang="nl-NL"/>
          </a:p>
          <a:p>
            <a:pPr lvl="0"/>
            <a:r>
              <a:rPr lang="nl-NL"/>
              <a:t>Voorkennis activeren: Kahoot (10 min)</a:t>
            </a:r>
          </a:p>
          <a:p>
            <a:pPr lvl="0"/>
            <a:r>
              <a:rPr lang="nl-NL"/>
              <a:t>Verhaal (10 min)</a:t>
            </a:r>
          </a:p>
          <a:p>
            <a:pPr lvl="0"/>
            <a:r>
              <a:rPr lang="nl-NL"/>
              <a:t>Uitleg opdrachten werkboek (5 min)</a:t>
            </a:r>
          </a:p>
          <a:p>
            <a:pPr lvl="0"/>
            <a:r>
              <a:rPr lang="nl-NL"/>
              <a:t>Zelfstandig werken aan opdrachten (20 min)</a:t>
            </a:r>
          </a:p>
          <a:p>
            <a:pPr lvl="0"/>
            <a:r>
              <a:rPr lang="nl-NL"/>
              <a:t>Afsluiten (5 min)</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name="Slide18">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p>
            <a:pPr lvl="0"/>
            <a:r>
              <a:rPr lang="nl-NL"/>
              <a:t>Les 2</a:t>
            </a:r>
          </a:p>
        </p:txBody>
      </p:sp>
      <p:sp>
        <p:nvSpPr>
          <p:cNvPr id="3" name="Tijdelijke aanduiding voor inhoud 2"/>
          <p:cNvSpPr txBox="1">
            <a:spLocks noGrp="1"/>
          </p:cNvSpPr>
          <p:nvPr>
            <p:ph idx="1"/>
          </p:nvPr>
        </p:nvSpPr>
        <p:spPr/>
        <p:txBody>
          <a:bodyPr/>
          <a:lstStyle/>
          <a:p>
            <a:pPr lvl="0"/>
            <a:r>
              <a:rPr lang="nl-NL"/>
              <a:t>Voorbereiding: Computerlokaal reserveren</a:t>
            </a:r>
          </a:p>
          <a:p>
            <a:pPr marL="0" lvl="0" indent="0">
              <a:buNone/>
            </a:pPr>
            <a:endParaRPr lang="nl-NL"/>
          </a:p>
          <a:p>
            <a:pPr lvl="0"/>
            <a:r>
              <a:rPr lang="nl-NL"/>
              <a:t>Instructie expertgroepjes (5 min)</a:t>
            </a:r>
          </a:p>
          <a:p>
            <a:pPr lvl="0"/>
            <a:r>
              <a:rPr lang="nl-NL"/>
              <a:t>Indelen groepjes en naar computerlokaal (5 min)</a:t>
            </a:r>
          </a:p>
          <a:p>
            <a:pPr lvl="0"/>
            <a:r>
              <a:rPr lang="nl-NL"/>
              <a:t>Informatie opzoeken (20 min)</a:t>
            </a:r>
          </a:p>
          <a:p>
            <a:pPr lvl="0"/>
            <a:r>
              <a:rPr lang="nl-NL"/>
              <a:t>Presenteren (20 min)</a:t>
            </a:r>
          </a:p>
          <a:p>
            <a:pPr lvl="0"/>
            <a:endParaRPr lang="nl-NL"/>
          </a:p>
          <a:p>
            <a:pPr lvl="0"/>
            <a:endParaRPr lang="nl-NL"/>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name="Slide19">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p>
            <a:pPr lvl="0"/>
            <a:r>
              <a:rPr lang="nl-NL"/>
              <a:t>Les 3</a:t>
            </a:r>
          </a:p>
        </p:txBody>
      </p:sp>
      <p:sp>
        <p:nvSpPr>
          <p:cNvPr id="3" name="Tijdelijke aanduiding voor inhoud 2"/>
          <p:cNvSpPr txBox="1">
            <a:spLocks noGrp="1"/>
          </p:cNvSpPr>
          <p:nvPr>
            <p:ph idx="1"/>
          </p:nvPr>
        </p:nvSpPr>
        <p:spPr/>
        <p:txBody>
          <a:bodyPr/>
          <a:lstStyle/>
          <a:p>
            <a:pPr lvl="0"/>
            <a:r>
              <a:rPr lang="nl-NL"/>
              <a:t>Voorbereiding: 16 setjes uitknippen en lamineren, en 32 opdrachtbladen printen.</a:t>
            </a:r>
          </a:p>
          <a:p>
            <a:pPr lvl="0"/>
            <a:endParaRPr lang="nl-NL"/>
          </a:p>
          <a:p>
            <a:pPr lvl="0"/>
            <a:r>
              <a:rPr lang="nl-NL"/>
              <a:t>Voorkennis activeren en herhalen (5 min).</a:t>
            </a:r>
          </a:p>
          <a:p>
            <a:pPr lvl="0"/>
            <a:r>
              <a:rPr lang="nl-NL"/>
              <a:t>Opdracht Uitleggen (5 min).</a:t>
            </a:r>
          </a:p>
          <a:p>
            <a:pPr lvl="0"/>
            <a:r>
              <a:rPr lang="nl-NL"/>
              <a:t>Samenwerken in groepjes (30 min)</a:t>
            </a:r>
          </a:p>
          <a:p>
            <a:pPr lvl="0"/>
            <a:r>
              <a:rPr lang="nl-NL"/>
              <a:t>Extra opdracht (10 min)</a:t>
            </a:r>
          </a:p>
          <a:p>
            <a:pPr lvl="0"/>
            <a:r>
              <a:rPr lang="nl-NL"/>
              <a:t>Nabespreken en afsluiten(10 min)</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name="Slide15">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p>
            <a:pPr lvl="0"/>
            <a:r>
              <a:rPr lang="nl-NL"/>
              <a:t>Product</a:t>
            </a:r>
          </a:p>
        </p:txBody>
      </p:sp>
      <p:sp>
        <p:nvSpPr>
          <p:cNvPr id="3" name="Tijdelijke aanduiding voor inhoud 2"/>
          <p:cNvSpPr txBox="1">
            <a:spLocks noGrp="1"/>
          </p:cNvSpPr>
          <p:nvPr>
            <p:ph idx="1"/>
          </p:nvPr>
        </p:nvSpPr>
        <p:spPr/>
        <p:txBody>
          <a:bodyPr/>
          <a:lstStyle/>
          <a:p>
            <a:pPr lvl="0"/>
            <a:r>
              <a:rPr lang="nl-NL"/>
              <a:t>Opdracht: Leerlingen opgedeeld in tweetallen</a:t>
            </a:r>
          </a:p>
          <a:p>
            <a:pPr lvl="0"/>
            <a:r>
              <a:rPr lang="nl-NL"/>
              <a:t>Uitleg opdracht</a:t>
            </a:r>
          </a:p>
          <a:p>
            <a:pPr lvl="0"/>
            <a:r>
              <a:rPr lang="nl-NL"/>
              <a:t>Zelfstandig aan het werk met opdrachtenblad.</a:t>
            </a:r>
          </a:p>
          <a:p>
            <a:pPr lvl="0"/>
            <a:r>
              <a:rPr lang="nl-NL"/>
              <a:t>Lessen onderbreken en navraag doen</a:t>
            </a:r>
          </a:p>
          <a:p>
            <a:pPr lvl="0"/>
            <a:r>
              <a:rPr lang="nl-NL"/>
              <a:t>Extra: eerder klaar is een extra opdracht achter de computer in de mediatheek.</a:t>
            </a:r>
          </a:p>
          <a:p>
            <a:pPr lvl="0"/>
            <a:r>
              <a:rPr lang="nl-NL"/>
              <a:t>nabespreken</a:t>
            </a:r>
          </a:p>
          <a:p>
            <a:pPr lvl="0"/>
            <a:endParaRPr lang="nl-NL"/>
          </a:p>
          <a:p>
            <a:pPr lvl="0"/>
            <a:endParaRPr lang="nl-NL"/>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name="Slide20">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p>
            <a:pPr lvl="0"/>
            <a:r>
              <a:rPr lang="nl-NL"/>
              <a:t>Product</a:t>
            </a:r>
          </a:p>
        </p:txBody>
      </p:sp>
      <p:sp>
        <p:nvSpPr>
          <p:cNvPr id="3" name="Tijdelijke aanduiding voor inhoud 2"/>
          <p:cNvSpPr txBox="1">
            <a:spLocks noGrp="1"/>
          </p:cNvSpPr>
          <p:nvPr>
            <p:ph idx="1"/>
          </p:nvPr>
        </p:nvSpPr>
        <p:spPr/>
        <p:txBody>
          <a:bodyPr/>
          <a:lstStyle/>
          <a:p>
            <a:pPr lvl="0"/>
            <a:r>
              <a:rPr lang="nl-NL"/>
              <a:t>Mysterie:</a:t>
            </a:r>
          </a:p>
          <a:p>
            <a:pPr lvl="1"/>
            <a:r>
              <a:rPr lang="nl-NL"/>
              <a:t>Ingevuld opdrachtenblad</a:t>
            </a:r>
          </a:p>
          <a:p>
            <a:pPr lvl="1"/>
            <a:r>
              <a:rPr lang="nl-NL"/>
              <a:t>Extra opdracht</a:t>
            </a:r>
          </a:p>
          <a:p>
            <a:pPr lvl="0"/>
            <a:endParaRPr lang="nl-NL"/>
          </a:p>
          <a:p>
            <a:pPr lvl="0"/>
            <a:r>
              <a:rPr lang="nl-NL"/>
              <a:t>Presentatie expert groepje:</a:t>
            </a:r>
          </a:p>
          <a:p>
            <a:pPr lvl="1"/>
            <a:r>
              <a:rPr lang="nl-NL"/>
              <a:t>Presentatie</a:t>
            </a:r>
          </a:p>
          <a:p>
            <a:pPr lvl="1"/>
            <a:r>
              <a:rPr lang="nl-NL"/>
              <a:t>Bronvermelding</a:t>
            </a:r>
          </a:p>
          <a:p>
            <a:pPr lvl="0"/>
            <a:endParaRPr lang="nl-NL"/>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name="Slide21">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p>
            <a:pPr lvl="0"/>
            <a:r>
              <a:rPr lang="nl-NL"/>
              <a:t>Beoordeling</a:t>
            </a:r>
          </a:p>
        </p:txBody>
      </p:sp>
      <p:sp>
        <p:nvSpPr>
          <p:cNvPr id="3" name="Tijdelijke aanduiding voor inhoud 2"/>
          <p:cNvSpPr txBox="1">
            <a:spLocks noGrp="1"/>
          </p:cNvSpPr>
          <p:nvPr>
            <p:ph idx="1"/>
          </p:nvPr>
        </p:nvSpPr>
        <p:spPr/>
        <p:txBody>
          <a:bodyPr/>
          <a:lstStyle/>
          <a:p>
            <a:pPr lvl="0"/>
            <a:r>
              <a:rPr lang="nl-NL"/>
              <a:t>Mysterie:</a:t>
            </a:r>
          </a:p>
          <a:p>
            <a:pPr lvl="1"/>
            <a:r>
              <a:rPr lang="nl-NL"/>
              <a:t>Opdrachtenblad mysterie inleveren.</a:t>
            </a:r>
          </a:p>
          <a:p>
            <a:pPr lvl="1"/>
            <a:r>
              <a:rPr lang="nl-NL"/>
              <a:t>Beoordeling op punten.</a:t>
            </a:r>
          </a:p>
          <a:p>
            <a:pPr lvl="0"/>
            <a:endParaRPr lang="nl-NL"/>
          </a:p>
          <a:p>
            <a:pPr lvl="0"/>
            <a:r>
              <a:rPr lang="nl-NL"/>
              <a:t>Presentatie expertgroepje:</a:t>
            </a:r>
          </a:p>
          <a:p>
            <a:pPr lvl="1"/>
            <a:r>
              <a:rPr lang="nl-NL"/>
              <a:t>Presentatie inleveren.</a:t>
            </a:r>
          </a:p>
          <a:p>
            <a:pPr lvl="1"/>
            <a:r>
              <a:rPr lang="nl-NL"/>
              <a:t>Rubriek voor de gegeven presentatie en bronnengebruik.</a:t>
            </a:r>
          </a:p>
          <a:p>
            <a:pPr lvl="0"/>
            <a:endParaRPr lang="nl-NL"/>
          </a:p>
          <a:p>
            <a:pPr lvl="0"/>
            <a:endParaRPr lang="nl-NL"/>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name="Slide5">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p>
            <a:pPr lvl="0"/>
            <a:r>
              <a:rPr lang="nl-NL"/>
              <a:t>Beginsituatie</a:t>
            </a:r>
          </a:p>
        </p:txBody>
      </p:sp>
      <p:sp>
        <p:nvSpPr>
          <p:cNvPr id="3" name="Tijdelijke aanduiding voor inhoud 2"/>
          <p:cNvSpPr txBox="1">
            <a:spLocks noGrp="1"/>
          </p:cNvSpPr>
          <p:nvPr>
            <p:ph idx="1"/>
          </p:nvPr>
        </p:nvSpPr>
        <p:spPr/>
        <p:txBody>
          <a:bodyPr/>
          <a:lstStyle/>
          <a:p>
            <a:pPr lvl="0"/>
            <a:r>
              <a:rPr lang="nl-NL"/>
              <a:t>Derde klas atheneum</a:t>
            </a:r>
          </a:p>
          <a:p>
            <a:pPr lvl="0"/>
            <a:endParaRPr lang="nl-NL"/>
          </a:p>
          <a:p>
            <a:pPr lvl="0"/>
            <a:r>
              <a:rPr lang="nl-NL"/>
              <a:t>Voorkennis:</a:t>
            </a:r>
          </a:p>
          <a:p>
            <a:pPr lvl="1"/>
            <a:r>
              <a:rPr lang="nl-NL"/>
              <a:t>De leerlingen Hebben in de tweede klas de Eerste Wereldoorlog en de Russische Revolutie behandeld. De stof is dus herhaling. De voorkennis moet wel geactiveerd worden.</a:t>
            </a:r>
          </a:p>
          <a:p>
            <a:pPr lvl="1"/>
            <a:r>
              <a:rPr lang="nl-NL"/>
              <a:t>Leerlingen weten hoe ze bronnen moeten analyseren.</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name="Slide7">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p>
            <a:pPr lvl="0"/>
            <a:r>
              <a:rPr lang="nl-NL"/>
              <a:t>Lesdoelen</a:t>
            </a:r>
          </a:p>
        </p:txBody>
      </p:sp>
      <p:sp>
        <p:nvSpPr>
          <p:cNvPr id="3" name="Tijdelijke aanduiding voor inhoud 2"/>
          <p:cNvSpPr txBox="1">
            <a:spLocks noGrp="1"/>
          </p:cNvSpPr>
          <p:nvPr>
            <p:ph idx="1"/>
          </p:nvPr>
        </p:nvSpPr>
        <p:spPr/>
        <p:txBody>
          <a:bodyPr/>
          <a:lstStyle/>
          <a:p>
            <a:pPr lvl="0">
              <a:lnSpc>
                <a:spcPct val="80000"/>
              </a:lnSpc>
              <a:spcBef>
                <a:spcPts val="500"/>
              </a:spcBef>
            </a:pPr>
            <a:r>
              <a:rPr lang="nl-NL" sz="2000"/>
              <a:t>36. De leerling leert betekenisvolle vragen te stellen over maatschappelijke kwesties en verschijnselen, daarover een beargumenteerd standpunt in te nemen en te verdedigen, en daarbij respectvol met kritiek om te gaan.</a:t>
            </a:r>
          </a:p>
          <a:p>
            <a:pPr lvl="0">
              <a:lnSpc>
                <a:spcPct val="80000"/>
              </a:lnSpc>
              <a:spcBef>
                <a:spcPts val="500"/>
              </a:spcBef>
            </a:pPr>
            <a:r>
              <a:rPr lang="nl-NL" sz="2000"/>
              <a:t>37. De leerling leert een kader van tien tijdvakken te gebruiken om gebeurtenissen, ontwikkelingen en personen in hun tijd te plaatsen. De leerling leert hierbij over belangrijke historische personen en gebeurtenissen en over kenmerkende aspecten van de volgende tijdvakken: tijd van wereldoorlogen (1900 – 1950).</a:t>
            </a:r>
          </a:p>
          <a:p>
            <a:pPr lvl="0">
              <a:lnSpc>
                <a:spcPct val="80000"/>
              </a:lnSpc>
              <a:spcBef>
                <a:spcPts val="500"/>
              </a:spcBef>
            </a:pPr>
            <a:r>
              <a:rPr lang="nl-NL" sz="2000"/>
              <a:t>39. De leerling leert een eenvoudig onderzoek uit te voeren naar een actueel maatschappelijk verschijnsel en de uitkomsten daarvan te presenteren.</a:t>
            </a:r>
          </a:p>
          <a:p>
            <a:pPr lvl="0">
              <a:lnSpc>
                <a:spcPct val="80000"/>
              </a:lnSpc>
              <a:spcBef>
                <a:spcPts val="500"/>
              </a:spcBef>
            </a:pPr>
            <a:r>
              <a:rPr lang="nl-NL" sz="2000"/>
              <a:t>40. De leerling leert historische bronnen te gebruiken om zich een beeld van een tijdvak te vormen of antwoorden te vinden op vragen, en hij leert daarbij ook de eigen cultuurhistorische omgeving te betrekken.</a:t>
            </a:r>
          </a:p>
          <a:p>
            <a:pPr lvl="0">
              <a:lnSpc>
                <a:spcPct val="80000"/>
              </a:lnSpc>
              <a:spcBef>
                <a:spcPts val="500"/>
              </a:spcBef>
            </a:pPr>
            <a:endParaRPr lang="nl-NL" sz="2000"/>
          </a:p>
          <a:p>
            <a:pPr lvl="0">
              <a:lnSpc>
                <a:spcPct val="80000"/>
              </a:lnSpc>
              <a:spcBef>
                <a:spcPts val="500"/>
              </a:spcBef>
            </a:pPr>
            <a:endParaRPr lang="nl-NL" sz="2000"/>
          </a:p>
          <a:p>
            <a:pPr lvl="0">
              <a:lnSpc>
                <a:spcPct val="80000"/>
              </a:lnSpc>
              <a:spcBef>
                <a:spcPts val="500"/>
              </a:spcBef>
            </a:pPr>
            <a:endParaRPr lang="nl-NL" sz="2000"/>
          </a:p>
          <a:p>
            <a:pPr lvl="0">
              <a:lnSpc>
                <a:spcPct val="80000"/>
              </a:lnSpc>
              <a:spcBef>
                <a:spcPts val="500"/>
              </a:spcBef>
            </a:pPr>
            <a:endParaRPr lang="nl-NL" sz="2000"/>
          </a:p>
          <a:p>
            <a:pPr lvl="0">
              <a:lnSpc>
                <a:spcPct val="80000"/>
              </a:lnSpc>
              <a:spcBef>
                <a:spcPts val="500"/>
              </a:spcBef>
            </a:pPr>
            <a:endParaRPr lang="nl-NL" sz="200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name="Slide9">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p>
            <a:pPr lvl="0"/>
            <a:r>
              <a:rPr lang="nl-NL"/>
              <a:t>Lesdoelen</a:t>
            </a:r>
          </a:p>
        </p:txBody>
      </p:sp>
      <p:sp>
        <p:nvSpPr>
          <p:cNvPr id="3" name="Tijdelijke aanduiding voor inhoud 2"/>
          <p:cNvSpPr txBox="1">
            <a:spLocks noGrp="1"/>
          </p:cNvSpPr>
          <p:nvPr>
            <p:ph idx="1"/>
          </p:nvPr>
        </p:nvSpPr>
        <p:spPr/>
        <p:txBody>
          <a:bodyPr/>
          <a:lstStyle/>
          <a:p>
            <a:pPr lvl="0"/>
            <a:r>
              <a:rPr lang="nl-NL"/>
              <a:t>Canonvenster: Eerste Wereldoorlog.</a:t>
            </a:r>
          </a:p>
          <a:p>
            <a:pPr lvl="0"/>
            <a:endParaRPr lang="nl-NL"/>
          </a:p>
          <a:p>
            <a:pPr lvl="0"/>
            <a:r>
              <a:rPr lang="nl-NL"/>
              <a:t>Kenmerkende aspecten:</a:t>
            </a:r>
          </a:p>
          <a:p>
            <a:pPr lvl="1"/>
            <a:r>
              <a:rPr lang="nl-NL"/>
              <a:t>37. het voeren van twee wereldoorlogen.</a:t>
            </a:r>
          </a:p>
          <a:p>
            <a:pPr lvl="1"/>
            <a:r>
              <a:rPr lang="nl-NL"/>
              <a:t>39. het in praktijk brengen van de totalitaire ideologieën communisme en fascisme/nationaalsocialisme.</a:t>
            </a:r>
          </a:p>
          <a:p>
            <a:pPr lvl="0"/>
            <a:endParaRPr lang="nl-NL"/>
          </a:p>
          <a:p>
            <a:pPr lvl="0"/>
            <a:r>
              <a:rPr lang="nl-NL"/>
              <a:t>Begrippen: communisme, totalitarisme, ideologie en wereldoorlog.</a:t>
            </a:r>
          </a:p>
          <a:p>
            <a:pPr lvl="0"/>
            <a:endParaRPr lang="nl-NL"/>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p>
            <a:pPr lvl="0"/>
            <a:r>
              <a:rPr lang="nl-NL"/>
              <a:t>Lesdoelen</a:t>
            </a:r>
          </a:p>
        </p:txBody>
      </p:sp>
      <p:sp>
        <p:nvSpPr>
          <p:cNvPr id="3" name="Tijdelijke aanduiding voor inhoud 2"/>
          <p:cNvSpPr txBox="1">
            <a:spLocks noGrp="1"/>
          </p:cNvSpPr>
          <p:nvPr>
            <p:ph idx="1"/>
          </p:nvPr>
        </p:nvSpPr>
        <p:spPr>
          <a:xfrm>
            <a:off x="457200" y="1600200"/>
            <a:ext cx="8229600" cy="5257800"/>
          </a:xfrm>
        </p:spPr>
        <p:txBody>
          <a:bodyPr/>
          <a:lstStyle/>
          <a:p>
            <a:pPr lvl="0">
              <a:lnSpc>
                <a:spcPct val="80000"/>
              </a:lnSpc>
              <a:spcBef>
                <a:spcPts val="400"/>
              </a:spcBef>
            </a:pPr>
            <a:r>
              <a:rPr lang="nl-NL" sz="1600"/>
              <a:t>Les 1: Na deze kan elke leerling:</a:t>
            </a:r>
          </a:p>
          <a:p>
            <a:pPr lvl="1">
              <a:lnSpc>
                <a:spcPct val="80000"/>
              </a:lnSpc>
              <a:spcBef>
                <a:spcPts val="400"/>
              </a:spcBef>
            </a:pPr>
            <a:r>
              <a:rPr lang="nl-NL" sz="1600"/>
              <a:t>omschrijven wie Karl Marx was en kun je zijn ideeën beschrijven.</a:t>
            </a:r>
          </a:p>
          <a:p>
            <a:pPr lvl="1">
              <a:lnSpc>
                <a:spcPct val="80000"/>
              </a:lnSpc>
              <a:spcBef>
                <a:spcPts val="400"/>
              </a:spcBef>
            </a:pPr>
            <a:r>
              <a:rPr lang="nl-NL" sz="1600"/>
              <a:t>omschrijven wat het verschil is tussen socialisme en communisme.</a:t>
            </a:r>
          </a:p>
          <a:p>
            <a:pPr lvl="1">
              <a:lnSpc>
                <a:spcPct val="80000"/>
              </a:lnSpc>
              <a:spcBef>
                <a:spcPts val="400"/>
              </a:spcBef>
            </a:pPr>
            <a:r>
              <a:rPr lang="nl-NL" sz="1600"/>
              <a:t>aangeven in welk jaar de Russische Revolutie plaatsvond en wat de communisten die in opstand kwamen wilden bereiken.</a:t>
            </a:r>
          </a:p>
          <a:p>
            <a:pPr lvl="1">
              <a:lnSpc>
                <a:spcPct val="80000"/>
              </a:lnSpc>
              <a:spcBef>
                <a:spcPts val="400"/>
              </a:spcBef>
            </a:pPr>
            <a:r>
              <a:rPr lang="nl-NL" sz="1600"/>
              <a:t>Uitleggen waarom de revolutie plaats vond in Rusland.</a:t>
            </a:r>
          </a:p>
          <a:p>
            <a:pPr lvl="0">
              <a:lnSpc>
                <a:spcPct val="80000"/>
              </a:lnSpc>
              <a:spcBef>
                <a:spcPts val="400"/>
              </a:spcBef>
            </a:pPr>
            <a:endParaRPr lang="nl-NL" sz="1600"/>
          </a:p>
          <a:p>
            <a:pPr lvl="0">
              <a:lnSpc>
                <a:spcPct val="80000"/>
              </a:lnSpc>
              <a:spcBef>
                <a:spcPts val="400"/>
              </a:spcBef>
            </a:pPr>
            <a:r>
              <a:rPr lang="nl-NL" sz="1600"/>
              <a:t>Les 2: Na deze les kan elke leerling:</a:t>
            </a:r>
          </a:p>
          <a:p>
            <a:pPr lvl="1">
              <a:lnSpc>
                <a:spcPct val="80000"/>
              </a:lnSpc>
              <a:spcBef>
                <a:spcPts val="400"/>
              </a:spcBef>
            </a:pPr>
            <a:r>
              <a:rPr lang="nl-NL" sz="1600"/>
              <a:t>De levensloop vertellen van zijn/haar toegedeelde persoon.</a:t>
            </a:r>
          </a:p>
          <a:p>
            <a:pPr lvl="1">
              <a:lnSpc>
                <a:spcPct val="80000"/>
              </a:lnSpc>
              <a:spcBef>
                <a:spcPts val="400"/>
              </a:spcBef>
            </a:pPr>
            <a:r>
              <a:rPr lang="nl-NL" sz="1600"/>
              <a:t>Literatuur zoeken en die analyseren en toepassen.</a:t>
            </a:r>
          </a:p>
          <a:p>
            <a:pPr lvl="1">
              <a:lnSpc>
                <a:spcPct val="80000"/>
              </a:lnSpc>
              <a:spcBef>
                <a:spcPts val="400"/>
              </a:spcBef>
            </a:pPr>
            <a:r>
              <a:rPr lang="nl-NL" sz="1600"/>
              <a:t>Bronnen beoordelen op relevantie en betrouwbarheid.</a:t>
            </a:r>
          </a:p>
          <a:p>
            <a:pPr lvl="0">
              <a:lnSpc>
                <a:spcPct val="80000"/>
              </a:lnSpc>
              <a:spcBef>
                <a:spcPts val="400"/>
              </a:spcBef>
            </a:pPr>
            <a:endParaRPr lang="nl-NL" sz="1600"/>
          </a:p>
          <a:p>
            <a:pPr lvl="0">
              <a:lnSpc>
                <a:spcPct val="80000"/>
              </a:lnSpc>
              <a:spcBef>
                <a:spcPts val="400"/>
              </a:spcBef>
            </a:pPr>
            <a:r>
              <a:rPr lang="nl-NL" sz="1600"/>
              <a:t>Les 3: Na deze les kan elke leerling:</a:t>
            </a:r>
          </a:p>
          <a:p>
            <a:pPr lvl="1">
              <a:lnSpc>
                <a:spcPct val="80000"/>
              </a:lnSpc>
              <a:spcBef>
                <a:spcPts val="400"/>
              </a:spcBef>
            </a:pPr>
            <a:r>
              <a:rPr lang="nl-NL" sz="1600"/>
              <a:t>De verschillen herkennen tussen verschillende groepen in Rusland.</a:t>
            </a:r>
          </a:p>
          <a:p>
            <a:pPr lvl="1">
              <a:lnSpc>
                <a:spcPct val="80000"/>
              </a:lnSpc>
              <a:spcBef>
                <a:spcPts val="400"/>
              </a:spcBef>
            </a:pPr>
            <a:r>
              <a:rPr lang="nl-NL" sz="1600"/>
              <a:t>Zich inleven in Russische maatschappij tijdens de Russische revolutie.</a:t>
            </a:r>
          </a:p>
          <a:p>
            <a:pPr lvl="1">
              <a:lnSpc>
                <a:spcPct val="80000"/>
              </a:lnSpc>
              <a:spcBef>
                <a:spcPts val="400"/>
              </a:spcBef>
            </a:pPr>
            <a:r>
              <a:rPr lang="nl-NL" sz="1600"/>
              <a:t>Constructief samenwerken.</a:t>
            </a:r>
          </a:p>
          <a:p>
            <a:pPr lvl="1">
              <a:lnSpc>
                <a:spcPct val="80000"/>
              </a:lnSpc>
              <a:spcBef>
                <a:spcPts val="400"/>
              </a:spcBef>
            </a:pPr>
            <a:r>
              <a:rPr lang="nl-NL" sz="1600"/>
              <a:t>Een hoeveelheid materiaal selecteren en te classificeren.</a:t>
            </a:r>
          </a:p>
          <a:p>
            <a:pPr lvl="1">
              <a:lnSpc>
                <a:spcPct val="80000"/>
              </a:lnSpc>
              <a:spcBef>
                <a:spcPts val="400"/>
              </a:spcBef>
            </a:pPr>
            <a:r>
              <a:rPr lang="nl-NL" sz="1600"/>
              <a:t>Aangeven welke denkstappen zij hebben gezet en hoe zij tot de oplossing met argumentatie zijn gekomen.</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name="Slide10">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p>
            <a:pPr lvl="0"/>
            <a:r>
              <a:rPr lang="nl-NL"/>
              <a:t>Onderwijsvernieuwing</a:t>
            </a:r>
          </a:p>
        </p:txBody>
      </p:sp>
      <p:sp>
        <p:nvSpPr>
          <p:cNvPr id="3" name="Tijdelijke aanduiding voor inhoud 2"/>
          <p:cNvSpPr txBox="1">
            <a:spLocks noGrp="1"/>
          </p:cNvSpPr>
          <p:nvPr>
            <p:ph idx="1"/>
          </p:nvPr>
        </p:nvSpPr>
        <p:spPr/>
        <p:txBody>
          <a:bodyPr/>
          <a:lstStyle/>
          <a:p>
            <a:pPr lvl="0"/>
            <a:r>
              <a:rPr lang="nl-NL"/>
              <a:t>School:</a:t>
            </a:r>
          </a:p>
          <a:p>
            <a:pPr lvl="1"/>
            <a:r>
              <a:rPr lang="nl-NL"/>
              <a:t>Nieuwe didactische werkvorm.</a:t>
            </a:r>
          </a:p>
          <a:p>
            <a:pPr lvl="1"/>
            <a:r>
              <a:rPr lang="nl-NL"/>
              <a:t>Kan ingezet worden voor meer differentiatie.</a:t>
            </a:r>
          </a:p>
          <a:p>
            <a:pPr lvl="0"/>
            <a:endParaRPr lang="nl-NL"/>
          </a:p>
          <a:p>
            <a:pPr lvl="0"/>
            <a:endParaRPr lang="nl-NL"/>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name="Slide12">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p>
            <a:pPr lvl="0"/>
            <a:r>
              <a:rPr lang="nl-NL"/>
              <a:t>Oriëntatiekennis</a:t>
            </a:r>
          </a:p>
        </p:txBody>
      </p:sp>
      <p:sp>
        <p:nvSpPr>
          <p:cNvPr id="3" name="Tijdelijke aanduiding voor inhoud 2"/>
          <p:cNvSpPr txBox="1">
            <a:spLocks noGrp="1"/>
          </p:cNvSpPr>
          <p:nvPr>
            <p:ph idx="1"/>
          </p:nvPr>
        </p:nvSpPr>
        <p:spPr/>
        <p:txBody>
          <a:bodyPr/>
          <a:lstStyle/>
          <a:p>
            <a:pPr lvl="0">
              <a:lnSpc>
                <a:spcPct val="80000"/>
              </a:lnSpc>
              <a:spcBef>
                <a:spcPts val="500"/>
              </a:spcBef>
            </a:pPr>
            <a:r>
              <a:rPr lang="nl-NL" sz="2000"/>
              <a:t>Structuur begrippen:</a:t>
            </a:r>
          </a:p>
          <a:p>
            <a:pPr lvl="1">
              <a:lnSpc>
                <a:spcPct val="80000"/>
              </a:lnSpc>
            </a:pPr>
            <a:r>
              <a:rPr lang="nl-NL" sz="1600"/>
              <a:t>Bron</a:t>
            </a:r>
          </a:p>
          <a:p>
            <a:pPr lvl="1">
              <a:lnSpc>
                <a:spcPct val="80000"/>
              </a:lnSpc>
            </a:pPr>
            <a:r>
              <a:rPr lang="nl-NL" sz="1600"/>
              <a:t>Conclusie</a:t>
            </a:r>
          </a:p>
          <a:p>
            <a:pPr lvl="1">
              <a:lnSpc>
                <a:spcPct val="80000"/>
              </a:lnSpc>
            </a:pPr>
            <a:r>
              <a:rPr lang="nl-NL" sz="1600"/>
              <a:t>Oorzaak-gevolg</a:t>
            </a:r>
          </a:p>
          <a:p>
            <a:pPr lvl="1">
              <a:lnSpc>
                <a:spcPct val="80000"/>
              </a:lnSpc>
            </a:pPr>
            <a:r>
              <a:rPr lang="nl-NL" sz="1600"/>
              <a:t>Probleemstelling</a:t>
            </a:r>
          </a:p>
          <a:p>
            <a:pPr lvl="1">
              <a:lnSpc>
                <a:spcPct val="80000"/>
              </a:lnSpc>
            </a:pPr>
            <a:r>
              <a:rPr lang="nl-NL" sz="1600"/>
              <a:t>Interpretatie</a:t>
            </a:r>
          </a:p>
          <a:p>
            <a:pPr marL="0" lvl="0" indent="0">
              <a:lnSpc>
                <a:spcPct val="80000"/>
              </a:lnSpc>
              <a:spcBef>
                <a:spcPts val="500"/>
              </a:spcBef>
              <a:buNone/>
            </a:pPr>
            <a:endParaRPr lang="nl-NL" sz="2000"/>
          </a:p>
          <a:p>
            <a:pPr lvl="0">
              <a:lnSpc>
                <a:spcPct val="80000"/>
              </a:lnSpc>
              <a:spcBef>
                <a:spcPts val="500"/>
              </a:spcBef>
            </a:pPr>
            <a:r>
              <a:rPr lang="nl-NL" sz="2000"/>
              <a:t>Sleutelbegrippen:</a:t>
            </a:r>
          </a:p>
          <a:p>
            <a:pPr lvl="1">
              <a:lnSpc>
                <a:spcPct val="80000"/>
              </a:lnSpc>
            </a:pPr>
            <a:r>
              <a:rPr lang="nl-NL" sz="1600"/>
              <a:t>Communisme</a:t>
            </a:r>
          </a:p>
          <a:p>
            <a:pPr lvl="1">
              <a:lnSpc>
                <a:spcPct val="80000"/>
              </a:lnSpc>
            </a:pPr>
            <a:r>
              <a:rPr lang="nl-NL" sz="1600"/>
              <a:t>Bolsjewieken</a:t>
            </a:r>
          </a:p>
          <a:p>
            <a:pPr lvl="1">
              <a:lnSpc>
                <a:spcPct val="80000"/>
              </a:lnSpc>
            </a:pPr>
            <a:r>
              <a:rPr lang="nl-NL" sz="1600"/>
              <a:t>Mensjewieken</a:t>
            </a:r>
          </a:p>
          <a:p>
            <a:pPr lvl="1">
              <a:lnSpc>
                <a:spcPct val="80000"/>
              </a:lnSpc>
            </a:pPr>
            <a:r>
              <a:rPr lang="nl-NL" sz="1600"/>
              <a:t>Ideologie</a:t>
            </a:r>
          </a:p>
          <a:p>
            <a:pPr lvl="1">
              <a:lnSpc>
                <a:spcPct val="80000"/>
              </a:lnSpc>
            </a:pPr>
            <a:r>
              <a:rPr lang="nl-NL" sz="1600"/>
              <a:t>Socialisme</a:t>
            </a:r>
          </a:p>
          <a:p>
            <a:pPr lvl="1">
              <a:lnSpc>
                <a:spcPct val="80000"/>
              </a:lnSpc>
            </a:pPr>
            <a:r>
              <a:rPr lang="nl-NL" sz="1600"/>
              <a:t>Totalitarisme</a:t>
            </a:r>
          </a:p>
          <a:p>
            <a:pPr lvl="1">
              <a:lnSpc>
                <a:spcPct val="80000"/>
              </a:lnSpc>
            </a:pPr>
            <a:r>
              <a:rPr lang="nl-NL" sz="1600"/>
              <a:t>Wereldoorlog</a:t>
            </a:r>
          </a:p>
          <a:p>
            <a:pPr lvl="0">
              <a:lnSpc>
                <a:spcPct val="80000"/>
              </a:lnSpc>
              <a:spcBef>
                <a:spcPts val="500"/>
              </a:spcBef>
            </a:pPr>
            <a:endParaRPr lang="nl-NL" sz="200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name="Slide16">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p>
            <a:pPr lvl="0"/>
            <a:r>
              <a:rPr lang="nl-NL" sz="3600"/>
              <a:t>Oriëntatiekennis: taxonomie van Bloom</a:t>
            </a:r>
          </a:p>
        </p:txBody>
      </p:sp>
      <p:sp>
        <p:nvSpPr>
          <p:cNvPr id="3" name="Tijdelijke aanduiding voor inhoud 2"/>
          <p:cNvSpPr txBox="1">
            <a:spLocks noGrp="1"/>
          </p:cNvSpPr>
          <p:nvPr>
            <p:ph idx="1"/>
          </p:nvPr>
        </p:nvSpPr>
        <p:spPr/>
        <p:txBody>
          <a:bodyPr/>
          <a:lstStyle/>
          <a:p>
            <a:pPr lvl="0"/>
            <a:r>
              <a:rPr lang="nl-NL"/>
              <a:t>Lesdoelen van les 1: </a:t>
            </a:r>
          </a:p>
          <a:p>
            <a:pPr lvl="1"/>
            <a:r>
              <a:rPr lang="nl-NL"/>
              <a:t>Onderste drie lagen van de taxonomie:</a:t>
            </a:r>
          </a:p>
          <a:p>
            <a:pPr lvl="1"/>
            <a:r>
              <a:rPr lang="nl-NL"/>
              <a:t>Onthouden, begrijpen en toepassen.</a:t>
            </a:r>
          </a:p>
          <a:p>
            <a:pPr lvl="0"/>
            <a:endParaRPr lang="nl-NL"/>
          </a:p>
          <a:p>
            <a:pPr lvl="0"/>
            <a:r>
              <a:rPr lang="nl-NL"/>
              <a:t>Lesdoelen van les 2:</a:t>
            </a:r>
          </a:p>
          <a:p>
            <a:pPr lvl="1"/>
            <a:r>
              <a:rPr lang="nl-NL"/>
              <a:t>Middelste lagen:</a:t>
            </a:r>
          </a:p>
          <a:p>
            <a:pPr lvl="1"/>
            <a:r>
              <a:rPr lang="nl-NL"/>
              <a:t>Toepassen, analyseren en evalueren</a:t>
            </a:r>
          </a:p>
          <a:p>
            <a:pPr lvl="0"/>
            <a:endParaRPr lang="nl-NL"/>
          </a:p>
          <a:p>
            <a:pPr lvl="0"/>
            <a:r>
              <a:rPr lang="nl-NL"/>
              <a:t>Lesdoelen van les 3:</a:t>
            </a:r>
          </a:p>
          <a:p>
            <a:pPr lvl="1"/>
            <a:r>
              <a:rPr lang="nl-NL"/>
              <a:t>Bovenste lagen:</a:t>
            </a:r>
          </a:p>
          <a:p>
            <a:pPr lvl="1"/>
            <a:r>
              <a:rPr lang="nl-NL"/>
              <a:t>Analyseren, evalueren en creëren.</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name="Slide11">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p>
            <a:pPr lvl="0"/>
            <a:r>
              <a:rPr lang="nl-NL"/>
              <a:t>differentiatie</a:t>
            </a:r>
          </a:p>
        </p:txBody>
      </p:sp>
      <p:sp>
        <p:nvSpPr>
          <p:cNvPr id="3" name="Tijdelijke aanduiding voor inhoud 2"/>
          <p:cNvSpPr txBox="1">
            <a:spLocks noGrp="1"/>
          </p:cNvSpPr>
          <p:nvPr>
            <p:ph idx="1"/>
          </p:nvPr>
        </p:nvSpPr>
        <p:spPr/>
        <p:txBody>
          <a:bodyPr/>
          <a:lstStyle/>
          <a:p>
            <a:pPr lvl="0"/>
            <a:r>
              <a:rPr lang="nl-NL"/>
              <a:t>Drie groepen:</a:t>
            </a:r>
          </a:p>
          <a:p>
            <a:pPr lvl="1"/>
            <a:r>
              <a:rPr lang="nl-NL"/>
              <a:t>Instructieafhankelijken</a:t>
            </a:r>
          </a:p>
          <a:p>
            <a:pPr lvl="1"/>
            <a:r>
              <a:rPr lang="nl-NL"/>
              <a:t>Instructiegevoeligen</a:t>
            </a:r>
          </a:p>
          <a:p>
            <a:pPr lvl="1"/>
            <a:r>
              <a:rPr lang="nl-NL"/>
              <a:t>Instructieonafhankelijken</a:t>
            </a:r>
          </a:p>
          <a:p>
            <a:pPr lvl="0"/>
            <a:endParaRPr lang="nl-NL"/>
          </a:p>
          <a:p>
            <a:pPr lvl="0"/>
            <a:r>
              <a:rPr lang="nl-NL"/>
              <a:t>Differentiatie in tijd: extra opdracht voor leerlingen die extra snel klaar zijn.</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theme/theme1.xml><?xml version="1.0" encoding="utf-8"?>
<a:theme xmlns:a="http://schemas.openxmlformats.org/drawingml/2006/main" name="Helderheid">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Clarity</Template>
  <TotalTime>137</TotalTime>
  <Words>758</Words>
  <Application>Microsoft Office PowerPoint</Application>
  <PresentationFormat>Breedbeeld</PresentationFormat>
  <Paragraphs>143</Paragraphs>
  <Slides>17</Slides>
  <Notes>0</Notes>
  <HiddenSlides>0</HiddenSlides>
  <MMClips>0</MMClips>
  <ScaleCrop>false</ScaleCrop>
  <HeadingPairs>
    <vt:vector size="6" baseType="variant">
      <vt:variant>
        <vt:lpstr>Gebruikte lettertypen</vt:lpstr>
      </vt:variant>
      <vt:variant>
        <vt:i4>1</vt:i4>
      </vt:variant>
      <vt:variant>
        <vt:lpstr>Thema</vt:lpstr>
      </vt:variant>
      <vt:variant>
        <vt:i4>1</vt:i4>
      </vt:variant>
      <vt:variant>
        <vt:lpstr>Diatitels</vt:lpstr>
      </vt:variant>
      <vt:variant>
        <vt:i4>17</vt:i4>
      </vt:variant>
    </vt:vector>
  </HeadingPairs>
  <TitlesOfParts>
    <vt:vector size="19" baseType="lpstr">
      <vt:lpstr>Arial</vt:lpstr>
      <vt:lpstr>Helderheid</vt:lpstr>
      <vt:lpstr>Mysterie: Moord op de Romanovs</vt:lpstr>
      <vt:lpstr>Beginsituatie</vt:lpstr>
      <vt:lpstr>Lesdoelen</vt:lpstr>
      <vt:lpstr>Lesdoelen</vt:lpstr>
      <vt:lpstr>Lesdoelen</vt:lpstr>
      <vt:lpstr>Onderwijsvernieuwing</vt:lpstr>
      <vt:lpstr>Oriëntatiekennis</vt:lpstr>
      <vt:lpstr>Oriëntatiekennis: taxonomie van Bloom</vt:lpstr>
      <vt:lpstr>differentiatie</vt:lpstr>
      <vt:lpstr>ICT en activerende werkvormen</vt:lpstr>
      <vt:lpstr>Lessen</vt:lpstr>
      <vt:lpstr>Les 1</vt:lpstr>
      <vt:lpstr>Les 2</vt:lpstr>
      <vt:lpstr>Les 3</vt:lpstr>
      <vt:lpstr>Product</vt:lpstr>
      <vt:lpstr>Product</vt:lpstr>
      <vt:lpstr>Beoordeling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Mysterie: Moord op de Romanovs</dc:title>
  <dc:creator>Windows User</dc:creator>
  <cp:lastModifiedBy>Joyce</cp:lastModifiedBy>
  <cp:revision>8</cp:revision>
  <dcterms:created xsi:type="dcterms:W3CDTF">2017-06-08T07:16:42Z</dcterms:created>
  <dcterms:modified xsi:type="dcterms:W3CDTF">2017-07-14T16:04:39Z</dcterms:modified>
</cp:coreProperties>
</file>