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C725E9-3E4C-476B-AA9D-8586FD4F5B6D}" type="datetimeFigureOut">
              <a:rPr lang="nl-NL" smtClean="0"/>
              <a:t>14-7-2017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169935-8F13-4F1C-8AD6-4F2672D9AFF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725E9-3E4C-476B-AA9D-8586FD4F5B6D}" type="datetimeFigureOut">
              <a:rPr lang="nl-NL" smtClean="0"/>
              <a:t>14-7-2017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69935-8F13-4F1C-8AD6-4F2672D9AFF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725E9-3E4C-476B-AA9D-8586FD4F5B6D}" type="datetimeFigureOut">
              <a:rPr lang="nl-NL" smtClean="0"/>
              <a:t>14-7-2017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69935-8F13-4F1C-8AD6-4F2672D9AFF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725E9-3E4C-476B-AA9D-8586FD4F5B6D}" type="datetimeFigureOut">
              <a:rPr lang="nl-NL" smtClean="0"/>
              <a:t>14-7-2017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69935-8F13-4F1C-8AD6-4F2672D9AFFF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725E9-3E4C-476B-AA9D-8586FD4F5B6D}" type="datetimeFigureOut">
              <a:rPr lang="nl-NL" smtClean="0"/>
              <a:t>14-7-2017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69935-8F13-4F1C-8AD6-4F2672D9AFFF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725E9-3E4C-476B-AA9D-8586FD4F5B6D}" type="datetimeFigureOut">
              <a:rPr lang="nl-NL" smtClean="0"/>
              <a:t>14-7-2017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69935-8F13-4F1C-8AD6-4F2672D9AFFF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725E9-3E4C-476B-AA9D-8586FD4F5B6D}" type="datetimeFigureOut">
              <a:rPr lang="nl-NL" smtClean="0"/>
              <a:t>14-7-2017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69935-8F13-4F1C-8AD6-4F2672D9AFFF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725E9-3E4C-476B-AA9D-8586FD4F5B6D}" type="datetimeFigureOut">
              <a:rPr lang="nl-NL" smtClean="0"/>
              <a:t>14-7-2017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69935-8F13-4F1C-8AD6-4F2672D9AFFF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C725E9-3E4C-476B-AA9D-8586FD4F5B6D}" type="datetimeFigureOut">
              <a:rPr lang="nl-NL" smtClean="0"/>
              <a:t>14-7-2017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69935-8F13-4F1C-8AD6-4F2672D9AFF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C725E9-3E4C-476B-AA9D-8586FD4F5B6D}" type="datetimeFigureOut">
              <a:rPr lang="nl-NL" smtClean="0"/>
              <a:t>14-7-2017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69935-8F13-4F1C-8AD6-4F2672D9AFFF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C725E9-3E4C-476B-AA9D-8586FD4F5B6D}" type="datetimeFigureOut">
              <a:rPr lang="nl-NL" smtClean="0"/>
              <a:t>14-7-2017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169935-8F13-4F1C-8AD6-4F2672D9AFFF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C725E9-3E4C-476B-AA9D-8586FD4F5B6D}" type="datetimeFigureOut">
              <a:rPr lang="nl-NL" smtClean="0"/>
              <a:t>14-7-2017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169935-8F13-4F1C-8AD6-4F2672D9AFFF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Spel Politiek Nederland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Zoals in de krant te lezen was, gaan jullie vandaag een politiek spel maken over Nederland</a:t>
            </a:r>
          </a:p>
          <a:p>
            <a:pPr lvl="1"/>
            <a:r>
              <a:rPr lang="nl-NL" dirty="0" smtClean="0"/>
              <a:t>Dit kan een bordspel zijn, een kaartspel of jullie kunnen een spel op het internet maken</a:t>
            </a:r>
          </a:p>
          <a:p>
            <a:pPr lvl="1"/>
            <a:r>
              <a:rPr lang="nl-NL" dirty="0" smtClean="0"/>
              <a:t>Laat jullie idee goedkeuren door de docent!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wordt er van jullie verwacht?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Dit spel gaat over de politiek in Nederland</a:t>
            </a:r>
          </a:p>
          <a:p>
            <a:pPr lvl="1"/>
            <a:r>
              <a:rPr lang="nl-NL" dirty="0" smtClean="0"/>
              <a:t>Hoe dit is </a:t>
            </a:r>
            <a:r>
              <a:rPr lang="nl-NL" dirty="0" smtClean="0"/>
              <a:t>ontstaan?</a:t>
            </a:r>
            <a:endParaRPr lang="nl-NL" dirty="0" smtClean="0"/>
          </a:p>
          <a:p>
            <a:pPr lvl="1"/>
            <a:r>
              <a:rPr lang="nl-NL" dirty="0" smtClean="0"/>
              <a:t>Welke veranderingen?</a:t>
            </a:r>
            <a:endParaRPr lang="nl-NL" dirty="0" smtClean="0"/>
          </a:p>
          <a:p>
            <a:pPr lvl="1"/>
            <a:r>
              <a:rPr lang="nl-NL" dirty="0" smtClean="0"/>
              <a:t>Hoe het nu is </a:t>
            </a:r>
            <a:r>
              <a:rPr lang="nl-NL" dirty="0" smtClean="0"/>
              <a:t>geregeld?</a:t>
            </a:r>
            <a:endParaRPr lang="nl-NL" dirty="0" smtClean="0"/>
          </a:p>
          <a:p>
            <a:pPr lvl="1"/>
            <a:r>
              <a:rPr lang="nl-NL" dirty="0" smtClean="0"/>
              <a:t>Welke partijleiders er bij welke partij </a:t>
            </a:r>
            <a:r>
              <a:rPr lang="nl-NL" dirty="0" smtClean="0"/>
              <a:t>horen.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In de krant staat precies wat er allemaal in moet komen te zitten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spel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Jullie spel gaat getest worden door een brugklas/tweede klas. </a:t>
            </a:r>
          </a:p>
          <a:p>
            <a:pPr lvl="1"/>
            <a:r>
              <a:rPr lang="nl-NL" dirty="0" smtClean="0"/>
              <a:t>Deze klas test of het spel werkt en goed te spelen is</a:t>
            </a:r>
          </a:p>
          <a:p>
            <a:pPr lvl="1"/>
            <a:r>
              <a:rPr lang="nl-NL" dirty="0" smtClean="0"/>
              <a:t>De inhoud wordt beoordeeld door jullie vakdocent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 wie?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spel zal worden beoordeeld op zes punten</a:t>
            </a:r>
          </a:p>
          <a:p>
            <a:pPr lvl="1"/>
            <a:r>
              <a:rPr lang="nl-NL" dirty="0" smtClean="0"/>
              <a:t>Ontwerp van het spel</a:t>
            </a:r>
          </a:p>
          <a:p>
            <a:pPr lvl="1"/>
            <a:r>
              <a:rPr lang="nl-NL" dirty="0" smtClean="0"/>
              <a:t>De regels van het spel</a:t>
            </a:r>
          </a:p>
          <a:p>
            <a:pPr lvl="1"/>
            <a:r>
              <a:rPr lang="nl-NL" dirty="0" smtClean="0"/>
              <a:t>Jullie werkhouding tijdens het ontwerpen en maken van het spel (individueel)</a:t>
            </a:r>
          </a:p>
          <a:p>
            <a:pPr lvl="1"/>
            <a:r>
              <a:rPr lang="nl-NL" dirty="0" smtClean="0"/>
              <a:t>Verwerking van de informatie</a:t>
            </a:r>
          </a:p>
          <a:p>
            <a:pPr lvl="1"/>
            <a:r>
              <a:rPr lang="nl-NL" dirty="0" smtClean="0"/>
              <a:t>Uitwerking van het spel</a:t>
            </a:r>
          </a:p>
          <a:p>
            <a:pPr lvl="1"/>
            <a:r>
              <a:rPr lang="nl-NL" dirty="0" smtClean="0"/>
              <a:t>En als laatste op de kwaliteit van de vragen van het spel. Dit onderdeel telt </a:t>
            </a:r>
            <a:r>
              <a:rPr lang="nl-NL" b="1" u="sng" dirty="0" smtClean="0"/>
              <a:t>dubbel</a:t>
            </a:r>
            <a:r>
              <a:rPr lang="nl-NL" dirty="0" smtClean="0"/>
              <a:t> mee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Beoordeling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kwaliteit van de vragen is het belangrijkste onderdeel van het spel</a:t>
            </a:r>
          </a:p>
          <a:p>
            <a:pPr lvl="1"/>
            <a:r>
              <a:rPr lang="nl-NL" dirty="0" smtClean="0"/>
              <a:t>Zorg ervoor dat je </a:t>
            </a:r>
            <a:r>
              <a:rPr lang="nl-NL" i="1" dirty="0" smtClean="0"/>
              <a:t>meerdere dimensies</a:t>
            </a:r>
            <a:r>
              <a:rPr lang="nl-NL" dirty="0" smtClean="0"/>
              <a:t> van vragen hebt</a:t>
            </a:r>
          </a:p>
          <a:p>
            <a:pPr lvl="1"/>
            <a:r>
              <a:rPr lang="nl-NL" dirty="0" smtClean="0"/>
              <a:t>Zo kan je bijvoorbeeld multiple </a:t>
            </a:r>
            <a:r>
              <a:rPr lang="nl-NL" dirty="0" err="1" smtClean="0"/>
              <a:t>choice</a:t>
            </a:r>
            <a:r>
              <a:rPr lang="nl-NL" dirty="0" smtClean="0"/>
              <a:t> vragen erin doen, open vragen, gesloten vragen, inzicht vragen of </a:t>
            </a:r>
            <a:r>
              <a:rPr lang="nl-NL" dirty="0" err="1" smtClean="0"/>
              <a:t>oorzaak-gevolg</a:t>
            </a:r>
            <a:r>
              <a:rPr lang="nl-NL" dirty="0" smtClean="0"/>
              <a:t> vragen</a:t>
            </a:r>
          </a:p>
          <a:p>
            <a:pPr lvl="1"/>
            <a:r>
              <a:rPr lang="nl-NL" dirty="0" smtClean="0"/>
              <a:t>Hoe meer soorten vragen, des te beter!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 van de vragen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nl-NL" sz="2700" dirty="0" smtClean="0"/>
              <a:t>Een verplicht onderdeel zijn </a:t>
            </a:r>
            <a:r>
              <a:rPr lang="nl-NL" sz="2700" i="1" dirty="0" err="1" smtClean="0"/>
              <a:t>periodiseringsvragen</a:t>
            </a:r>
            <a:endParaRPr lang="nl-NL" sz="2700" dirty="0" smtClean="0"/>
          </a:p>
          <a:p>
            <a:pPr lvl="1"/>
            <a:r>
              <a:rPr lang="nl-NL" sz="2700" dirty="0" smtClean="0"/>
              <a:t>Minimaal vijf hiervan moeten in jullie spel zitten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Door een </a:t>
            </a:r>
            <a:r>
              <a:rPr lang="nl-NL" dirty="0" err="1" smtClean="0"/>
              <a:t>periodiseringsvraag</a:t>
            </a:r>
            <a:r>
              <a:rPr lang="nl-NL" dirty="0" smtClean="0"/>
              <a:t> zorg je ervoor dat het antwoord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Periodiseringvragen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informatie kunnen jullie voor een deel halen uit hoofdstuk twee van Tijd voor Geschiedenis</a:t>
            </a:r>
          </a:p>
          <a:p>
            <a:r>
              <a:rPr lang="nl-NL" dirty="0" smtClean="0"/>
              <a:t>Ook kunnen jullie een deel van de informatie van overheidssites afhalen</a:t>
            </a:r>
          </a:p>
          <a:p>
            <a:pPr lvl="1"/>
            <a:r>
              <a:rPr lang="nl-NL" dirty="0" smtClean="0"/>
              <a:t>Bijvoorbeeld </a:t>
            </a:r>
            <a:r>
              <a:rPr lang="nl-NL" dirty="0" err="1" smtClean="0"/>
              <a:t>tweedekamer.nl</a:t>
            </a:r>
            <a:endParaRPr lang="nl-NL" dirty="0" smtClean="0"/>
          </a:p>
          <a:p>
            <a:r>
              <a:rPr lang="nl-NL" dirty="0" smtClean="0"/>
              <a:t>Andere bronnen mogen jullie ook gebruiken, let wel op of deze </a:t>
            </a:r>
            <a:r>
              <a:rPr lang="nl-NL" u="sng" dirty="0" smtClean="0"/>
              <a:t>betrouwbaar</a:t>
            </a:r>
            <a:r>
              <a:rPr lang="nl-NL" dirty="0" smtClean="0"/>
              <a:t> zijn</a:t>
            </a:r>
          </a:p>
          <a:p>
            <a:pPr lvl="1"/>
            <a:r>
              <a:rPr lang="nl-NL" dirty="0" smtClean="0"/>
              <a:t>Twijfel je? Vraag het je docent!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informatie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beste spellen gaan we gebruiken om te oefenen met de stof</a:t>
            </a:r>
          </a:p>
          <a:p>
            <a:r>
              <a:rPr lang="nl-NL" dirty="0" smtClean="0"/>
              <a:t>De leerlingen die volgend jaar in 3 havo zitten, kunnen misschien zelf gaan leren vanuit de spellen in plaats van vanaf Tijd voor Geschiedenis!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wordt er met jullie spellen gedaan?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</TotalTime>
  <Words>362</Words>
  <Application>Microsoft Office PowerPoint</Application>
  <PresentationFormat>Diavoorstelling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Lucida Sans Unicode</vt:lpstr>
      <vt:lpstr>Verdana</vt:lpstr>
      <vt:lpstr>Wingdings 2</vt:lpstr>
      <vt:lpstr>Wingdings 3</vt:lpstr>
      <vt:lpstr>Concours</vt:lpstr>
      <vt:lpstr>Spel Politiek Nederland</vt:lpstr>
      <vt:lpstr>Wat wordt er van jullie verwacht?</vt:lpstr>
      <vt:lpstr>Het spel</vt:lpstr>
      <vt:lpstr>Voor wie?</vt:lpstr>
      <vt:lpstr>Beoordeling</vt:lpstr>
      <vt:lpstr>Kwaliteit van de vragen</vt:lpstr>
      <vt:lpstr>Periodiseringvragen</vt:lpstr>
      <vt:lpstr>De informatie</vt:lpstr>
      <vt:lpstr>Wat wordt er met jullie spellen gedaan?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 Politiek Nederland</dc:title>
  <dc:creator>Jeroen</dc:creator>
  <cp:lastModifiedBy>Joyce</cp:lastModifiedBy>
  <cp:revision>12</cp:revision>
  <dcterms:created xsi:type="dcterms:W3CDTF">2017-06-08T05:53:32Z</dcterms:created>
  <dcterms:modified xsi:type="dcterms:W3CDTF">2017-07-14T19:14:25Z</dcterms:modified>
</cp:coreProperties>
</file>