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13"/>
  </p:notesMasterIdLst>
  <p:sldIdLst>
    <p:sldId id="256" r:id="rId3"/>
    <p:sldId id="260" r:id="rId4"/>
    <p:sldId id="261" r:id="rId5"/>
    <p:sldId id="262" r:id="rId6"/>
    <p:sldId id="263" r:id="rId7"/>
    <p:sldId id="264" r:id="rId8"/>
    <p:sldId id="265" r:id="rId9"/>
    <p:sldId id="266" r:id="rId10"/>
    <p:sldId id="267" r:id="rId11"/>
    <p:sldId id="268" r:id="rId12"/>
  </p:sldIdLst>
  <p:sldSz cx="9144000" cy="5143500" type="screen16x9"/>
  <p:notesSz cx="6858000" cy="9144000"/>
  <p:embeddedFontLst>
    <p:embeddedFont>
      <p:font typeface="Oswald"/>
      <p:regular r:id="rId14"/>
      <p:bold r:id="rId15"/>
    </p:embeddedFont>
    <p:embeddedFont>
      <p:font typeface="Gloria Hallelujah" panose="020B0604020202020204" charset="0"/>
      <p:regular r:id="rId16"/>
    </p:embeddedFont>
    <p:embeddedFont>
      <p:font typeface="Roboto Condensed"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1102297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59713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buChar char="-"/>
            </a:pPr>
            <a:r>
              <a:rPr lang="nl">
                <a:solidFill>
                  <a:schemeClr val="dk1"/>
                </a:solidFill>
              </a:rPr>
              <a:t>Vernieuwend</a:t>
            </a:r>
          </a:p>
          <a:p>
            <a:pPr marL="914400" lvl="1" indent="-298450" rtl="0">
              <a:lnSpc>
                <a:spcPct val="115000"/>
              </a:lnSpc>
              <a:spcBef>
                <a:spcPts val="0"/>
              </a:spcBef>
              <a:buClr>
                <a:schemeClr val="dk1"/>
              </a:buClr>
              <a:buSzPct val="100000"/>
              <a:buChar char="-"/>
            </a:pPr>
            <a:r>
              <a:rPr lang="nl">
                <a:solidFill>
                  <a:schemeClr val="dk1"/>
                </a:solidFill>
              </a:rPr>
              <a:t>Video’s maken wordt niet vaak gedaan</a:t>
            </a:r>
          </a:p>
          <a:p>
            <a:pPr marL="914400" lvl="1" indent="-298450" rtl="0">
              <a:lnSpc>
                <a:spcPct val="115000"/>
              </a:lnSpc>
              <a:spcBef>
                <a:spcPts val="0"/>
              </a:spcBef>
              <a:buClr>
                <a:schemeClr val="dk1"/>
              </a:buClr>
              <a:buSzPct val="100000"/>
              <a:buChar char="-"/>
            </a:pPr>
            <a:r>
              <a:rPr lang="nl">
                <a:solidFill>
                  <a:schemeClr val="dk1"/>
                </a:solidFill>
              </a:rPr>
              <a:t>Vloggen is in, gaat mee met de leerlingen</a:t>
            </a:r>
          </a:p>
          <a:p>
            <a:pPr marL="914400" lvl="1" indent="-298450" rtl="0">
              <a:lnSpc>
                <a:spcPct val="115000"/>
              </a:lnSpc>
              <a:spcBef>
                <a:spcPts val="0"/>
              </a:spcBef>
              <a:buClr>
                <a:schemeClr val="dk1"/>
              </a:buClr>
              <a:buSzPct val="100000"/>
              <a:buChar char="-"/>
            </a:pPr>
            <a:r>
              <a:rPr lang="nl">
                <a:solidFill>
                  <a:schemeClr val="dk1"/>
                </a:solidFill>
              </a:rPr>
              <a:t>Een nieuwe manier van presenteren</a:t>
            </a:r>
          </a:p>
          <a:p>
            <a:pPr marL="914400" lvl="1" indent="-298450" rtl="0">
              <a:lnSpc>
                <a:spcPct val="115000"/>
              </a:lnSpc>
              <a:spcBef>
                <a:spcPts val="0"/>
              </a:spcBef>
              <a:buClr>
                <a:schemeClr val="dk1"/>
              </a:buClr>
              <a:buSzPct val="100000"/>
              <a:buChar char="-"/>
            </a:pPr>
            <a:r>
              <a:rPr lang="nl">
                <a:solidFill>
                  <a:schemeClr val="dk1"/>
                </a:solidFill>
              </a:rPr>
              <a:t>De school is vrij ouderwets, er wordt bijzonder weinig gedaan met ICT</a:t>
            </a:r>
          </a:p>
          <a:p>
            <a:pPr marL="914400" lvl="1" indent="-298450" rtl="0">
              <a:lnSpc>
                <a:spcPct val="115000"/>
              </a:lnSpc>
              <a:spcBef>
                <a:spcPts val="0"/>
              </a:spcBef>
              <a:buClr>
                <a:schemeClr val="dk1"/>
              </a:buClr>
              <a:buSzPct val="100000"/>
              <a:buChar char="-"/>
            </a:pPr>
            <a:r>
              <a:rPr lang="nl">
                <a:solidFill>
                  <a:schemeClr val="dk1"/>
                </a:solidFill>
              </a:rPr>
              <a:t>Burgerschapsvorming → Maatschappelijke verantwoordelijkheid en de werking van de democratische rechtsstaat wordt op ingegaan.</a:t>
            </a:r>
          </a:p>
          <a:p>
            <a:pPr marL="914400" lvl="1" indent="-298450" rtl="0">
              <a:lnSpc>
                <a:spcPct val="115000"/>
              </a:lnSpc>
              <a:spcBef>
                <a:spcPts val="0"/>
              </a:spcBef>
              <a:buClr>
                <a:schemeClr val="dk1"/>
              </a:buClr>
              <a:buSzPct val="100000"/>
              <a:buChar char="-"/>
            </a:pPr>
            <a:r>
              <a:rPr lang="nl">
                <a:solidFill>
                  <a:schemeClr val="dk1"/>
                </a:solidFill>
              </a:rPr>
              <a:t>De opdracht is vakoverstijgend → Ze leren om te gaan met moderne ICT-middelen en geschiedenis wordt gecombineerd met andere schoolvakken.</a:t>
            </a:r>
          </a:p>
          <a:p>
            <a:pPr lvl="0" rtl="0">
              <a:lnSpc>
                <a:spcPct val="115000"/>
              </a:lnSpc>
              <a:spcBef>
                <a:spcPts val="0"/>
              </a:spcBef>
              <a:buClr>
                <a:schemeClr val="dk1"/>
              </a:buClr>
              <a:buSzPct val="100000"/>
              <a:buFont typeface="Arial"/>
              <a:buNone/>
            </a:pPr>
            <a:endParaRPr>
              <a:solidFill>
                <a:schemeClr val="dk1"/>
              </a:solidFill>
            </a:endParaRPr>
          </a:p>
          <a:p>
            <a:pPr marL="457200" lvl="0" indent="-298450" rtl="0">
              <a:lnSpc>
                <a:spcPct val="115000"/>
              </a:lnSpc>
              <a:spcBef>
                <a:spcPts val="0"/>
              </a:spcBef>
              <a:buClr>
                <a:schemeClr val="dk1"/>
              </a:buClr>
              <a:buSzPct val="100000"/>
              <a:buChar char="-"/>
            </a:pPr>
            <a:r>
              <a:rPr lang="nl">
                <a:solidFill>
                  <a:schemeClr val="dk1"/>
                </a:solidFill>
              </a:rPr>
              <a:t>Historisch Redeneren &amp; oriëntatiekennis</a:t>
            </a:r>
          </a:p>
          <a:p>
            <a:pPr marL="914400" lvl="1" indent="-298450" rtl="0">
              <a:lnSpc>
                <a:spcPct val="115000"/>
              </a:lnSpc>
              <a:spcBef>
                <a:spcPts val="0"/>
              </a:spcBef>
              <a:buClr>
                <a:schemeClr val="dk1"/>
              </a:buClr>
              <a:buSzPct val="100000"/>
              <a:buChar char="-"/>
            </a:pPr>
            <a:r>
              <a:rPr lang="nl">
                <a:solidFill>
                  <a:schemeClr val="dk1"/>
                </a:solidFill>
              </a:rPr>
              <a:t>Leerlingen worden gevraagd om bepaalde oorzaken en gevolgen te benoemen</a:t>
            </a:r>
          </a:p>
          <a:p>
            <a:pPr marL="914400" lvl="1" indent="-298450" rtl="0">
              <a:lnSpc>
                <a:spcPct val="115000"/>
              </a:lnSpc>
              <a:spcBef>
                <a:spcPts val="0"/>
              </a:spcBef>
              <a:buClr>
                <a:schemeClr val="dk1"/>
              </a:buClr>
              <a:buSzPct val="100000"/>
              <a:buChar char="-"/>
            </a:pPr>
            <a:endParaRPr>
              <a:solidFill>
                <a:schemeClr val="dk1"/>
              </a:solidFill>
            </a:endParaRPr>
          </a:p>
          <a:p>
            <a:pPr marL="457200" lvl="0" indent="-298450" rtl="0">
              <a:lnSpc>
                <a:spcPct val="115000"/>
              </a:lnSpc>
              <a:spcBef>
                <a:spcPts val="0"/>
              </a:spcBef>
              <a:buClr>
                <a:schemeClr val="dk1"/>
              </a:buClr>
              <a:buSzPct val="100000"/>
              <a:buChar char="-"/>
            </a:pPr>
            <a:r>
              <a:rPr lang="nl">
                <a:solidFill>
                  <a:schemeClr val="dk1"/>
                </a:solidFill>
              </a:rPr>
              <a:t>Differentiatie</a:t>
            </a:r>
          </a:p>
          <a:p>
            <a:pPr marL="457200" lvl="0" indent="-298450" rtl="0">
              <a:lnSpc>
                <a:spcPct val="115000"/>
              </a:lnSpc>
              <a:spcBef>
                <a:spcPts val="0"/>
              </a:spcBef>
              <a:buClr>
                <a:schemeClr val="dk1"/>
              </a:buClr>
              <a:buSzPct val="100000"/>
              <a:buChar char="-"/>
            </a:pPr>
            <a:r>
              <a:rPr lang="nl">
                <a:solidFill>
                  <a:schemeClr val="dk1"/>
                </a:solidFill>
              </a:rPr>
              <a:t>ICT &amp; activerende werkvormen</a:t>
            </a:r>
          </a:p>
        </p:txBody>
      </p:sp>
    </p:spTree>
    <p:extLst>
      <p:ext uri="{BB962C8B-B14F-4D97-AF65-F5344CB8AC3E}">
        <p14:creationId xmlns:p14="http://schemas.microsoft.com/office/powerpoint/2010/main" val="277838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2851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2855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buChar char="-"/>
            </a:pPr>
            <a:r>
              <a:rPr lang="nl">
                <a:solidFill>
                  <a:schemeClr val="dk1"/>
                </a:solidFill>
              </a:rPr>
              <a:t>Les 1: Ontstaan van Utrecht</a:t>
            </a:r>
          </a:p>
          <a:p>
            <a:pPr marL="914400" lvl="1" indent="-298450" rtl="0">
              <a:lnSpc>
                <a:spcPct val="115000"/>
              </a:lnSpc>
              <a:spcBef>
                <a:spcPts val="0"/>
              </a:spcBef>
              <a:buClr>
                <a:schemeClr val="dk1"/>
              </a:buClr>
              <a:buSzPct val="100000"/>
              <a:buChar char="-"/>
            </a:pPr>
            <a:r>
              <a:rPr lang="nl">
                <a:solidFill>
                  <a:schemeClr val="dk1"/>
                </a:solidFill>
              </a:rPr>
              <a:t>Ontstaan van Utrecht</a:t>
            </a:r>
          </a:p>
          <a:p>
            <a:pPr marL="914400" lvl="1" indent="-298450" rtl="0">
              <a:lnSpc>
                <a:spcPct val="115000"/>
              </a:lnSpc>
              <a:spcBef>
                <a:spcPts val="0"/>
              </a:spcBef>
              <a:buClr>
                <a:schemeClr val="dk1"/>
              </a:buClr>
              <a:buSzPct val="100000"/>
              <a:buChar char="-"/>
            </a:pPr>
            <a:r>
              <a:rPr lang="nl">
                <a:solidFill>
                  <a:schemeClr val="dk1"/>
                </a:solidFill>
              </a:rPr>
              <a:t>Romeinse Castellum</a:t>
            </a:r>
          </a:p>
          <a:p>
            <a:pPr marL="914400" lvl="1" indent="-298450" rtl="0">
              <a:lnSpc>
                <a:spcPct val="115000"/>
              </a:lnSpc>
              <a:spcBef>
                <a:spcPts val="0"/>
              </a:spcBef>
              <a:buClr>
                <a:schemeClr val="dk1"/>
              </a:buClr>
              <a:buSzPct val="100000"/>
              <a:buChar char="-"/>
            </a:pPr>
            <a:r>
              <a:rPr lang="nl">
                <a:solidFill>
                  <a:schemeClr val="dk1"/>
                </a:solidFill>
              </a:rPr>
              <a:t>Langzame bouw van de Domkerk als kathedraal</a:t>
            </a:r>
          </a:p>
          <a:p>
            <a:pPr marL="914400" lvl="1" indent="-298450" rtl="0">
              <a:lnSpc>
                <a:spcPct val="115000"/>
              </a:lnSpc>
              <a:spcBef>
                <a:spcPts val="0"/>
              </a:spcBef>
              <a:buClr>
                <a:schemeClr val="dk1"/>
              </a:buClr>
              <a:buSzPct val="100000"/>
              <a:buChar char="-"/>
            </a:pPr>
            <a:r>
              <a:rPr lang="nl">
                <a:solidFill>
                  <a:schemeClr val="dk1"/>
                </a:solidFill>
              </a:rPr>
              <a:t>Belangrijke handelsroute over de Rijn</a:t>
            </a:r>
          </a:p>
          <a:p>
            <a:pPr marL="914400" lvl="1" indent="-298450" rtl="0">
              <a:lnSpc>
                <a:spcPct val="115000"/>
              </a:lnSpc>
              <a:spcBef>
                <a:spcPts val="0"/>
              </a:spcBef>
              <a:buClr>
                <a:schemeClr val="dk1"/>
              </a:buClr>
              <a:buSzPct val="100000"/>
              <a:buChar char="-"/>
            </a:pPr>
            <a:r>
              <a:rPr lang="nl">
                <a:solidFill>
                  <a:schemeClr val="dk1"/>
                </a:solidFill>
              </a:rPr>
              <a:t>Belangrijke Handelsstad in de Middeleeuwen</a:t>
            </a:r>
          </a:p>
          <a:p>
            <a:pPr marL="457200" lvl="0" indent="-69850" rtl="0">
              <a:lnSpc>
                <a:spcPct val="115000"/>
              </a:lnSpc>
              <a:spcBef>
                <a:spcPts val="0"/>
              </a:spcBef>
              <a:buClr>
                <a:schemeClr val="dk1"/>
              </a:buClr>
              <a:buSzPct val="100000"/>
              <a:buFont typeface="Arial"/>
              <a:buNone/>
            </a:pPr>
            <a:endParaRPr>
              <a:solidFill>
                <a:schemeClr val="dk1"/>
              </a:solidFill>
            </a:endParaRPr>
          </a:p>
          <a:p>
            <a:pPr marL="457200" lvl="0" indent="-298450" rtl="0">
              <a:lnSpc>
                <a:spcPct val="115000"/>
              </a:lnSpc>
              <a:spcBef>
                <a:spcPts val="0"/>
              </a:spcBef>
              <a:buClr>
                <a:schemeClr val="dk1"/>
              </a:buClr>
              <a:buSzPct val="100000"/>
              <a:buChar char="-"/>
            </a:pPr>
            <a:r>
              <a:rPr lang="nl">
                <a:solidFill>
                  <a:schemeClr val="dk1"/>
                </a:solidFill>
              </a:rPr>
              <a:t>Les 2: Videobewerking Youtube</a:t>
            </a:r>
          </a:p>
          <a:p>
            <a:pPr marL="914400" lvl="1" indent="-298450" rtl="0">
              <a:lnSpc>
                <a:spcPct val="115000"/>
              </a:lnSpc>
              <a:spcBef>
                <a:spcPts val="0"/>
              </a:spcBef>
              <a:buClr>
                <a:schemeClr val="dk1"/>
              </a:buClr>
              <a:buSzPct val="100000"/>
              <a:buChar char="-"/>
            </a:pPr>
            <a:r>
              <a:rPr lang="nl">
                <a:solidFill>
                  <a:schemeClr val="dk1"/>
                </a:solidFill>
              </a:rPr>
              <a:t>Oefenen met videobewerking</a:t>
            </a:r>
          </a:p>
          <a:p>
            <a:pPr marL="1371600" lvl="2" indent="-298450" rtl="0">
              <a:lnSpc>
                <a:spcPct val="115000"/>
              </a:lnSpc>
              <a:spcBef>
                <a:spcPts val="0"/>
              </a:spcBef>
              <a:buClr>
                <a:schemeClr val="dk1"/>
              </a:buClr>
              <a:buSzPct val="100000"/>
              <a:buChar char="-"/>
            </a:pPr>
            <a:r>
              <a:rPr lang="nl">
                <a:solidFill>
                  <a:schemeClr val="dk1"/>
                </a:solidFill>
              </a:rPr>
              <a:t>Muziekjes onder video’s plakken</a:t>
            </a:r>
          </a:p>
          <a:p>
            <a:pPr marL="1371600" lvl="2" indent="-298450" rtl="0">
              <a:lnSpc>
                <a:spcPct val="115000"/>
              </a:lnSpc>
              <a:spcBef>
                <a:spcPts val="0"/>
              </a:spcBef>
              <a:buClr>
                <a:schemeClr val="dk1"/>
              </a:buClr>
              <a:buSzPct val="100000"/>
              <a:buChar char="-"/>
            </a:pPr>
            <a:r>
              <a:rPr lang="nl">
                <a:solidFill>
                  <a:schemeClr val="dk1"/>
                </a:solidFill>
              </a:rPr>
              <a:t>Afbeeldingen invoegen</a:t>
            </a:r>
          </a:p>
          <a:p>
            <a:pPr marL="1371600" lvl="2" indent="-298450" rtl="0">
              <a:lnSpc>
                <a:spcPct val="115000"/>
              </a:lnSpc>
              <a:spcBef>
                <a:spcPts val="0"/>
              </a:spcBef>
              <a:buClr>
                <a:schemeClr val="dk1"/>
              </a:buClr>
              <a:buSzPct val="100000"/>
              <a:buChar char="-"/>
            </a:pPr>
            <a:r>
              <a:rPr lang="nl">
                <a:solidFill>
                  <a:schemeClr val="dk1"/>
                </a:solidFill>
              </a:rPr>
              <a:t>Spelen met filters etc.</a:t>
            </a:r>
          </a:p>
        </p:txBody>
      </p:sp>
    </p:spTree>
    <p:extLst>
      <p:ext uri="{BB962C8B-B14F-4D97-AF65-F5344CB8AC3E}">
        <p14:creationId xmlns:p14="http://schemas.microsoft.com/office/powerpoint/2010/main" val="2148313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5839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7898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03433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35891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4147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bg>
      <p:bgPr>
        <a:solidFill>
          <a:srgbClr val="4BB5D9"/>
        </a:solidFill>
        <a:effectLst/>
      </p:bgPr>
    </p:bg>
    <p:spTree>
      <p:nvGrpSpPr>
        <p:cNvPr id="1" name="Shape 53"/>
        <p:cNvGrpSpPr/>
        <p:nvPr/>
      </p:nvGrpSpPr>
      <p:grpSpPr>
        <a:xfrm>
          <a:off x="0" y="0"/>
          <a:ext cx="0" cy="0"/>
          <a:chOff x="0" y="0"/>
          <a:chExt cx="0" cy="0"/>
        </a:xfrm>
      </p:grpSpPr>
      <p:grpSp>
        <p:nvGrpSpPr>
          <p:cNvPr id="54" name="Shape 54"/>
          <p:cNvGrpSpPr/>
          <p:nvPr/>
        </p:nvGrpSpPr>
        <p:grpSpPr>
          <a:xfrm>
            <a:off x="5609666" y="2185857"/>
            <a:ext cx="3534604" cy="3432787"/>
            <a:chOff x="6172200" y="2656117"/>
            <a:chExt cx="2971754" cy="2886150"/>
          </a:xfrm>
        </p:grpSpPr>
        <p:sp>
          <p:nvSpPr>
            <p:cNvPr id="55" name="Shape 55"/>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9" name="Shape 59"/>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60" name="Shape 60"/>
          <p:cNvGrpSpPr/>
          <p:nvPr/>
        </p:nvGrpSpPr>
        <p:grpSpPr>
          <a:xfrm>
            <a:off x="-22" y="-324543"/>
            <a:ext cx="3068579" cy="1910875"/>
            <a:chOff x="-32" y="-215963"/>
            <a:chExt cx="2163561" cy="1347300"/>
          </a:xfrm>
        </p:grpSpPr>
        <p:sp>
          <p:nvSpPr>
            <p:cNvPr id="61" name="Shape 61"/>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66" name="Shape 66"/>
          <p:cNvSpPr txBox="1">
            <a:spLocks noGrp="1"/>
          </p:cNvSpPr>
          <p:nvPr>
            <p:ph type="ctrTitle"/>
          </p:nvPr>
        </p:nvSpPr>
        <p:spPr>
          <a:xfrm>
            <a:off x="685800" y="2753825"/>
            <a:ext cx="5671500" cy="1159800"/>
          </a:xfrm>
          <a:prstGeom prst="rect">
            <a:avLst/>
          </a:prstGeom>
        </p:spPr>
        <p:txBody>
          <a:bodyPr lIns="91425" tIns="91425" rIns="91425" bIns="91425" anchor="b" anchorCtr="0"/>
          <a:lstStyle>
            <a:lvl1pPr lvl="0" rtl="0">
              <a:spcBef>
                <a:spcPts val="0"/>
              </a:spcBef>
              <a:buClr>
                <a:srgbClr val="FFFFFF"/>
              </a:buClr>
              <a:buSzPct val="100000"/>
              <a:defRPr sz="5000">
                <a:solidFill>
                  <a:srgbClr val="FFFFFF"/>
                </a:solidFill>
              </a:defRPr>
            </a:lvl1pPr>
            <a:lvl2pPr lvl="1" rtl="0">
              <a:spcBef>
                <a:spcPts val="0"/>
              </a:spcBef>
              <a:buClr>
                <a:srgbClr val="FFFFFF"/>
              </a:buClr>
              <a:buSzPct val="100000"/>
              <a:defRPr sz="5000">
                <a:solidFill>
                  <a:srgbClr val="FFFFFF"/>
                </a:solidFill>
              </a:defRPr>
            </a:lvl2pPr>
            <a:lvl3pPr lvl="2" rtl="0">
              <a:spcBef>
                <a:spcPts val="0"/>
              </a:spcBef>
              <a:buClr>
                <a:srgbClr val="FFFFFF"/>
              </a:buClr>
              <a:buSzPct val="100000"/>
              <a:defRPr sz="5000">
                <a:solidFill>
                  <a:srgbClr val="FFFFFF"/>
                </a:solidFill>
              </a:defRPr>
            </a:lvl3pPr>
            <a:lvl4pPr lvl="3" rtl="0">
              <a:spcBef>
                <a:spcPts val="0"/>
              </a:spcBef>
              <a:buClr>
                <a:srgbClr val="FFFFFF"/>
              </a:buClr>
              <a:buSzPct val="100000"/>
              <a:defRPr sz="5000">
                <a:solidFill>
                  <a:srgbClr val="FFFFFF"/>
                </a:solidFill>
              </a:defRPr>
            </a:lvl4pPr>
            <a:lvl5pPr lvl="4" rtl="0">
              <a:spcBef>
                <a:spcPts val="0"/>
              </a:spcBef>
              <a:buClr>
                <a:srgbClr val="FFFFFF"/>
              </a:buClr>
              <a:buSzPct val="100000"/>
              <a:defRPr sz="5000">
                <a:solidFill>
                  <a:srgbClr val="FFFFFF"/>
                </a:solidFill>
              </a:defRPr>
            </a:lvl5pPr>
            <a:lvl6pPr lvl="5" rtl="0">
              <a:spcBef>
                <a:spcPts val="0"/>
              </a:spcBef>
              <a:buClr>
                <a:srgbClr val="FFFFFF"/>
              </a:buClr>
              <a:buSzPct val="100000"/>
              <a:defRPr sz="5000">
                <a:solidFill>
                  <a:srgbClr val="FFFFFF"/>
                </a:solidFill>
              </a:defRPr>
            </a:lvl6pPr>
            <a:lvl7pPr lvl="6" rtl="0">
              <a:spcBef>
                <a:spcPts val="0"/>
              </a:spcBef>
              <a:buClr>
                <a:srgbClr val="FFFFFF"/>
              </a:buClr>
              <a:buSzPct val="100000"/>
              <a:defRPr sz="5000">
                <a:solidFill>
                  <a:srgbClr val="FFFFFF"/>
                </a:solidFill>
              </a:defRPr>
            </a:lvl7pPr>
            <a:lvl8pPr lvl="7" rtl="0">
              <a:spcBef>
                <a:spcPts val="0"/>
              </a:spcBef>
              <a:buClr>
                <a:srgbClr val="FFFFFF"/>
              </a:buClr>
              <a:buSzPct val="100000"/>
              <a:defRPr sz="5000">
                <a:solidFill>
                  <a:srgbClr val="FFFFFF"/>
                </a:solidFill>
              </a:defRPr>
            </a:lvl8pPr>
            <a:lvl9pPr lvl="8" rtl="0">
              <a:spcBef>
                <a:spcPts val="0"/>
              </a:spcBef>
              <a:buClr>
                <a:srgbClr val="FFFFFF"/>
              </a:buClr>
              <a:buSzPct val="100000"/>
              <a:defRPr sz="5000">
                <a:solidFill>
                  <a:srgbClr val="FFFFFF"/>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ubtitle">
    <p:bg>
      <p:bgPr>
        <a:solidFill>
          <a:srgbClr val="FF9900"/>
        </a:solidFill>
        <a:effectLst/>
      </p:bgPr>
    </p:bg>
    <p:spTree>
      <p:nvGrpSpPr>
        <p:cNvPr id="1" name="Shape 67"/>
        <p:cNvGrpSpPr/>
        <p:nvPr/>
      </p:nvGrpSpPr>
      <p:grpSpPr>
        <a:xfrm>
          <a:off x="0" y="0"/>
          <a:ext cx="0" cy="0"/>
          <a:chOff x="0" y="0"/>
          <a:chExt cx="0" cy="0"/>
        </a:xfrm>
      </p:grpSpPr>
      <p:grpSp>
        <p:nvGrpSpPr>
          <p:cNvPr id="68" name="Shape 68"/>
          <p:cNvGrpSpPr/>
          <p:nvPr/>
        </p:nvGrpSpPr>
        <p:grpSpPr>
          <a:xfrm>
            <a:off x="6172200" y="2656117"/>
            <a:ext cx="2971754" cy="2886150"/>
            <a:chOff x="6172200" y="2656117"/>
            <a:chExt cx="2971754" cy="2886150"/>
          </a:xfrm>
        </p:grpSpPr>
        <p:sp>
          <p:nvSpPr>
            <p:cNvPr id="69" name="Shape 69"/>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rot="9208606" flipH="1">
              <a:off x="7481789" y="4276912"/>
              <a:ext cx="408796" cy="101644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rot="9208678" flipH="1">
              <a:off x="6287617" y="4657701"/>
              <a:ext cx="229659" cy="571018"/>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74" name="Shape 74"/>
          <p:cNvGrpSpPr/>
          <p:nvPr/>
        </p:nvGrpSpPr>
        <p:grpSpPr>
          <a:xfrm>
            <a:off x="-32" y="-228026"/>
            <a:ext cx="2163561" cy="1347300"/>
            <a:chOff x="-32" y="-215963"/>
            <a:chExt cx="2163561" cy="1347300"/>
          </a:xfrm>
        </p:grpSpPr>
        <p:sp>
          <p:nvSpPr>
            <p:cNvPr id="75" name="Shape 75"/>
            <p:cNvSpPr/>
            <p:nvPr/>
          </p:nvSpPr>
          <p:spPr>
            <a:xfrm rot="-1591408" flipH="1">
              <a:off x="1362168" y="-63166"/>
              <a:ext cx="205102" cy="509980"/>
            </a:xfrm>
            <a:prstGeom prst="flowChartManualInpu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rot="-1591371" flipH="1">
              <a:off x="239462" y="-151890"/>
              <a:ext cx="434753" cy="1080979"/>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80" name="Shape 80"/>
          <p:cNvSpPr txBox="1">
            <a:spLocks noGrp="1"/>
          </p:cNvSpPr>
          <p:nvPr>
            <p:ph type="ctrTitle"/>
          </p:nvPr>
        </p:nvSpPr>
        <p:spPr>
          <a:xfrm>
            <a:off x="685800" y="2421550"/>
            <a:ext cx="5074500" cy="1159800"/>
          </a:xfrm>
          <a:prstGeom prst="rect">
            <a:avLst/>
          </a:prstGeom>
        </p:spPr>
        <p:txBody>
          <a:bodyPr lIns="91425" tIns="91425" rIns="91425" bIns="91425" anchor="b" anchorCtr="0"/>
          <a:lstStyle>
            <a:lvl1pPr lvl="0" rtl="0">
              <a:spcBef>
                <a:spcPts val="0"/>
              </a:spcBef>
              <a:buClr>
                <a:srgbClr val="FFFFFF"/>
              </a:buClr>
              <a:buSzPct val="100000"/>
              <a:defRPr sz="360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endParaRPr/>
          </a:p>
        </p:txBody>
      </p:sp>
      <p:sp>
        <p:nvSpPr>
          <p:cNvPr id="81" name="Shape 81"/>
          <p:cNvSpPr txBox="1">
            <a:spLocks noGrp="1"/>
          </p:cNvSpPr>
          <p:nvPr>
            <p:ph type="subTitle" idx="1"/>
          </p:nvPr>
        </p:nvSpPr>
        <p:spPr>
          <a:xfrm>
            <a:off x="685800" y="3449654"/>
            <a:ext cx="5074500" cy="784800"/>
          </a:xfrm>
          <a:prstGeom prst="rect">
            <a:avLst/>
          </a:prstGeom>
        </p:spPr>
        <p:txBody>
          <a:bodyPr lIns="91425" tIns="91425" rIns="91425" bIns="91425" anchor="t" anchorCtr="0"/>
          <a:lstStyle>
            <a:lvl1pPr lvl="0" rtl="0">
              <a:spcBef>
                <a:spcPts val="0"/>
              </a:spcBef>
              <a:buClr>
                <a:srgbClr val="FFFFFF"/>
              </a:buClr>
              <a:buNone/>
              <a:defRPr>
                <a:solidFill>
                  <a:srgbClr val="FFFFFF"/>
                </a:solidFill>
              </a:defRPr>
            </a:lvl1pPr>
            <a:lvl2pPr lvl="1" rtl="0">
              <a:spcBef>
                <a:spcPts val="0"/>
              </a:spcBef>
              <a:buClr>
                <a:srgbClr val="FFFFFF"/>
              </a:buClr>
              <a:buSzPct val="100000"/>
              <a:buNone/>
              <a:defRPr sz="3000">
                <a:solidFill>
                  <a:srgbClr val="FFFFFF"/>
                </a:solidFill>
              </a:defRPr>
            </a:lvl2pPr>
            <a:lvl3pPr lvl="2" rtl="0">
              <a:spcBef>
                <a:spcPts val="0"/>
              </a:spcBef>
              <a:buClr>
                <a:srgbClr val="FFFFFF"/>
              </a:buClr>
              <a:buSzPct val="100000"/>
              <a:buNone/>
              <a:defRPr sz="3000">
                <a:solidFill>
                  <a:srgbClr val="FFFFFF"/>
                </a:solidFill>
              </a:defRPr>
            </a:lvl3pPr>
            <a:lvl4pPr lvl="3" rtl="0">
              <a:spcBef>
                <a:spcPts val="0"/>
              </a:spcBef>
              <a:buClr>
                <a:srgbClr val="FFFFFF"/>
              </a:buClr>
              <a:buSzPct val="100000"/>
              <a:buNone/>
              <a:defRPr sz="3000">
                <a:solidFill>
                  <a:srgbClr val="FFFFFF"/>
                </a:solidFill>
              </a:defRPr>
            </a:lvl4pPr>
            <a:lvl5pPr lvl="4" rtl="0">
              <a:spcBef>
                <a:spcPts val="0"/>
              </a:spcBef>
              <a:buClr>
                <a:srgbClr val="FFFFFF"/>
              </a:buClr>
              <a:buSzPct val="100000"/>
              <a:buNone/>
              <a:defRPr sz="3000">
                <a:solidFill>
                  <a:srgbClr val="FFFFFF"/>
                </a:solidFill>
              </a:defRPr>
            </a:lvl5pPr>
            <a:lvl6pPr lvl="5" rtl="0">
              <a:spcBef>
                <a:spcPts val="0"/>
              </a:spcBef>
              <a:buClr>
                <a:srgbClr val="FFFFFF"/>
              </a:buClr>
              <a:buSzPct val="100000"/>
              <a:buNone/>
              <a:defRPr sz="3000">
                <a:solidFill>
                  <a:srgbClr val="FFFFFF"/>
                </a:solidFill>
              </a:defRPr>
            </a:lvl6pPr>
            <a:lvl7pPr lvl="6" rtl="0">
              <a:spcBef>
                <a:spcPts val="0"/>
              </a:spcBef>
              <a:buClr>
                <a:srgbClr val="FFFFFF"/>
              </a:buClr>
              <a:buSzPct val="100000"/>
              <a:buNone/>
              <a:defRPr sz="3000">
                <a:solidFill>
                  <a:srgbClr val="FFFFFF"/>
                </a:solidFill>
              </a:defRPr>
            </a:lvl7pPr>
            <a:lvl8pPr lvl="7" rtl="0">
              <a:spcBef>
                <a:spcPts val="0"/>
              </a:spcBef>
              <a:buClr>
                <a:srgbClr val="FFFFFF"/>
              </a:buClr>
              <a:buSzPct val="100000"/>
              <a:buNone/>
              <a:defRPr sz="3000">
                <a:solidFill>
                  <a:srgbClr val="FFFFFF"/>
                </a:solidFill>
              </a:defRPr>
            </a:lvl8pPr>
            <a:lvl9pPr lvl="8" rtl="0">
              <a:spcBef>
                <a:spcPts val="0"/>
              </a:spcBef>
              <a:buClr>
                <a:srgbClr val="FFFFFF"/>
              </a:buClr>
              <a:buSzPct val="100000"/>
              <a:buNone/>
              <a:defRPr sz="3000">
                <a:solidFill>
                  <a:srgbClr val="FFFFFF"/>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2822775" y="2161800"/>
            <a:ext cx="3498300" cy="819900"/>
          </a:xfrm>
          <a:prstGeom prst="rect">
            <a:avLst/>
          </a:prstGeom>
        </p:spPr>
        <p:txBody>
          <a:bodyPr lIns="91425" tIns="91425" rIns="91425" bIns="91425" anchor="ctr" anchorCtr="0"/>
          <a:lstStyle>
            <a:lvl1pPr lvl="0" algn="ctr" rtl="0">
              <a:spcBef>
                <a:spcPts val="0"/>
              </a:spcBef>
              <a:buClr>
                <a:srgbClr val="3796BF"/>
              </a:buClr>
              <a:buSzPct val="100000"/>
              <a:buFont typeface="Oswald"/>
              <a:defRPr sz="2400">
                <a:solidFill>
                  <a:srgbClr val="3796BF"/>
                </a:solidFill>
                <a:latin typeface="Oswald"/>
                <a:ea typeface="Oswald"/>
                <a:cs typeface="Oswald"/>
                <a:sym typeface="Oswald"/>
              </a:defRPr>
            </a:lvl1pPr>
            <a:lvl2pPr lvl="1" algn="ctr" rtl="0">
              <a:spcBef>
                <a:spcPts val="0"/>
              </a:spcBef>
              <a:buClr>
                <a:srgbClr val="3796BF"/>
              </a:buClr>
              <a:buSzPct val="100000"/>
              <a:buFont typeface="Oswald"/>
              <a:defRPr sz="2400">
                <a:solidFill>
                  <a:srgbClr val="3796BF"/>
                </a:solidFill>
                <a:latin typeface="Oswald"/>
                <a:ea typeface="Oswald"/>
                <a:cs typeface="Oswald"/>
                <a:sym typeface="Oswald"/>
              </a:defRPr>
            </a:lvl2pPr>
            <a:lvl3pPr lvl="2" algn="ctr" rtl="0">
              <a:spcBef>
                <a:spcPts val="0"/>
              </a:spcBef>
              <a:buClr>
                <a:srgbClr val="3796BF"/>
              </a:buClr>
              <a:buSzPct val="100000"/>
              <a:buFont typeface="Oswald"/>
              <a:defRPr sz="2400">
                <a:solidFill>
                  <a:srgbClr val="3796BF"/>
                </a:solidFill>
                <a:latin typeface="Oswald"/>
                <a:ea typeface="Oswald"/>
                <a:cs typeface="Oswald"/>
                <a:sym typeface="Oswald"/>
              </a:defRPr>
            </a:lvl3pPr>
            <a:lvl4pPr lvl="3" algn="ctr" rtl="0">
              <a:spcBef>
                <a:spcPts val="0"/>
              </a:spcBef>
              <a:buClr>
                <a:srgbClr val="3796BF"/>
              </a:buClr>
              <a:buSzPct val="100000"/>
              <a:buFont typeface="Oswald"/>
              <a:defRPr sz="2400">
                <a:solidFill>
                  <a:srgbClr val="3796BF"/>
                </a:solidFill>
                <a:latin typeface="Oswald"/>
                <a:ea typeface="Oswald"/>
                <a:cs typeface="Oswald"/>
                <a:sym typeface="Oswald"/>
              </a:defRPr>
            </a:lvl4pPr>
            <a:lvl5pPr lvl="4" algn="ctr" rtl="0">
              <a:spcBef>
                <a:spcPts val="0"/>
              </a:spcBef>
              <a:buClr>
                <a:srgbClr val="3796BF"/>
              </a:buClr>
              <a:buSzPct val="100000"/>
              <a:buFont typeface="Oswald"/>
              <a:defRPr sz="2400">
                <a:solidFill>
                  <a:srgbClr val="3796BF"/>
                </a:solidFill>
                <a:latin typeface="Oswald"/>
                <a:ea typeface="Oswald"/>
                <a:cs typeface="Oswald"/>
                <a:sym typeface="Oswald"/>
              </a:defRPr>
            </a:lvl5pPr>
            <a:lvl6pPr lvl="5" algn="ctr" rtl="0">
              <a:spcBef>
                <a:spcPts val="0"/>
              </a:spcBef>
              <a:buClr>
                <a:srgbClr val="3796BF"/>
              </a:buClr>
              <a:buSzPct val="100000"/>
              <a:buFont typeface="Oswald"/>
              <a:defRPr sz="2400">
                <a:solidFill>
                  <a:srgbClr val="3796BF"/>
                </a:solidFill>
                <a:latin typeface="Oswald"/>
                <a:ea typeface="Oswald"/>
                <a:cs typeface="Oswald"/>
                <a:sym typeface="Oswald"/>
              </a:defRPr>
            </a:lvl6pPr>
            <a:lvl7pPr lvl="6" algn="ctr" rtl="0">
              <a:spcBef>
                <a:spcPts val="0"/>
              </a:spcBef>
              <a:buClr>
                <a:srgbClr val="3796BF"/>
              </a:buClr>
              <a:buSzPct val="100000"/>
              <a:buFont typeface="Oswald"/>
              <a:defRPr sz="2400">
                <a:solidFill>
                  <a:srgbClr val="3796BF"/>
                </a:solidFill>
                <a:latin typeface="Oswald"/>
                <a:ea typeface="Oswald"/>
                <a:cs typeface="Oswald"/>
                <a:sym typeface="Oswald"/>
              </a:defRPr>
            </a:lvl7pPr>
            <a:lvl8pPr lvl="7" algn="ctr" rtl="0">
              <a:spcBef>
                <a:spcPts val="0"/>
              </a:spcBef>
              <a:buClr>
                <a:srgbClr val="3796BF"/>
              </a:buClr>
              <a:buSzPct val="100000"/>
              <a:buFont typeface="Oswald"/>
              <a:defRPr sz="2400">
                <a:solidFill>
                  <a:srgbClr val="3796BF"/>
                </a:solidFill>
                <a:latin typeface="Oswald"/>
                <a:ea typeface="Oswald"/>
                <a:cs typeface="Oswald"/>
                <a:sym typeface="Oswald"/>
              </a:defRPr>
            </a:lvl8pPr>
            <a:lvl9pPr lvl="8" algn="ctr" rtl="0">
              <a:spcBef>
                <a:spcPts val="0"/>
              </a:spcBef>
              <a:buClr>
                <a:srgbClr val="3796BF"/>
              </a:buClr>
              <a:buSzPct val="100000"/>
              <a:buFont typeface="Oswald"/>
              <a:defRPr sz="2400">
                <a:solidFill>
                  <a:srgbClr val="3796BF"/>
                </a:solidFill>
                <a:latin typeface="Oswald"/>
                <a:ea typeface="Oswald"/>
                <a:cs typeface="Oswald"/>
                <a:sym typeface="Oswald"/>
              </a:defRPr>
            </a:lvl9pPr>
          </a:lstStyle>
          <a:p>
            <a:endParaRPr/>
          </a:p>
        </p:txBody>
      </p:sp>
      <p:grpSp>
        <p:nvGrpSpPr>
          <p:cNvPr id="84" name="Shape 84"/>
          <p:cNvGrpSpPr/>
          <p:nvPr/>
        </p:nvGrpSpPr>
        <p:grpSpPr>
          <a:xfrm>
            <a:off x="5609666" y="2185857"/>
            <a:ext cx="3534604" cy="3432787"/>
            <a:chOff x="6172200" y="2656117"/>
            <a:chExt cx="2971754" cy="2886150"/>
          </a:xfrm>
        </p:grpSpPr>
        <p:sp>
          <p:nvSpPr>
            <p:cNvPr id="85" name="Shape 85"/>
            <p:cNvSpPr/>
            <p:nvPr/>
          </p:nvSpPr>
          <p:spPr>
            <a:xfrm rot="9208626" flipH="1">
              <a:off x="6704903" y="4110434"/>
              <a:ext cx="484232" cy="120400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rot="9208633" flipH="1">
              <a:off x="7804300" y="3279012"/>
              <a:ext cx="877623" cy="2182136"/>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rot="9208678" flipH="1">
              <a:off x="6287617" y="465770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90" name="Shape 90"/>
          <p:cNvGrpSpPr/>
          <p:nvPr/>
        </p:nvGrpSpPr>
        <p:grpSpPr>
          <a:xfrm>
            <a:off x="-22" y="-324543"/>
            <a:ext cx="3068579" cy="1910875"/>
            <a:chOff x="-32" y="-215963"/>
            <a:chExt cx="2163561" cy="1347300"/>
          </a:xfrm>
        </p:grpSpPr>
        <p:sp>
          <p:nvSpPr>
            <p:cNvPr id="91" name="Shape 91"/>
            <p:cNvSpPr/>
            <p:nvPr/>
          </p:nvSpPr>
          <p:spPr>
            <a:xfrm rot="-1591408" flipH="1">
              <a:off x="1362168" y="-63166"/>
              <a:ext cx="205102" cy="509980"/>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rot="-1591339" flipH="1">
              <a:off x="892400" y="-169346"/>
              <a:ext cx="504373" cy="1254067"/>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94" name="Shape 94"/>
            <p:cNvSpPr/>
            <p:nvPr/>
          </p:nvSpPr>
          <p:spPr>
            <a:xfrm rot="-1591322" flipH="1">
              <a:off x="1818452" y="-76291"/>
              <a:ext cx="229659" cy="571018"/>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81D1EC"/>
            </a:solidFill>
            <a:ln>
              <a:noFill/>
            </a:ln>
          </p:spPr>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96"/>
        <p:cNvGrpSpPr/>
        <p:nvPr/>
      </p:nvGrpSpPr>
      <p:grpSpPr>
        <a:xfrm>
          <a:off x="0" y="0"/>
          <a:ext cx="0" cy="0"/>
          <a:chOff x="0" y="0"/>
          <a:chExt cx="0" cy="0"/>
        </a:xfrm>
      </p:grpSpPr>
      <p:grpSp>
        <p:nvGrpSpPr>
          <p:cNvPr id="97" name="Shape 97"/>
          <p:cNvGrpSpPr/>
          <p:nvPr/>
        </p:nvGrpSpPr>
        <p:grpSpPr>
          <a:xfrm>
            <a:off x="6172200" y="2656117"/>
            <a:ext cx="2971754" cy="2886150"/>
            <a:chOff x="6172200" y="2656117"/>
            <a:chExt cx="2971754" cy="2886150"/>
          </a:xfrm>
        </p:grpSpPr>
        <p:sp>
          <p:nvSpPr>
            <p:cNvPr id="98" name="Shape 98"/>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03" name="Shape 103"/>
          <p:cNvGrpSpPr/>
          <p:nvPr/>
        </p:nvGrpSpPr>
        <p:grpSpPr>
          <a:xfrm>
            <a:off x="-32" y="-228026"/>
            <a:ext cx="2163561" cy="1347300"/>
            <a:chOff x="-32" y="-215963"/>
            <a:chExt cx="2163561" cy="1347300"/>
          </a:xfrm>
        </p:grpSpPr>
        <p:sp>
          <p:nvSpPr>
            <p:cNvPr id="104" name="Shape 104"/>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06" name="Shape 106"/>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07" name="Shape 107"/>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09" name="Shape 109"/>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0" name="Shape 110"/>
          <p:cNvSpPr txBox="1">
            <a:spLocks noGrp="1"/>
          </p:cNvSpPr>
          <p:nvPr>
            <p:ph type="body" idx="1"/>
          </p:nvPr>
        </p:nvSpPr>
        <p:spPr>
          <a:xfrm>
            <a:off x="1031425" y="1777125"/>
            <a:ext cx="5760300" cy="2521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11"/>
        <p:cNvGrpSpPr/>
        <p:nvPr/>
      </p:nvGrpSpPr>
      <p:grpSpPr>
        <a:xfrm>
          <a:off x="0" y="0"/>
          <a:ext cx="0" cy="0"/>
          <a:chOff x="0" y="0"/>
          <a:chExt cx="0" cy="0"/>
        </a:xfrm>
      </p:grpSpPr>
      <p:grpSp>
        <p:nvGrpSpPr>
          <p:cNvPr id="112" name="Shape 112"/>
          <p:cNvGrpSpPr/>
          <p:nvPr/>
        </p:nvGrpSpPr>
        <p:grpSpPr>
          <a:xfrm>
            <a:off x="6172200" y="2656117"/>
            <a:ext cx="2971754" cy="2886150"/>
            <a:chOff x="6172200" y="2656117"/>
            <a:chExt cx="2971754" cy="2886150"/>
          </a:xfrm>
        </p:grpSpPr>
        <p:sp>
          <p:nvSpPr>
            <p:cNvPr id="113" name="Shape 113"/>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14" name="Shape 114"/>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15" name="Shape 115"/>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16" name="Shape 116"/>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17" name="Shape 117"/>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18" name="Shape 118"/>
          <p:cNvGrpSpPr/>
          <p:nvPr/>
        </p:nvGrpSpPr>
        <p:grpSpPr>
          <a:xfrm>
            <a:off x="-32" y="-228026"/>
            <a:ext cx="2163561" cy="1347300"/>
            <a:chOff x="-32" y="-215963"/>
            <a:chExt cx="2163561" cy="1347300"/>
          </a:xfrm>
        </p:grpSpPr>
        <p:sp>
          <p:nvSpPr>
            <p:cNvPr id="119" name="Shape 119"/>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20" name="Shape 120"/>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21" name="Shape 121"/>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22" name="Shape 122"/>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23" name="Shape 123"/>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24" name="Shape 124"/>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5" name="Shape 125"/>
          <p:cNvSpPr txBox="1">
            <a:spLocks noGrp="1"/>
          </p:cNvSpPr>
          <p:nvPr>
            <p:ph type="body" idx="1"/>
          </p:nvPr>
        </p:nvSpPr>
        <p:spPr>
          <a:xfrm>
            <a:off x="1031425" y="1860875"/>
            <a:ext cx="2796000" cy="30648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a:p>
        </p:txBody>
      </p:sp>
      <p:sp>
        <p:nvSpPr>
          <p:cNvPr id="126" name="Shape 126"/>
          <p:cNvSpPr txBox="1">
            <a:spLocks noGrp="1"/>
          </p:cNvSpPr>
          <p:nvPr>
            <p:ph type="body" idx="2"/>
          </p:nvPr>
        </p:nvSpPr>
        <p:spPr>
          <a:xfrm>
            <a:off x="3995772" y="1860875"/>
            <a:ext cx="2796000" cy="30648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27"/>
        <p:cNvGrpSpPr/>
        <p:nvPr/>
      </p:nvGrpSpPr>
      <p:grpSpPr>
        <a:xfrm>
          <a:off x="0" y="0"/>
          <a:ext cx="0" cy="0"/>
          <a:chOff x="0" y="0"/>
          <a:chExt cx="0" cy="0"/>
        </a:xfrm>
      </p:grpSpPr>
      <p:grpSp>
        <p:nvGrpSpPr>
          <p:cNvPr id="128" name="Shape 128"/>
          <p:cNvGrpSpPr/>
          <p:nvPr/>
        </p:nvGrpSpPr>
        <p:grpSpPr>
          <a:xfrm>
            <a:off x="6791633" y="3181574"/>
            <a:ext cx="2352143" cy="2284388"/>
            <a:chOff x="6172200" y="2656117"/>
            <a:chExt cx="2971754" cy="2886150"/>
          </a:xfrm>
        </p:grpSpPr>
        <p:sp>
          <p:nvSpPr>
            <p:cNvPr id="129" name="Shape 129"/>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0" name="Shape 130"/>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1" name="Shape 131"/>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34" name="Shape 134"/>
          <p:cNvGrpSpPr/>
          <p:nvPr/>
        </p:nvGrpSpPr>
        <p:grpSpPr>
          <a:xfrm>
            <a:off x="-32" y="-228026"/>
            <a:ext cx="2163561" cy="1347300"/>
            <a:chOff x="-32" y="-215963"/>
            <a:chExt cx="2163561" cy="1347300"/>
          </a:xfrm>
        </p:grpSpPr>
        <p:sp>
          <p:nvSpPr>
            <p:cNvPr id="135" name="Shape 135"/>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40" name="Shape 140"/>
          <p:cNvSpPr txBox="1">
            <a:spLocks noGrp="1"/>
          </p:cNvSpPr>
          <p:nvPr>
            <p:ph type="title"/>
          </p:nvPr>
        </p:nvSpPr>
        <p:spPr>
          <a:xfrm>
            <a:off x="1031425" y="1149725"/>
            <a:ext cx="6321000" cy="6807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1" name="Shape 141"/>
          <p:cNvSpPr txBox="1">
            <a:spLocks noGrp="1"/>
          </p:cNvSpPr>
          <p:nvPr>
            <p:ph type="body" idx="1"/>
          </p:nvPr>
        </p:nvSpPr>
        <p:spPr>
          <a:xfrm>
            <a:off x="1031425" y="1830425"/>
            <a:ext cx="2037600" cy="30954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142" name="Shape 142"/>
          <p:cNvSpPr txBox="1">
            <a:spLocks noGrp="1"/>
          </p:cNvSpPr>
          <p:nvPr>
            <p:ph type="body" idx="2"/>
          </p:nvPr>
        </p:nvSpPr>
        <p:spPr>
          <a:xfrm>
            <a:off x="3173274" y="1830425"/>
            <a:ext cx="2037600" cy="30954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143" name="Shape 143"/>
          <p:cNvSpPr txBox="1">
            <a:spLocks noGrp="1"/>
          </p:cNvSpPr>
          <p:nvPr>
            <p:ph type="body" idx="3"/>
          </p:nvPr>
        </p:nvSpPr>
        <p:spPr>
          <a:xfrm>
            <a:off x="5315124" y="1830425"/>
            <a:ext cx="2037599" cy="30954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4"/>
        <p:cNvGrpSpPr/>
        <p:nvPr/>
      </p:nvGrpSpPr>
      <p:grpSpPr>
        <a:xfrm>
          <a:off x="0" y="0"/>
          <a:ext cx="0" cy="0"/>
          <a:chOff x="0" y="0"/>
          <a:chExt cx="0" cy="0"/>
        </a:xfrm>
      </p:grpSpPr>
      <p:grpSp>
        <p:nvGrpSpPr>
          <p:cNvPr id="145" name="Shape 145"/>
          <p:cNvGrpSpPr/>
          <p:nvPr/>
        </p:nvGrpSpPr>
        <p:grpSpPr>
          <a:xfrm>
            <a:off x="6172200" y="2656117"/>
            <a:ext cx="2971754" cy="2886150"/>
            <a:chOff x="6172200" y="2656117"/>
            <a:chExt cx="2971754" cy="2886150"/>
          </a:xfrm>
        </p:grpSpPr>
        <p:sp>
          <p:nvSpPr>
            <p:cNvPr id="146" name="Shape 146"/>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47" name="Shape 147"/>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48" name="Shape 148"/>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49" name="Shape 149"/>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51" name="Shape 151"/>
          <p:cNvGrpSpPr/>
          <p:nvPr/>
        </p:nvGrpSpPr>
        <p:grpSpPr>
          <a:xfrm>
            <a:off x="-32" y="-228026"/>
            <a:ext cx="2163561" cy="1347300"/>
            <a:chOff x="-32" y="-215963"/>
            <a:chExt cx="2163561" cy="1347300"/>
          </a:xfrm>
        </p:grpSpPr>
        <p:sp>
          <p:nvSpPr>
            <p:cNvPr id="152" name="Shape 152"/>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53" name="Shape 153"/>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54" name="Shape 154"/>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55" name="Shape 155"/>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56" name="Shape 156"/>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57" name="Shape 157"/>
          <p:cNvSpPr txBox="1">
            <a:spLocks noGrp="1"/>
          </p:cNvSpPr>
          <p:nvPr>
            <p:ph type="title"/>
          </p:nvPr>
        </p:nvSpPr>
        <p:spPr>
          <a:xfrm>
            <a:off x="1031425" y="1149725"/>
            <a:ext cx="5760300" cy="6807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aption">
    <p:spTree>
      <p:nvGrpSpPr>
        <p:cNvPr id="1" name="Shape 158"/>
        <p:cNvGrpSpPr/>
        <p:nvPr/>
      </p:nvGrpSpPr>
      <p:grpSpPr>
        <a:xfrm>
          <a:off x="0" y="0"/>
          <a:ext cx="0" cy="0"/>
          <a:chOff x="0" y="0"/>
          <a:chExt cx="0" cy="0"/>
        </a:xfrm>
      </p:grpSpPr>
      <p:grpSp>
        <p:nvGrpSpPr>
          <p:cNvPr id="159" name="Shape 159"/>
          <p:cNvGrpSpPr/>
          <p:nvPr/>
        </p:nvGrpSpPr>
        <p:grpSpPr>
          <a:xfrm>
            <a:off x="-32" y="-228026"/>
            <a:ext cx="2163561" cy="1347300"/>
            <a:chOff x="-32" y="-215963"/>
            <a:chExt cx="2163561" cy="1347300"/>
          </a:xfrm>
        </p:grpSpPr>
        <p:sp>
          <p:nvSpPr>
            <p:cNvPr id="160" name="Shape 160"/>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62" name="Shape 162"/>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63" name="Shape 163"/>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64" name="Shape 164"/>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65" name="Shape 165"/>
          <p:cNvSpPr txBox="1">
            <a:spLocks noGrp="1"/>
          </p:cNvSpPr>
          <p:nvPr>
            <p:ph type="body" idx="1"/>
          </p:nvPr>
        </p:nvSpPr>
        <p:spPr>
          <a:xfrm>
            <a:off x="1097775" y="4025300"/>
            <a:ext cx="6948600" cy="519600"/>
          </a:xfrm>
          <a:prstGeom prst="rect">
            <a:avLst/>
          </a:prstGeom>
        </p:spPr>
        <p:txBody>
          <a:bodyPr lIns="91425" tIns="91425" rIns="91425" bIns="91425" anchor="t" anchorCtr="0"/>
          <a:lstStyle>
            <a:lvl1pPr lvl="0" rtl="0">
              <a:spcBef>
                <a:spcPts val="360"/>
              </a:spcBef>
              <a:buSzPct val="100000"/>
              <a:buNone/>
              <a:defRPr sz="1800"/>
            </a:lvl1pPr>
          </a:lstStyle>
          <a:p>
            <a:endParaRPr/>
          </a:p>
        </p:txBody>
      </p:sp>
      <p:grpSp>
        <p:nvGrpSpPr>
          <p:cNvPr id="166" name="Shape 166"/>
          <p:cNvGrpSpPr/>
          <p:nvPr/>
        </p:nvGrpSpPr>
        <p:grpSpPr>
          <a:xfrm>
            <a:off x="6791633" y="3181574"/>
            <a:ext cx="2352143" cy="2284388"/>
            <a:chOff x="6172200" y="2656117"/>
            <a:chExt cx="2971754" cy="2886150"/>
          </a:xfrm>
        </p:grpSpPr>
        <p:sp>
          <p:nvSpPr>
            <p:cNvPr id="167" name="Shape 167"/>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68" name="Shape 168"/>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69" name="Shape 169"/>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70" name="Shape 170"/>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71" name="Shape 171"/>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2"/>
        <p:cNvGrpSpPr/>
        <p:nvPr/>
      </p:nvGrpSpPr>
      <p:grpSpPr>
        <a:xfrm>
          <a:off x="0" y="0"/>
          <a:ext cx="0" cy="0"/>
          <a:chOff x="0" y="0"/>
          <a:chExt cx="0" cy="0"/>
        </a:xfrm>
      </p:grpSpPr>
      <p:grpSp>
        <p:nvGrpSpPr>
          <p:cNvPr id="173" name="Shape 173"/>
          <p:cNvGrpSpPr/>
          <p:nvPr/>
        </p:nvGrpSpPr>
        <p:grpSpPr>
          <a:xfrm>
            <a:off x="6172200" y="2656117"/>
            <a:ext cx="2971754" cy="2886150"/>
            <a:chOff x="6172200" y="2656117"/>
            <a:chExt cx="2971754" cy="2886150"/>
          </a:xfrm>
        </p:grpSpPr>
        <p:sp>
          <p:nvSpPr>
            <p:cNvPr id="174" name="Shape 174"/>
            <p:cNvSpPr/>
            <p:nvPr/>
          </p:nvSpPr>
          <p:spPr>
            <a:xfrm rot="9208626" flipH="1">
              <a:off x="6704903" y="4110434"/>
              <a:ext cx="484232" cy="1204006"/>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75" name="Shape 175"/>
            <p:cNvSpPr/>
            <p:nvPr/>
          </p:nvSpPr>
          <p:spPr>
            <a:xfrm rot="9208633" flipH="1">
              <a:off x="7804300" y="3279012"/>
              <a:ext cx="877623" cy="2182136"/>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76" name="Shape 176"/>
            <p:cNvSpPr/>
            <p:nvPr/>
          </p:nvSpPr>
          <p:spPr>
            <a:xfrm rot="9208606" flipH="1">
              <a:off x="7481789" y="4276912"/>
              <a:ext cx="408796" cy="101644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77" name="Shape 177"/>
            <p:cNvSpPr/>
            <p:nvPr/>
          </p:nvSpPr>
          <p:spPr>
            <a:xfrm rot="9208678" flipH="1">
              <a:off x="6287617" y="4657701"/>
              <a:ext cx="229659" cy="571018"/>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79" name="Shape 179"/>
          <p:cNvGrpSpPr/>
          <p:nvPr/>
        </p:nvGrpSpPr>
        <p:grpSpPr>
          <a:xfrm>
            <a:off x="-32" y="-228026"/>
            <a:ext cx="2163561" cy="1347300"/>
            <a:chOff x="-32" y="-215963"/>
            <a:chExt cx="2163561" cy="1347300"/>
          </a:xfrm>
        </p:grpSpPr>
        <p:sp>
          <p:nvSpPr>
            <p:cNvPr id="180" name="Shape 180"/>
            <p:cNvSpPr/>
            <p:nvPr/>
          </p:nvSpPr>
          <p:spPr>
            <a:xfrm rot="-1591408" flipH="1">
              <a:off x="1362168" y="-63166"/>
              <a:ext cx="205102" cy="509980"/>
            </a:xfrm>
            <a:prstGeom prst="flowChartManualInput">
              <a:avLst/>
            </a:prstGeom>
            <a:solidFill>
              <a:srgbClr val="3796BF"/>
            </a:solidFill>
            <a:ln>
              <a:noFill/>
            </a:ln>
          </p:spPr>
          <p:txBody>
            <a:bodyPr lIns="91425" tIns="91425" rIns="91425" bIns="91425" anchor="ctr" anchorCtr="0">
              <a:noAutofit/>
            </a:bodyPr>
            <a:lstStyle/>
            <a:p>
              <a:pPr lvl="0">
                <a:spcBef>
                  <a:spcPts val="0"/>
                </a:spcBef>
                <a:buNone/>
              </a:pPr>
              <a:endParaRPr/>
            </a:p>
          </p:txBody>
        </p:sp>
        <p:sp>
          <p:nvSpPr>
            <p:cNvPr id="181" name="Shape 181"/>
            <p:cNvSpPr/>
            <p:nvPr/>
          </p:nvSpPr>
          <p:spPr>
            <a:xfrm rot="-1591371" flipH="1">
              <a:off x="239462" y="-151890"/>
              <a:ext cx="434753" cy="1080979"/>
            </a:xfrm>
            <a:prstGeom prst="flowChartManualInput">
              <a:avLst/>
            </a:prstGeom>
            <a:solidFill>
              <a:srgbClr val="FF9900"/>
            </a:solidFill>
            <a:ln>
              <a:noFill/>
            </a:ln>
          </p:spPr>
          <p:txBody>
            <a:bodyPr lIns="91425" tIns="91425" rIns="91425" bIns="91425" anchor="ctr" anchorCtr="0">
              <a:noAutofit/>
            </a:bodyPr>
            <a:lstStyle/>
            <a:p>
              <a:pPr lvl="0">
                <a:spcBef>
                  <a:spcPts val="0"/>
                </a:spcBef>
                <a:buNone/>
              </a:pPr>
              <a:endParaRPr/>
            </a:p>
          </p:txBody>
        </p:sp>
        <p:sp>
          <p:nvSpPr>
            <p:cNvPr id="182" name="Shape 182"/>
            <p:cNvSpPr/>
            <p:nvPr/>
          </p:nvSpPr>
          <p:spPr>
            <a:xfrm rot="-1591339" flipH="1">
              <a:off x="892400" y="-169346"/>
              <a:ext cx="504373" cy="1254067"/>
            </a:xfrm>
            <a:prstGeom prst="flowChartManualInput">
              <a:avLst/>
            </a:prstGeom>
            <a:solidFill>
              <a:srgbClr val="81D1EC"/>
            </a:solidFill>
            <a:ln>
              <a:noFill/>
            </a:ln>
          </p:spPr>
          <p:txBody>
            <a:bodyPr lIns="91425" tIns="91425" rIns="91425" bIns="91425" anchor="ctr" anchorCtr="0">
              <a:noAutofit/>
            </a:bodyPr>
            <a:lstStyle/>
            <a:p>
              <a:pPr lvl="0">
                <a:spcBef>
                  <a:spcPts val="0"/>
                </a:spcBef>
                <a:buNone/>
              </a:pPr>
              <a:endParaRPr/>
            </a:p>
          </p:txBody>
        </p:sp>
        <p:sp>
          <p:nvSpPr>
            <p:cNvPr id="183" name="Shape 183"/>
            <p:cNvSpPr/>
            <p:nvPr/>
          </p:nvSpPr>
          <p:spPr>
            <a:xfrm rot="-1591322" flipH="1">
              <a:off x="1818452" y="-76291"/>
              <a:ext cx="229659" cy="571018"/>
            </a:xfrm>
            <a:prstGeom prst="flowChartManualInput">
              <a:avLst/>
            </a:prstGeom>
            <a:solidFill>
              <a:srgbClr val="4BB5D9"/>
            </a:solidFill>
            <a:ln>
              <a:noFill/>
            </a:ln>
          </p:spPr>
          <p:txBody>
            <a:bodyPr lIns="91425" tIns="91425" rIns="91425" bIns="91425" anchor="ctr" anchorCtr="0">
              <a:noAutofit/>
            </a:bodyPr>
            <a:lstStyle/>
            <a:p>
              <a:pPr lvl="0">
                <a:spcBef>
                  <a:spcPts val="0"/>
                </a:spcBef>
                <a:buNone/>
              </a:pPr>
              <a:endParaRPr/>
            </a:p>
          </p:txBody>
        </p:sp>
        <p:sp>
          <p:nvSpPr>
            <p:cNvPr id="184" name="Shape 184"/>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4BB5D9"/>
            </a:solidFill>
            <a:ln>
              <a:noFill/>
            </a:ln>
          </p:spPr>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ransparent Shapes">
    <p:bg>
      <p:bgPr>
        <a:solidFill>
          <a:srgbClr val="3796BF"/>
        </a:solidFill>
        <a:effectLst/>
      </p:bgPr>
    </p:bg>
    <p:spTree>
      <p:nvGrpSpPr>
        <p:cNvPr id="1" name="Shape 185"/>
        <p:cNvGrpSpPr/>
        <p:nvPr/>
      </p:nvGrpSpPr>
      <p:grpSpPr>
        <a:xfrm>
          <a:off x="0" y="0"/>
          <a:ext cx="0" cy="0"/>
          <a:chOff x="0" y="0"/>
          <a:chExt cx="0" cy="0"/>
        </a:xfrm>
      </p:grpSpPr>
      <p:grpSp>
        <p:nvGrpSpPr>
          <p:cNvPr id="186" name="Shape 186"/>
          <p:cNvGrpSpPr/>
          <p:nvPr/>
        </p:nvGrpSpPr>
        <p:grpSpPr>
          <a:xfrm>
            <a:off x="6172200" y="2656117"/>
            <a:ext cx="2971754" cy="2886150"/>
            <a:chOff x="6172200" y="2656117"/>
            <a:chExt cx="2971754" cy="2886150"/>
          </a:xfrm>
        </p:grpSpPr>
        <p:sp>
          <p:nvSpPr>
            <p:cNvPr id="187" name="Shape 187"/>
            <p:cNvSpPr/>
            <p:nvPr/>
          </p:nvSpPr>
          <p:spPr>
            <a:xfrm rot="9208626" flipH="1">
              <a:off x="6704903" y="4110434"/>
              <a:ext cx="484232" cy="120400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88" name="Shape 188"/>
            <p:cNvSpPr/>
            <p:nvPr/>
          </p:nvSpPr>
          <p:spPr>
            <a:xfrm rot="9208633" flipH="1">
              <a:off x="7804300" y="3279012"/>
              <a:ext cx="877623" cy="2182136"/>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89" name="Shape 189"/>
            <p:cNvSpPr/>
            <p:nvPr/>
          </p:nvSpPr>
          <p:spPr>
            <a:xfrm rot="9208606" flipH="1">
              <a:off x="7481789" y="4276912"/>
              <a:ext cx="408796" cy="101644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90" name="Shape 190"/>
            <p:cNvSpPr/>
            <p:nvPr/>
          </p:nvSpPr>
          <p:spPr>
            <a:xfrm rot="9208678" flipH="1">
              <a:off x="6287617" y="465770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91" name="Shape 191"/>
            <p:cNvSpPr/>
            <p:nvPr/>
          </p:nvSpPr>
          <p:spPr>
            <a:xfrm>
              <a:off x="8289303" y="2656117"/>
              <a:ext cx="854651" cy="1929079"/>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92" name="Shape 192"/>
          <p:cNvGrpSpPr/>
          <p:nvPr/>
        </p:nvGrpSpPr>
        <p:grpSpPr>
          <a:xfrm>
            <a:off x="-32" y="-228026"/>
            <a:ext cx="2163561" cy="1347300"/>
            <a:chOff x="-32" y="-215963"/>
            <a:chExt cx="2163561" cy="1347300"/>
          </a:xfrm>
        </p:grpSpPr>
        <p:sp>
          <p:nvSpPr>
            <p:cNvPr id="193" name="Shape 193"/>
            <p:cNvSpPr/>
            <p:nvPr/>
          </p:nvSpPr>
          <p:spPr>
            <a:xfrm rot="-1591408" flipH="1">
              <a:off x="1362168" y="-63166"/>
              <a:ext cx="205102" cy="509980"/>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94" name="Shape 194"/>
            <p:cNvSpPr/>
            <p:nvPr/>
          </p:nvSpPr>
          <p:spPr>
            <a:xfrm rot="-1591371" flipH="1">
              <a:off x="239462" y="-151890"/>
              <a:ext cx="434753" cy="1080979"/>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95" name="Shape 195"/>
            <p:cNvSpPr/>
            <p:nvPr/>
          </p:nvSpPr>
          <p:spPr>
            <a:xfrm rot="-1591339" flipH="1">
              <a:off x="892400" y="-169346"/>
              <a:ext cx="504373" cy="1254067"/>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96" name="Shape 196"/>
            <p:cNvSpPr/>
            <p:nvPr/>
          </p:nvSpPr>
          <p:spPr>
            <a:xfrm rot="-1591322" flipH="1">
              <a:off x="1818452" y="-76291"/>
              <a:ext cx="229659" cy="571018"/>
            </a:xfrm>
            <a:prstGeom prst="flowChartManualInput">
              <a:avLst/>
            </a:prstGeom>
            <a:solidFill>
              <a:srgbClr val="FFFFFF">
                <a:alpha val="33460"/>
              </a:srgbClr>
            </a:solidFill>
            <a:ln>
              <a:noFill/>
            </a:ln>
          </p:spPr>
          <p:txBody>
            <a:bodyPr lIns="91425" tIns="91425" rIns="91425" bIns="91425" anchor="ctr" anchorCtr="0">
              <a:noAutofit/>
            </a:bodyPr>
            <a:lstStyle/>
            <a:p>
              <a:pPr lvl="0">
                <a:spcBef>
                  <a:spcPts val="0"/>
                </a:spcBef>
                <a:buNone/>
              </a:pPr>
              <a:endParaRPr/>
            </a:p>
          </p:txBody>
        </p:sp>
        <p:sp>
          <p:nvSpPr>
            <p:cNvPr id="197" name="Shape 197"/>
            <p:cNvSpPr/>
            <p:nvPr/>
          </p:nvSpPr>
          <p:spPr>
            <a:xfrm rot="10800000">
              <a:off x="-32" y="70724"/>
              <a:ext cx="380283" cy="858146"/>
            </a:xfrm>
            <a:custGeom>
              <a:avLst/>
              <a:gdLst/>
              <a:ahLst/>
              <a:cxnLst/>
              <a:rect l="0" t="0" r="0" b="0"/>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_2">
    <p:spTree>
      <p:nvGrpSpPr>
        <p:cNvPr id="1" name="Shape 198"/>
        <p:cNvGrpSpPr/>
        <p:nvPr/>
      </p:nvGrpSpPr>
      <p:grpSpPr>
        <a:xfrm>
          <a:off x="0" y="0"/>
          <a:ext cx="0" cy="0"/>
          <a:chOff x="0" y="0"/>
          <a:chExt cx="0" cy="0"/>
        </a:xfrm>
      </p:grpSpPr>
      <p:sp>
        <p:nvSpPr>
          <p:cNvPr id="199" name="Shape 199"/>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200" name="Shape 200"/>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201" name="Shape 201"/>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nl"/>
              <a:t>‹nr.›</a:t>
            </a:fld>
            <a:endParaRPr lang="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Slide">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809625"/>
            <a:ext cx="8229600" cy="342900"/>
          </a:xfrm>
          <a:prstGeom prst="rect">
            <a:avLst/>
          </a:prstGeom>
          <a:noFill/>
          <a:ln>
            <a:noFill/>
          </a:ln>
        </p:spPr>
        <p:txBody>
          <a:bodyPr lIns="91425" tIns="91425" rIns="91425" bIns="91425" anchor="t" anchorCtr="0"/>
          <a:lstStyle>
            <a:lvl1pPr marL="0" marR="0" lvl="0" indent="0" algn="l" rtl="0">
              <a:spcBef>
                <a:spcPts val="0"/>
              </a:spcBef>
              <a:buClr>
                <a:srgbClr val="466EA5"/>
              </a:buClr>
              <a:buFont typeface="Arial"/>
              <a:buNone/>
              <a:defRPr sz="2600" b="0" i="0" u="none" strike="noStrike" cap="none">
                <a:solidFill>
                  <a:srgbClr val="466EA5"/>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04" name="Shape 204"/>
          <p:cNvSpPr txBox="1">
            <a:spLocks noGrp="1"/>
          </p:cNvSpPr>
          <p:nvPr>
            <p:ph type="body" idx="1"/>
          </p:nvPr>
        </p:nvSpPr>
        <p:spPr>
          <a:xfrm>
            <a:off x="457200" y="1285875"/>
            <a:ext cx="8229600" cy="3447900"/>
          </a:xfrm>
          <a:prstGeom prst="rect">
            <a:avLst/>
          </a:prstGeom>
          <a:noFill/>
          <a:ln>
            <a:noFill/>
          </a:ln>
        </p:spPr>
        <p:txBody>
          <a:bodyPr lIns="91425" tIns="91425" rIns="91425" bIns="91425" anchor="t" anchorCtr="0"/>
          <a:lstStyle>
            <a:lvl1pPr marL="0" marR="0" lvl="0" indent="0" algn="l" rtl="0">
              <a:spcBef>
                <a:spcPts val="400"/>
              </a:spcBef>
              <a:buClr>
                <a:srgbClr val="67696F"/>
              </a:buClr>
              <a:buFont typeface="Arial"/>
              <a:buNone/>
              <a:defRPr sz="2000" b="0" i="0" u="none" strike="noStrike" cap="none">
                <a:solidFill>
                  <a:srgbClr val="67696F"/>
                </a:solidFill>
                <a:latin typeface="Arial"/>
                <a:ea typeface="Arial"/>
                <a:cs typeface="Arial"/>
                <a:sym typeface="Arial"/>
              </a:defRPr>
            </a:lvl1pPr>
            <a:lvl2pPr marL="228600" marR="0" lvl="1" indent="-114300" algn="l" rtl="0">
              <a:spcBef>
                <a:spcPts val="400"/>
              </a:spcBef>
              <a:buClr>
                <a:srgbClr val="64696F"/>
              </a:buClr>
              <a:buSzPct val="100000"/>
              <a:buFont typeface="Arial"/>
              <a:buChar char="•"/>
              <a:defRPr sz="1800" b="0" i="0" u="none" strike="noStrike" cap="none">
                <a:solidFill>
                  <a:srgbClr val="67696F"/>
                </a:solidFill>
                <a:latin typeface="Arial"/>
                <a:ea typeface="Arial"/>
                <a:cs typeface="Arial"/>
                <a:sym typeface="Arial"/>
              </a:defRPr>
            </a:lvl2pPr>
            <a:lvl3pPr marL="457200" marR="0" lvl="2" indent="-114300" algn="l" rtl="0">
              <a:spcBef>
                <a:spcPts val="400"/>
              </a:spcBef>
              <a:buClr>
                <a:srgbClr val="64696F"/>
              </a:buClr>
              <a:buSzPct val="100000"/>
              <a:buFont typeface="Merriweather Sans"/>
              <a:buChar char="–"/>
              <a:defRPr sz="1800" b="0" i="0" u="none" strike="noStrike" cap="none">
                <a:solidFill>
                  <a:srgbClr val="67696F"/>
                </a:solidFill>
                <a:latin typeface="Arial"/>
                <a:ea typeface="Arial"/>
                <a:cs typeface="Arial"/>
                <a:sym typeface="Arial"/>
              </a:defRPr>
            </a:lvl3pPr>
            <a:lvl4pPr marL="731520" marR="0" lvl="3" indent="-134619" algn="l" rtl="0">
              <a:spcBef>
                <a:spcPts val="400"/>
              </a:spcBef>
              <a:buClr>
                <a:srgbClr val="64696F"/>
              </a:buClr>
              <a:buSzPct val="100000"/>
              <a:buFont typeface="Arial"/>
              <a:buChar char="•"/>
              <a:defRPr sz="1600" b="0" i="0" u="none" strike="noStrike" cap="none">
                <a:solidFill>
                  <a:srgbClr val="67696F"/>
                </a:solidFill>
                <a:latin typeface="Arial"/>
                <a:ea typeface="Arial"/>
                <a:cs typeface="Arial"/>
                <a:sym typeface="Arial"/>
              </a:defRPr>
            </a:lvl4pPr>
            <a:lvl5pPr marL="996696" marR="0" lvl="4" indent="-133096" algn="l" rtl="0">
              <a:spcBef>
                <a:spcPts val="400"/>
              </a:spcBef>
              <a:buClr>
                <a:srgbClr val="64696F"/>
              </a:buClr>
              <a:buSzPct val="100000"/>
              <a:buFont typeface="Arial"/>
              <a:buChar char="–"/>
              <a:defRPr sz="1600" b="0" i="0" u="none" strike="noStrike" cap="none">
                <a:solidFill>
                  <a:srgbClr val="67696F"/>
                </a:solidFill>
                <a:latin typeface="Arial"/>
                <a:ea typeface="Arial"/>
                <a:cs typeface="Arial"/>
                <a:sym typeface="Arial"/>
              </a:defRPr>
            </a:lvl5pPr>
            <a:lvl6pPr marL="1234440" marR="0" lvl="5" indent="-129539" algn="l" rtl="0">
              <a:spcBef>
                <a:spcPts val="320"/>
              </a:spcBef>
              <a:buClr>
                <a:srgbClr val="67696F"/>
              </a:buClr>
              <a:buSzPct val="100000"/>
              <a:buFont typeface="Arial"/>
              <a:buChar char="•"/>
              <a:defRPr sz="1600" b="0" i="0" u="none" strike="noStrike" cap="none">
                <a:solidFill>
                  <a:srgbClr val="67696F"/>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5" name="Shape 205"/>
          <p:cNvSpPr txBox="1"/>
          <p:nvPr/>
        </p:nvSpPr>
        <p:spPr>
          <a:xfrm>
            <a:off x="8369300" y="4933950"/>
            <a:ext cx="184800" cy="2769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206" name="Shape 206"/>
          <p:cNvSpPr txBox="1">
            <a:spLocks noGrp="1"/>
          </p:cNvSpPr>
          <p:nvPr>
            <p:ph type="sldNum" idx="12"/>
          </p:nvPr>
        </p:nvSpPr>
        <p:spPr>
          <a:xfrm>
            <a:off x="8328183" y="4771553"/>
            <a:ext cx="548700" cy="3936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nl"/>
              <a:t>‹nr.›</a:t>
            </a:fld>
            <a:endParaRPr lang="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_3">
    <p:spTree>
      <p:nvGrpSpPr>
        <p:cNvPr id="1" name="Shape 207"/>
        <p:cNvGrpSpPr/>
        <p:nvPr/>
      </p:nvGrpSpPr>
      <p:grpSpPr>
        <a:xfrm>
          <a:off x="0" y="0"/>
          <a:ext cx="0" cy="0"/>
          <a:chOff x="0" y="0"/>
          <a:chExt cx="0" cy="0"/>
        </a:xfrm>
      </p:grpSpPr>
      <p:sp>
        <p:nvSpPr>
          <p:cNvPr id="208" name="Shape 208"/>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209" name="Shape 209"/>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210" name="Shape 210"/>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nl"/>
              <a:t>‹nr.›</a:t>
            </a:fld>
            <a:endParaRPr lang="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2 line Title and Content - Blue">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457200" y="1428750"/>
            <a:ext cx="8229600" cy="3165900"/>
          </a:xfrm>
          <a:prstGeom prst="rect">
            <a:avLst/>
          </a:prstGeom>
          <a:noFill/>
          <a:ln>
            <a:noFill/>
          </a:ln>
        </p:spPr>
        <p:txBody>
          <a:bodyPr lIns="91425" tIns="91425" rIns="91425" bIns="91425" anchor="t" anchorCtr="0"/>
          <a:lstStyle>
            <a:lvl1pPr marL="0" marR="0" lvl="0" indent="0" algn="l" rtl="0">
              <a:spcBef>
                <a:spcPts val="400"/>
              </a:spcBef>
              <a:buClr>
                <a:srgbClr val="67696F"/>
              </a:buClr>
              <a:buFont typeface="Arial"/>
              <a:buNone/>
              <a:defRPr sz="2000" b="0" i="0" u="none" strike="noStrike" cap="none">
                <a:solidFill>
                  <a:srgbClr val="64696F"/>
                </a:solidFill>
                <a:latin typeface="Arial"/>
                <a:ea typeface="Arial"/>
                <a:cs typeface="Arial"/>
                <a:sym typeface="Arial"/>
              </a:defRPr>
            </a:lvl1pPr>
            <a:lvl2pPr marL="228600" marR="0" lvl="1" indent="-114300" algn="l" rtl="0">
              <a:spcBef>
                <a:spcPts val="400"/>
              </a:spcBef>
              <a:buClr>
                <a:srgbClr val="64696F"/>
              </a:buClr>
              <a:buSzPct val="100000"/>
              <a:buFont typeface="Arial"/>
              <a:buChar char="•"/>
              <a:defRPr sz="1800" b="0" i="0" u="none" strike="noStrike" cap="none">
                <a:solidFill>
                  <a:srgbClr val="64696F"/>
                </a:solidFill>
                <a:latin typeface="Arial"/>
                <a:ea typeface="Arial"/>
                <a:cs typeface="Arial"/>
                <a:sym typeface="Arial"/>
              </a:defRPr>
            </a:lvl2pPr>
            <a:lvl3pPr marL="457200" marR="0" lvl="2" indent="-114300" algn="l" rtl="0">
              <a:spcBef>
                <a:spcPts val="400"/>
              </a:spcBef>
              <a:buClr>
                <a:srgbClr val="64696F"/>
              </a:buClr>
              <a:buSzPct val="100000"/>
              <a:buFont typeface="Merriweather Sans"/>
              <a:buChar char="–"/>
              <a:defRPr sz="1800" b="0" i="0" u="none" strike="noStrike" cap="none">
                <a:solidFill>
                  <a:srgbClr val="64696F"/>
                </a:solidFill>
                <a:latin typeface="Arial"/>
                <a:ea typeface="Arial"/>
                <a:cs typeface="Arial"/>
                <a:sym typeface="Arial"/>
              </a:defRPr>
            </a:lvl3pPr>
            <a:lvl4pPr marL="731520" marR="0" lvl="3" indent="-134619" algn="l" rtl="0">
              <a:spcBef>
                <a:spcPts val="400"/>
              </a:spcBef>
              <a:buClr>
                <a:srgbClr val="64696F"/>
              </a:buClr>
              <a:buSzPct val="100000"/>
              <a:buFont typeface="Arial"/>
              <a:buChar char="•"/>
              <a:defRPr sz="1600" b="0" i="0" u="none" strike="noStrike" cap="none">
                <a:solidFill>
                  <a:srgbClr val="64696F"/>
                </a:solidFill>
                <a:latin typeface="Arial"/>
                <a:ea typeface="Arial"/>
                <a:cs typeface="Arial"/>
                <a:sym typeface="Arial"/>
              </a:defRPr>
            </a:lvl4pPr>
            <a:lvl5pPr marL="996696" marR="0" lvl="4" indent="-133096" algn="l" rtl="0">
              <a:spcBef>
                <a:spcPts val="400"/>
              </a:spcBef>
              <a:buClr>
                <a:srgbClr val="64696F"/>
              </a:buClr>
              <a:buSzPct val="100000"/>
              <a:buFont typeface="Arial"/>
              <a:buChar char="–"/>
              <a:defRPr sz="1600" b="0" i="0" u="none" strike="noStrike" cap="none">
                <a:solidFill>
                  <a:srgbClr val="64696F"/>
                </a:solidFill>
                <a:latin typeface="Arial"/>
                <a:ea typeface="Arial"/>
                <a:cs typeface="Arial"/>
                <a:sym typeface="Arial"/>
              </a:defRPr>
            </a:lvl5pPr>
            <a:lvl6pPr marL="1234440" marR="0" lvl="5" indent="-129539" algn="l" rtl="0">
              <a:spcBef>
                <a:spcPts val="320"/>
              </a:spcBef>
              <a:buClr>
                <a:srgbClr val="67696F"/>
              </a:buClr>
              <a:buSzPct val="100000"/>
              <a:buFont typeface="Arial"/>
              <a:buChar char="•"/>
              <a:defRPr sz="1600" b="0" i="0" u="none" strike="noStrike" cap="none">
                <a:solidFill>
                  <a:srgbClr val="67696F"/>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3" name="Shape 213"/>
          <p:cNvSpPr txBox="1">
            <a:spLocks noGrp="1"/>
          </p:cNvSpPr>
          <p:nvPr>
            <p:ph type="title"/>
          </p:nvPr>
        </p:nvSpPr>
        <p:spPr>
          <a:xfrm>
            <a:off x="457200" y="702468"/>
            <a:ext cx="8229600" cy="342900"/>
          </a:xfrm>
          <a:prstGeom prst="rect">
            <a:avLst/>
          </a:prstGeom>
          <a:noFill/>
          <a:ln>
            <a:noFill/>
          </a:ln>
        </p:spPr>
        <p:txBody>
          <a:bodyPr lIns="91425" tIns="91425" rIns="91425" bIns="91425" anchor="t" anchorCtr="0"/>
          <a:lstStyle>
            <a:lvl1pPr marL="0" marR="0" lvl="0" indent="0" algn="l" rtl="0">
              <a:spcBef>
                <a:spcPts val="0"/>
              </a:spcBef>
              <a:buClr>
                <a:srgbClr val="466EA5"/>
              </a:buClr>
              <a:buFont typeface="Arial"/>
              <a:buNone/>
              <a:defRPr sz="2600" b="0" i="0" u="none" strike="noStrike" cap="none">
                <a:solidFill>
                  <a:srgbClr val="466EA5"/>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nl"/>
              <a:t>‹nr.›</a:t>
            </a:fld>
            <a:endParaRPr lang="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nl" sz="1000">
                <a:solidFill>
                  <a:schemeClr val="dk2"/>
                </a:solidFill>
              </a:rPr>
              <a:t>‹nr.›</a:t>
            </a:fld>
            <a:endParaRPr lang="nl"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031425" y="1149725"/>
            <a:ext cx="5760300" cy="680700"/>
          </a:xfrm>
          <a:prstGeom prst="rect">
            <a:avLst/>
          </a:prstGeom>
          <a:noFill/>
          <a:ln>
            <a:noFill/>
          </a:ln>
        </p:spPr>
        <p:txBody>
          <a:bodyPr lIns="91425" tIns="91425" rIns="91425" bIns="91425" anchor="b" anchorCtr="0"/>
          <a:lstStyle>
            <a:lvl1pPr lvl="0" rtl="0">
              <a:spcBef>
                <a:spcPts val="0"/>
              </a:spcBef>
              <a:buClr>
                <a:srgbClr val="3796BF"/>
              </a:buClr>
              <a:buSzPct val="100000"/>
              <a:buFont typeface="Oswald"/>
              <a:buNone/>
              <a:defRPr sz="3000" b="1">
                <a:solidFill>
                  <a:srgbClr val="3796BF"/>
                </a:solidFill>
                <a:latin typeface="Oswald"/>
                <a:ea typeface="Oswald"/>
                <a:cs typeface="Oswald"/>
                <a:sym typeface="Oswald"/>
              </a:defRPr>
            </a:lvl1pPr>
            <a:lvl2pPr lvl="1" rtl="0">
              <a:spcBef>
                <a:spcPts val="0"/>
              </a:spcBef>
              <a:buClr>
                <a:srgbClr val="3796BF"/>
              </a:buClr>
              <a:buSzPct val="100000"/>
              <a:buFont typeface="Oswald"/>
              <a:buNone/>
              <a:defRPr sz="3000" b="1">
                <a:solidFill>
                  <a:srgbClr val="3796BF"/>
                </a:solidFill>
                <a:latin typeface="Oswald"/>
                <a:ea typeface="Oswald"/>
                <a:cs typeface="Oswald"/>
                <a:sym typeface="Oswald"/>
              </a:defRPr>
            </a:lvl2pPr>
            <a:lvl3pPr lvl="2" rtl="0">
              <a:spcBef>
                <a:spcPts val="0"/>
              </a:spcBef>
              <a:buClr>
                <a:srgbClr val="3796BF"/>
              </a:buClr>
              <a:buSzPct val="100000"/>
              <a:buFont typeface="Oswald"/>
              <a:buNone/>
              <a:defRPr sz="3000" b="1">
                <a:solidFill>
                  <a:srgbClr val="3796BF"/>
                </a:solidFill>
                <a:latin typeface="Oswald"/>
                <a:ea typeface="Oswald"/>
                <a:cs typeface="Oswald"/>
                <a:sym typeface="Oswald"/>
              </a:defRPr>
            </a:lvl3pPr>
            <a:lvl4pPr lvl="3" rtl="0">
              <a:spcBef>
                <a:spcPts val="0"/>
              </a:spcBef>
              <a:buClr>
                <a:srgbClr val="3796BF"/>
              </a:buClr>
              <a:buSzPct val="100000"/>
              <a:buFont typeface="Oswald"/>
              <a:buNone/>
              <a:defRPr sz="3000" b="1">
                <a:solidFill>
                  <a:srgbClr val="3796BF"/>
                </a:solidFill>
                <a:latin typeface="Oswald"/>
                <a:ea typeface="Oswald"/>
                <a:cs typeface="Oswald"/>
                <a:sym typeface="Oswald"/>
              </a:defRPr>
            </a:lvl4pPr>
            <a:lvl5pPr lvl="4" rtl="0">
              <a:spcBef>
                <a:spcPts val="0"/>
              </a:spcBef>
              <a:buClr>
                <a:srgbClr val="3796BF"/>
              </a:buClr>
              <a:buSzPct val="100000"/>
              <a:buFont typeface="Oswald"/>
              <a:buNone/>
              <a:defRPr sz="3000" b="1">
                <a:solidFill>
                  <a:srgbClr val="3796BF"/>
                </a:solidFill>
                <a:latin typeface="Oswald"/>
                <a:ea typeface="Oswald"/>
                <a:cs typeface="Oswald"/>
                <a:sym typeface="Oswald"/>
              </a:defRPr>
            </a:lvl5pPr>
            <a:lvl6pPr lvl="5" rtl="0">
              <a:spcBef>
                <a:spcPts val="0"/>
              </a:spcBef>
              <a:buClr>
                <a:srgbClr val="3796BF"/>
              </a:buClr>
              <a:buSzPct val="100000"/>
              <a:buFont typeface="Oswald"/>
              <a:buNone/>
              <a:defRPr sz="3000" b="1">
                <a:solidFill>
                  <a:srgbClr val="3796BF"/>
                </a:solidFill>
                <a:latin typeface="Oswald"/>
                <a:ea typeface="Oswald"/>
                <a:cs typeface="Oswald"/>
                <a:sym typeface="Oswald"/>
              </a:defRPr>
            </a:lvl6pPr>
            <a:lvl7pPr lvl="6" rtl="0">
              <a:spcBef>
                <a:spcPts val="0"/>
              </a:spcBef>
              <a:buClr>
                <a:srgbClr val="3796BF"/>
              </a:buClr>
              <a:buSzPct val="100000"/>
              <a:buFont typeface="Oswald"/>
              <a:buNone/>
              <a:defRPr sz="3000" b="1">
                <a:solidFill>
                  <a:srgbClr val="3796BF"/>
                </a:solidFill>
                <a:latin typeface="Oswald"/>
                <a:ea typeface="Oswald"/>
                <a:cs typeface="Oswald"/>
                <a:sym typeface="Oswald"/>
              </a:defRPr>
            </a:lvl7pPr>
            <a:lvl8pPr lvl="7" rtl="0">
              <a:spcBef>
                <a:spcPts val="0"/>
              </a:spcBef>
              <a:buClr>
                <a:srgbClr val="3796BF"/>
              </a:buClr>
              <a:buSzPct val="100000"/>
              <a:buFont typeface="Oswald"/>
              <a:buNone/>
              <a:defRPr sz="3000" b="1">
                <a:solidFill>
                  <a:srgbClr val="3796BF"/>
                </a:solidFill>
                <a:latin typeface="Oswald"/>
                <a:ea typeface="Oswald"/>
                <a:cs typeface="Oswald"/>
                <a:sym typeface="Oswald"/>
              </a:defRPr>
            </a:lvl8pPr>
            <a:lvl9pPr lvl="8" rtl="0">
              <a:spcBef>
                <a:spcPts val="0"/>
              </a:spcBef>
              <a:buClr>
                <a:srgbClr val="3796BF"/>
              </a:buClr>
              <a:buSzPct val="100000"/>
              <a:buFont typeface="Oswald"/>
              <a:buNone/>
              <a:defRPr sz="3000" b="1">
                <a:solidFill>
                  <a:srgbClr val="3796BF"/>
                </a:solidFill>
                <a:latin typeface="Oswald"/>
                <a:ea typeface="Oswald"/>
                <a:cs typeface="Oswald"/>
                <a:sym typeface="Oswald"/>
              </a:defRPr>
            </a:lvl9pPr>
          </a:lstStyle>
          <a:p>
            <a:endParaRPr/>
          </a:p>
        </p:txBody>
      </p:sp>
      <p:sp>
        <p:nvSpPr>
          <p:cNvPr id="52" name="Shape 52"/>
          <p:cNvSpPr txBox="1">
            <a:spLocks noGrp="1"/>
          </p:cNvSpPr>
          <p:nvPr>
            <p:ph type="body" idx="1"/>
          </p:nvPr>
        </p:nvSpPr>
        <p:spPr>
          <a:xfrm>
            <a:off x="1031425" y="1777125"/>
            <a:ext cx="5760300" cy="2521200"/>
          </a:xfrm>
          <a:prstGeom prst="rect">
            <a:avLst/>
          </a:prstGeom>
          <a:noFill/>
          <a:ln>
            <a:noFill/>
          </a:ln>
        </p:spPr>
        <p:txBody>
          <a:bodyPr lIns="91425" tIns="91425" rIns="91425" bIns="91425" anchor="t" anchorCtr="0"/>
          <a:lstStyle>
            <a:lvl1pPr lvl="0" rtl="0">
              <a:spcBef>
                <a:spcPts val="60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1pPr>
            <a:lvl2pPr lvl="1" rtl="0">
              <a:spcBef>
                <a:spcPts val="480"/>
              </a:spcBef>
              <a:buClr>
                <a:srgbClr val="4BB5D9"/>
              </a:buClr>
              <a:buSzPct val="100000"/>
              <a:buFont typeface="Roboto Condensed"/>
              <a:buChar char="⋄"/>
              <a:defRPr sz="2000">
                <a:solidFill>
                  <a:srgbClr val="607896"/>
                </a:solidFill>
                <a:latin typeface="Roboto Condensed"/>
                <a:ea typeface="Roboto Condensed"/>
                <a:cs typeface="Roboto Condensed"/>
                <a:sym typeface="Roboto Condensed"/>
              </a:defRPr>
            </a:lvl2pPr>
            <a:lvl3pPr lvl="2" rtl="0">
              <a:spcBef>
                <a:spcPts val="48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3pPr>
            <a:lvl4pPr lvl="3" rtl="0">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4pPr>
            <a:lvl5pPr lvl="4" rtl="0">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5pPr>
            <a:lvl6pPr lvl="5" rtl="0">
              <a:spcBef>
                <a:spcPts val="360"/>
              </a:spcBef>
              <a:buClr>
                <a:srgbClr val="607896"/>
              </a:buClr>
              <a:buSzPct val="100000"/>
              <a:buFont typeface="Roboto Condensed"/>
              <a:buChar char="⋄"/>
              <a:defRPr sz="2000">
                <a:solidFill>
                  <a:srgbClr val="607896"/>
                </a:solidFill>
                <a:latin typeface="Roboto Condensed"/>
                <a:ea typeface="Roboto Condensed"/>
                <a:cs typeface="Roboto Condensed"/>
                <a:sym typeface="Roboto Condensed"/>
              </a:defRPr>
            </a:lvl6pPr>
            <a:lvl7pPr lvl="6" rtl="0">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7pPr>
            <a:lvl8pPr lvl="7" rtl="0">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8pPr>
            <a:lvl9pPr lvl="8" rtl="0">
              <a:spcBef>
                <a:spcPts val="360"/>
              </a:spcBef>
              <a:buClr>
                <a:srgbClr val="607896"/>
              </a:buClr>
              <a:buSzPct val="100000"/>
              <a:buFont typeface="Roboto Condensed"/>
              <a:defRPr sz="2000">
                <a:solidFill>
                  <a:srgbClr val="607896"/>
                </a:solidFill>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hubl.hu.nl/session/overheidsdoelen-1?combi_course"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9-j_rUaj9gM"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hyperlink" Target="https://www.youtube.com/watch?v=9-j_rUaj9gM&amp;edit=vd" TargetMode="External"/><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ctrTitle"/>
          </p:nvPr>
        </p:nvSpPr>
        <p:spPr>
          <a:xfrm>
            <a:off x="685800" y="2753825"/>
            <a:ext cx="5671500" cy="1159800"/>
          </a:xfrm>
          <a:prstGeom prst="rect">
            <a:avLst/>
          </a:prstGeom>
        </p:spPr>
        <p:txBody>
          <a:bodyPr lIns="91425" tIns="91425" rIns="91425" bIns="91425" anchor="b" anchorCtr="0">
            <a:noAutofit/>
          </a:bodyPr>
          <a:lstStyle/>
          <a:p>
            <a:pPr lvl="0" rtl="0">
              <a:spcBef>
                <a:spcPts val="0"/>
              </a:spcBef>
              <a:buNone/>
            </a:pPr>
            <a:r>
              <a:rPr lang="nl" dirty="0"/>
              <a:t>Vloggen in Utrecht</a:t>
            </a:r>
          </a:p>
          <a:p>
            <a:pPr lvl="0" rtl="0">
              <a:spcBef>
                <a:spcPts val="0"/>
              </a:spcBef>
              <a:buNone/>
            </a:pPr>
            <a:r>
              <a:rPr lang="nl" sz="1800" dirty="0"/>
              <a:t> </a:t>
            </a:r>
          </a:p>
        </p:txBody>
      </p:sp>
      <p:sp>
        <p:nvSpPr>
          <p:cNvPr id="219" name="Shape 219"/>
          <p:cNvSpPr txBox="1"/>
          <p:nvPr/>
        </p:nvSpPr>
        <p:spPr>
          <a:xfrm>
            <a:off x="7123975" y="4525975"/>
            <a:ext cx="2212800" cy="244200"/>
          </a:xfrm>
          <a:prstGeom prst="rect">
            <a:avLst/>
          </a:prstGeom>
          <a:noFill/>
          <a:ln>
            <a:noFill/>
          </a:ln>
        </p:spPr>
        <p:txBody>
          <a:bodyPr lIns="91425" tIns="91425" rIns="91425" bIns="91425" anchor="t" anchorCtr="0">
            <a:noAutofit/>
          </a:bodyPr>
          <a:lstStyle/>
          <a:p>
            <a:pPr lvl="0">
              <a:spcBef>
                <a:spcPts val="0"/>
              </a:spcBef>
              <a:buNone/>
            </a:pPr>
            <a:r>
              <a:rPr lang="nl" b="1" dirty="0">
                <a:solidFill>
                  <a:srgbClr val="FFFFFF"/>
                </a:solidFill>
              </a:rPr>
              <a:t>Mark Wassenaar 2017</a:t>
            </a:r>
          </a:p>
          <a:p>
            <a:pPr lvl="0" rtl="0">
              <a:spcBef>
                <a:spcPts val="0"/>
              </a:spcBef>
              <a:buNone/>
            </a:pPr>
            <a:endParaRPr lang="nl" b="1"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Shape 322"/>
          <p:cNvPicPr preferRelativeResize="0"/>
          <p:nvPr/>
        </p:nvPicPr>
        <p:blipFill rotWithShape="1">
          <a:blip r:embed="rId3">
            <a:alphaModFix/>
          </a:blip>
          <a:srcRect l="16354" t="5689" r="16729" b="41434"/>
          <a:stretch/>
        </p:blipFill>
        <p:spPr>
          <a:xfrm>
            <a:off x="1033274" y="659225"/>
            <a:ext cx="7077672" cy="3574225"/>
          </a:xfrm>
          <a:prstGeom prst="rect">
            <a:avLst/>
          </a:prstGeom>
          <a:noFill/>
          <a:ln>
            <a:noFill/>
          </a:ln>
        </p:spPr>
      </p:pic>
      <p:sp>
        <p:nvSpPr>
          <p:cNvPr id="323" name="Shape 323"/>
          <p:cNvSpPr txBox="1">
            <a:spLocks noGrp="1"/>
          </p:cNvSpPr>
          <p:nvPr>
            <p:ph type="title"/>
          </p:nvPr>
        </p:nvSpPr>
        <p:spPr>
          <a:xfrm>
            <a:off x="3242739" y="1967703"/>
            <a:ext cx="2994600" cy="604800"/>
          </a:xfrm>
          <a:prstGeom prst="rect">
            <a:avLst/>
          </a:prstGeom>
        </p:spPr>
        <p:txBody>
          <a:bodyPr lIns="91425" tIns="91425" rIns="91425" bIns="91425" anchor="b" anchorCtr="0">
            <a:noAutofit/>
          </a:bodyPr>
          <a:lstStyle/>
          <a:p>
            <a:pPr lvl="0" rtl="0">
              <a:spcBef>
                <a:spcPts val="0"/>
              </a:spcBef>
              <a:buNone/>
            </a:pPr>
            <a:r>
              <a:rPr lang="nl" sz="2400">
                <a:solidFill>
                  <a:srgbClr val="FFFFFF"/>
                </a:solidFill>
                <a:latin typeface="Gloria Hallelujah"/>
                <a:ea typeface="Gloria Hallelujah"/>
                <a:cs typeface="Gloria Hallelujah"/>
                <a:sym typeface="Gloria Hallelujah"/>
              </a:rPr>
              <a:t>Verantwoording</a:t>
            </a:r>
          </a:p>
        </p:txBody>
      </p:sp>
      <p:pic>
        <p:nvPicPr>
          <p:cNvPr id="324" name="Shape 324"/>
          <p:cNvPicPr preferRelativeResize="0"/>
          <p:nvPr/>
        </p:nvPicPr>
        <p:blipFill>
          <a:blip r:embed="rId4">
            <a:alphaModFix/>
          </a:blip>
          <a:stretch>
            <a:fillRect/>
          </a:stretch>
        </p:blipFill>
        <p:spPr>
          <a:xfrm>
            <a:off x="1392863" y="1113535"/>
            <a:ext cx="751891" cy="787290"/>
          </a:xfrm>
          <a:prstGeom prst="rect">
            <a:avLst/>
          </a:prstGeom>
          <a:noFill/>
          <a:ln>
            <a:noFill/>
          </a:ln>
        </p:spPr>
      </p:pic>
      <p:sp>
        <p:nvSpPr>
          <p:cNvPr id="325" name="Shape 325"/>
          <p:cNvSpPr txBox="1">
            <a:spLocks noGrp="1"/>
          </p:cNvSpPr>
          <p:nvPr>
            <p:ph type="title"/>
          </p:nvPr>
        </p:nvSpPr>
        <p:spPr>
          <a:xfrm>
            <a:off x="1619901" y="1630039"/>
            <a:ext cx="2994600" cy="604800"/>
          </a:xfrm>
          <a:prstGeom prst="rect">
            <a:avLst/>
          </a:prstGeom>
        </p:spPr>
        <p:txBody>
          <a:bodyPr lIns="91425" tIns="91425" rIns="91425" bIns="91425" anchor="b" anchorCtr="0">
            <a:noAutofit/>
          </a:bodyPr>
          <a:lstStyle/>
          <a:p>
            <a:pPr lvl="0" rtl="0">
              <a:spcBef>
                <a:spcPts val="0"/>
              </a:spcBef>
              <a:buNone/>
            </a:pPr>
            <a:r>
              <a:rPr lang="nl" sz="1800">
                <a:solidFill>
                  <a:srgbClr val="3FB6E3"/>
                </a:solidFill>
                <a:latin typeface="Gloria Hallelujah"/>
                <a:ea typeface="Gloria Hallelujah"/>
                <a:cs typeface="Gloria Hallelujah"/>
                <a:sym typeface="Gloria Hallelujah"/>
              </a:rPr>
              <a:t>Vernieuwend</a:t>
            </a:r>
          </a:p>
        </p:txBody>
      </p:sp>
      <p:sp>
        <p:nvSpPr>
          <p:cNvPr id="326" name="Shape 326"/>
          <p:cNvSpPr txBox="1">
            <a:spLocks noGrp="1"/>
          </p:cNvSpPr>
          <p:nvPr>
            <p:ph type="title"/>
          </p:nvPr>
        </p:nvSpPr>
        <p:spPr>
          <a:xfrm>
            <a:off x="1619900" y="3154050"/>
            <a:ext cx="5320200" cy="604800"/>
          </a:xfrm>
          <a:prstGeom prst="rect">
            <a:avLst/>
          </a:prstGeom>
        </p:spPr>
        <p:txBody>
          <a:bodyPr lIns="91425" tIns="91425" rIns="91425" bIns="91425" anchor="b" anchorCtr="0">
            <a:noAutofit/>
          </a:bodyPr>
          <a:lstStyle/>
          <a:p>
            <a:pPr lvl="0" rtl="0">
              <a:spcBef>
                <a:spcPts val="0"/>
              </a:spcBef>
              <a:buNone/>
            </a:pPr>
            <a:r>
              <a:rPr lang="nl" sz="1800">
                <a:solidFill>
                  <a:srgbClr val="3FB6E3"/>
                </a:solidFill>
                <a:latin typeface="Gloria Hallelujah"/>
                <a:ea typeface="Gloria Hallelujah"/>
                <a:cs typeface="Gloria Hallelujah"/>
                <a:sym typeface="Gloria Hallelujah"/>
              </a:rPr>
              <a:t>Historisch redeneren &amp; oriëntatiekennis</a:t>
            </a:r>
          </a:p>
        </p:txBody>
      </p:sp>
      <p:sp>
        <p:nvSpPr>
          <p:cNvPr id="327" name="Shape 327"/>
          <p:cNvSpPr txBox="1">
            <a:spLocks noGrp="1"/>
          </p:cNvSpPr>
          <p:nvPr>
            <p:ph type="title"/>
          </p:nvPr>
        </p:nvSpPr>
        <p:spPr>
          <a:xfrm>
            <a:off x="2381899" y="2468250"/>
            <a:ext cx="1955100" cy="604800"/>
          </a:xfrm>
          <a:prstGeom prst="rect">
            <a:avLst/>
          </a:prstGeom>
        </p:spPr>
        <p:txBody>
          <a:bodyPr lIns="91425" tIns="91425" rIns="91425" bIns="91425" anchor="b" anchorCtr="0">
            <a:noAutofit/>
          </a:bodyPr>
          <a:lstStyle/>
          <a:p>
            <a:pPr lvl="0" rtl="0">
              <a:spcBef>
                <a:spcPts val="0"/>
              </a:spcBef>
              <a:buNone/>
            </a:pPr>
            <a:r>
              <a:rPr lang="nl" sz="1800">
                <a:solidFill>
                  <a:srgbClr val="3FB6E3"/>
                </a:solidFill>
                <a:latin typeface="Gloria Hallelujah"/>
                <a:ea typeface="Gloria Hallelujah"/>
                <a:cs typeface="Gloria Hallelujah"/>
                <a:sym typeface="Gloria Hallelujah"/>
              </a:rPr>
              <a:t>Differentiatie</a:t>
            </a:r>
          </a:p>
        </p:txBody>
      </p:sp>
      <p:sp>
        <p:nvSpPr>
          <p:cNvPr id="328" name="Shape 328"/>
          <p:cNvSpPr txBox="1">
            <a:spLocks noGrp="1"/>
          </p:cNvSpPr>
          <p:nvPr>
            <p:ph type="title"/>
          </p:nvPr>
        </p:nvSpPr>
        <p:spPr>
          <a:xfrm>
            <a:off x="4085149" y="1305450"/>
            <a:ext cx="3990600" cy="604800"/>
          </a:xfrm>
          <a:prstGeom prst="rect">
            <a:avLst/>
          </a:prstGeom>
        </p:spPr>
        <p:txBody>
          <a:bodyPr lIns="91425" tIns="91425" rIns="91425" bIns="91425" anchor="b" anchorCtr="0">
            <a:noAutofit/>
          </a:bodyPr>
          <a:lstStyle/>
          <a:p>
            <a:pPr lvl="0" rtl="0">
              <a:spcBef>
                <a:spcPts val="0"/>
              </a:spcBef>
              <a:buNone/>
            </a:pPr>
            <a:r>
              <a:rPr lang="nl" sz="1800">
                <a:solidFill>
                  <a:srgbClr val="3FB6E3"/>
                </a:solidFill>
                <a:latin typeface="Gloria Hallelujah"/>
                <a:ea typeface="Gloria Hallelujah"/>
                <a:cs typeface="Gloria Hallelujah"/>
                <a:sym typeface="Gloria Hallelujah"/>
              </a:rPr>
              <a:t>ICT &amp; activerende werkvorm</a:t>
            </a:r>
          </a:p>
        </p:txBody>
      </p:sp>
      <p:sp>
        <p:nvSpPr>
          <p:cNvPr id="329" name="Shape 329"/>
          <p:cNvSpPr txBox="1"/>
          <p:nvPr/>
        </p:nvSpPr>
        <p:spPr>
          <a:xfrm>
            <a:off x="145175" y="4478450"/>
            <a:ext cx="9144000" cy="604800"/>
          </a:xfrm>
          <a:prstGeom prst="rect">
            <a:avLst/>
          </a:prstGeom>
          <a:noFill/>
          <a:ln>
            <a:noFill/>
          </a:ln>
        </p:spPr>
        <p:txBody>
          <a:bodyPr lIns="91425" tIns="91425" rIns="91425" bIns="91425" anchor="t" anchorCtr="0">
            <a:noAutofit/>
          </a:bodyPr>
          <a:lstStyle/>
          <a:p>
            <a:pPr lvl="0" rtl="0">
              <a:spcBef>
                <a:spcPts val="0"/>
              </a:spcBef>
              <a:buNone/>
            </a:pPr>
            <a:r>
              <a:rPr lang="nl" sz="1000"/>
              <a:t>Berben, M. &amp; Van Teeseling, M. (2014). </a:t>
            </a:r>
            <a:r>
              <a:rPr lang="nl" sz="1000" i="1"/>
              <a:t>Differentiëren is te leren! Omgaan met verschillen in het voortgezet onderwijs. </a:t>
            </a:r>
            <a:r>
              <a:rPr lang="nl" sz="1000"/>
              <a:t>Amersfoort, Nederland: CPB Onderwijsontwikkeling en advies.</a:t>
            </a:r>
          </a:p>
          <a:p>
            <a:pPr lvl="0" rtl="0">
              <a:spcBef>
                <a:spcPts val="0"/>
              </a:spcBef>
              <a:buNone/>
            </a:pPr>
            <a:r>
              <a:rPr lang="nl" sz="1000"/>
              <a:t>Van Boxtel, C. &amp; Van Drie, J. (2013). </a:t>
            </a:r>
            <a:r>
              <a:rPr lang="nl" sz="1000" i="1"/>
              <a:t>Teaching History</a:t>
            </a:r>
            <a:r>
              <a:rPr lang="nl" sz="1000"/>
              <a:t> [PDF]. Retrieved from https://hubl.hu.nl/archive/file/576299.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1031425" y="235325"/>
            <a:ext cx="5760300" cy="680700"/>
          </a:xfrm>
          <a:prstGeom prst="rect">
            <a:avLst/>
          </a:prstGeom>
        </p:spPr>
        <p:txBody>
          <a:bodyPr lIns="91425" tIns="91425" rIns="91425" bIns="91425" anchor="b" anchorCtr="0">
            <a:noAutofit/>
          </a:bodyPr>
          <a:lstStyle/>
          <a:p>
            <a:pPr lvl="0" rtl="0">
              <a:spcBef>
                <a:spcPts val="0"/>
              </a:spcBef>
              <a:buNone/>
            </a:pPr>
            <a:r>
              <a:rPr lang="nl"/>
              <a:t>Doelen</a:t>
            </a:r>
          </a:p>
        </p:txBody>
      </p:sp>
      <p:sp>
        <p:nvSpPr>
          <p:cNvPr id="252" name="Shape 252"/>
          <p:cNvSpPr txBox="1">
            <a:spLocks noGrp="1"/>
          </p:cNvSpPr>
          <p:nvPr>
            <p:ph type="body" idx="1"/>
          </p:nvPr>
        </p:nvSpPr>
        <p:spPr>
          <a:xfrm>
            <a:off x="1031425" y="862725"/>
            <a:ext cx="7779900" cy="680700"/>
          </a:xfrm>
          <a:prstGeom prst="rect">
            <a:avLst/>
          </a:prstGeom>
        </p:spPr>
        <p:txBody>
          <a:bodyPr lIns="91425" tIns="91425" rIns="91425" bIns="91425" anchor="t" anchorCtr="0">
            <a:noAutofit/>
          </a:bodyPr>
          <a:lstStyle/>
          <a:p>
            <a:pPr lvl="0" rtl="0">
              <a:lnSpc>
                <a:spcPct val="115000"/>
              </a:lnSpc>
              <a:spcBef>
                <a:spcPts val="0"/>
              </a:spcBef>
              <a:buClr>
                <a:schemeClr val="dk1"/>
              </a:buClr>
              <a:buSzPct val="78571"/>
              <a:buFont typeface="Arial"/>
              <a:buNone/>
            </a:pPr>
            <a:r>
              <a:rPr lang="nl" sz="1400">
                <a:solidFill>
                  <a:schemeClr val="dk1"/>
                </a:solidFill>
                <a:latin typeface="Arial"/>
                <a:ea typeface="Arial"/>
                <a:cs typeface="Arial"/>
                <a:sym typeface="Arial"/>
              </a:rPr>
              <a:t>37. De leerling leert een kader van tien tijdvakken te gebruiken om gebeurtenissen, ontwikkelingen en personen in hun tijd te plaatsen.</a:t>
            </a:r>
          </a:p>
        </p:txBody>
      </p:sp>
      <p:sp>
        <p:nvSpPr>
          <p:cNvPr id="253" name="Shape 253"/>
          <p:cNvSpPr txBox="1">
            <a:spLocks noGrp="1"/>
          </p:cNvSpPr>
          <p:nvPr>
            <p:ph type="body" idx="1"/>
          </p:nvPr>
        </p:nvSpPr>
        <p:spPr>
          <a:xfrm>
            <a:off x="1412425" y="1548525"/>
            <a:ext cx="7779900" cy="680700"/>
          </a:xfrm>
          <a:prstGeom prst="rect">
            <a:avLst/>
          </a:prstGeom>
        </p:spPr>
        <p:txBody>
          <a:bodyPr lIns="91425" tIns="91425" rIns="91425" bIns="91425" anchor="t" anchorCtr="0">
            <a:noAutofit/>
          </a:bodyPr>
          <a:lstStyle/>
          <a:p>
            <a:pPr lvl="0" rtl="0">
              <a:lnSpc>
                <a:spcPct val="115000"/>
              </a:lnSpc>
              <a:spcBef>
                <a:spcPts val="0"/>
              </a:spcBef>
              <a:buNone/>
            </a:pPr>
            <a:r>
              <a:rPr lang="nl" sz="1400">
                <a:solidFill>
                  <a:schemeClr val="dk1"/>
                </a:solidFill>
                <a:latin typeface="Arial"/>
                <a:ea typeface="Arial"/>
                <a:cs typeface="Arial"/>
                <a:sym typeface="Arial"/>
              </a:rPr>
              <a:t>40. De leerling leert historische bronnen te gebruiken om zich een beeld van een tijdvak te vormen of antwoorden te vinden op vragen, en hij leert daarbij ook de eigen cultuurhistorische omgeving te betrekken.</a:t>
            </a:r>
          </a:p>
        </p:txBody>
      </p:sp>
      <p:sp>
        <p:nvSpPr>
          <p:cNvPr id="254" name="Shape 254"/>
          <p:cNvSpPr txBox="1">
            <a:spLocks noGrp="1"/>
          </p:cNvSpPr>
          <p:nvPr>
            <p:ph type="body" idx="1"/>
          </p:nvPr>
        </p:nvSpPr>
        <p:spPr>
          <a:xfrm>
            <a:off x="1031425" y="2462925"/>
            <a:ext cx="7779900" cy="680700"/>
          </a:xfrm>
          <a:prstGeom prst="rect">
            <a:avLst/>
          </a:prstGeom>
        </p:spPr>
        <p:txBody>
          <a:bodyPr lIns="91425" tIns="91425" rIns="91425" bIns="91425" anchor="t" anchorCtr="0">
            <a:noAutofit/>
          </a:bodyPr>
          <a:lstStyle/>
          <a:p>
            <a:pPr lvl="0" rtl="0">
              <a:lnSpc>
                <a:spcPct val="115000"/>
              </a:lnSpc>
              <a:spcBef>
                <a:spcPts val="0"/>
              </a:spcBef>
              <a:buNone/>
            </a:pPr>
            <a:r>
              <a:rPr lang="nl" sz="1400">
                <a:solidFill>
                  <a:schemeClr val="dk1"/>
                </a:solidFill>
                <a:latin typeface="Arial"/>
                <a:ea typeface="Arial"/>
                <a:cs typeface="Arial"/>
                <a:sym typeface="Arial"/>
              </a:rPr>
              <a:t>42. De leerling leert in eigen ervaringen en in de eigen omgeving effecten te herkennen van keuzes op het gebied van werk en zorg, wonen en recreëren, consumeren en budgetteren, verkeer en milieu.</a:t>
            </a:r>
          </a:p>
        </p:txBody>
      </p:sp>
      <p:sp>
        <p:nvSpPr>
          <p:cNvPr id="255" name="Shape 255"/>
          <p:cNvSpPr txBox="1">
            <a:spLocks noGrp="1"/>
          </p:cNvSpPr>
          <p:nvPr>
            <p:ph type="body" idx="1"/>
          </p:nvPr>
        </p:nvSpPr>
        <p:spPr>
          <a:xfrm>
            <a:off x="1412425" y="3377325"/>
            <a:ext cx="7779900" cy="680700"/>
          </a:xfrm>
          <a:prstGeom prst="rect">
            <a:avLst/>
          </a:prstGeom>
        </p:spPr>
        <p:txBody>
          <a:bodyPr lIns="91425" tIns="91425" rIns="91425" bIns="91425" anchor="t" anchorCtr="0">
            <a:noAutofit/>
          </a:bodyPr>
          <a:lstStyle/>
          <a:p>
            <a:pPr lvl="0" rtl="0">
              <a:lnSpc>
                <a:spcPct val="115000"/>
              </a:lnSpc>
              <a:spcBef>
                <a:spcPts val="0"/>
              </a:spcBef>
              <a:buNone/>
            </a:pPr>
            <a:r>
              <a:rPr lang="nl" sz="1400">
                <a:solidFill>
                  <a:schemeClr val="dk1"/>
                </a:solidFill>
                <a:latin typeface="Arial"/>
                <a:ea typeface="Arial"/>
                <a:cs typeface="Arial"/>
                <a:sym typeface="Arial"/>
              </a:rPr>
              <a:t>43. De leerling leert over overeenkomsten, verschillen en veranderingen in cultuur en levensbeschouwing in Nederland, leert eigen en andermans leefwijze daarmee in verband te brengen, en leert de betekenis voor de samenleving te zien van respect voor elkaars opvattingen en leefwijzen.</a:t>
            </a:r>
          </a:p>
        </p:txBody>
      </p:sp>
      <p:sp>
        <p:nvSpPr>
          <p:cNvPr id="256" name="Shape 256"/>
          <p:cNvSpPr txBox="1"/>
          <p:nvPr/>
        </p:nvSpPr>
        <p:spPr>
          <a:xfrm>
            <a:off x="145175" y="4488100"/>
            <a:ext cx="8926500" cy="11187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nl" sz="1800">
                <a:solidFill>
                  <a:schemeClr val="dk1"/>
                </a:solidFill>
              </a:rPr>
              <a:t>Noordink, H., &amp; Rozing, G. (2007). </a:t>
            </a:r>
            <a:r>
              <a:rPr lang="nl" sz="1800" i="1">
                <a:solidFill>
                  <a:schemeClr val="dk1"/>
                </a:solidFill>
              </a:rPr>
              <a:t>Concretisering van de kerndoelen mens en maatschappij: kerndoelen voor de onderbouw VO</a:t>
            </a:r>
            <a:r>
              <a:rPr lang="nl" sz="1800">
                <a:solidFill>
                  <a:schemeClr val="dk1"/>
                </a:solidFill>
              </a:rPr>
              <a:t> [PDF]. Retrieved from </a:t>
            </a:r>
            <a:r>
              <a:rPr lang="nl" sz="1800" u="sng">
                <a:solidFill>
                  <a:srgbClr val="1155CC"/>
                </a:solidFill>
                <a:hlinkClick r:id="rId3"/>
              </a:rPr>
              <a:t>https://hubl.hu.nl/session/overheidsdoelen-1?combi_course</a:t>
            </a:r>
            <a:r>
              <a:rPr lang="nl" sz="1800">
                <a:solidFill>
                  <a:schemeClr val="dk1"/>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1031425" y="1777125"/>
            <a:ext cx="7512000" cy="2521200"/>
          </a:xfrm>
          <a:prstGeom prst="rect">
            <a:avLst/>
          </a:prstGeom>
        </p:spPr>
        <p:txBody>
          <a:bodyPr lIns="91425" tIns="91425" rIns="91425" bIns="91425" anchor="t" anchorCtr="0">
            <a:noAutofit/>
          </a:bodyPr>
          <a:lstStyle/>
          <a:p>
            <a:pPr lvl="0" rtl="0">
              <a:lnSpc>
                <a:spcPct val="115000"/>
              </a:lnSpc>
              <a:spcBef>
                <a:spcPts val="0"/>
              </a:spcBef>
              <a:buNone/>
            </a:pPr>
            <a:r>
              <a:rPr lang="nl" sz="1400">
                <a:solidFill>
                  <a:schemeClr val="dk1"/>
                </a:solidFill>
                <a:latin typeface="Arial"/>
                <a:ea typeface="Arial"/>
                <a:cs typeface="Arial"/>
                <a:sym typeface="Arial"/>
              </a:rPr>
              <a:t>Aan het einde van de opdracht kunnen/kennen de leerlingen:</a:t>
            </a:r>
          </a:p>
          <a:p>
            <a:pPr lvl="0" rtl="0">
              <a:lnSpc>
                <a:spcPct val="115000"/>
              </a:lnSpc>
              <a:spcBef>
                <a:spcPts val="0"/>
              </a:spcBef>
              <a:buClr>
                <a:schemeClr val="dk1"/>
              </a:buClr>
              <a:buSzPct val="78571"/>
              <a:buFont typeface="Arial"/>
              <a:buNone/>
            </a:pPr>
            <a:r>
              <a:rPr lang="nl" sz="1400">
                <a:solidFill>
                  <a:schemeClr val="dk1"/>
                </a:solidFill>
                <a:latin typeface="Arial"/>
                <a:ea typeface="Arial"/>
                <a:cs typeface="Arial"/>
                <a:sym typeface="Arial"/>
              </a:rPr>
              <a:t> </a:t>
            </a:r>
          </a:p>
          <a:p>
            <a:pPr marL="457200" lvl="0" indent="-317500" rtl="0">
              <a:lnSpc>
                <a:spcPct val="115000"/>
              </a:lnSpc>
              <a:spcBef>
                <a:spcPts val="0"/>
              </a:spcBef>
              <a:buClr>
                <a:schemeClr val="dk1"/>
              </a:buClr>
              <a:buSzPct val="100000"/>
              <a:buFont typeface="Arial"/>
            </a:pPr>
            <a:r>
              <a:rPr lang="nl" sz="1400">
                <a:solidFill>
                  <a:schemeClr val="dk1"/>
                </a:solidFill>
                <a:latin typeface="Arial"/>
                <a:ea typeface="Arial"/>
                <a:cs typeface="Arial"/>
                <a:sym typeface="Arial"/>
              </a:rPr>
              <a:t>Een korte uitleg geven van enkele Utrechtse plekken</a:t>
            </a:r>
          </a:p>
          <a:p>
            <a:pPr marL="457200" lvl="0" indent="-317500" rtl="0">
              <a:lnSpc>
                <a:spcPct val="115000"/>
              </a:lnSpc>
              <a:spcBef>
                <a:spcPts val="0"/>
              </a:spcBef>
              <a:buClr>
                <a:schemeClr val="dk1"/>
              </a:buClr>
              <a:buSzPct val="100000"/>
              <a:buFont typeface="Arial"/>
            </a:pPr>
            <a:r>
              <a:rPr lang="nl" sz="1400">
                <a:solidFill>
                  <a:schemeClr val="dk1"/>
                </a:solidFill>
                <a:latin typeface="Arial"/>
                <a:ea typeface="Arial"/>
                <a:cs typeface="Arial"/>
                <a:sym typeface="Arial"/>
              </a:rPr>
              <a:t>De oorzaken benoemen voor de verandering van enkele Utrechtse gebouwen, pleinen, objecten, etc.</a:t>
            </a:r>
          </a:p>
          <a:p>
            <a:pPr marL="457200" lvl="0" indent="-317500" rtl="0">
              <a:lnSpc>
                <a:spcPct val="115000"/>
              </a:lnSpc>
              <a:spcBef>
                <a:spcPts val="0"/>
              </a:spcBef>
              <a:buClr>
                <a:schemeClr val="dk1"/>
              </a:buClr>
              <a:buSzPct val="100000"/>
              <a:buFont typeface="Arial"/>
            </a:pPr>
            <a:r>
              <a:rPr lang="nl" sz="1400">
                <a:solidFill>
                  <a:schemeClr val="dk1"/>
                </a:solidFill>
                <a:latin typeface="Arial"/>
                <a:ea typeface="Arial"/>
                <a:cs typeface="Arial"/>
                <a:sym typeface="Arial"/>
              </a:rPr>
              <a:t>De gevolgen benoemen van de veranderingen van enkele Utrechtse gebouwen, pleinen, objecten, etc.</a:t>
            </a:r>
          </a:p>
          <a:p>
            <a:pPr marL="457200" lvl="0" indent="-317500" rtl="0">
              <a:lnSpc>
                <a:spcPct val="115000"/>
              </a:lnSpc>
              <a:spcBef>
                <a:spcPts val="0"/>
              </a:spcBef>
              <a:buClr>
                <a:schemeClr val="dk1"/>
              </a:buClr>
              <a:buSzPct val="100000"/>
              <a:buFont typeface="Arial"/>
            </a:pPr>
            <a:r>
              <a:rPr lang="nl" sz="1400">
                <a:solidFill>
                  <a:schemeClr val="dk1"/>
                </a:solidFill>
                <a:latin typeface="Arial"/>
                <a:ea typeface="Arial"/>
                <a:cs typeface="Arial"/>
                <a:sym typeface="Arial"/>
              </a:rPr>
              <a:t>Een video maken en bewerken in Youtube videobewerking.</a:t>
            </a:r>
          </a:p>
          <a:p>
            <a:pPr marL="457200" lvl="0" indent="-317500" rtl="0">
              <a:lnSpc>
                <a:spcPct val="115000"/>
              </a:lnSpc>
              <a:spcBef>
                <a:spcPts val="0"/>
              </a:spcBef>
              <a:buClr>
                <a:schemeClr val="dk1"/>
              </a:buClr>
              <a:buSzPct val="100000"/>
              <a:buFont typeface="Arial"/>
            </a:pPr>
            <a:r>
              <a:rPr lang="nl" sz="1400">
                <a:solidFill>
                  <a:schemeClr val="dk1"/>
                </a:solidFill>
                <a:latin typeface="Arial"/>
                <a:ea typeface="Arial"/>
                <a:cs typeface="Arial"/>
                <a:sym typeface="Arial"/>
              </a:rPr>
              <a:t>Enkele presentatiemethodes met betrekking tot Vloggen</a:t>
            </a:r>
          </a:p>
          <a:p>
            <a:pPr marL="457200" lvl="0" indent="-317500" rtl="0">
              <a:lnSpc>
                <a:spcPct val="115000"/>
              </a:lnSpc>
              <a:spcBef>
                <a:spcPts val="0"/>
              </a:spcBef>
              <a:buClr>
                <a:schemeClr val="dk1"/>
              </a:buClr>
              <a:buSzPct val="100000"/>
              <a:buFont typeface="Arial"/>
            </a:pPr>
            <a:r>
              <a:rPr lang="nl" sz="1400">
                <a:solidFill>
                  <a:schemeClr val="dk1"/>
                </a:solidFill>
                <a:latin typeface="Arial"/>
                <a:ea typeface="Arial"/>
                <a:cs typeface="Arial"/>
                <a:sym typeface="Arial"/>
              </a:rPr>
              <a:t>Verschillende plekken in Utrecht benoemen die een belangrijke rol hebben gespeeld tijdens de reformatie en de Tachtigjarige Oorlog en kunnen deze rol kort toelichten.</a:t>
            </a:r>
          </a:p>
          <a:p>
            <a:pPr marL="457200" lvl="0" indent="-317500" rtl="0">
              <a:lnSpc>
                <a:spcPct val="115000"/>
              </a:lnSpc>
              <a:spcBef>
                <a:spcPts val="0"/>
              </a:spcBef>
              <a:buClr>
                <a:schemeClr val="dk1"/>
              </a:buClr>
              <a:buSzPct val="100000"/>
              <a:buFont typeface="Arial"/>
            </a:pPr>
            <a:r>
              <a:rPr lang="nl" sz="1400">
                <a:solidFill>
                  <a:schemeClr val="dk1"/>
                </a:solidFill>
                <a:latin typeface="Arial"/>
                <a:ea typeface="Arial"/>
                <a:cs typeface="Arial"/>
                <a:sym typeface="Arial"/>
              </a:rPr>
              <a:t>De begrippen Castellum, Willibrord, Karel de Grote, grachtengordel, stadsrechten en gilde uitleggen </a:t>
            </a:r>
          </a:p>
        </p:txBody>
      </p:sp>
      <p:sp>
        <p:nvSpPr>
          <p:cNvPr id="262" name="Shape 262"/>
          <p:cNvSpPr txBox="1">
            <a:spLocks noGrp="1"/>
          </p:cNvSpPr>
          <p:nvPr>
            <p:ph type="title"/>
          </p:nvPr>
        </p:nvSpPr>
        <p:spPr>
          <a:xfrm>
            <a:off x="1031425" y="1149725"/>
            <a:ext cx="5760300" cy="680700"/>
          </a:xfrm>
          <a:prstGeom prst="rect">
            <a:avLst/>
          </a:prstGeom>
        </p:spPr>
        <p:txBody>
          <a:bodyPr lIns="91425" tIns="91425" rIns="91425" bIns="91425" anchor="b" anchorCtr="0">
            <a:noAutofit/>
          </a:bodyPr>
          <a:lstStyle/>
          <a:p>
            <a:pPr lvl="0" rtl="0">
              <a:spcBef>
                <a:spcPts val="0"/>
              </a:spcBef>
              <a:buNone/>
            </a:pPr>
            <a:r>
              <a:rPr lang="nl"/>
              <a:t>Einddoel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Shape 267"/>
          <p:cNvPicPr preferRelativeResize="0"/>
          <p:nvPr/>
        </p:nvPicPr>
        <p:blipFill rotWithShape="1">
          <a:blip r:embed="rId3">
            <a:alphaModFix/>
          </a:blip>
          <a:srcRect l="16354" t="5689" r="16729" b="41434"/>
          <a:stretch/>
        </p:blipFill>
        <p:spPr>
          <a:xfrm>
            <a:off x="734650" y="591299"/>
            <a:ext cx="7604897" cy="4023151"/>
          </a:xfrm>
          <a:prstGeom prst="rect">
            <a:avLst/>
          </a:prstGeom>
          <a:noFill/>
          <a:ln>
            <a:noFill/>
          </a:ln>
        </p:spPr>
      </p:pic>
      <p:sp>
        <p:nvSpPr>
          <p:cNvPr id="268" name="Shape 268"/>
          <p:cNvSpPr/>
          <p:nvPr/>
        </p:nvSpPr>
        <p:spPr>
          <a:xfrm>
            <a:off x="1135551" y="1663911"/>
            <a:ext cx="2135400" cy="1998600"/>
          </a:xfrm>
          <a:prstGeom prst="homePlate">
            <a:avLst>
              <a:gd name="adj" fmla="val 50000"/>
            </a:avLst>
          </a:prstGeom>
          <a:noFill/>
          <a:ln w="9525" cap="flat" cmpd="sng">
            <a:solidFill>
              <a:srgbClr val="4BB5D9"/>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nl">
                <a:solidFill>
                  <a:srgbClr val="4BB5D9"/>
                </a:solidFill>
                <a:latin typeface="Gloria Hallelujah"/>
                <a:ea typeface="Gloria Hallelujah"/>
                <a:cs typeface="Gloria Hallelujah"/>
                <a:sym typeface="Gloria Hallelujah"/>
              </a:rPr>
              <a:t>Les 1: </a:t>
            </a:r>
          </a:p>
          <a:p>
            <a:pPr lvl="0" rtl="0">
              <a:spcBef>
                <a:spcPts val="0"/>
              </a:spcBef>
              <a:buNone/>
            </a:pPr>
            <a:r>
              <a:rPr lang="nl">
                <a:solidFill>
                  <a:srgbClr val="4BB5D9"/>
                </a:solidFill>
                <a:latin typeface="Gloria Hallelujah"/>
                <a:ea typeface="Gloria Hallelujah"/>
                <a:cs typeface="Gloria Hallelujah"/>
                <a:sym typeface="Gloria Hallelujah"/>
              </a:rPr>
              <a:t>Ontstaan van Utrecht </a:t>
            </a:r>
          </a:p>
        </p:txBody>
      </p:sp>
      <p:sp>
        <p:nvSpPr>
          <p:cNvPr id="269" name="Shape 269"/>
          <p:cNvSpPr/>
          <p:nvPr/>
        </p:nvSpPr>
        <p:spPr>
          <a:xfrm>
            <a:off x="5714413" y="1676659"/>
            <a:ext cx="2214000" cy="1998600"/>
          </a:xfrm>
          <a:prstGeom prst="homePlate">
            <a:avLst>
              <a:gd name="adj" fmla="val 50000"/>
            </a:avLst>
          </a:prstGeom>
          <a:noFill/>
          <a:ln w="9525" cap="flat" cmpd="sng">
            <a:solidFill>
              <a:srgbClr val="4BB5D9"/>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nl">
                <a:solidFill>
                  <a:srgbClr val="4BB5D9"/>
                </a:solidFill>
                <a:latin typeface="Gloria Hallelujah"/>
                <a:ea typeface="Gloria Hallelujah"/>
                <a:cs typeface="Gloria Hallelujah"/>
                <a:sym typeface="Gloria Hallelujah"/>
              </a:rPr>
              <a:t>Projectweek </a:t>
            </a:r>
          </a:p>
          <a:p>
            <a:pPr lvl="0" rtl="0">
              <a:spcBef>
                <a:spcPts val="0"/>
              </a:spcBef>
              <a:buNone/>
            </a:pPr>
            <a:r>
              <a:rPr lang="nl">
                <a:solidFill>
                  <a:srgbClr val="4BB5D9"/>
                </a:solidFill>
                <a:latin typeface="Gloria Hallelujah"/>
                <a:ea typeface="Gloria Hallelujah"/>
                <a:cs typeface="Gloria Hallelujah"/>
                <a:sym typeface="Gloria Hallelujah"/>
              </a:rPr>
              <a:t>Vlog maken</a:t>
            </a:r>
          </a:p>
          <a:p>
            <a:pPr lvl="0" rtl="0">
              <a:spcBef>
                <a:spcPts val="0"/>
              </a:spcBef>
              <a:buNone/>
            </a:pPr>
            <a:r>
              <a:rPr lang="nl">
                <a:solidFill>
                  <a:srgbClr val="4BB5D9"/>
                </a:solidFill>
                <a:latin typeface="Gloria Hallelujah"/>
                <a:ea typeface="Gloria Hallelujah"/>
                <a:cs typeface="Gloria Hallelujah"/>
                <a:sym typeface="Gloria Hallelujah"/>
              </a:rPr>
              <a:t>Presentatie vlog</a:t>
            </a:r>
          </a:p>
          <a:p>
            <a:pPr lvl="0" rtl="0">
              <a:spcBef>
                <a:spcPts val="0"/>
              </a:spcBef>
              <a:buNone/>
            </a:pPr>
            <a:r>
              <a:rPr lang="nl">
                <a:solidFill>
                  <a:srgbClr val="4BB5D9"/>
                </a:solidFill>
                <a:latin typeface="Gloria Hallelujah"/>
                <a:ea typeface="Gloria Hallelujah"/>
                <a:cs typeface="Gloria Hallelujah"/>
                <a:sym typeface="Gloria Hallelujah"/>
              </a:rPr>
              <a:t>Beoordeling vlog</a:t>
            </a:r>
          </a:p>
        </p:txBody>
      </p:sp>
      <p:sp>
        <p:nvSpPr>
          <p:cNvPr id="270" name="Shape 270"/>
          <p:cNvSpPr/>
          <p:nvPr/>
        </p:nvSpPr>
        <p:spPr>
          <a:xfrm>
            <a:off x="1135854" y="1290270"/>
            <a:ext cx="2214000" cy="250200"/>
          </a:xfrm>
          <a:prstGeom prst="roundRect">
            <a:avLst>
              <a:gd name="adj" fmla="val 16667"/>
            </a:avLst>
          </a:prstGeom>
          <a:noFill/>
          <a:ln>
            <a:noFill/>
          </a:ln>
        </p:spPr>
        <p:txBody>
          <a:bodyPr lIns="91425" tIns="91425" rIns="91425" bIns="91425" anchor="ctr" anchorCtr="0">
            <a:noAutofit/>
          </a:bodyPr>
          <a:lstStyle/>
          <a:p>
            <a:pPr lvl="0" rtl="0">
              <a:spcBef>
                <a:spcPts val="0"/>
              </a:spcBef>
              <a:buNone/>
            </a:pPr>
            <a:r>
              <a:rPr lang="nl" sz="2000" b="1">
                <a:solidFill>
                  <a:srgbClr val="FFFFFF"/>
                </a:solidFill>
                <a:latin typeface="Gloria Hallelujah"/>
                <a:ea typeface="Gloria Hallelujah"/>
                <a:cs typeface="Gloria Hallelujah"/>
                <a:sym typeface="Gloria Hallelujah"/>
              </a:rPr>
              <a:t>Week 1</a:t>
            </a:r>
          </a:p>
        </p:txBody>
      </p:sp>
      <p:sp>
        <p:nvSpPr>
          <p:cNvPr id="271" name="Shape 271"/>
          <p:cNvSpPr/>
          <p:nvPr/>
        </p:nvSpPr>
        <p:spPr>
          <a:xfrm>
            <a:off x="3394842" y="1290270"/>
            <a:ext cx="2278500" cy="250200"/>
          </a:xfrm>
          <a:prstGeom prst="roundRect">
            <a:avLst>
              <a:gd name="adj" fmla="val 16667"/>
            </a:avLst>
          </a:prstGeom>
          <a:noFill/>
          <a:ln>
            <a:noFill/>
          </a:ln>
        </p:spPr>
        <p:txBody>
          <a:bodyPr lIns="91425" tIns="91425" rIns="91425" bIns="91425" anchor="ctr" anchorCtr="0">
            <a:noAutofit/>
          </a:bodyPr>
          <a:lstStyle/>
          <a:p>
            <a:pPr lvl="0" rtl="0">
              <a:spcBef>
                <a:spcPts val="0"/>
              </a:spcBef>
              <a:buNone/>
            </a:pPr>
            <a:r>
              <a:rPr lang="nl" sz="2000" b="1">
                <a:solidFill>
                  <a:srgbClr val="FFFFFF"/>
                </a:solidFill>
                <a:latin typeface="Gloria Hallelujah"/>
                <a:ea typeface="Gloria Hallelujah"/>
                <a:cs typeface="Gloria Hallelujah"/>
                <a:sym typeface="Gloria Hallelujah"/>
              </a:rPr>
              <a:t>Week 2</a:t>
            </a:r>
          </a:p>
        </p:txBody>
      </p:sp>
      <p:sp>
        <p:nvSpPr>
          <p:cNvPr id="272" name="Shape 272"/>
          <p:cNvSpPr/>
          <p:nvPr/>
        </p:nvSpPr>
        <p:spPr>
          <a:xfrm>
            <a:off x="5714420" y="1290270"/>
            <a:ext cx="2213999" cy="250200"/>
          </a:xfrm>
          <a:prstGeom prst="roundRect">
            <a:avLst>
              <a:gd name="adj" fmla="val 16667"/>
            </a:avLst>
          </a:prstGeom>
          <a:noFill/>
          <a:ln>
            <a:noFill/>
          </a:ln>
        </p:spPr>
        <p:txBody>
          <a:bodyPr lIns="91425" tIns="91425" rIns="91425" bIns="91425" anchor="ctr" anchorCtr="0">
            <a:noAutofit/>
          </a:bodyPr>
          <a:lstStyle/>
          <a:p>
            <a:pPr lvl="0" rtl="0">
              <a:spcBef>
                <a:spcPts val="0"/>
              </a:spcBef>
              <a:buNone/>
            </a:pPr>
            <a:r>
              <a:rPr lang="nl" sz="2000" b="1">
                <a:solidFill>
                  <a:srgbClr val="FFFFFF"/>
                </a:solidFill>
                <a:latin typeface="Gloria Hallelujah"/>
                <a:ea typeface="Gloria Hallelujah"/>
                <a:cs typeface="Gloria Hallelujah"/>
                <a:sym typeface="Gloria Hallelujah"/>
              </a:rPr>
              <a:t>Week 3</a:t>
            </a:r>
          </a:p>
        </p:txBody>
      </p:sp>
      <p:sp>
        <p:nvSpPr>
          <p:cNvPr id="273" name="Shape 273"/>
          <p:cNvSpPr/>
          <p:nvPr/>
        </p:nvSpPr>
        <p:spPr>
          <a:xfrm>
            <a:off x="3414100" y="1709089"/>
            <a:ext cx="2135400" cy="1953000"/>
          </a:xfrm>
          <a:prstGeom prst="homePlate">
            <a:avLst>
              <a:gd name="adj" fmla="val 50000"/>
            </a:avLst>
          </a:prstGeom>
          <a:noFill/>
          <a:ln w="9525" cap="flat" cmpd="sng">
            <a:solidFill>
              <a:srgbClr val="4BB5D9"/>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nl">
                <a:solidFill>
                  <a:srgbClr val="4BB5D9"/>
                </a:solidFill>
                <a:latin typeface="Gloria Hallelujah"/>
                <a:ea typeface="Gloria Hallelujah"/>
                <a:cs typeface="Gloria Hallelujah"/>
                <a:sym typeface="Gloria Hallelujah"/>
              </a:rPr>
              <a:t>Les 2: videobewerking Youtube </a:t>
            </a:r>
          </a:p>
          <a:p>
            <a:pPr lvl="0" rtl="0">
              <a:spcBef>
                <a:spcPts val="0"/>
              </a:spcBef>
              <a:buNone/>
            </a:pPr>
            <a:endParaRPr>
              <a:solidFill>
                <a:srgbClr val="4BB5D9"/>
              </a:solidFill>
              <a:latin typeface="Gloria Hallelujah"/>
              <a:ea typeface="Gloria Hallelujah"/>
              <a:cs typeface="Gloria Hallelujah"/>
              <a:sym typeface="Gloria Hallelujah"/>
            </a:endParaRPr>
          </a:p>
          <a:p>
            <a:pPr lvl="0" rtl="0">
              <a:spcBef>
                <a:spcPts val="0"/>
              </a:spcBef>
              <a:buNone/>
            </a:pPr>
            <a:r>
              <a:rPr lang="nl">
                <a:solidFill>
                  <a:srgbClr val="4BB5D9"/>
                </a:solidFill>
                <a:latin typeface="Gloria Hallelujah"/>
                <a:ea typeface="Gloria Hallelujah"/>
                <a:cs typeface="Gloria Hallelujah"/>
                <a:sym typeface="Gloria Hallelujah"/>
              </a:rPr>
              <a:t>Les 3: </a:t>
            </a:r>
          </a:p>
          <a:p>
            <a:pPr lvl="0" rtl="0">
              <a:spcBef>
                <a:spcPts val="0"/>
              </a:spcBef>
              <a:buNone/>
            </a:pPr>
            <a:r>
              <a:rPr lang="nl">
                <a:solidFill>
                  <a:srgbClr val="4BB5D9"/>
                </a:solidFill>
                <a:latin typeface="Gloria Hallelujah"/>
                <a:ea typeface="Gloria Hallelujah"/>
                <a:cs typeface="Gloria Hallelujah"/>
                <a:sym typeface="Gloria Hallelujah"/>
              </a:rPr>
              <a:t>Uitleg opdracht &amp; vragenlijst</a:t>
            </a:r>
          </a:p>
        </p:txBody>
      </p:sp>
      <p:sp>
        <p:nvSpPr>
          <p:cNvPr id="274" name="Shape 274"/>
          <p:cNvSpPr txBox="1"/>
          <p:nvPr/>
        </p:nvSpPr>
        <p:spPr>
          <a:xfrm>
            <a:off x="145175" y="4783250"/>
            <a:ext cx="9144000" cy="795300"/>
          </a:xfrm>
          <a:prstGeom prst="rect">
            <a:avLst/>
          </a:prstGeom>
          <a:noFill/>
          <a:ln>
            <a:noFill/>
          </a:ln>
        </p:spPr>
        <p:txBody>
          <a:bodyPr lIns="91425" tIns="91425" rIns="91425" bIns="91425" anchor="t" anchorCtr="0">
            <a:noAutofit/>
          </a:bodyPr>
          <a:lstStyle/>
          <a:p>
            <a:pPr lvl="0" rtl="0">
              <a:spcBef>
                <a:spcPts val="0"/>
              </a:spcBef>
              <a:buNone/>
            </a:pPr>
            <a:r>
              <a:rPr lang="nl" sz="1800"/>
              <a:t>Van Boxtel, C. &amp; Van Drie, J. (2013). </a:t>
            </a:r>
            <a:r>
              <a:rPr lang="nl" sz="1800" i="1"/>
              <a:t>Teaching History</a:t>
            </a:r>
            <a:r>
              <a:rPr lang="nl" sz="1800"/>
              <a:t> [PDF]. Retrieved from https://hubl.hu.nl/archive/file/576299.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descr="Ik heb deze video gemaakt met het videobewerkingsprogramma van YouTube (http://www.youtube.com/editor)" title="Opdracht VLOG">
            <a:hlinkClick r:id="rId3"/>
          </p:cNvPr>
          <p:cNvSpPr/>
          <p:nvPr/>
        </p:nvSpPr>
        <p:spPr>
          <a:xfrm>
            <a:off x="2113300" y="304050"/>
            <a:ext cx="4924574" cy="3318849"/>
          </a:xfrm>
          <a:prstGeom prst="rect">
            <a:avLst/>
          </a:prstGeom>
          <a:blipFill>
            <a:blip r:embed="rId4">
              <a:alphaModFix/>
            </a:blip>
            <a:stretch>
              <a:fillRect/>
            </a:stretch>
          </a:blipFill>
          <a:ln>
            <a:noFill/>
          </a:ln>
        </p:spPr>
      </p:sp>
      <p:pic>
        <p:nvPicPr>
          <p:cNvPr id="280" name="Shape 280" descr="\\CASSIDY\c-two-projecten\PROJECTS\00497 Manpower PPT\08.WORKING FILES - GFX\01 Jur\29-10-2014\laptop.png"/>
          <p:cNvPicPr preferRelativeResize="0"/>
          <p:nvPr/>
        </p:nvPicPr>
        <p:blipFill rotWithShape="1">
          <a:blip r:embed="rId5">
            <a:alphaModFix/>
          </a:blip>
          <a:srcRect/>
          <a:stretch/>
        </p:blipFill>
        <p:spPr>
          <a:xfrm>
            <a:off x="1059550" y="152249"/>
            <a:ext cx="6679500" cy="4839000"/>
          </a:xfrm>
          <a:prstGeom prst="rect">
            <a:avLst/>
          </a:prstGeom>
          <a:noFill/>
          <a:ln>
            <a:noFill/>
          </a:ln>
        </p:spPr>
      </p:pic>
      <p:sp>
        <p:nvSpPr>
          <p:cNvPr id="281" name="Shape 281"/>
          <p:cNvSpPr txBox="1"/>
          <p:nvPr/>
        </p:nvSpPr>
        <p:spPr>
          <a:xfrm>
            <a:off x="2113300" y="3175800"/>
            <a:ext cx="4814100" cy="3459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nl" sz="1100" u="sng">
                <a:solidFill>
                  <a:srgbClr val="1155CC"/>
                </a:solidFill>
                <a:hlinkClick r:id="rId6"/>
              </a:rPr>
              <a:t>https://www.youtube.com/watch?v=9-j_rUaj9gM&amp;edit=vd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Shape 286"/>
          <p:cNvPicPr preferRelativeResize="0"/>
          <p:nvPr/>
        </p:nvPicPr>
        <p:blipFill rotWithShape="1">
          <a:blip r:embed="rId3">
            <a:alphaModFix/>
          </a:blip>
          <a:srcRect r="2200" b="3110"/>
          <a:stretch/>
        </p:blipFill>
        <p:spPr>
          <a:xfrm>
            <a:off x="2187400" y="0"/>
            <a:ext cx="3421461"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Shape 291" descr="37125-O0ZPDZ.jpg"/>
          <p:cNvPicPr preferRelativeResize="0"/>
          <p:nvPr/>
        </p:nvPicPr>
        <p:blipFill rotWithShape="1">
          <a:blip r:embed="rId3">
            <a:alphaModFix/>
          </a:blip>
          <a:srcRect t="35429" b="15053"/>
          <a:stretch/>
        </p:blipFill>
        <p:spPr>
          <a:xfrm>
            <a:off x="0" y="1672175"/>
            <a:ext cx="9143999" cy="3471323"/>
          </a:xfrm>
          <a:prstGeom prst="rect">
            <a:avLst/>
          </a:prstGeom>
          <a:noFill/>
          <a:ln>
            <a:noFill/>
          </a:ln>
        </p:spPr>
      </p:pic>
      <p:sp>
        <p:nvSpPr>
          <p:cNvPr id="292" name="Shape 292"/>
          <p:cNvSpPr/>
          <p:nvPr/>
        </p:nvSpPr>
        <p:spPr>
          <a:xfrm>
            <a:off x="2674050" y="1658050"/>
            <a:ext cx="1954500" cy="1002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93" name="Shape 293"/>
          <p:cNvSpPr/>
          <p:nvPr/>
        </p:nvSpPr>
        <p:spPr>
          <a:xfrm>
            <a:off x="6678775" y="1658050"/>
            <a:ext cx="1954500" cy="1002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pic>
        <p:nvPicPr>
          <p:cNvPr id="294" name="Shape 294"/>
          <p:cNvPicPr preferRelativeResize="0"/>
          <p:nvPr/>
        </p:nvPicPr>
        <p:blipFill>
          <a:blip r:embed="rId4">
            <a:alphaModFix/>
          </a:blip>
          <a:stretch>
            <a:fillRect/>
          </a:stretch>
        </p:blipFill>
        <p:spPr>
          <a:xfrm>
            <a:off x="235977" y="134849"/>
            <a:ext cx="2420700" cy="1523100"/>
          </a:xfrm>
          <a:prstGeom prst="ellipse">
            <a:avLst/>
          </a:prstGeom>
          <a:noFill/>
          <a:ln>
            <a:noFill/>
          </a:ln>
        </p:spPr>
      </p:pic>
      <p:pic>
        <p:nvPicPr>
          <p:cNvPr id="295" name="Shape 295"/>
          <p:cNvPicPr preferRelativeResize="0"/>
          <p:nvPr/>
        </p:nvPicPr>
        <p:blipFill>
          <a:blip r:embed="rId5">
            <a:alphaModFix/>
          </a:blip>
          <a:stretch>
            <a:fillRect/>
          </a:stretch>
        </p:blipFill>
        <p:spPr>
          <a:xfrm>
            <a:off x="2351900" y="1084525"/>
            <a:ext cx="2420700" cy="1605000"/>
          </a:xfrm>
          <a:prstGeom prst="ellipse">
            <a:avLst/>
          </a:prstGeom>
          <a:noFill/>
          <a:ln>
            <a:noFill/>
          </a:ln>
        </p:spPr>
      </p:pic>
      <p:pic>
        <p:nvPicPr>
          <p:cNvPr id="296" name="Shape 296"/>
          <p:cNvPicPr preferRelativeResize="0"/>
          <p:nvPr/>
        </p:nvPicPr>
        <p:blipFill>
          <a:blip r:embed="rId6">
            <a:alphaModFix/>
          </a:blip>
          <a:stretch>
            <a:fillRect/>
          </a:stretch>
        </p:blipFill>
        <p:spPr>
          <a:xfrm>
            <a:off x="4391624" y="17724"/>
            <a:ext cx="2420700" cy="1611000"/>
          </a:xfrm>
          <a:prstGeom prst="ellipse">
            <a:avLst/>
          </a:prstGeom>
          <a:noFill/>
          <a:ln>
            <a:noFill/>
          </a:ln>
        </p:spPr>
      </p:pic>
      <p:pic>
        <p:nvPicPr>
          <p:cNvPr id="297" name="Shape 297"/>
          <p:cNvPicPr preferRelativeResize="0"/>
          <p:nvPr/>
        </p:nvPicPr>
        <p:blipFill rotWithShape="1">
          <a:blip r:embed="rId7">
            <a:alphaModFix/>
          </a:blip>
          <a:srcRect l="15817"/>
          <a:stretch/>
        </p:blipFill>
        <p:spPr>
          <a:xfrm>
            <a:off x="6475000" y="1094300"/>
            <a:ext cx="2420700" cy="16176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Shape 302" descr="37125-O0ZPDZ.jpg"/>
          <p:cNvPicPr preferRelativeResize="0"/>
          <p:nvPr/>
        </p:nvPicPr>
        <p:blipFill rotWithShape="1">
          <a:blip r:embed="rId3">
            <a:alphaModFix/>
          </a:blip>
          <a:srcRect t="35429" b="15053"/>
          <a:stretch/>
        </p:blipFill>
        <p:spPr>
          <a:xfrm>
            <a:off x="0" y="1672175"/>
            <a:ext cx="9143999" cy="3471323"/>
          </a:xfrm>
          <a:prstGeom prst="rect">
            <a:avLst/>
          </a:prstGeom>
          <a:noFill/>
          <a:ln>
            <a:noFill/>
          </a:ln>
        </p:spPr>
      </p:pic>
      <p:sp>
        <p:nvSpPr>
          <p:cNvPr id="303" name="Shape 303"/>
          <p:cNvSpPr/>
          <p:nvPr/>
        </p:nvSpPr>
        <p:spPr>
          <a:xfrm>
            <a:off x="2674050" y="1658050"/>
            <a:ext cx="1954500" cy="1002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04" name="Shape 304"/>
          <p:cNvSpPr/>
          <p:nvPr/>
        </p:nvSpPr>
        <p:spPr>
          <a:xfrm>
            <a:off x="6678775" y="1658050"/>
            <a:ext cx="1954500" cy="1002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05" name="Shape 305"/>
          <p:cNvSpPr txBox="1"/>
          <p:nvPr/>
        </p:nvSpPr>
        <p:spPr>
          <a:xfrm>
            <a:off x="878600" y="1150475"/>
            <a:ext cx="1583400" cy="521700"/>
          </a:xfrm>
          <a:prstGeom prst="rect">
            <a:avLst/>
          </a:prstGeom>
          <a:noFill/>
          <a:ln>
            <a:noFill/>
          </a:ln>
        </p:spPr>
        <p:txBody>
          <a:bodyPr lIns="91425" tIns="91425" rIns="91425" bIns="91425" anchor="t" anchorCtr="0">
            <a:noAutofit/>
          </a:bodyPr>
          <a:lstStyle/>
          <a:p>
            <a:pPr lvl="0">
              <a:spcBef>
                <a:spcPts val="0"/>
              </a:spcBef>
              <a:buNone/>
            </a:pPr>
            <a:r>
              <a:rPr lang="nl" sz="1800"/>
              <a:t>Chronologie</a:t>
            </a:r>
          </a:p>
        </p:txBody>
      </p:sp>
      <p:sp>
        <p:nvSpPr>
          <p:cNvPr id="306" name="Shape 306"/>
          <p:cNvSpPr txBox="1"/>
          <p:nvPr/>
        </p:nvSpPr>
        <p:spPr>
          <a:xfrm>
            <a:off x="2800550" y="2275750"/>
            <a:ext cx="1153200" cy="384300"/>
          </a:xfrm>
          <a:prstGeom prst="rect">
            <a:avLst/>
          </a:prstGeom>
          <a:noFill/>
          <a:ln>
            <a:noFill/>
          </a:ln>
        </p:spPr>
        <p:txBody>
          <a:bodyPr lIns="91425" tIns="91425" rIns="91425" bIns="91425" anchor="t" anchorCtr="0">
            <a:noAutofit/>
          </a:bodyPr>
          <a:lstStyle/>
          <a:p>
            <a:pPr lvl="0">
              <a:spcBef>
                <a:spcPts val="0"/>
              </a:spcBef>
              <a:buNone/>
            </a:pPr>
            <a:r>
              <a:rPr lang="nl" sz="1800"/>
              <a:t>Structuur</a:t>
            </a:r>
          </a:p>
        </p:txBody>
      </p:sp>
      <p:sp>
        <p:nvSpPr>
          <p:cNvPr id="307" name="Shape 307"/>
          <p:cNvSpPr txBox="1"/>
          <p:nvPr/>
        </p:nvSpPr>
        <p:spPr>
          <a:xfrm>
            <a:off x="4795725" y="1672175"/>
            <a:ext cx="2031900" cy="466800"/>
          </a:xfrm>
          <a:prstGeom prst="rect">
            <a:avLst/>
          </a:prstGeom>
          <a:noFill/>
          <a:ln>
            <a:noFill/>
          </a:ln>
        </p:spPr>
        <p:txBody>
          <a:bodyPr lIns="91425" tIns="91425" rIns="91425" bIns="91425" anchor="t" anchorCtr="0">
            <a:noAutofit/>
          </a:bodyPr>
          <a:lstStyle/>
          <a:p>
            <a:pPr lvl="0">
              <a:spcBef>
                <a:spcPts val="0"/>
              </a:spcBef>
              <a:buNone/>
            </a:pPr>
            <a:r>
              <a:rPr lang="nl" sz="1800"/>
              <a:t>Oorzaak-Gevolg</a:t>
            </a:r>
          </a:p>
        </p:txBody>
      </p:sp>
      <p:sp>
        <p:nvSpPr>
          <p:cNvPr id="308" name="Shape 308"/>
          <p:cNvSpPr txBox="1"/>
          <p:nvPr/>
        </p:nvSpPr>
        <p:spPr>
          <a:xfrm>
            <a:off x="6809425" y="2379600"/>
            <a:ext cx="1954500" cy="384300"/>
          </a:xfrm>
          <a:prstGeom prst="rect">
            <a:avLst/>
          </a:prstGeom>
          <a:noFill/>
          <a:ln>
            <a:noFill/>
          </a:ln>
        </p:spPr>
        <p:txBody>
          <a:bodyPr lIns="91425" tIns="91425" rIns="91425" bIns="91425" anchor="t" anchorCtr="0">
            <a:noAutofit/>
          </a:bodyPr>
          <a:lstStyle/>
          <a:p>
            <a:pPr lvl="0">
              <a:spcBef>
                <a:spcPts val="0"/>
              </a:spcBef>
              <a:buNone/>
            </a:pPr>
            <a:r>
              <a:rPr lang="nl" sz="1800"/>
              <a:t>Contextualiseren</a:t>
            </a:r>
          </a:p>
        </p:txBody>
      </p:sp>
      <p:sp>
        <p:nvSpPr>
          <p:cNvPr id="309" name="Shape 309"/>
          <p:cNvSpPr txBox="1">
            <a:spLocks noGrp="1"/>
          </p:cNvSpPr>
          <p:nvPr>
            <p:ph type="title"/>
          </p:nvPr>
        </p:nvSpPr>
        <p:spPr>
          <a:xfrm>
            <a:off x="878600" y="234525"/>
            <a:ext cx="7385700" cy="680700"/>
          </a:xfrm>
          <a:prstGeom prst="rect">
            <a:avLst/>
          </a:prstGeom>
        </p:spPr>
        <p:txBody>
          <a:bodyPr lIns="91425" tIns="91425" rIns="91425" bIns="91425" anchor="t" anchorCtr="0">
            <a:noAutofit/>
          </a:bodyPr>
          <a:lstStyle/>
          <a:p>
            <a:pPr lvl="0" rtl="0">
              <a:spcBef>
                <a:spcPts val="0"/>
              </a:spcBef>
              <a:buNone/>
            </a:pPr>
            <a:r>
              <a:rPr lang="nl"/>
              <a:t>Vragenlijst en schets</a:t>
            </a:r>
          </a:p>
        </p:txBody>
      </p:sp>
      <p:sp>
        <p:nvSpPr>
          <p:cNvPr id="310" name="Shape 310"/>
          <p:cNvSpPr txBox="1"/>
          <p:nvPr/>
        </p:nvSpPr>
        <p:spPr>
          <a:xfrm>
            <a:off x="145175" y="4783250"/>
            <a:ext cx="9144000" cy="781500"/>
          </a:xfrm>
          <a:prstGeom prst="rect">
            <a:avLst/>
          </a:prstGeom>
          <a:noFill/>
          <a:ln>
            <a:noFill/>
          </a:ln>
        </p:spPr>
        <p:txBody>
          <a:bodyPr lIns="91425" tIns="91425" rIns="91425" bIns="91425" anchor="t" anchorCtr="0">
            <a:noAutofit/>
          </a:bodyPr>
          <a:lstStyle/>
          <a:p>
            <a:pPr lvl="0" rtl="0">
              <a:spcBef>
                <a:spcPts val="0"/>
              </a:spcBef>
              <a:buNone/>
            </a:pPr>
            <a:r>
              <a:rPr lang="nl" sz="1800"/>
              <a:t>Tuithof, H. (2009). </a:t>
            </a:r>
            <a:r>
              <a:rPr lang="nl" sz="1800" i="1"/>
              <a:t>Geschiedenisdocent klem tussen tijdvakken en canon? Een visie op de nabije toekomst</a:t>
            </a:r>
            <a:r>
              <a:rPr lang="nl" sz="1800"/>
              <a:t> [PDF]. Retrieved from https://hubl.hu.nl/archive/file/576308.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Shape 315"/>
          <p:cNvPicPr preferRelativeResize="0"/>
          <p:nvPr/>
        </p:nvPicPr>
        <p:blipFill rotWithShape="1">
          <a:blip r:embed="rId3">
            <a:alphaModFix/>
          </a:blip>
          <a:srcRect l="16354" t="5689" r="16729" b="41434"/>
          <a:stretch/>
        </p:blipFill>
        <p:spPr>
          <a:xfrm>
            <a:off x="705500" y="518075"/>
            <a:ext cx="7999448" cy="4369174"/>
          </a:xfrm>
          <a:prstGeom prst="rect">
            <a:avLst/>
          </a:prstGeom>
          <a:noFill/>
          <a:ln>
            <a:noFill/>
          </a:ln>
        </p:spPr>
      </p:pic>
      <p:sp>
        <p:nvSpPr>
          <p:cNvPr id="316" name="Shape 316"/>
          <p:cNvSpPr txBox="1">
            <a:spLocks noGrp="1"/>
          </p:cNvSpPr>
          <p:nvPr>
            <p:ph type="title"/>
          </p:nvPr>
        </p:nvSpPr>
        <p:spPr>
          <a:xfrm>
            <a:off x="1086350" y="994150"/>
            <a:ext cx="5760300" cy="680700"/>
          </a:xfrm>
          <a:prstGeom prst="rect">
            <a:avLst/>
          </a:prstGeom>
        </p:spPr>
        <p:txBody>
          <a:bodyPr lIns="91425" tIns="91425" rIns="91425" bIns="91425" anchor="b" anchorCtr="0">
            <a:noAutofit/>
          </a:bodyPr>
          <a:lstStyle/>
          <a:p>
            <a:pPr lvl="0" rtl="0">
              <a:spcBef>
                <a:spcPts val="0"/>
              </a:spcBef>
              <a:buNone/>
            </a:pPr>
            <a:r>
              <a:rPr lang="nl"/>
              <a:t>Beoordeling</a:t>
            </a:r>
          </a:p>
        </p:txBody>
      </p:sp>
      <p:sp>
        <p:nvSpPr>
          <p:cNvPr id="317" name="Shape 317"/>
          <p:cNvSpPr txBox="1">
            <a:spLocks noGrp="1"/>
          </p:cNvSpPr>
          <p:nvPr>
            <p:ph type="body" idx="1"/>
          </p:nvPr>
        </p:nvSpPr>
        <p:spPr>
          <a:xfrm>
            <a:off x="1141250" y="1674850"/>
            <a:ext cx="5760300" cy="2846400"/>
          </a:xfrm>
          <a:prstGeom prst="rect">
            <a:avLst/>
          </a:prstGeom>
        </p:spPr>
        <p:txBody>
          <a:bodyPr lIns="91425" tIns="91425" rIns="91425" bIns="91425" anchor="t" anchorCtr="0">
            <a:noAutofit/>
          </a:bodyPr>
          <a:lstStyle/>
          <a:p>
            <a:pPr lvl="0">
              <a:spcBef>
                <a:spcPts val="0"/>
              </a:spcBef>
              <a:buNone/>
            </a:pPr>
            <a:r>
              <a:rPr lang="nl"/>
              <a:t>Presentatie</a:t>
            </a:r>
          </a:p>
          <a:p>
            <a:pPr lvl="0">
              <a:spcBef>
                <a:spcPts val="0"/>
              </a:spcBef>
              <a:buNone/>
            </a:pPr>
            <a:r>
              <a:rPr lang="nl"/>
              <a:t>Structuur</a:t>
            </a:r>
          </a:p>
          <a:p>
            <a:pPr lvl="0">
              <a:spcBef>
                <a:spcPts val="0"/>
              </a:spcBef>
              <a:buNone/>
            </a:pPr>
            <a:r>
              <a:rPr lang="nl"/>
              <a:t>Historische correctheid</a:t>
            </a:r>
          </a:p>
          <a:p>
            <a:pPr lvl="0">
              <a:spcBef>
                <a:spcPts val="0"/>
              </a:spcBef>
              <a:buNone/>
            </a:pPr>
            <a:r>
              <a:rPr lang="nl"/>
              <a:t>Positionering</a:t>
            </a:r>
          </a:p>
          <a:p>
            <a:pPr lvl="0">
              <a:spcBef>
                <a:spcPts val="0"/>
              </a:spcBef>
              <a:buNone/>
            </a:pPr>
            <a:r>
              <a:rPr lang="nl"/>
              <a:t>Creativiteit</a:t>
            </a:r>
          </a:p>
          <a:p>
            <a:pPr lvl="0">
              <a:spcBef>
                <a:spcPts val="0"/>
              </a:spcBef>
              <a:buNone/>
            </a:pPr>
            <a:r>
              <a:rPr lang="nl"/>
              <a:t>Vragenlijst</a:t>
            </a:r>
          </a:p>
          <a:p>
            <a:pPr lvl="0" rtl="0">
              <a:spcBef>
                <a:spcPts val="0"/>
              </a:spcBef>
              <a:buNone/>
            </a:pPr>
            <a:r>
              <a:rPr lang="nl"/>
              <a:t>Literatuurverwijzing</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607</Words>
  <Application>Microsoft Office PowerPoint</Application>
  <PresentationFormat>Diavoorstelling (16:9)</PresentationFormat>
  <Paragraphs>80</Paragraphs>
  <Slides>10</Slides>
  <Notes>10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10</vt:i4>
      </vt:variant>
    </vt:vector>
  </HeadingPairs>
  <TitlesOfParts>
    <vt:vector size="17" baseType="lpstr">
      <vt:lpstr>Arial</vt:lpstr>
      <vt:lpstr>Oswald</vt:lpstr>
      <vt:lpstr>Gloria Hallelujah</vt:lpstr>
      <vt:lpstr>Roboto Condensed</vt:lpstr>
      <vt:lpstr>Merriweather Sans</vt:lpstr>
      <vt:lpstr>simple-light-2</vt:lpstr>
      <vt:lpstr>Wolsey template</vt:lpstr>
      <vt:lpstr>Vloggen in Utrecht  </vt:lpstr>
      <vt:lpstr>Doelen</vt:lpstr>
      <vt:lpstr>Einddoel</vt:lpstr>
      <vt:lpstr>PowerPoint-presentatie</vt:lpstr>
      <vt:lpstr>PowerPoint-presentatie</vt:lpstr>
      <vt:lpstr>PowerPoint-presentatie</vt:lpstr>
      <vt:lpstr>PowerPoint-presentatie</vt:lpstr>
      <vt:lpstr>Vragenlijst en schets</vt:lpstr>
      <vt:lpstr>Beoordeling</vt:lpstr>
      <vt:lpstr>Verantwoording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Vloggen in Utrecht  </dc:title>
  <dc:creator>Joyce</dc:creator>
  <cp:lastModifiedBy>Joyce</cp:lastModifiedBy>
  <cp:revision>1</cp:revision>
  <dcterms:modified xsi:type="dcterms:W3CDTF">2017-07-14T16:25:13Z</dcterms:modified>
</cp:coreProperties>
</file>