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507" r:id="rId2"/>
    <p:sldId id="429" r:id="rId3"/>
    <p:sldId id="431" r:id="rId4"/>
    <p:sldId id="543" r:id="rId5"/>
    <p:sldId id="443" r:id="rId6"/>
    <p:sldId id="459" r:id="rId7"/>
    <p:sldId id="545" r:id="rId8"/>
    <p:sldId id="260" r:id="rId9"/>
    <p:sldId id="523" r:id="rId10"/>
    <p:sldId id="410" r:id="rId11"/>
    <p:sldId id="268" r:id="rId12"/>
    <p:sldId id="546" r:id="rId13"/>
    <p:sldId id="270" r:id="rId14"/>
    <p:sldId id="509" r:id="rId15"/>
    <p:sldId id="505" r:id="rId16"/>
    <p:sldId id="269" r:id="rId17"/>
    <p:sldId id="522" r:id="rId18"/>
    <p:sldId id="549" r:id="rId19"/>
    <p:sldId id="548" r:id="rId20"/>
    <p:sldId id="445" r:id="rId21"/>
    <p:sldId id="506" r:id="rId22"/>
    <p:sldId id="544" r:id="rId23"/>
    <p:sldId id="550" r:id="rId24"/>
    <p:sldId id="547" r:id="rId25"/>
    <p:sldId id="446" r:id="rId26"/>
    <p:sldId id="447" r:id="rId27"/>
    <p:sldId id="511" r:id="rId28"/>
    <p:sldId id="512" r:id="rId29"/>
    <p:sldId id="280" r:id="rId3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50" autoAdjust="0"/>
    <p:restoredTop sz="86432" autoAdjust="0"/>
  </p:normalViewPr>
  <p:slideViewPr>
    <p:cSldViewPr snapToGrid="0">
      <p:cViewPr varScale="1">
        <p:scale>
          <a:sx n="57" d="100"/>
          <a:sy n="57" d="100"/>
        </p:scale>
        <p:origin x="1056" y="52"/>
      </p:cViewPr>
      <p:guideLst/>
    </p:cSldViewPr>
  </p:slideViewPr>
  <p:outlineViewPr>
    <p:cViewPr>
      <p:scale>
        <a:sx n="33" d="100"/>
        <a:sy n="33" d="100"/>
      </p:scale>
      <p:origin x="0" y="-26981"/>
    </p:cViewPr>
  </p:outlineViewPr>
  <p:notesTextViewPr>
    <p:cViewPr>
      <p:scale>
        <a:sx n="1" d="1"/>
        <a:sy n="1" d="1"/>
      </p:scale>
      <p:origin x="0" y="0"/>
    </p:cViewPr>
  </p:notesTextViewPr>
  <p:sorterViewPr>
    <p:cViewPr>
      <p:scale>
        <a:sx n="100" d="100"/>
        <a:sy n="100" d="100"/>
      </p:scale>
      <p:origin x="0" y="-835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diagrams/_rels/data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_rels/drawing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svg"/><Relationship Id="rId1" Type="http://schemas.openxmlformats.org/officeDocument/2006/relationships/image" Target="../media/image10.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diagrams/colors1.xml><?xml version="1.0" encoding="utf-8"?>
<dgm:colorsDef xmlns:dgm="http://schemas.openxmlformats.org/drawingml/2006/diagram" xmlns:a="http://schemas.openxmlformats.org/drawingml/2006/main" uniqueId="urn:microsoft.com/office/officeart/2005/8/colors/accent4_2">
  <dgm:title val=""/>
  <dgm:desc val=""/>
  <dgm:catLst>
    <dgm:cat type="accent4" pri="11200"/>
  </dgm:catLst>
  <dgm:styleLbl name="node0">
    <dgm:fillClrLst meth="repeat">
      <a:schemeClr val="accent4"/>
    </dgm:fillClrLst>
    <dgm:linClrLst meth="repeat">
      <a:schemeClr val="lt1"/>
    </dgm:linClrLst>
    <dgm:effectClrLst/>
    <dgm:txLinClrLst/>
    <dgm:txFillClrLst/>
    <dgm:txEffectClrLst/>
  </dgm:styleLbl>
  <dgm:styleLbl name="node1">
    <dgm:fillClrLst meth="repeat">
      <a:schemeClr val="accent4"/>
    </dgm:fillClrLst>
    <dgm:linClrLst meth="repeat">
      <a:schemeClr val="lt1"/>
    </dgm:linClrLst>
    <dgm:effectClrLst/>
    <dgm:txLinClrLst/>
    <dgm:txFillClrLst/>
    <dgm:txEffectClrLst/>
  </dgm:styleLbl>
  <dgm:styleLbl name="alignNode1">
    <dgm:fillClrLst meth="repeat">
      <a:schemeClr val="accent4"/>
    </dgm:fillClrLst>
    <dgm:linClrLst meth="repeat">
      <a:schemeClr val="accent4"/>
    </dgm:linClrLst>
    <dgm:effectClrLst/>
    <dgm:txLinClrLst/>
    <dgm:txFillClrLst/>
    <dgm:txEffectClrLst/>
  </dgm:styleLbl>
  <dgm:styleLbl name="lnNode1">
    <dgm:fillClrLst meth="repeat">
      <a:schemeClr val="accent4"/>
    </dgm:fillClrLst>
    <dgm:linClrLst meth="repeat">
      <a:schemeClr val="lt1"/>
    </dgm:linClrLst>
    <dgm:effectClrLst/>
    <dgm:txLinClrLst/>
    <dgm:txFillClrLst/>
    <dgm:txEffectClrLst/>
  </dgm:styleLbl>
  <dgm:styleLbl name="vennNode1">
    <dgm:fillClrLst meth="repeat">
      <a:schemeClr val="accent4">
        <a:alpha val="50000"/>
      </a:schemeClr>
    </dgm:fillClrLst>
    <dgm:linClrLst meth="repeat">
      <a:schemeClr val="lt1"/>
    </dgm:linClrLst>
    <dgm:effectClrLst/>
    <dgm:txLinClrLst/>
    <dgm:txFillClrLst/>
    <dgm:txEffectClrLst/>
  </dgm:styleLbl>
  <dgm:styleLbl name="node2">
    <dgm:fillClrLst meth="repeat">
      <a:schemeClr val="accent4"/>
    </dgm:fillClrLst>
    <dgm:linClrLst meth="repeat">
      <a:schemeClr val="lt1"/>
    </dgm:linClrLst>
    <dgm:effectClrLst/>
    <dgm:txLinClrLst/>
    <dgm:txFillClrLst/>
    <dgm:txEffectClrLst/>
  </dgm:styleLbl>
  <dgm:styleLbl name="node3">
    <dgm:fillClrLst meth="repeat">
      <a:schemeClr val="accent4"/>
    </dgm:fillClrLst>
    <dgm:linClrLst meth="repeat">
      <a:schemeClr val="lt1"/>
    </dgm:linClrLst>
    <dgm:effectClrLst/>
    <dgm:txLinClrLst/>
    <dgm:txFillClrLst/>
    <dgm:txEffectClrLst/>
  </dgm:styleLbl>
  <dgm:styleLbl name="node4">
    <dgm:fillClrLst meth="repeat">
      <a:schemeClr val="accent4"/>
    </dgm:fillClrLst>
    <dgm:linClrLst meth="repeat">
      <a:schemeClr val="lt1"/>
    </dgm:linClrLst>
    <dgm:effectClrLst/>
    <dgm:txLinClrLst/>
    <dgm:txFillClrLst/>
    <dgm:txEffectClrLst/>
  </dgm:styleLbl>
  <dgm:styleLbl name="f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4">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4">
        <a:tint val="60000"/>
      </a:schemeClr>
    </dgm:fillClrLst>
    <dgm:linClrLst meth="repeat">
      <a:schemeClr val="accent4">
        <a:tint val="60000"/>
      </a:schemeClr>
    </dgm:linClrLst>
    <dgm:effectClrLst/>
    <dgm:txLinClrLst/>
    <dgm:txFillClrLst/>
    <dgm:txEffectClrLst/>
  </dgm:styleLbl>
  <dgm:styleLbl name="fgSibTrans2D1">
    <dgm:fillClrLst meth="repeat">
      <a:schemeClr val="accent4">
        <a:tint val="60000"/>
      </a:schemeClr>
    </dgm:fillClrLst>
    <dgm:linClrLst meth="repeat">
      <a:schemeClr val="accent4">
        <a:tint val="60000"/>
      </a:schemeClr>
    </dgm:linClrLst>
    <dgm:effectClrLst/>
    <dgm:txLinClrLst/>
    <dgm:txFillClrLst/>
    <dgm:txEffectClrLst/>
  </dgm:styleLbl>
  <dgm:styleLbl name="bgSibTrans2D1">
    <dgm:fillClrLst meth="repeat">
      <a:schemeClr val="accent4">
        <a:tint val="60000"/>
      </a:schemeClr>
    </dgm:fillClrLst>
    <dgm:linClrLst meth="repeat">
      <a:schemeClr val="accent4">
        <a:tint val="60000"/>
      </a:schemeClr>
    </dgm:linClrLst>
    <dgm:effectClrLst/>
    <dgm:txLinClrLst/>
    <dgm:txFillClrLst/>
    <dgm:txEffectClrLst/>
  </dgm:styleLbl>
  <dgm:styleLbl name="sibTrans1D1">
    <dgm:fillClrLst meth="repeat">
      <a:schemeClr val="accent4"/>
    </dgm:fillClrLst>
    <dgm:linClrLst meth="repeat">
      <a:schemeClr val="accent4"/>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dgm:linClrLst>
    <dgm:effectClrLst/>
    <dgm:txLinClrLst/>
    <dgm:txFillClrLst/>
    <dgm:txEffectClrLst/>
  </dgm:styleLbl>
  <dgm:styleLbl name="asst1">
    <dgm:fillClrLst meth="repeat">
      <a:schemeClr val="accent4"/>
    </dgm:fillClrLst>
    <dgm:linClrLst meth="repeat">
      <a:schemeClr val="lt1"/>
    </dgm:linClrLst>
    <dgm:effectClrLst/>
    <dgm:txLinClrLst/>
    <dgm:txFillClrLst/>
    <dgm:txEffectClrLst/>
  </dgm:styleLbl>
  <dgm:styleLbl name="asst2">
    <dgm:fillClrLst meth="repeat">
      <a:schemeClr val="accent4"/>
    </dgm:fillClrLst>
    <dgm:linClrLst meth="repeat">
      <a:schemeClr val="lt1"/>
    </dgm:linClrLst>
    <dgm:effectClrLst/>
    <dgm:txLinClrLst/>
    <dgm:txFillClrLst/>
    <dgm:txEffectClrLst/>
  </dgm:styleLbl>
  <dgm:styleLbl name="asst3">
    <dgm:fillClrLst meth="repeat">
      <a:schemeClr val="accent4"/>
    </dgm:fillClrLst>
    <dgm:linClrLst meth="repeat">
      <a:schemeClr val="lt1"/>
    </dgm:linClrLst>
    <dgm:effectClrLst/>
    <dgm:txLinClrLst/>
    <dgm:txFillClrLst/>
    <dgm:txEffectClrLst/>
  </dgm:styleLbl>
  <dgm:styleLbl name="asst4">
    <dgm:fillClrLst meth="repeat">
      <a:schemeClr val="accent4"/>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dgm:fillClrLst>
    <dgm:linClrLst meth="repeat">
      <a:schemeClr val="accent4"/>
    </dgm:linClrLst>
    <dgm:effectClrLst/>
    <dgm:txLinClrLst/>
    <dgm:txFillClrLst meth="repeat">
      <a:schemeClr val="lt1"/>
    </dgm:txFillClrLst>
    <dgm:txEffectClrLst/>
  </dgm:styleLbl>
  <dgm:styleLbl name="parChTrans2D3">
    <dgm:fillClrLst meth="repeat">
      <a:schemeClr val="accent4"/>
    </dgm:fillClrLst>
    <dgm:linClrLst meth="repeat">
      <a:schemeClr val="accent4"/>
    </dgm:linClrLst>
    <dgm:effectClrLst/>
    <dgm:txLinClrLst/>
    <dgm:txFillClrLst meth="repeat">
      <a:schemeClr val="lt1"/>
    </dgm:txFillClrLst>
    <dgm:txEffectClrLst/>
  </dgm:styleLbl>
  <dgm:styleLbl name="parChTrans2D4">
    <dgm:fillClrLst meth="repeat">
      <a:schemeClr val="accent4"/>
    </dgm:fillClrLst>
    <dgm:linClrLst meth="repeat">
      <a:schemeClr val="accent4"/>
    </dgm:linClrLst>
    <dgm:effectClrLst/>
    <dgm:txLinClrLst/>
    <dgm:txFillClrLst meth="repeat">
      <a:schemeClr val="lt1"/>
    </dgm:txFillClrLst>
    <dgm:txEffectClrLst/>
  </dgm:styleLbl>
  <dgm:styleLbl name="parChTrans1D1">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2">
    <dgm:fillClrLst meth="repeat">
      <a:schemeClr val="accent4"/>
    </dgm:fillClrLst>
    <dgm:linClrLst meth="repeat">
      <a:schemeClr val="accent4">
        <a:shade val="60000"/>
      </a:schemeClr>
    </dgm:linClrLst>
    <dgm:effectClrLst/>
    <dgm:txLinClrLst/>
    <dgm:txFillClrLst meth="repeat">
      <a:schemeClr val="tx1"/>
    </dgm:txFillClrLst>
    <dgm:txEffectClrLst/>
  </dgm:styleLbl>
  <dgm:styleLbl name="parChTrans1D3">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parChTrans1D4">
    <dgm:fillClrLst meth="repeat">
      <a:schemeClr val="accent4"/>
    </dgm:fillClrLst>
    <dgm:linClrLst meth="repeat">
      <a:schemeClr val="accent4">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solidFgAcc1">
    <dgm:fillClrLst meth="repeat">
      <a:schemeClr val="lt1"/>
    </dgm:fillClrLst>
    <dgm:linClrLst meth="repeat">
      <a:schemeClr val="accent4"/>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accent4"/>
    </dgm:linClrLst>
    <dgm:effectClrLst/>
    <dgm:txLinClrLst/>
    <dgm:txFillClrLst meth="repeat">
      <a:schemeClr val="dk1"/>
    </dgm:txFillClrLst>
    <dgm:txEffectClrLst/>
  </dgm:styleLbl>
  <dgm:styleLbl name="dkBgShp">
    <dgm:fillClrLst meth="repeat">
      <a:schemeClr val="accent4">
        <a:shade val="80000"/>
      </a:schemeClr>
    </dgm:fillClrLst>
    <dgm:linClrLst meth="repeat">
      <a:schemeClr val="accent4"/>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a:alpha val="0"/>
      </a:schemeClr>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877FCF-0E20-4E0D-95EE-FE37F2A1B849}" type="doc">
      <dgm:prSet loTypeId="urn:microsoft.com/office/officeart/2008/layout/LinedList" loCatId="list" qsTypeId="urn:microsoft.com/office/officeart/2005/8/quickstyle/simple1" qsCatId="simple" csTypeId="urn:microsoft.com/office/officeart/2005/8/colors/accent4_2" csCatId="accent4" phldr="1"/>
      <dgm:spPr/>
      <dgm:t>
        <a:bodyPr/>
        <a:lstStyle/>
        <a:p>
          <a:endParaRPr lang="en-US"/>
        </a:p>
      </dgm:t>
    </dgm:pt>
    <dgm:pt modelId="{0F13DB6A-76E9-43C3-B0D4-D54A0DC5159C}">
      <dgm:prSet/>
      <dgm:spPr/>
      <dgm:t>
        <a:bodyPr/>
        <a:lstStyle/>
        <a:p>
          <a:endParaRPr lang="en-US" dirty="0"/>
        </a:p>
        <a:p>
          <a:r>
            <a:rPr lang="en-US" dirty="0"/>
            <a:t>HOE ONS LEVEN TE LEIDEN?</a:t>
          </a:r>
          <a:r>
            <a:rPr lang="nl-NL" dirty="0"/>
            <a:t> WAT MAAKT EEN GOED MENS?</a:t>
          </a:r>
          <a:endParaRPr lang="en-US" dirty="0"/>
        </a:p>
      </dgm:t>
    </dgm:pt>
    <dgm:pt modelId="{87CA179D-5959-426F-93DC-529E9772A068}" type="parTrans" cxnId="{F26B223B-2AF8-411E-BDDD-2F6F60E20028}">
      <dgm:prSet/>
      <dgm:spPr/>
      <dgm:t>
        <a:bodyPr/>
        <a:lstStyle/>
        <a:p>
          <a:endParaRPr lang="en-US"/>
        </a:p>
      </dgm:t>
    </dgm:pt>
    <dgm:pt modelId="{1553F5F2-BE0F-4C23-9141-2A08F95D4A9D}" type="sibTrans" cxnId="{F26B223B-2AF8-411E-BDDD-2F6F60E20028}">
      <dgm:prSet/>
      <dgm:spPr/>
      <dgm:t>
        <a:bodyPr/>
        <a:lstStyle/>
        <a:p>
          <a:endParaRPr lang="en-US"/>
        </a:p>
      </dgm:t>
    </dgm:pt>
    <dgm:pt modelId="{00CF46B7-8F52-4A47-81C7-3D2C17B5E88A}">
      <dgm:prSet/>
      <dgm:spPr/>
      <dgm:t>
        <a:bodyPr/>
        <a:lstStyle/>
        <a:p>
          <a:endParaRPr lang="en-US" dirty="0"/>
        </a:p>
        <a:p>
          <a:r>
            <a:rPr lang="en-US" dirty="0"/>
            <a:t>HOE ONS TE VERHOUDEN TOT ANDEREN / DE MEDEMENS?</a:t>
          </a:r>
        </a:p>
      </dgm:t>
    </dgm:pt>
    <dgm:pt modelId="{D22ED95E-3C8F-4788-B320-381791D991D7}" type="parTrans" cxnId="{35C19F88-7764-4DD2-8427-81CF84795702}">
      <dgm:prSet/>
      <dgm:spPr/>
      <dgm:t>
        <a:bodyPr/>
        <a:lstStyle/>
        <a:p>
          <a:endParaRPr lang="en-US"/>
        </a:p>
      </dgm:t>
    </dgm:pt>
    <dgm:pt modelId="{F1F8EC97-5D7E-4992-BE4F-A5A80B55944B}" type="sibTrans" cxnId="{35C19F88-7764-4DD2-8427-81CF84795702}">
      <dgm:prSet/>
      <dgm:spPr/>
      <dgm:t>
        <a:bodyPr/>
        <a:lstStyle/>
        <a:p>
          <a:endParaRPr lang="en-US"/>
        </a:p>
      </dgm:t>
    </dgm:pt>
    <dgm:pt modelId="{0F3F87AC-AC5C-46C7-8582-3A2F022AABD8}">
      <dgm:prSet/>
      <dgm:spPr/>
      <dgm:t>
        <a:bodyPr/>
        <a:lstStyle/>
        <a:p>
          <a:r>
            <a:rPr lang="en-US" dirty="0"/>
            <a:t>HOE DE MAATSCHAPPIJ TE ORGANISEREN?</a:t>
          </a:r>
          <a:r>
            <a:rPr lang="nl-NL" dirty="0"/>
            <a:t> HOE ZORGEN WE VOOR MAATSCHAPPELIJKE ORDE?</a:t>
          </a:r>
          <a:endParaRPr lang="en-US" dirty="0"/>
        </a:p>
      </dgm:t>
    </dgm:pt>
    <dgm:pt modelId="{A549524F-30AA-4024-B654-8860CE6D8C78}" type="parTrans" cxnId="{97BAF58B-53FA-4D58-9BAC-FFA3225D9341}">
      <dgm:prSet/>
      <dgm:spPr/>
      <dgm:t>
        <a:bodyPr/>
        <a:lstStyle/>
        <a:p>
          <a:endParaRPr lang="en-US"/>
        </a:p>
      </dgm:t>
    </dgm:pt>
    <dgm:pt modelId="{397F5401-C368-407E-8EAC-3283F31CA512}" type="sibTrans" cxnId="{97BAF58B-53FA-4D58-9BAC-FFA3225D9341}">
      <dgm:prSet/>
      <dgm:spPr/>
      <dgm:t>
        <a:bodyPr/>
        <a:lstStyle/>
        <a:p>
          <a:endParaRPr lang="en-US"/>
        </a:p>
      </dgm:t>
    </dgm:pt>
    <dgm:pt modelId="{7DEA8553-6B33-46EA-9348-C945216FE8B9}">
      <dgm:prSet/>
      <dgm:spPr/>
      <dgm:t>
        <a:bodyPr/>
        <a:lstStyle/>
        <a:p>
          <a:r>
            <a:rPr lang="en-US" dirty="0"/>
            <a:t>HOE HET WELZIJN VAN DEGENEN WAAR WE VERANTWOORDELIJK ZIJN TE BEVORDEREN / TE GARANDEREN?</a:t>
          </a:r>
        </a:p>
      </dgm:t>
    </dgm:pt>
    <dgm:pt modelId="{6E3A3C6D-90DA-4E3B-B8E2-A335E9844B5F}" type="parTrans" cxnId="{F162E99F-F271-43FB-9697-8FF17BD8A0E7}">
      <dgm:prSet/>
      <dgm:spPr/>
      <dgm:t>
        <a:bodyPr/>
        <a:lstStyle/>
        <a:p>
          <a:endParaRPr lang="en-US"/>
        </a:p>
      </dgm:t>
    </dgm:pt>
    <dgm:pt modelId="{16EA2E64-5273-462E-B1FC-1322C9D2F01C}" type="sibTrans" cxnId="{F162E99F-F271-43FB-9697-8FF17BD8A0E7}">
      <dgm:prSet/>
      <dgm:spPr/>
      <dgm:t>
        <a:bodyPr/>
        <a:lstStyle/>
        <a:p>
          <a:endParaRPr lang="en-US"/>
        </a:p>
      </dgm:t>
    </dgm:pt>
    <dgm:pt modelId="{3155DEB8-1BB6-46C7-9CEE-C43771107EDA}">
      <dgm:prSet/>
      <dgm:spPr/>
      <dgm:t>
        <a:bodyPr/>
        <a:lstStyle/>
        <a:p>
          <a:endParaRPr lang="nl-NL" dirty="0"/>
        </a:p>
        <a:p>
          <a:r>
            <a:rPr lang="nl-NL" dirty="0"/>
            <a:t>WIE IS GESCHIKT OM TE REGEREN / TE LEIDEN?</a:t>
          </a:r>
          <a:endParaRPr lang="en-US" dirty="0"/>
        </a:p>
      </dgm:t>
    </dgm:pt>
    <dgm:pt modelId="{747D5755-6759-4229-A4FD-BB10FCCF787D}" type="parTrans" cxnId="{8E66C333-868A-4D10-BB48-B3B45FA1B547}">
      <dgm:prSet/>
      <dgm:spPr/>
      <dgm:t>
        <a:bodyPr/>
        <a:lstStyle/>
        <a:p>
          <a:endParaRPr lang="en-US"/>
        </a:p>
      </dgm:t>
    </dgm:pt>
    <dgm:pt modelId="{E133AF60-4154-460C-AC5D-4739BEE21AC6}" type="sibTrans" cxnId="{8E66C333-868A-4D10-BB48-B3B45FA1B547}">
      <dgm:prSet/>
      <dgm:spPr/>
      <dgm:t>
        <a:bodyPr/>
        <a:lstStyle/>
        <a:p>
          <a:endParaRPr lang="en-US"/>
        </a:p>
      </dgm:t>
    </dgm:pt>
    <dgm:pt modelId="{F3D7C0F1-16D0-4736-AE5F-3991EE577A8E}" type="pres">
      <dgm:prSet presAssocID="{69877FCF-0E20-4E0D-95EE-FE37F2A1B849}" presName="vert0" presStyleCnt="0">
        <dgm:presLayoutVars>
          <dgm:dir/>
          <dgm:animOne val="branch"/>
          <dgm:animLvl val="lvl"/>
        </dgm:presLayoutVars>
      </dgm:prSet>
      <dgm:spPr/>
    </dgm:pt>
    <dgm:pt modelId="{8834C6BE-D667-4605-8A7E-F4D72DE12B4D}" type="pres">
      <dgm:prSet presAssocID="{0F13DB6A-76E9-43C3-B0D4-D54A0DC5159C}" presName="thickLine" presStyleLbl="alignNode1" presStyleIdx="0" presStyleCnt="5"/>
      <dgm:spPr/>
    </dgm:pt>
    <dgm:pt modelId="{38289E02-FF58-4E0B-93FA-F9C28934CB2E}" type="pres">
      <dgm:prSet presAssocID="{0F13DB6A-76E9-43C3-B0D4-D54A0DC5159C}" presName="horz1" presStyleCnt="0"/>
      <dgm:spPr/>
    </dgm:pt>
    <dgm:pt modelId="{D3FF1D43-6738-408A-84CC-B8D724F476D1}" type="pres">
      <dgm:prSet presAssocID="{0F13DB6A-76E9-43C3-B0D4-D54A0DC5159C}" presName="tx1" presStyleLbl="revTx" presStyleIdx="0" presStyleCnt="5"/>
      <dgm:spPr/>
    </dgm:pt>
    <dgm:pt modelId="{1F4FC1D8-FDAF-4925-BB16-516D6EECAED0}" type="pres">
      <dgm:prSet presAssocID="{0F13DB6A-76E9-43C3-B0D4-D54A0DC5159C}" presName="vert1" presStyleCnt="0"/>
      <dgm:spPr/>
    </dgm:pt>
    <dgm:pt modelId="{AB3AC12B-6403-4337-8AE2-14B3F6C06282}" type="pres">
      <dgm:prSet presAssocID="{00CF46B7-8F52-4A47-81C7-3D2C17B5E88A}" presName="thickLine" presStyleLbl="alignNode1" presStyleIdx="1" presStyleCnt="5"/>
      <dgm:spPr/>
    </dgm:pt>
    <dgm:pt modelId="{1E2D2169-8649-4523-982B-A793082D01E0}" type="pres">
      <dgm:prSet presAssocID="{00CF46B7-8F52-4A47-81C7-3D2C17B5E88A}" presName="horz1" presStyleCnt="0"/>
      <dgm:spPr/>
    </dgm:pt>
    <dgm:pt modelId="{0913247B-2019-431F-84E0-18BB4CF8AC7B}" type="pres">
      <dgm:prSet presAssocID="{00CF46B7-8F52-4A47-81C7-3D2C17B5E88A}" presName="tx1" presStyleLbl="revTx" presStyleIdx="1" presStyleCnt="5"/>
      <dgm:spPr/>
    </dgm:pt>
    <dgm:pt modelId="{6DD2F43A-EB1E-4677-B53B-FE2215326E69}" type="pres">
      <dgm:prSet presAssocID="{00CF46B7-8F52-4A47-81C7-3D2C17B5E88A}" presName="vert1" presStyleCnt="0"/>
      <dgm:spPr/>
    </dgm:pt>
    <dgm:pt modelId="{921B009C-5060-4DB8-816A-2B274090D6E7}" type="pres">
      <dgm:prSet presAssocID="{0F3F87AC-AC5C-46C7-8582-3A2F022AABD8}" presName="thickLine" presStyleLbl="alignNode1" presStyleIdx="2" presStyleCnt="5"/>
      <dgm:spPr/>
    </dgm:pt>
    <dgm:pt modelId="{09846202-C776-4744-92C6-FD8D766500EB}" type="pres">
      <dgm:prSet presAssocID="{0F3F87AC-AC5C-46C7-8582-3A2F022AABD8}" presName="horz1" presStyleCnt="0"/>
      <dgm:spPr/>
    </dgm:pt>
    <dgm:pt modelId="{07804288-0C41-4AD8-97C4-100233784FF9}" type="pres">
      <dgm:prSet presAssocID="{0F3F87AC-AC5C-46C7-8582-3A2F022AABD8}" presName="tx1" presStyleLbl="revTx" presStyleIdx="2" presStyleCnt="5"/>
      <dgm:spPr/>
    </dgm:pt>
    <dgm:pt modelId="{5C49584C-4162-467D-805F-0070F94A7927}" type="pres">
      <dgm:prSet presAssocID="{0F3F87AC-AC5C-46C7-8582-3A2F022AABD8}" presName="vert1" presStyleCnt="0"/>
      <dgm:spPr/>
    </dgm:pt>
    <dgm:pt modelId="{696E2AB8-7B1B-421F-AF89-19D201E08309}" type="pres">
      <dgm:prSet presAssocID="{7DEA8553-6B33-46EA-9348-C945216FE8B9}" presName="thickLine" presStyleLbl="alignNode1" presStyleIdx="3" presStyleCnt="5"/>
      <dgm:spPr/>
    </dgm:pt>
    <dgm:pt modelId="{DCF1438B-848C-49C5-B6F6-9E49E4F39DFC}" type="pres">
      <dgm:prSet presAssocID="{7DEA8553-6B33-46EA-9348-C945216FE8B9}" presName="horz1" presStyleCnt="0"/>
      <dgm:spPr/>
    </dgm:pt>
    <dgm:pt modelId="{699ABB23-7D63-44C5-BCCF-EB06E4E99EC8}" type="pres">
      <dgm:prSet presAssocID="{7DEA8553-6B33-46EA-9348-C945216FE8B9}" presName="tx1" presStyleLbl="revTx" presStyleIdx="3" presStyleCnt="5"/>
      <dgm:spPr/>
    </dgm:pt>
    <dgm:pt modelId="{AC889E8B-D6EA-4169-A1A0-93FF27B95229}" type="pres">
      <dgm:prSet presAssocID="{7DEA8553-6B33-46EA-9348-C945216FE8B9}" presName="vert1" presStyleCnt="0"/>
      <dgm:spPr/>
    </dgm:pt>
    <dgm:pt modelId="{E1105722-BC7B-49D4-907C-3E3487A2B914}" type="pres">
      <dgm:prSet presAssocID="{3155DEB8-1BB6-46C7-9CEE-C43771107EDA}" presName="thickLine" presStyleLbl="alignNode1" presStyleIdx="4" presStyleCnt="5"/>
      <dgm:spPr/>
    </dgm:pt>
    <dgm:pt modelId="{04072EF9-6DAB-4819-801C-EE2B4229C7B1}" type="pres">
      <dgm:prSet presAssocID="{3155DEB8-1BB6-46C7-9CEE-C43771107EDA}" presName="horz1" presStyleCnt="0"/>
      <dgm:spPr/>
    </dgm:pt>
    <dgm:pt modelId="{D6FF616F-044A-41C1-89B7-0A7F156FAA4A}" type="pres">
      <dgm:prSet presAssocID="{3155DEB8-1BB6-46C7-9CEE-C43771107EDA}" presName="tx1" presStyleLbl="revTx" presStyleIdx="4" presStyleCnt="5"/>
      <dgm:spPr/>
    </dgm:pt>
    <dgm:pt modelId="{73B0E315-7CCF-4502-B9A3-A2C377693F93}" type="pres">
      <dgm:prSet presAssocID="{3155DEB8-1BB6-46C7-9CEE-C43771107EDA}" presName="vert1" presStyleCnt="0"/>
      <dgm:spPr/>
    </dgm:pt>
  </dgm:ptLst>
  <dgm:cxnLst>
    <dgm:cxn modelId="{5264DA0A-6D7A-450A-8CC3-F73A2B5D419E}" type="presOf" srcId="{7DEA8553-6B33-46EA-9348-C945216FE8B9}" destId="{699ABB23-7D63-44C5-BCCF-EB06E4E99EC8}" srcOrd="0" destOrd="0" presId="urn:microsoft.com/office/officeart/2008/layout/LinedList"/>
    <dgm:cxn modelId="{8E66C333-868A-4D10-BB48-B3B45FA1B547}" srcId="{69877FCF-0E20-4E0D-95EE-FE37F2A1B849}" destId="{3155DEB8-1BB6-46C7-9CEE-C43771107EDA}" srcOrd="4" destOrd="0" parTransId="{747D5755-6759-4229-A4FD-BB10FCCF787D}" sibTransId="{E133AF60-4154-460C-AC5D-4739BEE21AC6}"/>
    <dgm:cxn modelId="{F26B223B-2AF8-411E-BDDD-2F6F60E20028}" srcId="{69877FCF-0E20-4E0D-95EE-FE37F2A1B849}" destId="{0F13DB6A-76E9-43C3-B0D4-D54A0DC5159C}" srcOrd="0" destOrd="0" parTransId="{87CA179D-5959-426F-93DC-529E9772A068}" sibTransId="{1553F5F2-BE0F-4C23-9141-2A08F95D4A9D}"/>
    <dgm:cxn modelId="{E5BAF24C-B832-4350-A45E-6A0CC447DAC2}" type="presOf" srcId="{0F3F87AC-AC5C-46C7-8582-3A2F022AABD8}" destId="{07804288-0C41-4AD8-97C4-100233784FF9}" srcOrd="0" destOrd="0" presId="urn:microsoft.com/office/officeart/2008/layout/LinedList"/>
    <dgm:cxn modelId="{FACDCA4E-25CC-4FDD-AF0C-616E470A5238}" type="presOf" srcId="{69877FCF-0E20-4E0D-95EE-FE37F2A1B849}" destId="{F3D7C0F1-16D0-4736-AE5F-3991EE577A8E}" srcOrd="0" destOrd="0" presId="urn:microsoft.com/office/officeart/2008/layout/LinedList"/>
    <dgm:cxn modelId="{35C19F88-7764-4DD2-8427-81CF84795702}" srcId="{69877FCF-0E20-4E0D-95EE-FE37F2A1B849}" destId="{00CF46B7-8F52-4A47-81C7-3D2C17B5E88A}" srcOrd="1" destOrd="0" parTransId="{D22ED95E-3C8F-4788-B320-381791D991D7}" sibTransId="{F1F8EC97-5D7E-4992-BE4F-A5A80B55944B}"/>
    <dgm:cxn modelId="{97BAF58B-53FA-4D58-9BAC-FFA3225D9341}" srcId="{69877FCF-0E20-4E0D-95EE-FE37F2A1B849}" destId="{0F3F87AC-AC5C-46C7-8582-3A2F022AABD8}" srcOrd="2" destOrd="0" parTransId="{A549524F-30AA-4024-B654-8860CE6D8C78}" sibTransId="{397F5401-C368-407E-8EAC-3283F31CA512}"/>
    <dgm:cxn modelId="{9AFDA191-AEFA-43A3-B2B3-19BA9DB68654}" type="presOf" srcId="{00CF46B7-8F52-4A47-81C7-3D2C17B5E88A}" destId="{0913247B-2019-431F-84E0-18BB4CF8AC7B}" srcOrd="0" destOrd="0" presId="urn:microsoft.com/office/officeart/2008/layout/LinedList"/>
    <dgm:cxn modelId="{F162E99F-F271-43FB-9697-8FF17BD8A0E7}" srcId="{69877FCF-0E20-4E0D-95EE-FE37F2A1B849}" destId="{7DEA8553-6B33-46EA-9348-C945216FE8B9}" srcOrd="3" destOrd="0" parTransId="{6E3A3C6D-90DA-4E3B-B8E2-A335E9844B5F}" sibTransId="{16EA2E64-5273-462E-B1FC-1322C9D2F01C}"/>
    <dgm:cxn modelId="{4C1853E5-6E36-43D9-BCA1-46C11C8A92CE}" type="presOf" srcId="{3155DEB8-1BB6-46C7-9CEE-C43771107EDA}" destId="{D6FF616F-044A-41C1-89B7-0A7F156FAA4A}" srcOrd="0" destOrd="0" presId="urn:microsoft.com/office/officeart/2008/layout/LinedList"/>
    <dgm:cxn modelId="{3351EDED-FA23-410E-A03A-9EAA260048EA}" type="presOf" srcId="{0F13DB6A-76E9-43C3-B0D4-D54A0DC5159C}" destId="{D3FF1D43-6738-408A-84CC-B8D724F476D1}" srcOrd="0" destOrd="0" presId="urn:microsoft.com/office/officeart/2008/layout/LinedList"/>
    <dgm:cxn modelId="{4C2D8B04-61E1-4BE0-83DE-9CCEBFDA7861}" type="presParOf" srcId="{F3D7C0F1-16D0-4736-AE5F-3991EE577A8E}" destId="{8834C6BE-D667-4605-8A7E-F4D72DE12B4D}" srcOrd="0" destOrd="0" presId="urn:microsoft.com/office/officeart/2008/layout/LinedList"/>
    <dgm:cxn modelId="{221DD5A8-D126-44FF-90FB-81A9B586863C}" type="presParOf" srcId="{F3D7C0F1-16D0-4736-AE5F-3991EE577A8E}" destId="{38289E02-FF58-4E0B-93FA-F9C28934CB2E}" srcOrd="1" destOrd="0" presId="urn:microsoft.com/office/officeart/2008/layout/LinedList"/>
    <dgm:cxn modelId="{45AC88D6-CCAE-46AC-8D23-F36539C1478A}" type="presParOf" srcId="{38289E02-FF58-4E0B-93FA-F9C28934CB2E}" destId="{D3FF1D43-6738-408A-84CC-B8D724F476D1}" srcOrd="0" destOrd="0" presId="urn:microsoft.com/office/officeart/2008/layout/LinedList"/>
    <dgm:cxn modelId="{E6758319-A65C-40AE-9AFA-83DE85F5DBE9}" type="presParOf" srcId="{38289E02-FF58-4E0B-93FA-F9C28934CB2E}" destId="{1F4FC1D8-FDAF-4925-BB16-516D6EECAED0}" srcOrd="1" destOrd="0" presId="urn:microsoft.com/office/officeart/2008/layout/LinedList"/>
    <dgm:cxn modelId="{D0B183BA-EFBF-4209-84B5-1008CDB672A0}" type="presParOf" srcId="{F3D7C0F1-16D0-4736-AE5F-3991EE577A8E}" destId="{AB3AC12B-6403-4337-8AE2-14B3F6C06282}" srcOrd="2" destOrd="0" presId="urn:microsoft.com/office/officeart/2008/layout/LinedList"/>
    <dgm:cxn modelId="{526953E9-5606-438D-8C46-35E3DA63A5BD}" type="presParOf" srcId="{F3D7C0F1-16D0-4736-AE5F-3991EE577A8E}" destId="{1E2D2169-8649-4523-982B-A793082D01E0}" srcOrd="3" destOrd="0" presId="urn:microsoft.com/office/officeart/2008/layout/LinedList"/>
    <dgm:cxn modelId="{2268AA5D-F365-403E-874A-D8523EC3C771}" type="presParOf" srcId="{1E2D2169-8649-4523-982B-A793082D01E0}" destId="{0913247B-2019-431F-84E0-18BB4CF8AC7B}" srcOrd="0" destOrd="0" presId="urn:microsoft.com/office/officeart/2008/layout/LinedList"/>
    <dgm:cxn modelId="{AC9C991D-B2FB-4845-B238-1E79BA2E79E9}" type="presParOf" srcId="{1E2D2169-8649-4523-982B-A793082D01E0}" destId="{6DD2F43A-EB1E-4677-B53B-FE2215326E69}" srcOrd="1" destOrd="0" presId="urn:microsoft.com/office/officeart/2008/layout/LinedList"/>
    <dgm:cxn modelId="{4D9F9A9B-A26D-457E-8E42-2BF53133E0FD}" type="presParOf" srcId="{F3D7C0F1-16D0-4736-AE5F-3991EE577A8E}" destId="{921B009C-5060-4DB8-816A-2B274090D6E7}" srcOrd="4" destOrd="0" presId="urn:microsoft.com/office/officeart/2008/layout/LinedList"/>
    <dgm:cxn modelId="{E21BEE6E-EB31-4E99-BF1B-50E7286840DD}" type="presParOf" srcId="{F3D7C0F1-16D0-4736-AE5F-3991EE577A8E}" destId="{09846202-C776-4744-92C6-FD8D766500EB}" srcOrd="5" destOrd="0" presId="urn:microsoft.com/office/officeart/2008/layout/LinedList"/>
    <dgm:cxn modelId="{4BD5176A-42A1-4742-8EFE-0AD8EE9860E5}" type="presParOf" srcId="{09846202-C776-4744-92C6-FD8D766500EB}" destId="{07804288-0C41-4AD8-97C4-100233784FF9}" srcOrd="0" destOrd="0" presId="urn:microsoft.com/office/officeart/2008/layout/LinedList"/>
    <dgm:cxn modelId="{DC4F3BC4-E68D-4CCA-9DD2-C284E62CD835}" type="presParOf" srcId="{09846202-C776-4744-92C6-FD8D766500EB}" destId="{5C49584C-4162-467D-805F-0070F94A7927}" srcOrd="1" destOrd="0" presId="urn:microsoft.com/office/officeart/2008/layout/LinedList"/>
    <dgm:cxn modelId="{32AA08F7-4FBD-4FAB-9DA1-2A789AD51FD3}" type="presParOf" srcId="{F3D7C0F1-16D0-4736-AE5F-3991EE577A8E}" destId="{696E2AB8-7B1B-421F-AF89-19D201E08309}" srcOrd="6" destOrd="0" presId="urn:microsoft.com/office/officeart/2008/layout/LinedList"/>
    <dgm:cxn modelId="{82EC89C7-CA80-431F-B792-92A0E3B9C0D3}" type="presParOf" srcId="{F3D7C0F1-16D0-4736-AE5F-3991EE577A8E}" destId="{DCF1438B-848C-49C5-B6F6-9E49E4F39DFC}" srcOrd="7" destOrd="0" presId="urn:microsoft.com/office/officeart/2008/layout/LinedList"/>
    <dgm:cxn modelId="{02E6CA80-80C0-438D-B973-42A6D8EF3A46}" type="presParOf" srcId="{DCF1438B-848C-49C5-B6F6-9E49E4F39DFC}" destId="{699ABB23-7D63-44C5-BCCF-EB06E4E99EC8}" srcOrd="0" destOrd="0" presId="urn:microsoft.com/office/officeart/2008/layout/LinedList"/>
    <dgm:cxn modelId="{19E3FCA1-0580-4A41-81DE-4237EB8FA2A5}" type="presParOf" srcId="{DCF1438B-848C-49C5-B6F6-9E49E4F39DFC}" destId="{AC889E8B-D6EA-4169-A1A0-93FF27B95229}" srcOrd="1" destOrd="0" presId="urn:microsoft.com/office/officeart/2008/layout/LinedList"/>
    <dgm:cxn modelId="{6ADA3ECE-C3E0-4545-9B92-8694A0ABEE26}" type="presParOf" srcId="{F3D7C0F1-16D0-4736-AE5F-3991EE577A8E}" destId="{E1105722-BC7B-49D4-907C-3E3487A2B914}" srcOrd="8" destOrd="0" presId="urn:microsoft.com/office/officeart/2008/layout/LinedList"/>
    <dgm:cxn modelId="{2D24BC93-2210-43AC-B074-8EEC281F8F4E}" type="presParOf" srcId="{F3D7C0F1-16D0-4736-AE5F-3991EE577A8E}" destId="{04072EF9-6DAB-4819-801C-EE2B4229C7B1}" srcOrd="9" destOrd="0" presId="urn:microsoft.com/office/officeart/2008/layout/LinedList"/>
    <dgm:cxn modelId="{4FE448BA-DDBA-4865-836C-4C4E591EEDC5}" type="presParOf" srcId="{04072EF9-6DAB-4819-801C-EE2B4229C7B1}" destId="{D6FF616F-044A-41C1-89B7-0A7F156FAA4A}" srcOrd="0" destOrd="0" presId="urn:microsoft.com/office/officeart/2008/layout/LinedList"/>
    <dgm:cxn modelId="{DEC14BBA-13AA-4E2D-B87C-C1CC5F514515}" type="presParOf" srcId="{04072EF9-6DAB-4819-801C-EE2B4229C7B1}" destId="{73B0E315-7CCF-4502-B9A3-A2C377693F93}"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D9ADFDF-71DE-45E6-AA11-0420744A7D80}"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F64A2833-D621-4F17-AE6C-93C875949742}">
      <dgm:prSet/>
      <dgm:spPr/>
      <dgm:t>
        <a:bodyPr/>
        <a:lstStyle/>
        <a:p>
          <a:r>
            <a:rPr lang="nl-NL" dirty="0"/>
            <a:t>Hoe de rol van mensen te definiëren in onderlinge relaties met de wereld en met elkaar? </a:t>
          </a:r>
          <a:endParaRPr lang="en-US" dirty="0"/>
        </a:p>
      </dgm:t>
    </dgm:pt>
    <dgm:pt modelId="{846846C5-FD31-4390-AE26-B33D3BECD3B7}" type="parTrans" cxnId="{927F00D6-1553-46CF-A51A-098D153E4E24}">
      <dgm:prSet/>
      <dgm:spPr/>
      <dgm:t>
        <a:bodyPr/>
        <a:lstStyle/>
        <a:p>
          <a:endParaRPr lang="en-US"/>
        </a:p>
      </dgm:t>
    </dgm:pt>
    <dgm:pt modelId="{F3205B13-0843-43B7-AD5B-DF3EFC3C62E7}" type="sibTrans" cxnId="{927F00D6-1553-46CF-A51A-098D153E4E24}">
      <dgm:prSet/>
      <dgm:spPr/>
      <dgm:t>
        <a:bodyPr/>
        <a:lstStyle/>
        <a:p>
          <a:endParaRPr lang="en-US"/>
        </a:p>
      </dgm:t>
    </dgm:pt>
    <dgm:pt modelId="{ED45D755-27F5-4987-A0F3-934B73AC77E8}">
      <dgm:prSet/>
      <dgm:spPr/>
      <dgm:t>
        <a:bodyPr/>
        <a:lstStyle/>
        <a:p>
          <a:r>
            <a:rPr lang="nl-NL" dirty="0"/>
            <a:t>Welke strategieën zijn het beste om mensen te regeren en te controleren?</a:t>
          </a:r>
          <a:endParaRPr lang="en-US" dirty="0"/>
        </a:p>
      </dgm:t>
    </dgm:pt>
    <dgm:pt modelId="{CA2761B2-B98D-444D-B765-47FF2B90F4D2}" type="parTrans" cxnId="{4F8592EC-90BE-4E03-967C-285C2E589198}">
      <dgm:prSet/>
      <dgm:spPr/>
      <dgm:t>
        <a:bodyPr/>
        <a:lstStyle/>
        <a:p>
          <a:endParaRPr lang="en-US"/>
        </a:p>
      </dgm:t>
    </dgm:pt>
    <dgm:pt modelId="{EA8503CB-1508-46AC-AC5B-AAE15E921FE0}" type="sibTrans" cxnId="{4F8592EC-90BE-4E03-967C-285C2E589198}">
      <dgm:prSet/>
      <dgm:spPr/>
      <dgm:t>
        <a:bodyPr/>
        <a:lstStyle/>
        <a:p>
          <a:endParaRPr lang="en-US"/>
        </a:p>
      </dgm:t>
    </dgm:pt>
    <dgm:pt modelId="{D2941BC7-23FD-4AFB-A093-F0939A060660}" type="pres">
      <dgm:prSet presAssocID="{2D9ADFDF-71DE-45E6-AA11-0420744A7D80}" presName="diagram" presStyleCnt="0">
        <dgm:presLayoutVars>
          <dgm:dir/>
          <dgm:resizeHandles val="exact"/>
        </dgm:presLayoutVars>
      </dgm:prSet>
      <dgm:spPr/>
    </dgm:pt>
    <dgm:pt modelId="{7A653573-A39D-44E3-8F85-08CF4DD676F8}" type="pres">
      <dgm:prSet presAssocID="{F64A2833-D621-4F17-AE6C-93C875949742}" presName="node" presStyleLbl="node1" presStyleIdx="0" presStyleCnt="2">
        <dgm:presLayoutVars>
          <dgm:bulletEnabled val="1"/>
        </dgm:presLayoutVars>
      </dgm:prSet>
      <dgm:spPr/>
    </dgm:pt>
    <dgm:pt modelId="{A0E6BF38-6FB5-4A77-9E8E-37BBFD0E71DF}" type="pres">
      <dgm:prSet presAssocID="{F3205B13-0843-43B7-AD5B-DF3EFC3C62E7}" presName="sibTrans" presStyleCnt="0"/>
      <dgm:spPr/>
    </dgm:pt>
    <dgm:pt modelId="{8E2E137F-B77E-4E36-80C7-9733F6C7711C}" type="pres">
      <dgm:prSet presAssocID="{ED45D755-27F5-4987-A0F3-934B73AC77E8}" presName="node" presStyleLbl="node1" presStyleIdx="1" presStyleCnt="2">
        <dgm:presLayoutVars>
          <dgm:bulletEnabled val="1"/>
        </dgm:presLayoutVars>
      </dgm:prSet>
      <dgm:spPr/>
    </dgm:pt>
  </dgm:ptLst>
  <dgm:cxnLst>
    <dgm:cxn modelId="{8E0F8D53-94B1-489B-B869-328603A58AC8}" type="presOf" srcId="{ED45D755-27F5-4987-A0F3-934B73AC77E8}" destId="{8E2E137F-B77E-4E36-80C7-9733F6C7711C}" srcOrd="0" destOrd="0" presId="urn:microsoft.com/office/officeart/2005/8/layout/default"/>
    <dgm:cxn modelId="{59E45090-0566-45FD-B2F1-60B4F1131EE5}" type="presOf" srcId="{2D9ADFDF-71DE-45E6-AA11-0420744A7D80}" destId="{D2941BC7-23FD-4AFB-A093-F0939A060660}" srcOrd="0" destOrd="0" presId="urn:microsoft.com/office/officeart/2005/8/layout/default"/>
    <dgm:cxn modelId="{927F00D6-1553-46CF-A51A-098D153E4E24}" srcId="{2D9ADFDF-71DE-45E6-AA11-0420744A7D80}" destId="{F64A2833-D621-4F17-AE6C-93C875949742}" srcOrd="0" destOrd="0" parTransId="{846846C5-FD31-4390-AE26-B33D3BECD3B7}" sibTransId="{F3205B13-0843-43B7-AD5B-DF3EFC3C62E7}"/>
    <dgm:cxn modelId="{4F8592EC-90BE-4E03-967C-285C2E589198}" srcId="{2D9ADFDF-71DE-45E6-AA11-0420744A7D80}" destId="{ED45D755-27F5-4987-A0F3-934B73AC77E8}" srcOrd="1" destOrd="0" parTransId="{CA2761B2-B98D-444D-B765-47FF2B90F4D2}" sibTransId="{EA8503CB-1508-46AC-AC5B-AAE15E921FE0}"/>
    <dgm:cxn modelId="{127255F7-12AD-42D8-B6AF-318E78211137}" type="presOf" srcId="{F64A2833-D621-4F17-AE6C-93C875949742}" destId="{7A653573-A39D-44E3-8F85-08CF4DD676F8}" srcOrd="0" destOrd="0" presId="urn:microsoft.com/office/officeart/2005/8/layout/default"/>
    <dgm:cxn modelId="{87E165CC-C081-443E-9EC9-37F022576905}" type="presParOf" srcId="{D2941BC7-23FD-4AFB-A093-F0939A060660}" destId="{7A653573-A39D-44E3-8F85-08CF4DD676F8}" srcOrd="0" destOrd="0" presId="urn:microsoft.com/office/officeart/2005/8/layout/default"/>
    <dgm:cxn modelId="{C4DDB7B8-CE7F-452E-B439-13DD8B1DDACC}" type="presParOf" srcId="{D2941BC7-23FD-4AFB-A093-F0939A060660}" destId="{A0E6BF38-6FB5-4A77-9E8E-37BBFD0E71DF}" srcOrd="1" destOrd="0" presId="urn:microsoft.com/office/officeart/2005/8/layout/default"/>
    <dgm:cxn modelId="{D21711E5-0AD0-440B-97AF-519BA7BC3329}" type="presParOf" srcId="{D2941BC7-23FD-4AFB-A093-F0939A060660}" destId="{8E2E137F-B77E-4E36-80C7-9733F6C7711C}"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6CB8213-5A02-4AF9-ACD0-AC8167751BE2}"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0DBCCDAF-E125-4B44-967C-40C56C41743C}">
      <dgm:prSet/>
      <dgm:spPr/>
      <dgm:t>
        <a:bodyPr/>
        <a:lstStyle/>
        <a:p>
          <a:r>
            <a:rPr lang="en-US" dirty="0"/>
            <a:t>PRAGMATISCH.</a:t>
          </a:r>
        </a:p>
        <a:p>
          <a:r>
            <a:rPr lang="en-US" dirty="0"/>
            <a:t>SOCIALE / POLITIEKE FILOSOFIE.</a:t>
          </a:r>
        </a:p>
        <a:p>
          <a:r>
            <a:rPr lang="en-US" dirty="0"/>
            <a:t>ELITAIR (HEERSER) &gt; HOE TE HEERSEN? </a:t>
          </a:r>
        </a:p>
      </dgm:t>
    </dgm:pt>
    <dgm:pt modelId="{5BAB94CE-3967-429F-A5BD-9350CE2DC716}" type="parTrans" cxnId="{89782BD1-DAD7-41B7-8BE7-D7129012AEAC}">
      <dgm:prSet/>
      <dgm:spPr/>
      <dgm:t>
        <a:bodyPr/>
        <a:lstStyle/>
        <a:p>
          <a:endParaRPr lang="en-US"/>
        </a:p>
      </dgm:t>
    </dgm:pt>
    <dgm:pt modelId="{16296E7B-B6C7-4FA9-8847-4CFFC155A556}" type="sibTrans" cxnId="{89782BD1-DAD7-41B7-8BE7-D7129012AEAC}">
      <dgm:prSet/>
      <dgm:spPr/>
      <dgm:t>
        <a:bodyPr/>
        <a:lstStyle/>
        <a:p>
          <a:endParaRPr lang="en-US"/>
        </a:p>
      </dgm:t>
    </dgm:pt>
    <dgm:pt modelId="{69CE3DEC-2F12-48A4-878E-135131A0F4F1}">
      <dgm:prSet/>
      <dgm:spPr/>
      <dgm:t>
        <a:bodyPr/>
        <a:lstStyle/>
        <a:p>
          <a:r>
            <a:rPr lang="en-US" dirty="0"/>
            <a:t>MENSELIJK GEDRAG, MENSELIJKE NATUUR, MENSELIJKE MAATSCHAPPIJ.</a:t>
          </a:r>
        </a:p>
      </dgm:t>
    </dgm:pt>
    <dgm:pt modelId="{AAEF9554-5D6A-48A7-B9C4-A12CA542E10E}" type="parTrans" cxnId="{D94474F2-B4CE-48D6-A060-EDB90905E943}">
      <dgm:prSet/>
      <dgm:spPr/>
      <dgm:t>
        <a:bodyPr/>
        <a:lstStyle/>
        <a:p>
          <a:endParaRPr lang="en-US"/>
        </a:p>
      </dgm:t>
    </dgm:pt>
    <dgm:pt modelId="{E72104D9-F8A7-4C68-9239-FD5F39A80CCA}" type="sibTrans" cxnId="{D94474F2-B4CE-48D6-A060-EDB90905E943}">
      <dgm:prSet/>
      <dgm:spPr/>
      <dgm:t>
        <a:bodyPr/>
        <a:lstStyle/>
        <a:p>
          <a:endParaRPr lang="en-US"/>
        </a:p>
      </dgm:t>
    </dgm:pt>
    <dgm:pt modelId="{A440B244-DBCB-48FE-9C48-7C902995765A}" type="pres">
      <dgm:prSet presAssocID="{D6CB8213-5A02-4AF9-ACD0-AC8167751BE2}" presName="linear" presStyleCnt="0">
        <dgm:presLayoutVars>
          <dgm:animLvl val="lvl"/>
          <dgm:resizeHandles val="exact"/>
        </dgm:presLayoutVars>
      </dgm:prSet>
      <dgm:spPr/>
    </dgm:pt>
    <dgm:pt modelId="{EE367C83-7803-4374-A03E-A974A5325696}" type="pres">
      <dgm:prSet presAssocID="{0DBCCDAF-E125-4B44-967C-40C56C41743C}" presName="parentText" presStyleLbl="node1" presStyleIdx="0" presStyleCnt="2">
        <dgm:presLayoutVars>
          <dgm:chMax val="0"/>
          <dgm:bulletEnabled val="1"/>
        </dgm:presLayoutVars>
      </dgm:prSet>
      <dgm:spPr/>
    </dgm:pt>
    <dgm:pt modelId="{35E2B3E2-1867-4A27-938A-0085DE933E8A}" type="pres">
      <dgm:prSet presAssocID="{16296E7B-B6C7-4FA9-8847-4CFFC155A556}" presName="spacer" presStyleCnt="0"/>
      <dgm:spPr/>
    </dgm:pt>
    <dgm:pt modelId="{78DFE356-128F-4124-A812-4E97B87CA1A7}" type="pres">
      <dgm:prSet presAssocID="{69CE3DEC-2F12-48A4-878E-135131A0F4F1}" presName="parentText" presStyleLbl="node1" presStyleIdx="1" presStyleCnt="2">
        <dgm:presLayoutVars>
          <dgm:chMax val="0"/>
          <dgm:bulletEnabled val="1"/>
        </dgm:presLayoutVars>
      </dgm:prSet>
      <dgm:spPr/>
    </dgm:pt>
  </dgm:ptLst>
  <dgm:cxnLst>
    <dgm:cxn modelId="{B3A4F96B-9956-4B4B-940C-0D8BB9B4B629}" type="presOf" srcId="{D6CB8213-5A02-4AF9-ACD0-AC8167751BE2}" destId="{A440B244-DBCB-48FE-9C48-7C902995765A}" srcOrd="0" destOrd="0" presId="urn:microsoft.com/office/officeart/2005/8/layout/vList2"/>
    <dgm:cxn modelId="{06152AB8-29A9-4B95-8517-E14959AB2E2F}" type="presOf" srcId="{69CE3DEC-2F12-48A4-878E-135131A0F4F1}" destId="{78DFE356-128F-4124-A812-4E97B87CA1A7}" srcOrd="0" destOrd="0" presId="urn:microsoft.com/office/officeart/2005/8/layout/vList2"/>
    <dgm:cxn modelId="{89782BD1-DAD7-41B7-8BE7-D7129012AEAC}" srcId="{D6CB8213-5A02-4AF9-ACD0-AC8167751BE2}" destId="{0DBCCDAF-E125-4B44-967C-40C56C41743C}" srcOrd="0" destOrd="0" parTransId="{5BAB94CE-3967-429F-A5BD-9350CE2DC716}" sibTransId="{16296E7B-B6C7-4FA9-8847-4CFFC155A556}"/>
    <dgm:cxn modelId="{150D60D4-485C-42D9-B784-812662159363}" type="presOf" srcId="{0DBCCDAF-E125-4B44-967C-40C56C41743C}" destId="{EE367C83-7803-4374-A03E-A974A5325696}" srcOrd="0" destOrd="0" presId="urn:microsoft.com/office/officeart/2005/8/layout/vList2"/>
    <dgm:cxn modelId="{D94474F2-B4CE-48D6-A060-EDB90905E943}" srcId="{D6CB8213-5A02-4AF9-ACD0-AC8167751BE2}" destId="{69CE3DEC-2F12-48A4-878E-135131A0F4F1}" srcOrd="1" destOrd="0" parTransId="{AAEF9554-5D6A-48A7-B9C4-A12CA542E10E}" sibTransId="{E72104D9-F8A7-4C68-9239-FD5F39A80CCA}"/>
    <dgm:cxn modelId="{AEC5392B-9B61-400B-9A6C-3D3BE40DF908}" type="presParOf" srcId="{A440B244-DBCB-48FE-9C48-7C902995765A}" destId="{EE367C83-7803-4374-A03E-A974A5325696}" srcOrd="0" destOrd="0" presId="urn:microsoft.com/office/officeart/2005/8/layout/vList2"/>
    <dgm:cxn modelId="{B9B2A78A-FC61-4B93-9C9C-EB2E94592797}" type="presParOf" srcId="{A440B244-DBCB-48FE-9C48-7C902995765A}" destId="{35E2B3E2-1867-4A27-938A-0085DE933E8A}" srcOrd="1" destOrd="0" presId="urn:microsoft.com/office/officeart/2005/8/layout/vList2"/>
    <dgm:cxn modelId="{0E8DBFFE-F592-401D-B8A8-A2EDA53C70E2}" type="presParOf" srcId="{A440B244-DBCB-48FE-9C48-7C902995765A}" destId="{78DFE356-128F-4124-A812-4E97B87CA1A7}"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F5603B6-93CA-45D7-8090-8960F88A7006}" type="doc">
      <dgm:prSet loTypeId="urn:microsoft.com/office/officeart/2018/2/layout/IconVerticalSolidList" loCatId="icon" qsTypeId="urn:microsoft.com/office/officeart/2005/8/quickstyle/simple1" qsCatId="simple" csTypeId="urn:microsoft.com/office/officeart/2018/5/colors/Iconchunking_neutralbg_accent2_2" csCatId="accent2" phldr="1"/>
      <dgm:spPr/>
      <dgm:t>
        <a:bodyPr/>
        <a:lstStyle/>
        <a:p>
          <a:endParaRPr lang="en-US"/>
        </a:p>
      </dgm:t>
    </dgm:pt>
    <dgm:pt modelId="{3D9708A9-C38C-4CDA-A147-D5BFCE69DDC5}">
      <dgm:prSet/>
      <dgm:spPr/>
      <dgm:t>
        <a:bodyPr/>
        <a:lstStyle/>
        <a:p>
          <a:pPr>
            <a:lnSpc>
              <a:spcPct val="100000"/>
            </a:lnSpc>
          </a:pPr>
          <a:r>
            <a:rPr lang="nl-NL" dirty="0">
              <a:solidFill>
                <a:srgbClr val="FF0000"/>
              </a:solidFill>
            </a:rPr>
            <a:t>Intelligent</a:t>
          </a:r>
          <a:r>
            <a:rPr lang="nl-NL" dirty="0"/>
            <a:t>: Toepasbaar en te handhaven (gemaakt door </a:t>
          </a:r>
          <a:r>
            <a:rPr lang="en-GB" dirty="0"/>
            <a:t>sage-kings)</a:t>
          </a:r>
          <a:endParaRPr lang="en-US" dirty="0"/>
        </a:p>
      </dgm:t>
    </dgm:pt>
    <dgm:pt modelId="{16734EE3-719A-45D6-8CEF-66195337F6C1}" type="parTrans" cxnId="{A2A2A4CD-E653-4E3E-ABB7-786DE3E06E0A}">
      <dgm:prSet/>
      <dgm:spPr/>
      <dgm:t>
        <a:bodyPr/>
        <a:lstStyle/>
        <a:p>
          <a:endParaRPr lang="en-US"/>
        </a:p>
      </dgm:t>
    </dgm:pt>
    <dgm:pt modelId="{4DEE5E39-63C4-441C-90A6-80A4C1F2A51C}" type="sibTrans" cxnId="{A2A2A4CD-E653-4E3E-ABB7-786DE3E06E0A}">
      <dgm:prSet/>
      <dgm:spPr/>
      <dgm:t>
        <a:bodyPr/>
        <a:lstStyle/>
        <a:p>
          <a:endParaRPr lang="en-US"/>
        </a:p>
      </dgm:t>
    </dgm:pt>
    <dgm:pt modelId="{B0B29A44-6B17-4577-A049-8748E52E5785}">
      <dgm:prSet/>
      <dgm:spPr/>
      <dgm:t>
        <a:bodyPr/>
        <a:lstStyle/>
        <a:p>
          <a:pPr>
            <a:lnSpc>
              <a:spcPct val="100000"/>
            </a:lnSpc>
          </a:pPr>
          <a:r>
            <a:rPr lang="nl-NL" dirty="0"/>
            <a:t>Moeten </a:t>
          </a:r>
          <a:r>
            <a:rPr lang="nl-NL" dirty="0">
              <a:solidFill>
                <a:srgbClr val="FF0000"/>
              </a:solidFill>
            </a:rPr>
            <a:t>bekend </a:t>
          </a:r>
          <a:r>
            <a:rPr lang="nl-NL" dirty="0"/>
            <a:t>zijn en </a:t>
          </a:r>
          <a:r>
            <a:rPr lang="nl-NL" dirty="0">
              <a:solidFill>
                <a:srgbClr val="FF0000"/>
              </a:solidFill>
            </a:rPr>
            <a:t>begrepen</a:t>
          </a:r>
          <a:r>
            <a:rPr lang="nl-NL" dirty="0"/>
            <a:t> worden (nadruk op educatie)</a:t>
          </a:r>
          <a:endParaRPr lang="en-US" dirty="0"/>
        </a:p>
      </dgm:t>
    </dgm:pt>
    <dgm:pt modelId="{09F614E1-66BA-4CA6-A0CE-55364831717E}" type="parTrans" cxnId="{A3F231C7-BB23-4820-8A9B-3D1B67F25F8E}">
      <dgm:prSet/>
      <dgm:spPr/>
      <dgm:t>
        <a:bodyPr/>
        <a:lstStyle/>
        <a:p>
          <a:endParaRPr lang="en-US"/>
        </a:p>
      </dgm:t>
    </dgm:pt>
    <dgm:pt modelId="{9E5EB275-D16F-44FF-892B-17D6BF9694B0}" type="sibTrans" cxnId="{A3F231C7-BB23-4820-8A9B-3D1B67F25F8E}">
      <dgm:prSet/>
      <dgm:spPr/>
      <dgm:t>
        <a:bodyPr/>
        <a:lstStyle/>
        <a:p>
          <a:endParaRPr lang="en-US"/>
        </a:p>
      </dgm:t>
    </dgm:pt>
    <dgm:pt modelId="{D05ADBF9-59AF-4D25-8EAA-BC560AD50B86}">
      <dgm:prSet/>
      <dgm:spPr/>
      <dgm:t>
        <a:bodyPr/>
        <a:lstStyle/>
        <a:p>
          <a:pPr>
            <a:lnSpc>
              <a:spcPct val="100000"/>
            </a:lnSpc>
          </a:pPr>
          <a:r>
            <a:rPr lang="nl-NL" dirty="0"/>
            <a:t>Mensen moeten regels </a:t>
          </a:r>
          <a:r>
            <a:rPr lang="nl-NL" dirty="0">
              <a:solidFill>
                <a:srgbClr val="FF0000"/>
              </a:solidFill>
            </a:rPr>
            <a:t>opvolgen</a:t>
          </a:r>
          <a:r>
            <a:rPr lang="nl-NL" dirty="0"/>
            <a:t> (Deugdzaamheid)</a:t>
          </a:r>
          <a:br>
            <a:rPr lang="nl-NL" dirty="0"/>
          </a:br>
          <a:endParaRPr lang="en-US" dirty="0"/>
        </a:p>
      </dgm:t>
    </dgm:pt>
    <dgm:pt modelId="{7BBE916D-96FA-4D0B-BC98-E08A07FC8032}" type="parTrans" cxnId="{CB22245D-4DB5-4F3D-9A0B-00E2B134F68C}">
      <dgm:prSet/>
      <dgm:spPr/>
      <dgm:t>
        <a:bodyPr/>
        <a:lstStyle/>
        <a:p>
          <a:endParaRPr lang="en-US"/>
        </a:p>
      </dgm:t>
    </dgm:pt>
    <dgm:pt modelId="{E95495D9-D04C-4B46-AE0B-7B59A98E2970}" type="sibTrans" cxnId="{CB22245D-4DB5-4F3D-9A0B-00E2B134F68C}">
      <dgm:prSet/>
      <dgm:spPr/>
      <dgm:t>
        <a:bodyPr/>
        <a:lstStyle/>
        <a:p>
          <a:endParaRPr lang="en-US"/>
        </a:p>
      </dgm:t>
    </dgm:pt>
    <dgm:pt modelId="{440E76BD-47C6-4911-8B13-A6409A8C83FA}" type="pres">
      <dgm:prSet presAssocID="{3F5603B6-93CA-45D7-8090-8960F88A7006}" presName="root" presStyleCnt="0">
        <dgm:presLayoutVars>
          <dgm:dir/>
          <dgm:resizeHandles val="exact"/>
        </dgm:presLayoutVars>
      </dgm:prSet>
      <dgm:spPr/>
    </dgm:pt>
    <dgm:pt modelId="{C391F1E9-5EF9-49E0-9AA4-588733A05F0C}" type="pres">
      <dgm:prSet presAssocID="{3D9708A9-C38C-4CDA-A147-D5BFCE69DDC5}" presName="compNode" presStyleCnt="0"/>
      <dgm:spPr/>
    </dgm:pt>
    <dgm:pt modelId="{B5BB275D-EDE2-4C2E-89F5-55CA92AEB942}" type="pres">
      <dgm:prSet presAssocID="{3D9708A9-C38C-4CDA-A147-D5BFCE69DDC5}" presName="bgRect" presStyleLbl="bgShp" presStyleIdx="0" presStyleCnt="3"/>
      <dgm:spPr/>
    </dgm:pt>
    <dgm:pt modelId="{AB7E0A98-10D9-41D6-9796-60C33D70B3EF}" type="pres">
      <dgm:prSet presAssocID="{3D9708A9-C38C-4CDA-A147-D5BFCE69DDC5}"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Kroon"/>
        </a:ext>
      </dgm:extLst>
    </dgm:pt>
    <dgm:pt modelId="{4C74B488-84CC-45E8-8308-35E4CB2BDA28}" type="pres">
      <dgm:prSet presAssocID="{3D9708A9-C38C-4CDA-A147-D5BFCE69DDC5}" presName="spaceRect" presStyleCnt="0"/>
      <dgm:spPr/>
    </dgm:pt>
    <dgm:pt modelId="{17337DA6-E04C-44F4-A600-18B46EF54C7E}" type="pres">
      <dgm:prSet presAssocID="{3D9708A9-C38C-4CDA-A147-D5BFCE69DDC5}" presName="parTx" presStyleLbl="revTx" presStyleIdx="0" presStyleCnt="3">
        <dgm:presLayoutVars>
          <dgm:chMax val="0"/>
          <dgm:chPref val="0"/>
        </dgm:presLayoutVars>
      </dgm:prSet>
      <dgm:spPr/>
    </dgm:pt>
    <dgm:pt modelId="{E6B86828-622F-498B-A098-D57070164AAE}" type="pres">
      <dgm:prSet presAssocID="{4DEE5E39-63C4-441C-90A6-80A4C1F2A51C}" presName="sibTrans" presStyleCnt="0"/>
      <dgm:spPr/>
    </dgm:pt>
    <dgm:pt modelId="{1E776405-FBD5-4121-ACD5-E8024487A4EC}" type="pres">
      <dgm:prSet presAssocID="{B0B29A44-6B17-4577-A049-8748E52E5785}" presName="compNode" presStyleCnt="0"/>
      <dgm:spPr/>
    </dgm:pt>
    <dgm:pt modelId="{CA071C6F-E478-46C3-9B1E-A3E3585DEBB3}" type="pres">
      <dgm:prSet presAssocID="{B0B29A44-6B17-4577-A049-8748E52E5785}" presName="bgRect" presStyleLbl="bgShp" presStyleIdx="1" presStyleCnt="3"/>
      <dgm:spPr/>
    </dgm:pt>
    <dgm:pt modelId="{672EB360-01FD-448E-8596-D64C25FB4ACB}" type="pres">
      <dgm:prSet presAssocID="{B0B29A44-6B17-4577-A049-8748E52E5785}"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onfused Person"/>
        </a:ext>
      </dgm:extLst>
    </dgm:pt>
    <dgm:pt modelId="{FD4C9838-85AC-4E2D-A534-C50487BDF014}" type="pres">
      <dgm:prSet presAssocID="{B0B29A44-6B17-4577-A049-8748E52E5785}" presName="spaceRect" presStyleCnt="0"/>
      <dgm:spPr/>
    </dgm:pt>
    <dgm:pt modelId="{926243B6-7924-4D68-AA2E-F7781107235F}" type="pres">
      <dgm:prSet presAssocID="{B0B29A44-6B17-4577-A049-8748E52E5785}" presName="parTx" presStyleLbl="revTx" presStyleIdx="1" presStyleCnt="3">
        <dgm:presLayoutVars>
          <dgm:chMax val="0"/>
          <dgm:chPref val="0"/>
        </dgm:presLayoutVars>
      </dgm:prSet>
      <dgm:spPr/>
    </dgm:pt>
    <dgm:pt modelId="{835432FF-15AD-487A-9A37-F73CE16D5E35}" type="pres">
      <dgm:prSet presAssocID="{9E5EB275-D16F-44FF-892B-17D6BF9694B0}" presName="sibTrans" presStyleCnt="0"/>
      <dgm:spPr/>
    </dgm:pt>
    <dgm:pt modelId="{C007EE2F-E4C6-4616-AEB0-8BADB9EE2990}" type="pres">
      <dgm:prSet presAssocID="{D05ADBF9-59AF-4D25-8EAA-BC560AD50B86}" presName="compNode" presStyleCnt="0"/>
      <dgm:spPr/>
    </dgm:pt>
    <dgm:pt modelId="{1C9AB3D2-6F54-4903-9029-96B4811245A6}" type="pres">
      <dgm:prSet presAssocID="{D05ADBF9-59AF-4D25-8EAA-BC560AD50B86}" presName="bgRect" presStyleLbl="bgShp" presStyleIdx="2" presStyleCnt="3"/>
      <dgm:spPr/>
    </dgm:pt>
    <dgm:pt modelId="{88620278-E4EA-46C9-A8EE-4DAC6013045A}" type="pres">
      <dgm:prSet presAssocID="{D05ADBF9-59AF-4D25-8EAA-BC560AD50B86}"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roup of People"/>
        </a:ext>
      </dgm:extLst>
    </dgm:pt>
    <dgm:pt modelId="{1D193DF4-9CF9-4E35-A7A3-6F109BDB3F81}" type="pres">
      <dgm:prSet presAssocID="{D05ADBF9-59AF-4D25-8EAA-BC560AD50B86}" presName="spaceRect" presStyleCnt="0"/>
      <dgm:spPr/>
    </dgm:pt>
    <dgm:pt modelId="{A5BF515E-8A71-42AF-AEC0-1A331324BD6D}" type="pres">
      <dgm:prSet presAssocID="{D05ADBF9-59AF-4D25-8EAA-BC560AD50B86}" presName="parTx" presStyleLbl="revTx" presStyleIdx="2" presStyleCnt="3">
        <dgm:presLayoutVars>
          <dgm:chMax val="0"/>
          <dgm:chPref val="0"/>
        </dgm:presLayoutVars>
      </dgm:prSet>
      <dgm:spPr/>
    </dgm:pt>
  </dgm:ptLst>
  <dgm:cxnLst>
    <dgm:cxn modelId="{B5460415-EF9F-4A09-B861-EDC2B9A24A29}" type="presOf" srcId="{3F5603B6-93CA-45D7-8090-8960F88A7006}" destId="{440E76BD-47C6-4911-8B13-A6409A8C83FA}" srcOrd="0" destOrd="0" presId="urn:microsoft.com/office/officeart/2018/2/layout/IconVerticalSolidList"/>
    <dgm:cxn modelId="{CB22245D-4DB5-4F3D-9A0B-00E2B134F68C}" srcId="{3F5603B6-93CA-45D7-8090-8960F88A7006}" destId="{D05ADBF9-59AF-4D25-8EAA-BC560AD50B86}" srcOrd="2" destOrd="0" parTransId="{7BBE916D-96FA-4D0B-BC98-E08A07FC8032}" sibTransId="{E95495D9-D04C-4B46-AE0B-7B59A98E2970}"/>
    <dgm:cxn modelId="{02EDEA66-71A2-4919-8E28-66F484347D11}" type="presOf" srcId="{D05ADBF9-59AF-4D25-8EAA-BC560AD50B86}" destId="{A5BF515E-8A71-42AF-AEC0-1A331324BD6D}" srcOrd="0" destOrd="0" presId="urn:microsoft.com/office/officeart/2018/2/layout/IconVerticalSolidList"/>
    <dgm:cxn modelId="{931D3FAA-297F-455D-BA82-80D07B6B69EF}" type="presOf" srcId="{B0B29A44-6B17-4577-A049-8748E52E5785}" destId="{926243B6-7924-4D68-AA2E-F7781107235F}" srcOrd="0" destOrd="0" presId="urn:microsoft.com/office/officeart/2018/2/layout/IconVerticalSolidList"/>
    <dgm:cxn modelId="{A3F231C7-BB23-4820-8A9B-3D1B67F25F8E}" srcId="{3F5603B6-93CA-45D7-8090-8960F88A7006}" destId="{B0B29A44-6B17-4577-A049-8748E52E5785}" srcOrd="1" destOrd="0" parTransId="{09F614E1-66BA-4CA6-A0CE-55364831717E}" sibTransId="{9E5EB275-D16F-44FF-892B-17D6BF9694B0}"/>
    <dgm:cxn modelId="{A2A2A4CD-E653-4E3E-ABB7-786DE3E06E0A}" srcId="{3F5603B6-93CA-45D7-8090-8960F88A7006}" destId="{3D9708A9-C38C-4CDA-A147-D5BFCE69DDC5}" srcOrd="0" destOrd="0" parTransId="{16734EE3-719A-45D6-8CEF-66195337F6C1}" sibTransId="{4DEE5E39-63C4-441C-90A6-80A4C1F2A51C}"/>
    <dgm:cxn modelId="{D98406DE-195B-4CB2-BDC8-ABA92EE25885}" type="presOf" srcId="{3D9708A9-C38C-4CDA-A147-D5BFCE69DDC5}" destId="{17337DA6-E04C-44F4-A600-18B46EF54C7E}" srcOrd="0" destOrd="0" presId="urn:microsoft.com/office/officeart/2018/2/layout/IconVerticalSolidList"/>
    <dgm:cxn modelId="{08FA7CDF-05C4-4A2F-B6A1-754CDBBCE726}" type="presParOf" srcId="{440E76BD-47C6-4911-8B13-A6409A8C83FA}" destId="{C391F1E9-5EF9-49E0-9AA4-588733A05F0C}" srcOrd="0" destOrd="0" presId="urn:microsoft.com/office/officeart/2018/2/layout/IconVerticalSolidList"/>
    <dgm:cxn modelId="{38AC740D-296F-4182-9246-9543EB2F0D6D}" type="presParOf" srcId="{C391F1E9-5EF9-49E0-9AA4-588733A05F0C}" destId="{B5BB275D-EDE2-4C2E-89F5-55CA92AEB942}" srcOrd="0" destOrd="0" presId="urn:microsoft.com/office/officeart/2018/2/layout/IconVerticalSolidList"/>
    <dgm:cxn modelId="{89BD4AD0-848A-438E-8A41-21C60107A6AD}" type="presParOf" srcId="{C391F1E9-5EF9-49E0-9AA4-588733A05F0C}" destId="{AB7E0A98-10D9-41D6-9796-60C33D70B3EF}" srcOrd="1" destOrd="0" presId="urn:microsoft.com/office/officeart/2018/2/layout/IconVerticalSolidList"/>
    <dgm:cxn modelId="{E067D39A-9AEB-40EF-BB51-3040760E4EB6}" type="presParOf" srcId="{C391F1E9-5EF9-49E0-9AA4-588733A05F0C}" destId="{4C74B488-84CC-45E8-8308-35E4CB2BDA28}" srcOrd="2" destOrd="0" presId="urn:microsoft.com/office/officeart/2018/2/layout/IconVerticalSolidList"/>
    <dgm:cxn modelId="{375B53DF-30AE-4955-A04D-2E2ABD1228B6}" type="presParOf" srcId="{C391F1E9-5EF9-49E0-9AA4-588733A05F0C}" destId="{17337DA6-E04C-44F4-A600-18B46EF54C7E}" srcOrd="3" destOrd="0" presId="urn:microsoft.com/office/officeart/2018/2/layout/IconVerticalSolidList"/>
    <dgm:cxn modelId="{7EFFEFA8-D460-4BD8-8C56-437F4615D912}" type="presParOf" srcId="{440E76BD-47C6-4911-8B13-A6409A8C83FA}" destId="{E6B86828-622F-498B-A098-D57070164AAE}" srcOrd="1" destOrd="0" presId="urn:microsoft.com/office/officeart/2018/2/layout/IconVerticalSolidList"/>
    <dgm:cxn modelId="{3D203EEF-0731-4544-9039-4A9469C8EAC4}" type="presParOf" srcId="{440E76BD-47C6-4911-8B13-A6409A8C83FA}" destId="{1E776405-FBD5-4121-ACD5-E8024487A4EC}" srcOrd="2" destOrd="0" presId="urn:microsoft.com/office/officeart/2018/2/layout/IconVerticalSolidList"/>
    <dgm:cxn modelId="{5534460C-25B1-454A-A979-BB5188555735}" type="presParOf" srcId="{1E776405-FBD5-4121-ACD5-E8024487A4EC}" destId="{CA071C6F-E478-46C3-9B1E-A3E3585DEBB3}" srcOrd="0" destOrd="0" presId="urn:microsoft.com/office/officeart/2018/2/layout/IconVerticalSolidList"/>
    <dgm:cxn modelId="{CD3F34FB-FE4C-42E9-A74B-5423FEDBA51A}" type="presParOf" srcId="{1E776405-FBD5-4121-ACD5-E8024487A4EC}" destId="{672EB360-01FD-448E-8596-D64C25FB4ACB}" srcOrd="1" destOrd="0" presId="urn:microsoft.com/office/officeart/2018/2/layout/IconVerticalSolidList"/>
    <dgm:cxn modelId="{D3DEC61B-E508-4CE2-8586-857D3FFA3550}" type="presParOf" srcId="{1E776405-FBD5-4121-ACD5-E8024487A4EC}" destId="{FD4C9838-85AC-4E2D-A534-C50487BDF014}" srcOrd="2" destOrd="0" presId="urn:microsoft.com/office/officeart/2018/2/layout/IconVerticalSolidList"/>
    <dgm:cxn modelId="{97407671-4271-4A7E-8BE9-4EDF89789458}" type="presParOf" srcId="{1E776405-FBD5-4121-ACD5-E8024487A4EC}" destId="{926243B6-7924-4D68-AA2E-F7781107235F}" srcOrd="3" destOrd="0" presId="urn:microsoft.com/office/officeart/2018/2/layout/IconVerticalSolidList"/>
    <dgm:cxn modelId="{3481C217-55B3-42E9-B92D-57B2F39E80B3}" type="presParOf" srcId="{440E76BD-47C6-4911-8B13-A6409A8C83FA}" destId="{835432FF-15AD-487A-9A37-F73CE16D5E35}" srcOrd="3" destOrd="0" presId="urn:microsoft.com/office/officeart/2018/2/layout/IconVerticalSolidList"/>
    <dgm:cxn modelId="{DD4412D1-08DA-4EBA-BA19-5F5F5E429DE4}" type="presParOf" srcId="{440E76BD-47C6-4911-8B13-A6409A8C83FA}" destId="{C007EE2F-E4C6-4616-AEB0-8BADB9EE2990}" srcOrd="4" destOrd="0" presId="urn:microsoft.com/office/officeart/2018/2/layout/IconVerticalSolidList"/>
    <dgm:cxn modelId="{599F12A7-A807-49EA-8D5C-8104ECB043FE}" type="presParOf" srcId="{C007EE2F-E4C6-4616-AEB0-8BADB9EE2990}" destId="{1C9AB3D2-6F54-4903-9029-96B4811245A6}" srcOrd="0" destOrd="0" presId="urn:microsoft.com/office/officeart/2018/2/layout/IconVerticalSolidList"/>
    <dgm:cxn modelId="{543E07B8-8FA1-451A-A92F-AC2D2E1B1DE8}" type="presParOf" srcId="{C007EE2F-E4C6-4616-AEB0-8BADB9EE2990}" destId="{88620278-E4EA-46C9-A8EE-4DAC6013045A}" srcOrd="1" destOrd="0" presId="urn:microsoft.com/office/officeart/2018/2/layout/IconVerticalSolidList"/>
    <dgm:cxn modelId="{4DFAD972-D0C1-44A9-B19B-81D7E17D899B}" type="presParOf" srcId="{C007EE2F-E4C6-4616-AEB0-8BADB9EE2990}" destId="{1D193DF4-9CF9-4E35-A7A3-6F109BDB3F81}" srcOrd="2" destOrd="0" presId="urn:microsoft.com/office/officeart/2018/2/layout/IconVerticalSolidList"/>
    <dgm:cxn modelId="{F923F255-9A34-45FF-877E-E0181827B41D}" type="presParOf" srcId="{C007EE2F-E4C6-4616-AEB0-8BADB9EE2990}" destId="{A5BF515E-8A71-42AF-AEC0-1A331324BD6D}"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34C6BE-D667-4605-8A7E-F4D72DE12B4D}">
      <dsp:nvSpPr>
        <dsp:cNvPr id="0" name=""/>
        <dsp:cNvSpPr/>
      </dsp:nvSpPr>
      <dsp:spPr>
        <a:xfrm>
          <a:off x="0" y="675"/>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3FF1D43-6738-408A-84CC-B8D724F476D1}">
      <dsp:nvSpPr>
        <dsp:cNvPr id="0" name=""/>
        <dsp:cNvSpPr/>
      </dsp:nvSpPr>
      <dsp:spPr>
        <a:xfrm>
          <a:off x="0" y="675"/>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endParaRPr lang="en-US" sz="2100" kern="1200" dirty="0"/>
        </a:p>
        <a:p>
          <a:pPr marL="0" lvl="0" indent="0" algn="l" defTabSz="933450">
            <a:lnSpc>
              <a:spcPct val="90000"/>
            </a:lnSpc>
            <a:spcBef>
              <a:spcPct val="0"/>
            </a:spcBef>
            <a:spcAft>
              <a:spcPct val="35000"/>
            </a:spcAft>
            <a:buNone/>
          </a:pPr>
          <a:r>
            <a:rPr lang="en-US" sz="2100" kern="1200" dirty="0"/>
            <a:t>HOE ONS LEVEN TE LEIDEN?</a:t>
          </a:r>
          <a:r>
            <a:rPr lang="nl-NL" sz="2100" kern="1200" dirty="0"/>
            <a:t> WAT MAAKT EEN GOED MENS?</a:t>
          </a:r>
          <a:endParaRPr lang="en-US" sz="2100" kern="1200" dirty="0"/>
        </a:p>
      </dsp:txBody>
      <dsp:txXfrm>
        <a:off x="0" y="675"/>
        <a:ext cx="6900512" cy="1106957"/>
      </dsp:txXfrm>
    </dsp:sp>
    <dsp:sp modelId="{AB3AC12B-6403-4337-8AE2-14B3F6C06282}">
      <dsp:nvSpPr>
        <dsp:cNvPr id="0" name=""/>
        <dsp:cNvSpPr/>
      </dsp:nvSpPr>
      <dsp:spPr>
        <a:xfrm>
          <a:off x="0" y="1107633"/>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913247B-2019-431F-84E0-18BB4CF8AC7B}">
      <dsp:nvSpPr>
        <dsp:cNvPr id="0" name=""/>
        <dsp:cNvSpPr/>
      </dsp:nvSpPr>
      <dsp:spPr>
        <a:xfrm>
          <a:off x="0" y="1107633"/>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endParaRPr lang="en-US" sz="2100" kern="1200" dirty="0"/>
        </a:p>
        <a:p>
          <a:pPr marL="0" lvl="0" indent="0" algn="l" defTabSz="933450">
            <a:lnSpc>
              <a:spcPct val="90000"/>
            </a:lnSpc>
            <a:spcBef>
              <a:spcPct val="0"/>
            </a:spcBef>
            <a:spcAft>
              <a:spcPct val="35000"/>
            </a:spcAft>
            <a:buNone/>
          </a:pPr>
          <a:r>
            <a:rPr lang="en-US" sz="2100" kern="1200" dirty="0"/>
            <a:t>HOE ONS TE VERHOUDEN TOT ANDEREN / DE MEDEMENS?</a:t>
          </a:r>
        </a:p>
      </dsp:txBody>
      <dsp:txXfrm>
        <a:off x="0" y="1107633"/>
        <a:ext cx="6900512" cy="1106957"/>
      </dsp:txXfrm>
    </dsp:sp>
    <dsp:sp modelId="{921B009C-5060-4DB8-816A-2B274090D6E7}">
      <dsp:nvSpPr>
        <dsp:cNvPr id="0" name=""/>
        <dsp:cNvSpPr/>
      </dsp:nvSpPr>
      <dsp:spPr>
        <a:xfrm>
          <a:off x="0" y="2214591"/>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804288-0C41-4AD8-97C4-100233784FF9}">
      <dsp:nvSpPr>
        <dsp:cNvPr id="0" name=""/>
        <dsp:cNvSpPr/>
      </dsp:nvSpPr>
      <dsp:spPr>
        <a:xfrm>
          <a:off x="0" y="2214591"/>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HOE DE MAATSCHAPPIJ TE ORGANISEREN?</a:t>
          </a:r>
          <a:r>
            <a:rPr lang="nl-NL" sz="2100" kern="1200" dirty="0"/>
            <a:t> HOE ZORGEN WE VOOR MAATSCHAPPELIJKE ORDE?</a:t>
          </a:r>
          <a:endParaRPr lang="en-US" sz="2100" kern="1200" dirty="0"/>
        </a:p>
      </dsp:txBody>
      <dsp:txXfrm>
        <a:off x="0" y="2214591"/>
        <a:ext cx="6900512" cy="1106957"/>
      </dsp:txXfrm>
    </dsp:sp>
    <dsp:sp modelId="{696E2AB8-7B1B-421F-AF89-19D201E08309}">
      <dsp:nvSpPr>
        <dsp:cNvPr id="0" name=""/>
        <dsp:cNvSpPr/>
      </dsp:nvSpPr>
      <dsp:spPr>
        <a:xfrm>
          <a:off x="0" y="3321549"/>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99ABB23-7D63-44C5-BCCF-EB06E4E99EC8}">
      <dsp:nvSpPr>
        <dsp:cNvPr id="0" name=""/>
        <dsp:cNvSpPr/>
      </dsp:nvSpPr>
      <dsp:spPr>
        <a:xfrm>
          <a:off x="0" y="3321549"/>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HOE HET WELZIJN VAN DEGENEN WAAR WE VERANTWOORDELIJK ZIJN TE BEVORDEREN / TE GARANDEREN?</a:t>
          </a:r>
        </a:p>
      </dsp:txBody>
      <dsp:txXfrm>
        <a:off x="0" y="3321549"/>
        <a:ext cx="6900512" cy="1106957"/>
      </dsp:txXfrm>
    </dsp:sp>
    <dsp:sp modelId="{E1105722-BC7B-49D4-907C-3E3487A2B914}">
      <dsp:nvSpPr>
        <dsp:cNvPr id="0" name=""/>
        <dsp:cNvSpPr/>
      </dsp:nvSpPr>
      <dsp:spPr>
        <a:xfrm>
          <a:off x="0" y="4428507"/>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6FF616F-044A-41C1-89B7-0A7F156FAA4A}">
      <dsp:nvSpPr>
        <dsp:cNvPr id="0" name=""/>
        <dsp:cNvSpPr/>
      </dsp:nvSpPr>
      <dsp:spPr>
        <a:xfrm>
          <a:off x="0" y="4428507"/>
          <a:ext cx="6900512" cy="1106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endParaRPr lang="nl-NL" sz="2100" kern="1200" dirty="0"/>
        </a:p>
        <a:p>
          <a:pPr marL="0" lvl="0" indent="0" algn="l" defTabSz="933450">
            <a:lnSpc>
              <a:spcPct val="90000"/>
            </a:lnSpc>
            <a:spcBef>
              <a:spcPct val="0"/>
            </a:spcBef>
            <a:spcAft>
              <a:spcPct val="35000"/>
            </a:spcAft>
            <a:buNone/>
          </a:pPr>
          <a:r>
            <a:rPr lang="nl-NL" sz="2100" kern="1200" dirty="0"/>
            <a:t>WIE IS GESCHIKT OM TE REGEREN / TE LEIDEN?</a:t>
          </a:r>
          <a:endParaRPr lang="en-US" sz="2100" kern="1200" dirty="0"/>
        </a:p>
      </dsp:txBody>
      <dsp:txXfrm>
        <a:off x="0" y="4428507"/>
        <a:ext cx="6900512" cy="11069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653573-A39D-44E3-8F85-08CF4DD676F8}">
      <dsp:nvSpPr>
        <dsp:cNvPr id="0" name=""/>
        <dsp:cNvSpPr/>
      </dsp:nvSpPr>
      <dsp:spPr>
        <a:xfrm>
          <a:off x="1283" y="472576"/>
          <a:ext cx="5006206" cy="300372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nl-NL" sz="3800" kern="1200" dirty="0"/>
            <a:t>Hoe de rol van mensen te definiëren in onderlinge relaties met de wereld en met elkaar? </a:t>
          </a:r>
          <a:endParaRPr lang="en-US" sz="3800" kern="1200" dirty="0"/>
        </a:p>
      </dsp:txBody>
      <dsp:txXfrm>
        <a:off x="1283" y="472576"/>
        <a:ext cx="5006206" cy="3003723"/>
      </dsp:txXfrm>
    </dsp:sp>
    <dsp:sp modelId="{8E2E137F-B77E-4E36-80C7-9733F6C7711C}">
      <dsp:nvSpPr>
        <dsp:cNvPr id="0" name=""/>
        <dsp:cNvSpPr/>
      </dsp:nvSpPr>
      <dsp:spPr>
        <a:xfrm>
          <a:off x="5508110" y="472576"/>
          <a:ext cx="5006206" cy="300372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marL="0" lvl="0" indent="0" algn="ctr" defTabSz="1689100">
            <a:lnSpc>
              <a:spcPct val="90000"/>
            </a:lnSpc>
            <a:spcBef>
              <a:spcPct val="0"/>
            </a:spcBef>
            <a:spcAft>
              <a:spcPct val="35000"/>
            </a:spcAft>
            <a:buNone/>
          </a:pPr>
          <a:r>
            <a:rPr lang="nl-NL" sz="3800" kern="1200" dirty="0"/>
            <a:t>Welke strategieën zijn het beste om mensen te regeren en te controleren?</a:t>
          </a:r>
          <a:endParaRPr lang="en-US" sz="3800" kern="1200" dirty="0"/>
        </a:p>
      </dsp:txBody>
      <dsp:txXfrm>
        <a:off x="5508110" y="472576"/>
        <a:ext cx="5006206" cy="300372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367C83-7803-4374-A03E-A974A5325696}">
      <dsp:nvSpPr>
        <dsp:cNvPr id="0" name=""/>
        <dsp:cNvSpPr/>
      </dsp:nvSpPr>
      <dsp:spPr>
        <a:xfrm>
          <a:off x="0" y="52913"/>
          <a:ext cx="6245265" cy="26956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PRAGMATISCH.</a:t>
          </a:r>
        </a:p>
        <a:p>
          <a:pPr marL="0" lvl="0" indent="0" algn="l" defTabSz="1422400">
            <a:lnSpc>
              <a:spcPct val="90000"/>
            </a:lnSpc>
            <a:spcBef>
              <a:spcPct val="0"/>
            </a:spcBef>
            <a:spcAft>
              <a:spcPct val="35000"/>
            </a:spcAft>
            <a:buNone/>
          </a:pPr>
          <a:r>
            <a:rPr lang="en-US" sz="3200" kern="1200" dirty="0"/>
            <a:t>SOCIALE / POLITIEKE FILOSOFIE.</a:t>
          </a:r>
        </a:p>
        <a:p>
          <a:pPr marL="0" lvl="0" indent="0" algn="l" defTabSz="1422400">
            <a:lnSpc>
              <a:spcPct val="90000"/>
            </a:lnSpc>
            <a:spcBef>
              <a:spcPct val="0"/>
            </a:spcBef>
            <a:spcAft>
              <a:spcPct val="35000"/>
            </a:spcAft>
            <a:buNone/>
          </a:pPr>
          <a:r>
            <a:rPr lang="en-US" sz="3200" kern="1200" dirty="0"/>
            <a:t>ELITAIR (HEERSER) &gt; HOE TE HEERSEN? </a:t>
          </a:r>
        </a:p>
      </dsp:txBody>
      <dsp:txXfrm>
        <a:off x="131592" y="184505"/>
        <a:ext cx="5982081" cy="2432496"/>
      </dsp:txXfrm>
    </dsp:sp>
    <dsp:sp modelId="{78DFE356-128F-4124-A812-4E97B87CA1A7}">
      <dsp:nvSpPr>
        <dsp:cNvPr id="0" name=""/>
        <dsp:cNvSpPr/>
      </dsp:nvSpPr>
      <dsp:spPr>
        <a:xfrm>
          <a:off x="0" y="2840753"/>
          <a:ext cx="6245265" cy="269568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dirty="0"/>
            <a:t>MENSELIJK GEDRAG, MENSELIJKE NATUUR, MENSELIJKE MAATSCHAPPIJ.</a:t>
          </a:r>
        </a:p>
      </dsp:txBody>
      <dsp:txXfrm>
        <a:off x="131592" y="2972345"/>
        <a:ext cx="5982081" cy="243249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BB275D-EDE2-4C2E-89F5-55CA92AEB942}">
      <dsp:nvSpPr>
        <dsp:cNvPr id="0" name=""/>
        <dsp:cNvSpPr/>
      </dsp:nvSpPr>
      <dsp:spPr>
        <a:xfrm>
          <a:off x="0" y="671"/>
          <a:ext cx="6630174" cy="15723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B7E0A98-10D9-41D6-9796-60C33D70B3EF}">
      <dsp:nvSpPr>
        <dsp:cNvPr id="0" name=""/>
        <dsp:cNvSpPr/>
      </dsp:nvSpPr>
      <dsp:spPr>
        <a:xfrm>
          <a:off x="475646" y="354458"/>
          <a:ext cx="864811" cy="86481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7337DA6-E04C-44F4-A600-18B46EF54C7E}">
      <dsp:nvSpPr>
        <dsp:cNvPr id="0" name=""/>
        <dsp:cNvSpPr/>
      </dsp:nvSpPr>
      <dsp:spPr>
        <a:xfrm>
          <a:off x="1816103" y="671"/>
          <a:ext cx="4814070" cy="1572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411" tIns="166411" rIns="166411" bIns="166411" numCol="1" spcCol="1270" anchor="ctr" anchorCtr="0">
          <a:noAutofit/>
        </a:bodyPr>
        <a:lstStyle/>
        <a:p>
          <a:pPr marL="0" lvl="0" indent="0" algn="l" defTabSz="1111250">
            <a:lnSpc>
              <a:spcPct val="100000"/>
            </a:lnSpc>
            <a:spcBef>
              <a:spcPct val="0"/>
            </a:spcBef>
            <a:spcAft>
              <a:spcPct val="35000"/>
            </a:spcAft>
            <a:buNone/>
          </a:pPr>
          <a:r>
            <a:rPr lang="nl-NL" sz="2500" kern="1200" dirty="0">
              <a:solidFill>
                <a:srgbClr val="FF0000"/>
              </a:solidFill>
            </a:rPr>
            <a:t>Intelligent</a:t>
          </a:r>
          <a:r>
            <a:rPr lang="nl-NL" sz="2500" kern="1200" dirty="0"/>
            <a:t>: Toepasbaar en te handhaven (gemaakt door </a:t>
          </a:r>
          <a:r>
            <a:rPr lang="en-GB" sz="2500" kern="1200" dirty="0"/>
            <a:t>sage-kings)</a:t>
          </a:r>
          <a:endParaRPr lang="en-US" sz="2500" kern="1200" dirty="0"/>
        </a:p>
      </dsp:txBody>
      <dsp:txXfrm>
        <a:off x="1816103" y="671"/>
        <a:ext cx="4814070" cy="1572384"/>
      </dsp:txXfrm>
    </dsp:sp>
    <dsp:sp modelId="{CA071C6F-E478-46C3-9B1E-A3E3585DEBB3}">
      <dsp:nvSpPr>
        <dsp:cNvPr id="0" name=""/>
        <dsp:cNvSpPr/>
      </dsp:nvSpPr>
      <dsp:spPr>
        <a:xfrm>
          <a:off x="0" y="1966151"/>
          <a:ext cx="6630174" cy="15723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72EB360-01FD-448E-8596-D64C25FB4ACB}">
      <dsp:nvSpPr>
        <dsp:cNvPr id="0" name=""/>
        <dsp:cNvSpPr/>
      </dsp:nvSpPr>
      <dsp:spPr>
        <a:xfrm>
          <a:off x="475646" y="2319938"/>
          <a:ext cx="864811" cy="86481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26243B6-7924-4D68-AA2E-F7781107235F}">
      <dsp:nvSpPr>
        <dsp:cNvPr id="0" name=""/>
        <dsp:cNvSpPr/>
      </dsp:nvSpPr>
      <dsp:spPr>
        <a:xfrm>
          <a:off x="1816103" y="1966151"/>
          <a:ext cx="4814070" cy="1572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411" tIns="166411" rIns="166411" bIns="166411" numCol="1" spcCol="1270" anchor="ctr" anchorCtr="0">
          <a:noAutofit/>
        </a:bodyPr>
        <a:lstStyle/>
        <a:p>
          <a:pPr marL="0" lvl="0" indent="0" algn="l" defTabSz="1111250">
            <a:lnSpc>
              <a:spcPct val="100000"/>
            </a:lnSpc>
            <a:spcBef>
              <a:spcPct val="0"/>
            </a:spcBef>
            <a:spcAft>
              <a:spcPct val="35000"/>
            </a:spcAft>
            <a:buNone/>
          </a:pPr>
          <a:r>
            <a:rPr lang="nl-NL" sz="2500" kern="1200" dirty="0"/>
            <a:t>Moeten </a:t>
          </a:r>
          <a:r>
            <a:rPr lang="nl-NL" sz="2500" kern="1200" dirty="0">
              <a:solidFill>
                <a:srgbClr val="FF0000"/>
              </a:solidFill>
            </a:rPr>
            <a:t>bekend </a:t>
          </a:r>
          <a:r>
            <a:rPr lang="nl-NL" sz="2500" kern="1200" dirty="0"/>
            <a:t>zijn en </a:t>
          </a:r>
          <a:r>
            <a:rPr lang="nl-NL" sz="2500" kern="1200" dirty="0">
              <a:solidFill>
                <a:srgbClr val="FF0000"/>
              </a:solidFill>
            </a:rPr>
            <a:t>begrepen</a:t>
          </a:r>
          <a:r>
            <a:rPr lang="nl-NL" sz="2500" kern="1200" dirty="0"/>
            <a:t> worden (nadruk op educatie)</a:t>
          </a:r>
          <a:endParaRPr lang="en-US" sz="2500" kern="1200" dirty="0"/>
        </a:p>
      </dsp:txBody>
      <dsp:txXfrm>
        <a:off x="1816103" y="1966151"/>
        <a:ext cx="4814070" cy="1572384"/>
      </dsp:txXfrm>
    </dsp:sp>
    <dsp:sp modelId="{1C9AB3D2-6F54-4903-9029-96B4811245A6}">
      <dsp:nvSpPr>
        <dsp:cNvPr id="0" name=""/>
        <dsp:cNvSpPr/>
      </dsp:nvSpPr>
      <dsp:spPr>
        <a:xfrm>
          <a:off x="0" y="3931632"/>
          <a:ext cx="6630174" cy="1572384"/>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8620278-E4EA-46C9-A8EE-4DAC6013045A}">
      <dsp:nvSpPr>
        <dsp:cNvPr id="0" name=""/>
        <dsp:cNvSpPr/>
      </dsp:nvSpPr>
      <dsp:spPr>
        <a:xfrm>
          <a:off x="475646" y="4285418"/>
          <a:ext cx="864811" cy="86481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5BF515E-8A71-42AF-AEC0-1A331324BD6D}">
      <dsp:nvSpPr>
        <dsp:cNvPr id="0" name=""/>
        <dsp:cNvSpPr/>
      </dsp:nvSpPr>
      <dsp:spPr>
        <a:xfrm>
          <a:off x="1816103" y="3931632"/>
          <a:ext cx="4814070" cy="15723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6411" tIns="166411" rIns="166411" bIns="166411" numCol="1" spcCol="1270" anchor="ctr" anchorCtr="0">
          <a:noAutofit/>
        </a:bodyPr>
        <a:lstStyle/>
        <a:p>
          <a:pPr marL="0" lvl="0" indent="0" algn="l" defTabSz="1111250">
            <a:lnSpc>
              <a:spcPct val="100000"/>
            </a:lnSpc>
            <a:spcBef>
              <a:spcPct val="0"/>
            </a:spcBef>
            <a:spcAft>
              <a:spcPct val="35000"/>
            </a:spcAft>
            <a:buNone/>
          </a:pPr>
          <a:r>
            <a:rPr lang="nl-NL" sz="2500" kern="1200" dirty="0"/>
            <a:t>Mensen moeten regels </a:t>
          </a:r>
          <a:r>
            <a:rPr lang="nl-NL" sz="2500" kern="1200" dirty="0">
              <a:solidFill>
                <a:srgbClr val="FF0000"/>
              </a:solidFill>
            </a:rPr>
            <a:t>opvolgen</a:t>
          </a:r>
          <a:r>
            <a:rPr lang="nl-NL" sz="2500" kern="1200" dirty="0"/>
            <a:t> (Deugdzaamheid)</a:t>
          </a:r>
          <a:br>
            <a:rPr lang="nl-NL" sz="2500" kern="1200" dirty="0"/>
          </a:br>
          <a:endParaRPr lang="en-US" sz="2500" kern="1200" dirty="0"/>
        </a:p>
      </dsp:txBody>
      <dsp:txXfrm>
        <a:off x="1816103" y="3931632"/>
        <a:ext cx="4814070" cy="157238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3B8EDB-335F-46EE-937E-9ABE5BAC7F0A}" type="datetimeFigureOut">
              <a:rPr lang="nl-NL" smtClean="0"/>
              <a:t>22-9-2021</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941CC5E-6AD5-4C24-8B10-DBCC89FE0461}" type="slidenum">
              <a:rPr lang="nl-NL" smtClean="0"/>
              <a:t>‹nr.›</a:t>
            </a:fld>
            <a:endParaRPr lang="nl-NL"/>
          </a:p>
        </p:txBody>
      </p:sp>
    </p:spTree>
    <p:extLst>
      <p:ext uri="{BB962C8B-B14F-4D97-AF65-F5344CB8AC3E}">
        <p14:creationId xmlns:p14="http://schemas.microsoft.com/office/powerpoint/2010/main" val="81408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buFontTx/>
              <a:buChar char="-"/>
            </a:pPr>
            <a:r>
              <a:rPr lang="nl-NL" sz="1200" dirty="0"/>
              <a:t>HOE KUNNEN TRADITIES UIT VERLEDEN HET HEDEN VERRIJKEN?</a:t>
            </a:r>
          </a:p>
          <a:p>
            <a:pPr>
              <a:buFontTx/>
              <a:buChar char="-"/>
            </a:pPr>
            <a:r>
              <a:rPr lang="nl-NL" sz="1200" dirty="0"/>
              <a:t>WAT KUNNEN WE LEREN VAN ONZE VOOROUDERS?</a:t>
            </a:r>
          </a:p>
          <a:p>
            <a:pPr>
              <a:buFontTx/>
              <a:buChar char="-"/>
            </a:pPr>
            <a:r>
              <a:rPr lang="nl-NL" sz="1200" dirty="0"/>
              <a:t>HOE KUNNEN WE VIJANDEN/CONCURRENTEN UITSCHAKELEN?</a:t>
            </a:r>
          </a:p>
          <a:p>
            <a:pPr>
              <a:buFontTx/>
              <a:buChar char="-"/>
            </a:pPr>
            <a:r>
              <a:rPr lang="nl-NL" sz="1200" dirty="0"/>
              <a:t>HOE KUNNEN WE ANDEREN OVERTUIGEN?</a:t>
            </a:r>
          </a:p>
          <a:p>
            <a:pPr>
              <a:buFontTx/>
              <a:buChar char="-"/>
            </a:pPr>
            <a:endParaRPr lang="nl-NL" sz="1200" dirty="0"/>
          </a:p>
          <a:p>
            <a:pPr>
              <a:buFontTx/>
              <a:buChar char="-"/>
            </a:pPr>
            <a:endParaRPr lang="nl-NL" sz="1200" dirty="0"/>
          </a:p>
          <a:p>
            <a:endParaRPr lang="nl-NL" dirty="0"/>
          </a:p>
        </p:txBody>
      </p:sp>
      <p:sp>
        <p:nvSpPr>
          <p:cNvPr id="4" name="Tijdelijke aanduiding voor dianummer 3"/>
          <p:cNvSpPr>
            <a:spLocks noGrp="1"/>
          </p:cNvSpPr>
          <p:nvPr>
            <p:ph type="sldNum" sz="quarter" idx="5"/>
          </p:nvPr>
        </p:nvSpPr>
        <p:spPr/>
        <p:txBody>
          <a:bodyPr/>
          <a:lstStyle/>
          <a:p>
            <a:fld id="{9941CC5E-6AD5-4C24-8B10-DBCC89FE0461}" type="slidenum">
              <a:rPr lang="nl-NL" smtClean="0"/>
              <a:t>2</a:t>
            </a:fld>
            <a:endParaRPr lang="nl-NL" dirty="0"/>
          </a:p>
        </p:txBody>
      </p:sp>
    </p:spTree>
    <p:extLst>
      <p:ext uri="{BB962C8B-B14F-4D97-AF65-F5344CB8AC3E}">
        <p14:creationId xmlns:p14="http://schemas.microsoft.com/office/powerpoint/2010/main" val="36994741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dirty="0"/>
              <a:t>HIËRARCHISCH ( NIET PER DEFINITIE ONGELIJK)</a:t>
            </a:r>
          </a:p>
          <a:p>
            <a:r>
              <a:rPr lang="nl-NL" sz="1200" dirty="0"/>
              <a:t>ROLBEWUSTZIJN (BEING AWARE OF YOUR JOBDISCRIPTION)</a:t>
            </a:r>
          </a:p>
          <a:p>
            <a:r>
              <a:rPr lang="nl-NL" sz="1200" dirty="0"/>
              <a:t>ALS IEDEREEN HANDELT NAAR WAT VERWACHT MAG WORDEN IN BEP. ROL + INTERN MOREEL KOMPAS &gt; </a:t>
            </a:r>
            <a:r>
              <a:rPr lang="nl-NL" sz="1200" i="1" dirty="0"/>
              <a:t>HARMONIE</a:t>
            </a:r>
          </a:p>
          <a:p>
            <a:r>
              <a:rPr lang="nl-NL" sz="1200" dirty="0"/>
              <a:t>BEP. ROL &gt; BEP. VERWACHTINGEN, PLICHTEN, ETIQUETTE</a:t>
            </a:r>
          </a:p>
          <a:p>
            <a:pPr marL="0" indent="0">
              <a:buNone/>
            </a:pPr>
            <a:endParaRPr lang="nl-NL" sz="1200" dirty="0"/>
          </a:p>
          <a:p>
            <a:endParaRPr lang="nl-NL" dirty="0"/>
          </a:p>
        </p:txBody>
      </p:sp>
      <p:sp>
        <p:nvSpPr>
          <p:cNvPr id="4" name="Tijdelijke aanduiding voor dianummer 3"/>
          <p:cNvSpPr>
            <a:spLocks noGrp="1"/>
          </p:cNvSpPr>
          <p:nvPr>
            <p:ph type="sldNum" sz="quarter" idx="5"/>
          </p:nvPr>
        </p:nvSpPr>
        <p:spPr/>
        <p:txBody>
          <a:bodyPr/>
          <a:lstStyle/>
          <a:p>
            <a:fld id="{9941CC5E-6AD5-4C24-8B10-DBCC89FE0461}" type="slidenum">
              <a:rPr lang="nl-NL" smtClean="0"/>
              <a:t>25</a:t>
            </a:fld>
            <a:endParaRPr lang="nl-NL" dirty="0"/>
          </a:p>
        </p:txBody>
      </p:sp>
    </p:spTree>
    <p:extLst>
      <p:ext uri="{BB962C8B-B14F-4D97-AF65-F5344CB8AC3E}">
        <p14:creationId xmlns:p14="http://schemas.microsoft.com/office/powerpoint/2010/main" val="1319116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OMGANG MET KRITIEK P. 114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LEIDER MOET GROEP GETALENTEERDEN SELECTEREN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a:p>
            <a:endParaRPr lang="nl-NL" dirty="0"/>
          </a:p>
        </p:txBody>
      </p:sp>
      <p:sp>
        <p:nvSpPr>
          <p:cNvPr id="4" name="Tijdelijke aanduiding voor dianummer 3"/>
          <p:cNvSpPr>
            <a:spLocks noGrp="1"/>
          </p:cNvSpPr>
          <p:nvPr>
            <p:ph type="sldNum" sz="quarter" idx="5"/>
          </p:nvPr>
        </p:nvSpPr>
        <p:spPr/>
        <p:txBody>
          <a:bodyPr/>
          <a:lstStyle/>
          <a:p>
            <a:fld id="{9941CC5E-6AD5-4C24-8B10-DBCC89FE0461}" type="slidenum">
              <a:rPr lang="nl-NL" smtClean="0"/>
              <a:t>26</a:t>
            </a:fld>
            <a:endParaRPr lang="nl-NL" dirty="0"/>
          </a:p>
        </p:txBody>
      </p:sp>
    </p:spTree>
    <p:extLst>
      <p:ext uri="{BB962C8B-B14F-4D97-AF65-F5344CB8AC3E}">
        <p14:creationId xmlns:p14="http://schemas.microsoft.com/office/powerpoint/2010/main" val="16264752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Baggini</a:t>
            </a:r>
            <a:r>
              <a:rPr lang="nl-NL" dirty="0"/>
              <a:t>, 264 / Mahbubani 144</a:t>
            </a:r>
          </a:p>
        </p:txBody>
      </p:sp>
      <p:sp>
        <p:nvSpPr>
          <p:cNvPr id="4" name="Tijdelijke aanduiding voor dianummer 3"/>
          <p:cNvSpPr>
            <a:spLocks noGrp="1"/>
          </p:cNvSpPr>
          <p:nvPr>
            <p:ph type="sldNum" sz="quarter" idx="5"/>
          </p:nvPr>
        </p:nvSpPr>
        <p:spPr/>
        <p:txBody>
          <a:bodyPr/>
          <a:lstStyle/>
          <a:p>
            <a:fld id="{55564575-6BFD-41F5-B495-352DFC24A9A1}" type="slidenum">
              <a:rPr lang="nl-NL" smtClean="0"/>
              <a:t>29</a:t>
            </a:fld>
            <a:endParaRPr lang="nl-NL"/>
          </a:p>
        </p:txBody>
      </p:sp>
    </p:spTree>
    <p:extLst>
      <p:ext uri="{BB962C8B-B14F-4D97-AF65-F5344CB8AC3E}">
        <p14:creationId xmlns:p14="http://schemas.microsoft.com/office/powerpoint/2010/main" val="12171147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55564575-6BFD-41F5-B495-352DFC24A9A1}" type="slidenum">
              <a:rPr lang="nl-NL" smtClean="0"/>
              <a:t>3</a:t>
            </a:fld>
            <a:endParaRPr lang="nl-NL" dirty="0"/>
          </a:p>
        </p:txBody>
      </p:sp>
    </p:spTree>
    <p:extLst>
      <p:ext uri="{BB962C8B-B14F-4D97-AF65-F5344CB8AC3E}">
        <p14:creationId xmlns:p14="http://schemas.microsoft.com/office/powerpoint/2010/main" val="22187218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Stercks, p.97  Kissinger, </a:t>
            </a:r>
            <a:r>
              <a:rPr lang="nl-NL" dirty="0" err="1"/>
              <a:t>Weiqi</a:t>
            </a:r>
            <a:r>
              <a:rPr lang="nl-NL" dirty="0"/>
              <a:t>, Lange</a:t>
            </a:r>
          </a:p>
          <a:p>
            <a:r>
              <a:rPr lang="nl-NL" dirty="0"/>
              <a:t> termijn strategie</a:t>
            </a:r>
          </a:p>
          <a:p>
            <a:pPr>
              <a:buFontTx/>
              <a:buChar char="-"/>
            </a:pPr>
            <a:r>
              <a:rPr lang="nl-NL" sz="1200" dirty="0"/>
              <a:t> OVERWINNING VOOR DE SLAG / STRATEGISCH POSITIONEREN </a:t>
            </a:r>
          </a:p>
          <a:p>
            <a:pPr>
              <a:buFontTx/>
              <a:buChar char="-"/>
            </a:pPr>
            <a:r>
              <a:rPr lang="nl-NL" sz="1200" dirty="0"/>
              <a:t>POSITIONEEL VOORDEEL VERWERVEN  &gt; SHI</a:t>
            </a:r>
          </a:p>
          <a:p>
            <a:endParaRPr lang="nl-NL" dirty="0"/>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t>Roger </a:t>
            </a:r>
            <a:r>
              <a:rPr lang="nl-NL" sz="1200" dirty="0" err="1"/>
              <a:t>Ames</a:t>
            </a:r>
            <a:r>
              <a:rPr lang="nl-NL" sz="1200" dirty="0"/>
              <a:t>: militaire teksten &gt; toegepaste filosofie</a:t>
            </a:r>
          </a:p>
          <a:p>
            <a:endParaRPr lang="nl-NL" dirty="0"/>
          </a:p>
        </p:txBody>
      </p:sp>
      <p:sp>
        <p:nvSpPr>
          <p:cNvPr id="4" name="Tijdelijke aanduiding voor dianummer 3"/>
          <p:cNvSpPr>
            <a:spLocks noGrp="1"/>
          </p:cNvSpPr>
          <p:nvPr>
            <p:ph type="sldNum" sz="quarter" idx="5"/>
          </p:nvPr>
        </p:nvSpPr>
        <p:spPr/>
        <p:txBody>
          <a:bodyPr/>
          <a:lstStyle/>
          <a:p>
            <a:fld id="{55564575-6BFD-41F5-B495-352DFC24A9A1}" type="slidenum">
              <a:rPr lang="nl-NL" smtClean="0"/>
              <a:t>5</a:t>
            </a:fld>
            <a:endParaRPr lang="nl-NL"/>
          </a:p>
        </p:txBody>
      </p:sp>
    </p:spTree>
    <p:extLst>
      <p:ext uri="{BB962C8B-B14F-4D97-AF65-F5344CB8AC3E}">
        <p14:creationId xmlns:p14="http://schemas.microsoft.com/office/powerpoint/2010/main" val="19169507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Stercks</a:t>
            </a:r>
          </a:p>
        </p:txBody>
      </p:sp>
      <p:sp>
        <p:nvSpPr>
          <p:cNvPr id="4" name="Tijdelijke aanduiding voor dianummer 3"/>
          <p:cNvSpPr>
            <a:spLocks noGrp="1"/>
          </p:cNvSpPr>
          <p:nvPr>
            <p:ph type="sldNum" sz="quarter" idx="5"/>
          </p:nvPr>
        </p:nvSpPr>
        <p:spPr/>
        <p:txBody>
          <a:bodyPr/>
          <a:lstStyle/>
          <a:p>
            <a:fld id="{55564575-6BFD-41F5-B495-352DFC24A9A1}" type="slidenum">
              <a:rPr lang="nl-NL" smtClean="0"/>
              <a:t>8</a:t>
            </a:fld>
            <a:endParaRPr lang="nl-NL"/>
          </a:p>
        </p:txBody>
      </p:sp>
    </p:spTree>
    <p:extLst>
      <p:ext uri="{BB962C8B-B14F-4D97-AF65-F5344CB8AC3E}">
        <p14:creationId xmlns:p14="http://schemas.microsoft.com/office/powerpoint/2010/main" val="3844215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9941CC5E-6AD5-4C24-8B10-DBCC89FE0461}" type="slidenum">
              <a:rPr lang="nl-NL" smtClean="0"/>
              <a:t>11</a:t>
            </a:fld>
            <a:endParaRPr lang="nl-NL"/>
          </a:p>
        </p:txBody>
      </p:sp>
    </p:spTree>
    <p:extLst>
      <p:ext uri="{BB962C8B-B14F-4D97-AF65-F5344CB8AC3E}">
        <p14:creationId xmlns:p14="http://schemas.microsoft.com/office/powerpoint/2010/main" val="39750094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Li p 70</a:t>
            </a:r>
          </a:p>
          <a:p>
            <a:endParaRPr lang="nl-NL" dirty="0"/>
          </a:p>
        </p:txBody>
      </p:sp>
      <p:sp>
        <p:nvSpPr>
          <p:cNvPr id="4" name="Tijdelijke aanduiding voor dianummer 3"/>
          <p:cNvSpPr>
            <a:spLocks noGrp="1"/>
          </p:cNvSpPr>
          <p:nvPr>
            <p:ph type="sldNum" sz="quarter" idx="5"/>
          </p:nvPr>
        </p:nvSpPr>
        <p:spPr/>
        <p:txBody>
          <a:bodyPr/>
          <a:lstStyle/>
          <a:p>
            <a:fld id="{1DD6240E-086C-42DA-BCA6-EC79ADB5A427}" type="slidenum">
              <a:rPr lang="nl-NL" smtClean="0"/>
              <a:t>17</a:t>
            </a:fld>
            <a:endParaRPr lang="nl-NL"/>
          </a:p>
        </p:txBody>
      </p:sp>
    </p:spTree>
    <p:extLst>
      <p:ext uri="{BB962C8B-B14F-4D97-AF65-F5344CB8AC3E}">
        <p14:creationId xmlns:p14="http://schemas.microsoft.com/office/powerpoint/2010/main" val="3558102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Van der Leeuw, p. 64, 65</a:t>
            </a:r>
          </a:p>
        </p:txBody>
      </p:sp>
      <p:sp>
        <p:nvSpPr>
          <p:cNvPr id="4" name="Tijdelijke aanduiding voor dianummer 3"/>
          <p:cNvSpPr>
            <a:spLocks noGrp="1"/>
          </p:cNvSpPr>
          <p:nvPr>
            <p:ph type="sldNum" sz="quarter" idx="5"/>
          </p:nvPr>
        </p:nvSpPr>
        <p:spPr/>
        <p:txBody>
          <a:bodyPr/>
          <a:lstStyle/>
          <a:p>
            <a:fld id="{9941CC5E-6AD5-4C24-8B10-DBCC89FE0461}" type="slidenum">
              <a:rPr lang="nl-NL" smtClean="0"/>
              <a:t>19</a:t>
            </a:fld>
            <a:endParaRPr lang="nl-NL"/>
          </a:p>
        </p:txBody>
      </p:sp>
    </p:spTree>
    <p:extLst>
      <p:ext uri="{BB962C8B-B14F-4D97-AF65-F5344CB8AC3E}">
        <p14:creationId xmlns:p14="http://schemas.microsoft.com/office/powerpoint/2010/main" val="7060931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kern="1200" dirty="0">
                <a:solidFill>
                  <a:schemeClr val="tx1"/>
                </a:solidFill>
                <a:effectLst/>
                <a:latin typeface="+mn-lt"/>
                <a:ea typeface="+mn-ea"/>
                <a:cs typeface="+mn-cs"/>
              </a:rPr>
              <a:t>De vele onzelfzuchtige daden die de staatspropaganda aan Feng toeschrijft, van het stoppen van de sokken van zijn medesoldaten tot het verzamelen van koeienmest voor de boeren, scheppen het beeld van een extreme goeddoener en een rolmodel voor het volk. ‘Leren van Lei Feng’ is een veelgehoorde kreet die in 1963 door Mao Zedong voor het eerst werd gebezigd en er is op vijf maart zelfs een speciale dag voor uitgeroepen.</a:t>
            </a:r>
            <a:endParaRPr lang="nl-NL" dirty="0"/>
          </a:p>
        </p:txBody>
      </p:sp>
      <p:sp>
        <p:nvSpPr>
          <p:cNvPr id="4" name="Tijdelijke aanduiding voor dianummer 3"/>
          <p:cNvSpPr>
            <a:spLocks noGrp="1"/>
          </p:cNvSpPr>
          <p:nvPr>
            <p:ph type="sldNum" sz="quarter" idx="5"/>
          </p:nvPr>
        </p:nvSpPr>
        <p:spPr/>
        <p:txBody>
          <a:bodyPr/>
          <a:lstStyle/>
          <a:p>
            <a:fld id="{9941CC5E-6AD5-4C24-8B10-DBCC89FE0461}" type="slidenum">
              <a:rPr lang="nl-NL" smtClean="0"/>
              <a:t>21</a:t>
            </a:fld>
            <a:endParaRPr lang="nl-NL"/>
          </a:p>
        </p:txBody>
      </p:sp>
    </p:spTree>
    <p:extLst>
      <p:ext uri="{BB962C8B-B14F-4D97-AF65-F5344CB8AC3E}">
        <p14:creationId xmlns:p14="http://schemas.microsoft.com/office/powerpoint/2010/main" val="5823877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Van der Leeuw, 48, 49</a:t>
            </a:r>
          </a:p>
        </p:txBody>
      </p:sp>
      <p:sp>
        <p:nvSpPr>
          <p:cNvPr id="4" name="Tijdelijke aanduiding voor dianummer 3"/>
          <p:cNvSpPr>
            <a:spLocks noGrp="1"/>
          </p:cNvSpPr>
          <p:nvPr>
            <p:ph type="sldNum" sz="quarter" idx="5"/>
          </p:nvPr>
        </p:nvSpPr>
        <p:spPr/>
        <p:txBody>
          <a:bodyPr/>
          <a:lstStyle/>
          <a:p>
            <a:fld id="{9941CC5E-6AD5-4C24-8B10-DBCC89FE0461}" type="slidenum">
              <a:rPr lang="nl-NL" smtClean="0"/>
              <a:t>24</a:t>
            </a:fld>
            <a:endParaRPr lang="nl-NL" dirty="0"/>
          </a:p>
        </p:txBody>
      </p:sp>
    </p:spTree>
    <p:extLst>
      <p:ext uri="{BB962C8B-B14F-4D97-AF65-F5344CB8AC3E}">
        <p14:creationId xmlns:p14="http://schemas.microsoft.com/office/powerpoint/2010/main" val="1299095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14732D-2F76-4E99-B01C-56F167051B39}"/>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2AC7F94E-7D73-4435-8481-EB1671FC1A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0AF470E5-213E-4803-8C39-0A129DD096DE}"/>
              </a:ext>
            </a:extLst>
          </p:cNvPr>
          <p:cNvSpPr>
            <a:spLocks noGrp="1"/>
          </p:cNvSpPr>
          <p:nvPr>
            <p:ph type="dt" sz="half" idx="10"/>
          </p:nvPr>
        </p:nvSpPr>
        <p:spPr/>
        <p:txBody>
          <a:bodyPr/>
          <a:lstStyle/>
          <a:p>
            <a:fld id="{1BF34618-2931-4132-8D11-24D60079005B}" type="datetimeFigureOut">
              <a:rPr lang="nl-NL" smtClean="0"/>
              <a:t>22-9-2021</a:t>
            </a:fld>
            <a:endParaRPr lang="nl-NL"/>
          </a:p>
        </p:txBody>
      </p:sp>
      <p:sp>
        <p:nvSpPr>
          <p:cNvPr id="5" name="Tijdelijke aanduiding voor voettekst 4">
            <a:extLst>
              <a:ext uri="{FF2B5EF4-FFF2-40B4-BE49-F238E27FC236}">
                <a16:creationId xmlns:a16="http://schemas.microsoft.com/office/drawing/2014/main" id="{E5451E75-A472-4CE8-B45A-33E2806B8D0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3ACEC89-7DE3-4E7E-AA0E-9DDE3384F0FC}"/>
              </a:ext>
            </a:extLst>
          </p:cNvPr>
          <p:cNvSpPr>
            <a:spLocks noGrp="1"/>
          </p:cNvSpPr>
          <p:nvPr>
            <p:ph type="sldNum" sz="quarter" idx="12"/>
          </p:nvPr>
        </p:nvSpPr>
        <p:spPr/>
        <p:txBody>
          <a:bodyPr/>
          <a:lstStyle/>
          <a:p>
            <a:fld id="{860BE77F-F0E4-49CA-A980-0DEEE8E505EC}" type="slidenum">
              <a:rPr lang="nl-NL" smtClean="0"/>
              <a:t>‹nr.›</a:t>
            </a:fld>
            <a:endParaRPr lang="nl-NL"/>
          </a:p>
        </p:txBody>
      </p:sp>
    </p:spTree>
    <p:extLst>
      <p:ext uri="{BB962C8B-B14F-4D97-AF65-F5344CB8AC3E}">
        <p14:creationId xmlns:p14="http://schemas.microsoft.com/office/powerpoint/2010/main" val="2080920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A7FBA8-0AA7-44DE-A9CE-021514073B30}"/>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03F5E22F-75E3-43A4-BFAC-996E1AEE62D8}"/>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1EAD772-3972-471E-ADC2-4946CC958701}"/>
              </a:ext>
            </a:extLst>
          </p:cNvPr>
          <p:cNvSpPr>
            <a:spLocks noGrp="1"/>
          </p:cNvSpPr>
          <p:nvPr>
            <p:ph type="dt" sz="half" idx="10"/>
          </p:nvPr>
        </p:nvSpPr>
        <p:spPr/>
        <p:txBody>
          <a:bodyPr/>
          <a:lstStyle/>
          <a:p>
            <a:fld id="{1BF34618-2931-4132-8D11-24D60079005B}" type="datetimeFigureOut">
              <a:rPr lang="nl-NL" smtClean="0"/>
              <a:t>22-9-2021</a:t>
            </a:fld>
            <a:endParaRPr lang="nl-NL"/>
          </a:p>
        </p:txBody>
      </p:sp>
      <p:sp>
        <p:nvSpPr>
          <p:cNvPr id="5" name="Tijdelijke aanduiding voor voettekst 4">
            <a:extLst>
              <a:ext uri="{FF2B5EF4-FFF2-40B4-BE49-F238E27FC236}">
                <a16:creationId xmlns:a16="http://schemas.microsoft.com/office/drawing/2014/main" id="{DC0F6559-4D24-4B98-AFF0-861F1529387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02CBC5D-4725-4153-9EA4-D4998F4046C7}"/>
              </a:ext>
            </a:extLst>
          </p:cNvPr>
          <p:cNvSpPr>
            <a:spLocks noGrp="1"/>
          </p:cNvSpPr>
          <p:nvPr>
            <p:ph type="sldNum" sz="quarter" idx="12"/>
          </p:nvPr>
        </p:nvSpPr>
        <p:spPr/>
        <p:txBody>
          <a:bodyPr/>
          <a:lstStyle/>
          <a:p>
            <a:fld id="{860BE77F-F0E4-49CA-A980-0DEEE8E505EC}" type="slidenum">
              <a:rPr lang="nl-NL" smtClean="0"/>
              <a:t>‹nr.›</a:t>
            </a:fld>
            <a:endParaRPr lang="nl-NL"/>
          </a:p>
        </p:txBody>
      </p:sp>
    </p:spTree>
    <p:extLst>
      <p:ext uri="{BB962C8B-B14F-4D97-AF65-F5344CB8AC3E}">
        <p14:creationId xmlns:p14="http://schemas.microsoft.com/office/powerpoint/2010/main" val="2949715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155AF150-7295-4689-91E1-65372F6B1B36}"/>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D1BD01A5-4528-4F6C-9768-FDBC628F4C5D}"/>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52FB70C-986D-4FFF-B870-60D37418D352}"/>
              </a:ext>
            </a:extLst>
          </p:cNvPr>
          <p:cNvSpPr>
            <a:spLocks noGrp="1"/>
          </p:cNvSpPr>
          <p:nvPr>
            <p:ph type="dt" sz="half" idx="10"/>
          </p:nvPr>
        </p:nvSpPr>
        <p:spPr/>
        <p:txBody>
          <a:bodyPr/>
          <a:lstStyle/>
          <a:p>
            <a:fld id="{1BF34618-2931-4132-8D11-24D60079005B}" type="datetimeFigureOut">
              <a:rPr lang="nl-NL" smtClean="0"/>
              <a:t>22-9-2021</a:t>
            </a:fld>
            <a:endParaRPr lang="nl-NL"/>
          </a:p>
        </p:txBody>
      </p:sp>
      <p:sp>
        <p:nvSpPr>
          <p:cNvPr id="5" name="Tijdelijke aanduiding voor voettekst 4">
            <a:extLst>
              <a:ext uri="{FF2B5EF4-FFF2-40B4-BE49-F238E27FC236}">
                <a16:creationId xmlns:a16="http://schemas.microsoft.com/office/drawing/2014/main" id="{72CC0842-2060-4D0B-9BDF-B1EB9707B89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82C739CC-0285-4635-8DBF-6B45E16619BC}"/>
              </a:ext>
            </a:extLst>
          </p:cNvPr>
          <p:cNvSpPr>
            <a:spLocks noGrp="1"/>
          </p:cNvSpPr>
          <p:nvPr>
            <p:ph type="sldNum" sz="quarter" idx="12"/>
          </p:nvPr>
        </p:nvSpPr>
        <p:spPr/>
        <p:txBody>
          <a:bodyPr/>
          <a:lstStyle/>
          <a:p>
            <a:fld id="{860BE77F-F0E4-49CA-A980-0DEEE8E505EC}" type="slidenum">
              <a:rPr lang="nl-NL" smtClean="0"/>
              <a:t>‹nr.›</a:t>
            </a:fld>
            <a:endParaRPr lang="nl-NL"/>
          </a:p>
        </p:txBody>
      </p:sp>
    </p:spTree>
    <p:extLst>
      <p:ext uri="{BB962C8B-B14F-4D97-AF65-F5344CB8AC3E}">
        <p14:creationId xmlns:p14="http://schemas.microsoft.com/office/powerpoint/2010/main" val="2215085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7B1FCEE-C22C-4857-A1DE-3D83FB04FB95}"/>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EA31D269-99C5-422E-BE18-CB75218A4F2B}"/>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88C4DC1-5586-4747-9C98-A3D43D72A410}"/>
              </a:ext>
            </a:extLst>
          </p:cNvPr>
          <p:cNvSpPr>
            <a:spLocks noGrp="1"/>
          </p:cNvSpPr>
          <p:nvPr>
            <p:ph type="dt" sz="half" idx="10"/>
          </p:nvPr>
        </p:nvSpPr>
        <p:spPr/>
        <p:txBody>
          <a:bodyPr/>
          <a:lstStyle/>
          <a:p>
            <a:fld id="{1BF34618-2931-4132-8D11-24D60079005B}" type="datetimeFigureOut">
              <a:rPr lang="nl-NL" smtClean="0"/>
              <a:t>22-9-2021</a:t>
            </a:fld>
            <a:endParaRPr lang="nl-NL"/>
          </a:p>
        </p:txBody>
      </p:sp>
      <p:sp>
        <p:nvSpPr>
          <p:cNvPr id="5" name="Tijdelijke aanduiding voor voettekst 4">
            <a:extLst>
              <a:ext uri="{FF2B5EF4-FFF2-40B4-BE49-F238E27FC236}">
                <a16:creationId xmlns:a16="http://schemas.microsoft.com/office/drawing/2014/main" id="{B2207F72-5E7C-46EC-BD98-5753F5EA026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AE0BA9C-55AA-4C1E-BAA6-45E63CF38EBD}"/>
              </a:ext>
            </a:extLst>
          </p:cNvPr>
          <p:cNvSpPr>
            <a:spLocks noGrp="1"/>
          </p:cNvSpPr>
          <p:nvPr>
            <p:ph type="sldNum" sz="quarter" idx="12"/>
          </p:nvPr>
        </p:nvSpPr>
        <p:spPr/>
        <p:txBody>
          <a:bodyPr/>
          <a:lstStyle/>
          <a:p>
            <a:fld id="{860BE77F-F0E4-49CA-A980-0DEEE8E505EC}" type="slidenum">
              <a:rPr lang="nl-NL" smtClean="0"/>
              <a:t>‹nr.›</a:t>
            </a:fld>
            <a:endParaRPr lang="nl-NL"/>
          </a:p>
        </p:txBody>
      </p:sp>
    </p:spTree>
    <p:extLst>
      <p:ext uri="{BB962C8B-B14F-4D97-AF65-F5344CB8AC3E}">
        <p14:creationId xmlns:p14="http://schemas.microsoft.com/office/powerpoint/2010/main" val="210169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F73C93-C540-4C0B-BA63-328DA099B24F}"/>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4A0EEA51-2651-48A8-9CD7-5FD553EEDE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2C108F8D-C095-4C99-9F4F-A13C1FC606E6}"/>
              </a:ext>
            </a:extLst>
          </p:cNvPr>
          <p:cNvSpPr>
            <a:spLocks noGrp="1"/>
          </p:cNvSpPr>
          <p:nvPr>
            <p:ph type="dt" sz="half" idx="10"/>
          </p:nvPr>
        </p:nvSpPr>
        <p:spPr/>
        <p:txBody>
          <a:bodyPr/>
          <a:lstStyle/>
          <a:p>
            <a:fld id="{1BF34618-2931-4132-8D11-24D60079005B}" type="datetimeFigureOut">
              <a:rPr lang="nl-NL" smtClean="0"/>
              <a:t>22-9-2021</a:t>
            </a:fld>
            <a:endParaRPr lang="nl-NL"/>
          </a:p>
        </p:txBody>
      </p:sp>
      <p:sp>
        <p:nvSpPr>
          <p:cNvPr id="5" name="Tijdelijke aanduiding voor voettekst 4">
            <a:extLst>
              <a:ext uri="{FF2B5EF4-FFF2-40B4-BE49-F238E27FC236}">
                <a16:creationId xmlns:a16="http://schemas.microsoft.com/office/drawing/2014/main" id="{D2F610C3-C7EA-442D-9415-BC7220B942B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40C26D0-C72E-4F0D-9259-0151EB05B1EB}"/>
              </a:ext>
            </a:extLst>
          </p:cNvPr>
          <p:cNvSpPr>
            <a:spLocks noGrp="1"/>
          </p:cNvSpPr>
          <p:nvPr>
            <p:ph type="sldNum" sz="quarter" idx="12"/>
          </p:nvPr>
        </p:nvSpPr>
        <p:spPr/>
        <p:txBody>
          <a:bodyPr/>
          <a:lstStyle/>
          <a:p>
            <a:fld id="{860BE77F-F0E4-49CA-A980-0DEEE8E505EC}" type="slidenum">
              <a:rPr lang="nl-NL" smtClean="0"/>
              <a:t>‹nr.›</a:t>
            </a:fld>
            <a:endParaRPr lang="nl-NL"/>
          </a:p>
        </p:txBody>
      </p:sp>
    </p:spTree>
    <p:extLst>
      <p:ext uri="{BB962C8B-B14F-4D97-AF65-F5344CB8AC3E}">
        <p14:creationId xmlns:p14="http://schemas.microsoft.com/office/powerpoint/2010/main" val="419957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54E663-B2DD-4DE2-8792-89416E985E4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A3488586-5967-4D01-8F02-573FD1E3762F}"/>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33E839DF-DCFA-4C09-A796-F9C1D45682F8}"/>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918B6C3F-5F14-456F-858D-D6F43112EA40}"/>
              </a:ext>
            </a:extLst>
          </p:cNvPr>
          <p:cNvSpPr>
            <a:spLocks noGrp="1"/>
          </p:cNvSpPr>
          <p:nvPr>
            <p:ph type="dt" sz="half" idx="10"/>
          </p:nvPr>
        </p:nvSpPr>
        <p:spPr/>
        <p:txBody>
          <a:bodyPr/>
          <a:lstStyle/>
          <a:p>
            <a:fld id="{1BF34618-2931-4132-8D11-24D60079005B}" type="datetimeFigureOut">
              <a:rPr lang="nl-NL" smtClean="0"/>
              <a:t>22-9-2021</a:t>
            </a:fld>
            <a:endParaRPr lang="nl-NL"/>
          </a:p>
        </p:txBody>
      </p:sp>
      <p:sp>
        <p:nvSpPr>
          <p:cNvPr id="6" name="Tijdelijke aanduiding voor voettekst 5">
            <a:extLst>
              <a:ext uri="{FF2B5EF4-FFF2-40B4-BE49-F238E27FC236}">
                <a16:creationId xmlns:a16="http://schemas.microsoft.com/office/drawing/2014/main" id="{1983B6E4-1EB1-499F-8CB7-2D3E4DDA5ED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49A2AC0-AD4E-49F0-B42C-6C050B0AB3D7}"/>
              </a:ext>
            </a:extLst>
          </p:cNvPr>
          <p:cNvSpPr>
            <a:spLocks noGrp="1"/>
          </p:cNvSpPr>
          <p:nvPr>
            <p:ph type="sldNum" sz="quarter" idx="12"/>
          </p:nvPr>
        </p:nvSpPr>
        <p:spPr/>
        <p:txBody>
          <a:bodyPr/>
          <a:lstStyle/>
          <a:p>
            <a:fld id="{860BE77F-F0E4-49CA-A980-0DEEE8E505EC}" type="slidenum">
              <a:rPr lang="nl-NL" smtClean="0"/>
              <a:t>‹nr.›</a:t>
            </a:fld>
            <a:endParaRPr lang="nl-NL"/>
          </a:p>
        </p:txBody>
      </p:sp>
    </p:spTree>
    <p:extLst>
      <p:ext uri="{BB962C8B-B14F-4D97-AF65-F5344CB8AC3E}">
        <p14:creationId xmlns:p14="http://schemas.microsoft.com/office/powerpoint/2010/main" val="2385585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D934D0-AF2F-4305-8373-70977DF21F68}"/>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007AF80B-CB9F-48BF-89E3-14AF176327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5E331EC3-6DE5-4877-9178-A1CE07E9C898}"/>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A821325C-B966-4628-BAB3-5C52D6920C3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C5A693C7-D1A9-4FB4-AADC-93931F34D169}"/>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C88AEDFE-8B9E-42C5-B492-8143EE925F3E}"/>
              </a:ext>
            </a:extLst>
          </p:cNvPr>
          <p:cNvSpPr>
            <a:spLocks noGrp="1"/>
          </p:cNvSpPr>
          <p:nvPr>
            <p:ph type="dt" sz="half" idx="10"/>
          </p:nvPr>
        </p:nvSpPr>
        <p:spPr/>
        <p:txBody>
          <a:bodyPr/>
          <a:lstStyle/>
          <a:p>
            <a:fld id="{1BF34618-2931-4132-8D11-24D60079005B}" type="datetimeFigureOut">
              <a:rPr lang="nl-NL" smtClean="0"/>
              <a:t>22-9-2021</a:t>
            </a:fld>
            <a:endParaRPr lang="nl-NL"/>
          </a:p>
        </p:txBody>
      </p:sp>
      <p:sp>
        <p:nvSpPr>
          <p:cNvPr id="8" name="Tijdelijke aanduiding voor voettekst 7">
            <a:extLst>
              <a:ext uri="{FF2B5EF4-FFF2-40B4-BE49-F238E27FC236}">
                <a16:creationId xmlns:a16="http://schemas.microsoft.com/office/drawing/2014/main" id="{DC762B93-B025-456D-B37C-FE33C124D0CA}"/>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DADE5E68-6BB1-4310-8A45-EDCDCE307EDD}"/>
              </a:ext>
            </a:extLst>
          </p:cNvPr>
          <p:cNvSpPr>
            <a:spLocks noGrp="1"/>
          </p:cNvSpPr>
          <p:nvPr>
            <p:ph type="sldNum" sz="quarter" idx="12"/>
          </p:nvPr>
        </p:nvSpPr>
        <p:spPr/>
        <p:txBody>
          <a:bodyPr/>
          <a:lstStyle/>
          <a:p>
            <a:fld id="{860BE77F-F0E4-49CA-A980-0DEEE8E505EC}" type="slidenum">
              <a:rPr lang="nl-NL" smtClean="0"/>
              <a:t>‹nr.›</a:t>
            </a:fld>
            <a:endParaRPr lang="nl-NL"/>
          </a:p>
        </p:txBody>
      </p:sp>
    </p:spTree>
    <p:extLst>
      <p:ext uri="{BB962C8B-B14F-4D97-AF65-F5344CB8AC3E}">
        <p14:creationId xmlns:p14="http://schemas.microsoft.com/office/powerpoint/2010/main" val="2875529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8026BB-7DCF-4B34-8FBA-995D1815C2F8}"/>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FF535DCC-31F8-4A8F-96DB-8C7FA4B100E0}"/>
              </a:ext>
            </a:extLst>
          </p:cNvPr>
          <p:cNvSpPr>
            <a:spLocks noGrp="1"/>
          </p:cNvSpPr>
          <p:nvPr>
            <p:ph type="dt" sz="half" idx="10"/>
          </p:nvPr>
        </p:nvSpPr>
        <p:spPr/>
        <p:txBody>
          <a:bodyPr/>
          <a:lstStyle/>
          <a:p>
            <a:fld id="{1BF34618-2931-4132-8D11-24D60079005B}" type="datetimeFigureOut">
              <a:rPr lang="nl-NL" smtClean="0"/>
              <a:t>22-9-2021</a:t>
            </a:fld>
            <a:endParaRPr lang="nl-NL"/>
          </a:p>
        </p:txBody>
      </p:sp>
      <p:sp>
        <p:nvSpPr>
          <p:cNvPr id="4" name="Tijdelijke aanduiding voor voettekst 3">
            <a:extLst>
              <a:ext uri="{FF2B5EF4-FFF2-40B4-BE49-F238E27FC236}">
                <a16:creationId xmlns:a16="http://schemas.microsoft.com/office/drawing/2014/main" id="{88C452B7-02CC-4B7B-8B5C-4B7039F8CC41}"/>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111E4384-F95C-4CDD-938A-FFAD27CC94AD}"/>
              </a:ext>
            </a:extLst>
          </p:cNvPr>
          <p:cNvSpPr>
            <a:spLocks noGrp="1"/>
          </p:cNvSpPr>
          <p:nvPr>
            <p:ph type="sldNum" sz="quarter" idx="12"/>
          </p:nvPr>
        </p:nvSpPr>
        <p:spPr/>
        <p:txBody>
          <a:bodyPr/>
          <a:lstStyle/>
          <a:p>
            <a:fld id="{860BE77F-F0E4-49CA-A980-0DEEE8E505EC}" type="slidenum">
              <a:rPr lang="nl-NL" smtClean="0"/>
              <a:t>‹nr.›</a:t>
            </a:fld>
            <a:endParaRPr lang="nl-NL"/>
          </a:p>
        </p:txBody>
      </p:sp>
    </p:spTree>
    <p:extLst>
      <p:ext uri="{BB962C8B-B14F-4D97-AF65-F5344CB8AC3E}">
        <p14:creationId xmlns:p14="http://schemas.microsoft.com/office/powerpoint/2010/main" val="2078733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FEFF9EFA-F6E0-48E7-8BA0-E66765468B52}"/>
              </a:ext>
            </a:extLst>
          </p:cNvPr>
          <p:cNvSpPr>
            <a:spLocks noGrp="1"/>
          </p:cNvSpPr>
          <p:nvPr>
            <p:ph type="dt" sz="half" idx="10"/>
          </p:nvPr>
        </p:nvSpPr>
        <p:spPr/>
        <p:txBody>
          <a:bodyPr/>
          <a:lstStyle/>
          <a:p>
            <a:fld id="{1BF34618-2931-4132-8D11-24D60079005B}" type="datetimeFigureOut">
              <a:rPr lang="nl-NL" smtClean="0"/>
              <a:t>22-9-2021</a:t>
            </a:fld>
            <a:endParaRPr lang="nl-NL"/>
          </a:p>
        </p:txBody>
      </p:sp>
      <p:sp>
        <p:nvSpPr>
          <p:cNvPr id="3" name="Tijdelijke aanduiding voor voettekst 2">
            <a:extLst>
              <a:ext uri="{FF2B5EF4-FFF2-40B4-BE49-F238E27FC236}">
                <a16:creationId xmlns:a16="http://schemas.microsoft.com/office/drawing/2014/main" id="{98729598-3574-491E-9AF9-E5014B5F5D73}"/>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8FCA5C80-2EE4-40A4-948C-1E8F47348E50}"/>
              </a:ext>
            </a:extLst>
          </p:cNvPr>
          <p:cNvSpPr>
            <a:spLocks noGrp="1"/>
          </p:cNvSpPr>
          <p:nvPr>
            <p:ph type="sldNum" sz="quarter" idx="12"/>
          </p:nvPr>
        </p:nvSpPr>
        <p:spPr/>
        <p:txBody>
          <a:bodyPr/>
          <a:lstStyle/>
          <a:p>
            <a:fld id="{860BE77F-F0E4-49CA-A980-0DEEE8E505EC}" type="slidenum">
              <a:rPr lang="nl-NL" smtClean="0"/>
              <a:t>‹nr.›</a:t>
            </a:fld>
            <a:endParaRPr lang="nl-NL"/>
          </a:p>
        </p:txBody>
      </p:sp>
    </p:spTree>
    <p:extLst>
      <p:ext uri="{BB962C8B-B14F-4D97-AF65-F5344CB8AC3E}">
        <p14:creationId xmlns:p14="http://schemas.microsoft.com/office/powerpoint/2010/main" val="1703593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3D5B2C-0B6A-47D6-87EB-1487718CE162}"/>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56DB33EA-C3A4-4269-90F7-B6D4771AC4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5013AA55-F3FD-4511-98D2-3D1B6EB696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207C8FB4-B6FB-4619-B9ED-1DDBDDA3493D}"/>
              </a:ext>
            </a:extLst>
          </p:cNvPr>
          <p:cNvSpPr>
            <a:spLocks noGrp="1"/>
          </p:cNvSpPr>
          <p:nvPr>
            <p:ph type="dt" sz="half" idx="10"/>
          </p:nvPr>
        </p:nvSpPr>
        <p:spPr/>
        <p:txBody>
          <a:bodyPr/>
          <a:lstStyle/>
          <a:p>
            <a:fld id="{1BF34618-2931-4132-8D11-24D60079005B}" type="datetimeFigureOut">
              <a:rPr lang="nl-NL" smtClean="0"/>
              <a:t>22-9-2021</a:t>
            </a:fld>
            <a:endParaRPr lang="nl-NL"/>
          </a:p>
        </p:txBody>
      </p:sp>
      <p:sp>
        <p:nvSpPr>
          <p:cNvPr id="6" name="Tijdelijke aanduiding voor voettekst 5">
            <a:extLst>
              <a:ext uri="{FF2B5EF4-FFF2-40B4-BE49-F238E27FC236}">
                <a16:creationId xmlns:a16="http://schemas.microsoft.com/office/drawing/2014/main" id="{77C0012A-816F-4D68-B4BB-B88DFF5FC8B3}"/>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11BF9E1-6459-437A-8A48-81F575ECA545}"/>
              </a:ext>
            </a:extLst>
          </p:cNvPr>
          <p:cNvSpPr>
            <a:spLocks noGrp="1"/>
          </p:cNvSpPr>
          <p:nvPr>
            <p:ph type="sldNum" sz="quarter" idx="12"/>
          </p:nvPr>
        </p:nvSpPr>
        <p:spPr/>
        <p:txBody>
          <a:bodyPr/>
          <a:lstStyle/>
          <a:p>
            <a:fld id="{860BE77F-F0E4-49CA-A980-0DEEE8E505EC}" type="slidenum">
              <a:rPr lang="nl-NL" smtClean="0"/>
              <a:t>‹nr.›</a:t>
            </a:fld>
            <a:endParaRPr lang="nl-NL"/>
          </a:p>
        </p:txBody>
      </p:sp>
    </p:spTree>
    <p:extLst>
      <p:ext uri="{BB962C8B-B14F-4D97-AF65-F5344CB8AC3E}">
        <p14:creationId xmlns:p14="http://schemas.microsoft.com/office/powerpoint/2010/main" val="1155845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3A01AF-5157-4521-9FEE-624C1005C86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F59A9EB1-5AC0-4D46-944A-06C01EF9FB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7A990022-2627-4326-B3CD-AC969D5DA6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E7EE4F0-2183-426B-B731-9E1920A50363}"/>
              </a:ext>
            </a:extLst>
          </p:cNvPr>
          <p:cNvSpPr>
            <a:spLocks noGrp="1"/>
          </p:cNvSpPr>
          <p:nvPr>
            <p:ph type="dt" sz="half" idx="10"/>
          </p:nvPr>
        </p:nvSpPr>
        <p:spPr/>
        <p:txBody>
          <a:bodyPr/>
          <a:lstStyle/>
          <a:p>
            <a:fld id="{1BF34618-2931-4132-8D11-24D60079005B}" type="datetimeFigureOut">
              <a:rPr lang="nl-NL" smtClean="0"/>
              <a:t>22-9-2021</a:t>
            </a:fld>
            <a:endParaRPr lang="nl-NL"/>
          </a:p>
        </p:txBody>
      </p:sp>
      <p:sp>
        <p:nvSpPr>
          <p:cNvPr id="6" name="Tijdelijke aanduiding voor voettekst 5">
            <a:extLst>
              <a:ext uri="{FF2B5EF4-FFF2-40B4-BE49-F238E27FC236}">
                <a16:creationId xmlns:a16="http://schemas.microsoft.com/office/drawing/2014/main" id="{7361CE03-082C-4D57-95FF-0F0F9117FB0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F66658F3-2A73-417D-A5DE-C3F84084BCD6}"/>
              </a:ext>
            </a:extLst>
          </p:cNvPr>
          <p:cNvSpPr>
            <a:spLocks noGrp="1"/>
          </p:cNvSpPr>
          <p:nvPr>
            <p:ph type="sldNum" sz="quarter" idx="12"/>
          </p:nvPr>
        </p:nvSpPr>
        <p:spPr/>
        <p:txBody>
          <a:bodyPr/>
          <a:lstStyle/>
          <a:p>
            <a:fld id="{860BE77F-F0E4-49CA-A980-0DEEE8E505EC}" type="slidenum">
              <a:rPr lang="nl-NL" smtClean="0"/>
              <a:t>‹nr.›</a:t>
            </a:fld>
            <a:endParaRPr lang="nl-NL"/>
          </a:p>
        </p:txBody>
      </p:sp>
    </p:spTree>
    <p:extLst>
      <p:ext uri="{BB962C8B-B14F-4D97-AF65-F5344CB8AC3E}">
        <p14:creationId xmlns:p14="http://schemas.microsoft.com/office/powerpoint/2010/main" val="20282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D67175CC-897E-4B46-9B15-4A1E16D4B9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C45185C6-4141-484B-9A5C-BDEC3F6322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A98F279-BF78-4112-B91E-E857CAB4C77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F34618-2931-4132-8D11-24D60079005B}" type="datetimeFigureOut">
              <a:rPr lang="nl-NL" smtClean="0"/>
              <a:t>22-9-2021</a:t>
            </a:fld>
            <a:endParaRPr lang="nl-NL"/>
          </a:p>
        </p:txBody>
      </p:sp>
      <p:sp>
        <p:nvSpPr>
          <p:cNvPr id="5" name="Tijdelijke aanduiding voor voettekst 4">
            <a:extLst>
              <a:ext uri="{FF2B5EF4-FFF2-40B4-BE49-F238E27FC236}">
                <a16:creationId xmlns:a16="http://schemas.microsoft.com/office/drawing/2014/main" id="{1854F07B-1A91-469F-980B-579C1D0C50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404C15E5-B5C5-4025-B607-AF2B04990F3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0BE77F-F0E4-49CA-A980-0DEEE8E505EC}" type="slidenum">
              <a:rPr lang="nl-NL" smtClean="0"/>
              <a:t>‹nr.›</a:t>
            </a:fld>
            <a:endParaRPr lang="nl-NL"/>
          </a:p>
        </p:txBody>
      </p:sp>
    </p:spTree>
    <p:extLst>
      <p:ext uri="{BB962C8B-B14F-4D97-AF65-F5344CB8AC3E}">
        <p14:creationId xmlns:p14="http://schemas.microsoft.com/office/powerpoint/2010/main" val="22639155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50" name="Picture 2" descr="Chinese filosofie | Van der Leeuw | 9789024404872 | Boom Filosofie">
            <a:extLst>
              <a:ext uri="{FF2B5EF4-FFF2-40B4-BE49-F238E27FC236}">
                <a16:creationId xmlns:a16="http://schemas.microsoft.com/office/drawing/2014/main" id="{F70B5637-CBEC-4069-AFB7-A370CD9DADA2}"/>
              </a:ext>
            </a:extLst>
          </p:cNvPr>
          <p:cNvPicPr>
            <a:picLocks noChangeAspect="1" noChangeArrowheads="1"/>
          </p:cNvPicPr>
          <p:nvPr/>
        </p:nvPicPr>
        <p:blipFill rotWithShape="1">
          <a:blip r:embed="rId2">
            <a:alphaModFix amt="50000"/>
            <a:extLst>
              <a:ext uri="{28A0092B-C50C-407E-A947-70E740481C1C}">
                <a14:useLocalDpi xmlns:a14="http://schemas.microsoft.com/office/drawing/2010/main" val="0"/>
              </a:ext>
            </a:extLst>
          </a:blip>
          <a:srcRect t="30367" r="-1" b="26179"/>
          <a:stretch/>
        </p:blipFill>
        <p:spPr bwMode="auto">
          <a:xfrm>
            <a:off x="20" y="1"/>
            <a:ext cx="12191980" cy="6857999"/>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a:extLst>
              <a:ext uri="{FF2B5EF4-FFF2-40B4-BE49-F238E27FC236}">
                <a16:creationId xmlns:a16="http://schemas.microsoft.com/office/drawing/2014/main" id="{A92FB028-2B87-4AFA-A697-56B60AA28A14}"/>
              </a:ext>
            </a:extLst>
          </p:cNvPr>
          <p:cNvSpPr>
            <a:spLocks noGrp="1"/>
          </p:cNvSpPr>
          <p:nvPr>
            <p:ph type="ctrTitle"/>
          </p:nvPr>
        </p:nvSpPr>
        <p:spPr>
          <a:xfrm>
            <a:off x="1524000" y="1122362"/>
            <a:ext cx="9144000" cy="2900518"/>
          </a:xfrm>
        </p:spPr>
        <p:txBody>
          <a:bodyPr>
            <a:normAutofit/>
          </a:bodyPr>
          <a:lstStyle/>
          <a:p>
            <a:r>
              <a:rPr lang="nl-NL" dirty="0">
                <a:solidFill>
                  <a:srgbClr val="FFFFFF"/>
                </a:solidFill>
              </a:rPr>
              <a:t>3. CONFUCIANISME: Harmonie, Hiërarchie, Ritueel</a:t>
            </a:r>
          </a:p>
        </p:txBody>
      </p:sp>
      <p:sp>
        <p:nvSpPr>
          <p:cNvPr id="3" name="Ondertitel 2">
            <a:extLst>
              <a:ext uri="{FF2B5EF4-FFF2-40B4-BE49-F238E27FC236}">
                <a16:creationId xmlns:a16="http://schemas.microsoft.com/office/drawing/2014/main" id="{F9901DF4-9807-41F1-B86A-DB243418DF72}"/>
              </a:ext>
            </a:extLst>
          </p:cNvPr>
          <p:cNvSpPr>
            <a:spLocks noGrp="1"/>
          </p:cNvSpPr>
          <p:nvPr>
            <p:ph type="subTitle" idx="1"/>
          </p:nvPr>
        </p:nvSpPr>
        <p:spPr>
          <a:xfrm>
            <a:off x="1524000" y="4159404"/>
            <a:ext cx="9144000" cy="1098395"/>
          </a:xfrm>
        </p:spPr>
        <p:txBody>
          <a:bodyPr>
            <a:normAutofit/>
          </a:bodyPr>
          <a:lstStyle/>
          <a:p>
            <a:r>
              <a:rPr lang="nl-NL" dirty="0">
                <a:solidFill>
                  <a:srgbClr val="FFFFFF"/>
                </a:solidFill>
              </a:rPr>
              <a:t>ZN 23092021</a:t>
            </a:r>
          </a:p>
        </p:txBody>
      </p:sp>
    </p:spTree>
    <p:extLst>
      <p:ext uri="{BB962C8B-B14F-4D97-AF65-F5344CB8AC3E}">
        <p14:creationId xmlns:p14="http://schemas.microsoft.com/office/powerpoint/2010/main" val="2043326306"/>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p:cNvSpPr>
            <a:spLocks noGrp="1"/>
          </p:cNvSpPr>
          <p:nvPr>
            <p:ph type="title" idx="4294967295"/>
          </p:nvPr>
        </p:nvSpPr>
        <p:spPr>
          <a:xfrm>
            <a:off x="838200" y="365125"/>
            <a:ext cx="10515600" cy="1325563"/>
          </a:xfrm>
        </p:spPr>
        <p:txBody>
          <a:bodyPr vert="horz" lIns="91440" tIns="45720" rIns="91440" bIns="45720" rtlCol="0" anchor="ctr">
            <a:normAutofit/>
          </a:bodyPr>
          <a:lstStyle/>
          <a:p>
            <a:r>
              <a:rPr lang="en-US" kern="1200" dirty="0">
                <a:solidFill>
                  <a:schemeClr val="tx1"/>
                </a:solidFill>
                <a:latin typeface="+mj-lt"/>
                <a:ea typeface="+mj-ea"/>
                <a:cs typeface="+mj-cs"/>
              </a:rPr>
              <a:t>DEUGD</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ijdelijke aanduiding voor inhoud 2"/>
          <p:cNvSpPr>
            <a:spLocks noGrp="1"/>
          </p:cNvSpPr>
          <p:nvPr>
            <p:ph idx="4294967295"/>
          </p:nvPr>
        </p:nvSpPr>
        <p:spPr>
          <a:xfrm>
            <a:off x="838200" y="1825625"/>
            <a:ext cx="10515600" cy="4351338"/>
          </a:xfrm>
        </p:spPr>
        <p:txBody>
          <a:bodyPr vert="horz" lIns="91440" tIns="45720" rIns="91440" bIns="45720" rtlCol="0">
            <a:normAutofit/>
          </a:bodyPr>
          <a:lstStyle/>
          <a:p>
            <a:endParaRPr lang="en-US" dirty="0"/>
          </a:p>
          <a:p>
            <a:r>
              <a:rPr lang="en-US" dirty="0"/>
              <a:t>DINGEN ONDERZOCHT&gt; MEER KENNIS</a:t>
            </a:r>
          </a:p>
          <a:p>
            <a:r>
              <a:rPr lang="en-US" dirty="0"/>
              <a:t>MEER KENNIS &gt; OPRECHTE INTENTIES</a:t>
            </a:r>
          </a:p>
          <a:p>
            <a:r>
              <a:rPr lang="en-US" dirty="0"/>
              <a:t>OPRECHTE INTENTIES&gt; RECHTMAKEN GEEST</a:t>
            </a:r>
          </a:p>
          <a:p>
            <a:r>
              <a:rPr lang="en-US" dirty="0"/>
              <a:t>RECHTMAKEN GEEST&gt; </a:t>
            </a:r>
            <a:r>
              <a:rPr lang="en-US" i="1" dirty="0">
                <a:solidFill>
                  <a:srgbClr val="FF0000"/>
                </a:solidFill>
              </a:rPr>
              <a:t>INDIVIDU </a:t>
            </a:r>
            <a:r>
              <a:rPr lang="en-US" dirty="0"/>
              <a:t>GECULTIVEERD</a:t>
            </a:r>
          </a:p>
          <a:p>
            <a:r>
              <a:rPr lang="en-US" dirty="0"/>
              <a:t>GECULTIVEERDE IND. &gt; REGULEREN </a:t>
            </a:r>
            <a:r>
              <a:rPr lang="en-US" i="1" dirty="0">
                <a:solidFill>
                  <a:srgbClr val="FF0000"/>
                </a:solidFill>
              </a:rPr>
              <a:t>FAMILIE</a:t>
            </a:r>
          </a:p>
          <a:p>
            <a:r>
              <a:rPr lang="en-US" dirty="0"/>
              <a:t>REGULEREN FAMILIE&gt; </a:t>
            </a:r>
            <a:r>
              <a:rPr lang="en-US" i="1" dirty="0">
                <a:solidFill>
                  <a:srgbClr val="FF0000"/>
                </a:solidFill>
              </a:rPr>
              <a:t>STAAT </a:t>
            </a:r>
            <a:r>
              <a:rPr lang="en-US" dirty="0"/>
              <a:t>KAN WORDEN GEREGEERD</a:t>
            </a:r>
          </a:p>
          <a:p>
            <a:r>
              <a:rPr lang="en-US" dirty="0"/>
              <a:t>STAAT GEREGEERD&gt; VREDE IN</a:t>
            </a:r>
            <a:r>
              <a:rPr lang="en-US" dirty="0">
                <a:solidFill>
                  <a:srgbClr val="FF0000"/>
                </a:solidFill>
              </a:rPr>
              <a:t> </a:t>
            </a:r>
            <a:r>
              <a:rPr lang="en-US" i="1" dirty="0">
                <a:solidFill>
                  <a:srgbClr val="FF0000"/>
                </a:solidFill>
              </a:rPr>
              <a:t>‘WAT ONDER DE HEMEL IS</a:t>
            </a:r>
            <a:r>
              <a:rPr lang="en-US" dirty="0"/>
              <a:t>’</a:t>
            </a:r>
          </a:p>
        </p:txBody>
      </p:sp>
    </p:spTree>
    <p:extLst>
      <p:ext uri="{BB962C8B-B14F-4D97-AF65-F5344CB8AC3E}">
        <p14:creationId xmlns:p14="http://schemas.microsoft.com/office/powerpoint/2010/main" val="19755090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28D31E1B-0407-4223-9642-0B642CBF57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062849"/>
            <a:ext cx="731521" cy="673460"/>
            <a:chOff x="3940602" y="308034"/>
            <a:chExt cx="2116791" cy="3428999"/>
          </a:xfrm>
          <a:solidFill>
            <a:schemeClr val="accent4"/>
          </a:solidFill>
        </p:grpSpPr>
        <p:sp>
          <p:nvSpPr>
            <p:cNvPr id="74" name="Rectangle 73">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656150"/>
            <a:ext cx="5672667" cy="14315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A3D58B5B-578D-46A9-AEDA-FDC90F6965F3}"/>
              </a:ext>
            </a:extLst>
          </p:cNvPr>
          <p:cNvSpPr>
            <a:spLocks noGrp="1"/>
          </p:cNvSpPr>
          <p:nvPr>
            <p:ph type="title" idx="4294967295"/>
          </p:nvPr>
        </p:nvSpPr>
        <p:spPr>
          <a:xfrm>
            <a:off x="1043631" y="873940"/>
            <a:ext cx="5052369" cy="1035781"/>
          </a:xfrm>
        </p:spPr>
        <p:txBody>
          <a:bodyPr vert="horz" lIns="91440" tIns="45720" rIns="91440" bIns="45720" rtlCol="0" anchor="ctr">
            <a:normAutofit/>
          </a:bodyPr>
          <a:lstStyle/>
          <a:p>
            <a:r>
              <a:rPr lang="en-US" sz="2000" b="1" kern="1200" dirty="0">
                <a:solidFill>
                  <a:schemeClr val="tx1"/>
                </a:solidFill>
                <a:latin typeface="+mj-lt"/>
                <a:ea typeface="+mj-ea"/>
                <a:cs typeface="+mj-cs"/>
              </a:rPr>
              <a:t>‘BEING AWARE OF YOUR JOBDISCRIPTION’</a:t>
            </a:r>
            <a:br>
              <a:rPr lang="en-US" sz="2000" b="1" kern="1200" dirty="0">
                <a:solidFill>
                  <a:schemeClr val="tx1"/>
                </a:solidFill>
                <a:latin typeface="+mj-lt"/>
                <a:ea typeface="+mj-ea"/>
                <a:cs typeface="+mj-cs"/>
              </a:rPr>
            </a:br>
            <a:r>
              <a:rPr lang="en-US" sz="2000" b="1" kern="1200" dirty="0">
                <a:solidFill>
                  <a:schemeClr val="tx1"/>
                </a:solidFill>
                <a:latin typeface="+mj-lt"/>
                <a:ea typeface="+mj-ea"/>
                <a:cs typeface="+mj-cs"/>
              </a:rPr>
              <a:t>‘KEN UW PLAATS’; ROLLEN, RELATIES, RITUELEN</a:t>
            </a:r>
          </a:p>
        </p:txBody>
      </p:sp>
      <p:sp>
        <p:nvSpPr>
          <p:cNvPr id="3" name="Tijdelijke aanduiding voor inhoud 2">
            <a:extLst>
              <a:ext uri="{FF2B5EF4-FFF2-40B4-BE49-F238E27FC236}">
                <a16:creationId xmlns:a16="http://schemas.microsoft.com/office/drawing/2014/main" id="{239A3C91-6D65-4A9E-832C-38CFD9C73FC1}"/>
              </a:ext>
            </a:extLst>
          </p:cNvPr>
          <p:cNvSpPr>
            <a:spLocks noGrp="1"/>
          </p:cNvSpPr>
          <p:nvPr>
            <p:ph idx="4294967295"/>
          </p:nvPr>
        </p:nvSpPr>
        <p:spPr>
          <a:xfrm>
            <a:off x="1074000" y="2451429"/>
            <a:ext cx="4991629" cy="3677123"/>
          </a:xfrm>
        </p:spPr>
        <p:txBody>
          <a:bodyPr vert="horz" lIns="91440" tIns="45720" rIns="91440" bIns="45720" rtlCol="0" anchor="ctr">
            <a:normAutofit fontScale="55000" lnSpcReduction="20000"/>
          </a:bodyPr>
          <a:lstStyle/>
          <a:p>
            <a:pPr marL="0"/>
            <a:endParaRPr lang="en-US" sz="1500" dirty="0"/>
          </a:p>
          <a:p>
            <a:pPr marL="0" indent="0">
              <a:buNone/>
            </a:pPr>
            <a:r>
              <a:rPr lang="en-US" sz="1500" dirty="0"/>
              <a:t>  </a:t>
            </a:r>
            <a:endParaRPr lang="en-US" sz="2000" dirty="0"/>
          </a:p>
          <a:p>
            <a:pPr marL="0" indent="0">
              <a:buNone/>
            </a:pPr>
            <a:endParaRPr lang="nl-NL" sz="1500" dirty="0"/>
          </a:p>
          <a:p>
            <a:pPr>
              <a:buFontTx/>
              <a:buChar char="-"/>
            </a:pPr>
            <a:r>
              <a:rPr lang="nl-NL" sz="3100" dirty="0"/>
              <a:t>MAATSCHAPPELIJKE </a:t>
            </a:r>
            <a:r>
              <a:rPr lang="nl-NL" sz="3100" dirty="0">
                <a:solidFill>
                  <a:srgbClr val="FF0000"/>
                </a:solidFill>
              </a:rPr>
              <a:t>POSITIE</a:t>
            </a:r>
            <a:r>
              <a:rPr lang="nl-NL" sz="3100" dirty="0"/>
              <a:t> EN DAARBIJ HORENDE </a:t>
            </a:r>
            <a:r>
              <a:rPr lang="nl-NL" sz="3100" dirty="0">
                <a:solidFill>
                  <a:srgbClr val="FF0000"/>
                </a:solidFill>
              </a:rPr>
              <a:t>ROL</a:t>
            </a:r>
            <a:r>
              <a:rPr lang="nl-NL" sz="3100" dirty="0"/>
              <a:t> KENNEN</a:t>
            </a:r>
          </a:p>
          <a:p>
            <a:pPr marL="0" indent="0">
              <a:buNone/>
            </a:pPr>
            <a:br>
              <a:rPr lang="nl-NL" sz="3100" dirty="0"/>
            </a:br>
            <a:r>
              <a:rPr lang="nl-NL" sz="3100" dirty="0"/>
              <a:t>-   DAAR </a:t>
            </a:r>
            <a:r>
              <a:rPr lang="nl-NL" sz="3100" i="1" dirty="0"/>
              <a:t>STRIKT</a:t>
            </a:r>
            <a:r>
              <a:rPr lang="nl-NL" sz="3100" dirty="0"/>
              <a:t> NAAR HANDELEN &gt; </a:t>
            </a:r>
            <a:r>
              <a:rPr lang="nl-NL" sz="3100" dirty="0">
                <a:solidFill>
                  <a:srgbClr val="FF0000"/>
                </a:solidFill>
              </a:rPr>
              <a:t>RITUEEL</a:t>
            </a:r>
            <a:br>
              <a:rPr lang="nl-NL" sz="3100" dirty="0"/>
            </a:br>
            <a:endParaRPr lang="nl-NL" sz="3100" dirty="0"/>
          </a:p>
          <a:p>
            <a:pPr>
              <a:buFontTx/>
              <a:buChar char="-"/>
            </a:pPr>
            <a:r>
              <a:rPr lang="nl-NL" sz="3100" dirty="0"/>
              <a:t>STREVEN NAAR </a:t>
            </a:r>
            <a:r>
              <a:rPr lang="nl-NL" sz="3100" dirty="0">
                <a:solidFill>
                  <a:srgbClr val="FF0000"/>
                </a:solidFill>
              </a:rPr>
              <a:t>PERFECTIE</a:t>
            </a:r>
            <a:r>
              <a:rPr lang="nl-NL" sz="3100" dirty="0"/>
              <a:t> IN UITVOEREN ROL</a:t>
            </a:r>
            <a:br>
              <a:rPr lang="nl-NL" sz="3100" dirty="0"/>
            </a:br>
            <a:r>
              <a:rPr lang="nl-NL" sz="3100" dirty="0"/>
              <a:t>  </a:t>
            </a:r>
          </a:p>
          <a:p>
            <a:pPr>
              <a:buFontTx/>
              <a:buChar char="-"/>
            </a:pPr>
            <a:r>
              <a:rPr lang="nl-NL" sz="3100" dirty="0"/>
              <a:t>COLLECTIEVE PERFECTIE VOOR LAND / STAAT &gt;</a:t>
            </a:r>
            <a:br>
              <a:rPr lang="nl-NL" sz="3100" dirty="0"/>
            </a:br>
            <a:r>
              <a:rPr lang="nl-NL" sz="3100" dirty="0">
                <a:solidFill>
                  <a:srgbClr val="FF0000"/>
                </a:solidFill>
              </a:rPr>
              <a:t>HARMONIE</a:t>
            </a:r>
            <a:br>
              <a:rPr lang="nl-NL" sz="3100" i="1" dirty="0"/>
            </a:br>
            <a:endParaRPr lang="nl-NL" sz="3100" i="1" dirty="0"/>
          </a:p>
          <a:p>
            <a:pPr>
              <a:buFontTx/>
              <a:buChar char="-"/>
            </a:pPr>
            <a:r>
              <a:rPr lang="nl-NL" sz="3100" dirty="0"/>
              <a:t>JUISTE RITUELE RELATIES &gt; ORANISCH, HARMONIEUS FUNCTIONEREN</a:t>
            </a:r>
          </a:p>
          <a:p>
            <a:pPr marL="0"/>
            <a:endParaRPr lang="en-US" sz="1500" dirty="0"/>
          </a:p>
          <a:p>
            <a:endParaRPr lang="en-US" sz="1500" i="1" dirty="0"/>
          </a:p>
          <a:p>
            <a:endParaRPr lang="en-US" sz="1500" dirty="0"/>
          </a:p>
          <a:p>
            <a:endParaRPr lang="en-US" sz="1500" dirty="0"/>
          </a:p>
        </p:txBody>
      </p:sp>
      <p:sp>
        <p:nvSpPr>
          <p:cNvPr id="80" name="Rectangle 79">
            <a:extLst>
              <a:ext uri="{FF2B5EF4-FFF2-40B4-BE49-F238E27FC236}">
                <a16:creationId xmlns:a16="http://schemas.microsoft.com/office/drawing/2014/main" id="{70E96339-907C-46C3-99AC-31179B6F0E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16299" y="608401"/>
            <a:ext cx="4637502" cy="5593443"/>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The Importance of Job Descriptions: A Quick Q&amp;A">
            <a:extLst>
              <a:ext uri="{FF2B5EF4-FFF2-40B4-BE49-F238E27FC236}">
                <a16:creationId xmlns:a16="http://schemas.microsoft.com/office/drawing/2014/main" id="{24E91837-186F-4143-84C5-FA217E6310FB}"/>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930493" y="1045855"/>
            <a:ext cx="4223252" cy="4826573"/>
          </a:xfrm>
          <a:prstGeom prst="rect">
            <a:avLst/>
          </a:prstGeom>
          <a:noFill/>
          <a:extLst>
            <a:ext uri="{909E8E84-426E-40DD-AFC4-6F175D3DCCD1}">
              <a14:hiddenFill xmlns:a14="http://schemas.microsoft.com/office/drawing/2010/main">
                <a:solidFill>
                  <a:srgbClr val="FFFFFF"/>
                </a:solidFill>
              </a14:hiddenFill>
            </a:ext>
          </a:extLst>
        </p:spPr>
      </p:pic>
      <p:cxnSp>
        <p:nvCxnSpPr>
          <p:cNvPr id="82" name="Straight Connector 81">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92240"/>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55467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76" name="Rectangle 70">
            <a:extLst>
              <a:ext uri="{FF2B5EF4-FFF2-40B4-BE49-F238E27FC236}">
                <a16:creationId xmlns:a16="http://schemas.microsoft.com/office/drawing/2014/main" id="{743AA782-23D1-4521-8CAD-47662984AA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el 2">
            <a:extLst>
              <a:ext uri="{FF2B5EF4-FFF2-40B4-BE49-F238E27FC236}">
                <a16:creationId xmlns:a16="http://schemas.microsoft.com/office/drawing/2014/main" id="{300F8C7B-81B0-43FD-82A5-89ABA018A21D}"/>
              </a:ext>
            </a:extLst>
          </p:cNvPr>
          <p:cNvSpPr>
            <a:spLocks noGrp="1"/>
          </p:cNvSpPr>
          <p:nvPr>
            <p:ph type="title"/>
          </p:nvPr>
        </p:nvSpPr>
        <p:spPr>
          <a:xfrm>
            <a:off x="630936" y="640080"/>
            <a:ext cx="4818888" cy="1481328"/>
          </a:xfrm>
        </p:spPr>
        <p:txBody>
          <a:bodyPr anchor="b">
            <a:normAutofit/>
          </a:bodyPr>
          <a:lstStyle/>
          <a:p>
            <a:r>
              <a:rPr lang="nl-NL" sz="3400"/>
              <a:t>5 sleutelrollen / relaties:</a:t>
            </a:r>
            <a:br>
              <a:rPr lang="nl-NL" sz="3400"/>
            </a:br>
            <a:endParaRPr lang="nl-NL" sz="3400"/>
          </a:p>
        </p:txBody>
      </p:sp>
      <p:sp>
        <p:nvSpPr>
          <p:cNvPr id="3077" name="sketch line">
            <a:extLst>
              <a:ext uri="{FF2B5EF4-FFF2-40B4-BE49-F238E27FC236}">
                <a16:creationId xmlns:a16="http://schemas.microsoft.com/office/drawing/2014/main" id="{650D18FE-0824-4A46-B22C-A86B52E578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372868"/>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jdelijke aanduiding voor inhoud 3">
            <a:extLst>
              <a:ext uri="{FF2B5EF4-FFF2-40B4-BE49-F238E27FC236}">
                <a16:creationId xmlns:a16="http://schemas.microsoft.com/office/drawing/2014/main" id="{F94431E4-603C-45D2-A6C7-0BF8B0071CA3}"/>
              </a:ext>
            </a:extLst>
          </p:cNvPr>
          <p:cNvSpPr>
            <a:spLocks noGrp="1"/>
          </p:cNvSpPr>
          <p:nvPr>
            <p:ph idx="1"/>
          </p:nvPr>
        </p:nvSpPr>
        <p:spPr>
          <a:xfrm>
            <a:off x="630936" y="2660904"/>
            <a:ext cx="4818888" cy="3547872"/>
          </a:xfrm>
        </p:spPr>
        <p:txBody>
          <a:bodyPr anchor="t">
            <a:normAutofit/>
          </a:bodyPr>
          <a:lstStyle/>
          <a:p>
            <a:pPr marL="0" indent="0">
              <a:buNone/>
            </a:pPr>
            <a:r>
              <a:rPr lang="nl-NL" sz="2200" dirty="0"/>
              <a:t>   </a:t>
            </a:r>
            <a:r>
              <a:rPr lang="nl-NL" sz="3200" dirty="0"/>
              <a:t>- heerser en onderdaan</a:t>
            </a:r>
          </a:p>
          <a:p>
            <a:pPr marL="0" indent="0">
              <a:buNone/>
            </a:pPr>
            <a:r>
              <a:rPr lang="nl-NL" sz="3200" dirty="0"/>
              <a:t>   - buur en buur</a:t>
            </a:r>
          </a:p>
          <a:p>
            <a:pPr marL="0" indent="0">
              <a:buNone/>
            </a:pPr>
            <a:r>
              <a:rPr lang="nl-NL" sz="3200" dirty="0"/>
              <a:t>   - vader en zoon</a:t>
            </a:r>
          </a:p>
          <a:p>
            <a:pPr marL="0" indent="0">
              <a:buNone/>
            </a:pPr>
            <a:r>
              <a:rPr lang="nl-NL" sz="3200" dirty="0"/>
              <a:t>   - man en vrouw</a:t>
            </a:r>
          </a:p>
          <a:p>
            <a:pPr marL="0" indent="0">
              <a:buNone/>
            </a:pPr>
            <a:r>
              <a:rPr lang="nl-NL" sz="3200" dirty="0"/>
              <a:t>   - broer en broer</a:t>
            </a:r>
          </a:p>
          <a:p>
            <a:endParaRPr lang="nl-NL" sz="2200" dirty="0"/>
          </a:p>
        </p:txBody>
      </p:sp>
      <p:pic>
        <p:nvPicPr>
          <p:cNvPr id="3074" name="Picture 2" descr="China's New Confucianism">
            <a:extLst>
              <a:ext uri="{FF2B5EF4-FFF2-40B4-BE49-F238E27FC236}">
                <a16:creationId xmlns:a16="http://schemas.microsoft.com/office/drawing/2014/main" id="{50523A3F-3B70-4B25-83EF-07F83A6F98E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973900" y="640080"/>
            <a:ext cx="3709263" cy="55778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39536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66B736-09D3-46D6-8BC5-ED62014F5619}"/>
              </a:ext>
            </a:extLst>
          </p:cNvPr>
          <p:cNvSpPr>
            <a:spLocks noGrp="1"/>
          </p:cNvSpPr>
          <p:nvPr>
            <p:ph type="title"/>
          </p:nvPr>
        </p:nvSpPr>
        <p:spPr>
          <a:xfrm>
            <a:off x="838200" y="365125"/>
            <a:ext cx="10515600" cy="1325563"/>
          </a:xfrm>
        </p:spPr>
        <p:txBody>
          <a:bodyPr>
            <a:normAutofit/>
          </a:bodyPr>
          <a:lstStyle/>
          <a:p>
            <a:r>
              <a:rPr lang="nl-NL" dirty="0"/>
              <a:t>HARMONIE EN RELATIES</a:t>
            </a:r>
          </a:p>
        </p:txBody>
      </p:sp>
      <p:sp>
        <p:nvSpPr>
          <p:cNvPr id="3" name="Tijdelijke aanduiding voor inhoud 2">
            <a:extLst>
              <a:ext uri="{FF2B5EF4-FFF2-40B4-BE49-F238E27FC236}">
                <a16:creationId xmlns:a16="http://schemas.microsoft.com/office/drawing/2014/main" id="{C43B09A0-B8F9-49D0-8013-ED62CE2B3A64}"/>
              </a:ext>
            </a:extLst>
          </p:cNvPr>
          <p:cNvSpPr>
            <a:spLocks noGrp="1"/>
          </p:cNvSpPr>
          <p:nvPr>
            <p:ph idx="1"/>
          </p:nvPr>
        </p:nvSpPr>
        <p:spPr>
          <a:xfrm>
            <a:off x="838200" y="1825625"/>
            <a:ext cx="10515600" cy="4351338"/>
          </a:xfrm>
        </p:spPr>
        <p:txBody>
          <a:bodyPr>
            <a:normAutofit/>
          </a:bodyPr>
          <a:lstStyle/>
          <a:p>
            <a:pPr marL="0" indent="0">
              <a:buNone/>
            </a:pPr>
            <a:endParaRPr lang="nl-NL" dirty="0"/>
          </a:p>
          <a:p>
            <a:r>
              <a:rPr lang="nl-NL" dirty="0"/>
              <a:t>OUDERE BROER en JONGERE BROER </a:t>
            </a:r>
            <a:br>
              <a:rPr lang="nl-NL" dirty="0"/>
            </a:br>
            <a:endParaRPr lang="nl-NL" dirty="0"/>
          </a:p>
          <a:p>
            <a:pPr marL="0" indent="0">
              <a:buNone/>
            </a:pPr>
            <a:r>
              <a:rPr lang="nl-NL" dirty="0"/>
              <a:t>   - oudere broer: liang &gt; </a:t>
            </a:r>
            <a:r>
              <a:rPr lang="nl-NL" dirty="0">
                <a:solidFill>
                  <a:srgbClr val="FF0000"/>
                </a:solidFill>
              </a:rPr>
              <a:t>goedaardig / zorgzaam</a:t>
            </a:r>
          </a:p>
          <a:p>
            <a:pPr marL="0" indent="0">
              <a:buNone/>
            </a:pPr>
            <a:r>
              <a:rPr lang="nl-NL" dirty="0"/>
              <a:t>   - jongere broer: ti &gt; </a:t>
            </a:r>
            <a:r>
              <a:rPr lang="nl-NL" dirty="0">
                <a:solidFill>
                  <a:srgbClr val="FF0000"/>
                </a:solidFill>
              </a:rPr>
              <a:t>respectvol /meegaand</a:t>
            </a:r>
          </a:p>
          <a:p>
            <a:pPr marL="0" indent="0">
              <a:buNone/>
            </a:pPr>
            <a:endParaRPr lang="nl-NL" dirty="0"/>
          </a:p>
          <a:p>
            <a:pPr marL="0" indent="0">
              <a:buNone/>
            </a:pPr>
            <a:endParaRPr lang="nl-NL" dirty="0"/>
          </a:p>
          <a:p>
            <a:pPr marL="0" indent="0">
              <a:buNone/>
            </a:pPr>
            <a:endParaRPr lang="nl-NL" dirty="0"/>
          </a:p>
          <a:p>
            <a:pPr marL="0" indent="0">
              <a:buNone/>
            </a:pPr>
            <a:endParaRPr lang="nl-NL" dirty="0"/>
          </a:p>
        </p:txBody>
      </p:sp>
    </p:spTree>
    <p:extLst>
      <p:ext uri="{BB962C8B-B14F-4D97-AF65-F5344CB8AC3E}">
        <p14:creationId xmlns:p14="http://schemas.microsoft.com/office/powerpoint/2010/main" val="2292457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9DFE5848-6F38-4A15-9A0A-2D53E1482FC5}"/>
              </a:ext>
            </a:extLst>
          </p:cNvPr>
          <p:cNvSpPr>
            <a:spLocks noGrp="1"/>
          </p:cNvSpPr>
          <p:nvPr>
            <p:ph type="title"/>
          </p:nvPr>
        </p:nvSpPr>
        <p:spPr>
          <a:xfrm>
            <a:off x="838200" y="365125"/>
            <a:ext cx="10515600" cy="1325563"/>
          </a:xfrm>
        </p:spPr>
        <p:txBody>
          <a:bodyPr>
            <a:normAutofit/>
          </a:bodyPr>
          <a:lstStyle/>
          <a:p>
            <a:r>
              <a:rPr lang="nl-NL" dirty="0"/>
              <a:t>‘Als er harmonie is in het gezin gedijt alles.’</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id="{B3577C37-6B3E-4C67-B4E2-CA817CB9BBA8}"/>
              </a:ext>
            </a:extLst>
          </p:cNvPr>
          <p:cNvSpPr>
            <a:spLocks noGrp="1"/>
          </p:cNvSpPr>
          <p:nvPr>
            <p:ph idx="1"/>
          </p:nvPr>
        </p:nvSpPr>
        <p:spPr>
          <a:xfrm>
            <a:off x="838200" y="1825625"/>
            <a:ext cx="10515600" cy="4351338"/>
          </a:xfrm>
        </p:spPr>
        <p:txBody>
          <a:bodyPr>
            <a:normAutofit lnSpcReduction="10000"/>
          </a:bodyPr>
          <a:lstStyle/>
          <a:p>
            <a:r>
              <a:rPr lang="nl-NL" sz="2600" dirty="0"/>
              <a:t>Mencius: In elke relatie ander soort harmonie:</a:t>
            </a:r>
          </a:p>
          <a:p>
            <a:pPr marL="0" indent="0">
              <a:buNone/>
            </a:pPr>
            <a:endParaRPr lang="nl-NL" sz="2600" dirty="0"/>
          </a:p>
          <a:p>
            <a:pPr marL="0" indent="0">
              <a:buNone/>
            </a:pPr>
            <a:r>
              <a:rPr lang="nl-NL" sz="2600" dirty="0"/>
              <a:t>   - </a:t>
            </a:r>
            <a:r>
              <a:rPr lang="nl-NL" dirty="0"/>
              <a:t>liefde tussen vader en zoon</a:t>
            </a:r>
          </a:p>
          <a:p>
            <a:pPr marL="0" indent="0">
              <a:buNone/>
            </a:pPr>
            <a:r>
              <a:rPr lang="nl-NL" dirty="0"/>
              <a:t>   - plichtsbetrachting tussen vorst en onderdaan</a:t>
            </a:r>
          </a:p>
          <a:p>
            <a:pPr marL="0" indent="0">
              <a:buNone/>
            </a:pPr>
            <a:r>
              <a:rPr lang="nl-NL" dirty="0"/>
              <a:t>   - afstand tussen man en vrouw</a:t>
            </a:r>
          </a:p>
          <a:p>
            <a:pPr marL="0" indent="0">
              <a:buNone/>
            </a:pPr>
            <a:r>
              <a:rPr lang="nl-NL" dirty="0"/>
              <a:t>   - respect tussen jong en oud</a:t>
            </a:r>
          </a:p>
          <a:p>
            <a:pPr marL="0" indent="0">
              <a:buNone/>
            </a:pPr>
            <a:r>
              <a:rPr lang="nl-NL" dirty="0"/>
              <a:t>   - trouw tussen vrienden</a:t>
            </a:r>
          </a:p>
          <a:p>
            <a:pPr marL="0" indent="0">
              <a:buNone/>
            </a:pPr>
            <a:endParaRPr lang="nl-NL" sz="2600" dirty="0"/>
          </a:p>
          <a:p>
            <a:pPr marL="0" indent="0">
              <a:buNone/>
            </a:pPr>
            <a:r>
              <a:rPr lang="nl-NL" sz="2600" dirty="0"/>
              <a:t>   </a:t>
            </a:r>
          </a:p>
        </p:txBody>
      </p:sp>
    </p:spTree>
    <p:extLst>
      <p:ext uri="{BB962C8B-B14F-4D97-AF65-F5344CB8AC3E}">
        <p14:creationId xmlns:p14="http://schemas.microsoft.com/office/powerpoint/2010/main" val="2234457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28" name="Rectangle 134">
            <a:extLst>
              <a:ext uri="{FF2B5EF4-FFF2-40B4-BE49-F238E27FC236}">
                <a16:creationId xmlns:a16="http://schemas.microsoft.com/office/drawing/2014/main" id="{77C59BEC-C4CC-4741-B975-08C543178D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029" name="Arc 136">
            <a:extLst>
              <a:ext uri="{FF2B5EF4-FFF2-40B4-BE49-F238E27FC236}">
                <a16:creationId xmlns:a16="http://schemas.microsoft.com/office/drawing/2014/main" id="{72DEF309-605D-4117-9340-6D589B6C3A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3986173" flipV="1">
            <a:off x="3930947" y="651615"/>
            <a:ext cx="4083433" cy="4083433"/>
          </a:xfrm>
          <a:prstGeom prst="arc">
            <a:avLst>
              <a:gd name="adj1" fmla="val 16200000"/>
              <a:gd name="adj2" fmla="val 20093138"/>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2" name="Titel 1">
            <a:extLst>
              <a:ext uri="{FF2B5EF4-FFF2-40B4-BE49-F238E27FC236}">
                <a16:creationId xmlns:a16="http://schemas.microsoft.com/office/drawing/2014/main" id="{45F885AB-ED73-48E8-8F8E-33DDA0DE310F}"/>
              </a:ext>
            </a:extLst>
          </p:cNvPr>
          <p:cNvSpPr>
            <a:spLocks noGrp="1"/>
          </p:cNvSpPr>
          <p:nvPr>
            <p:ph type="title"/>
          </p:nvPr>
        </p:nvSpPr>
        <p:spPr>
          <a:xfrm>
            <a:off x="838200" y="365125"/>
            <a:ext cx="10515599" cy="1325563"/>
          </a:xfrm>
        </p:spPr>
        <p:txBody>
          <a:bodyPr>
            <a:normAutofit/>
          </a:bodyPr>
          <a:lstStyle/>
          <a:p>
            <a:r>
              <a:rPr lang="nl-NL" dirty="0"/>
              <a:t>HARMONIE</a:t>
            </a:r>
          </a:p>
        </p:txBody>
      </p:sp>
      <p:sp>
        <p:nvSpPr>
          <p:cNvPr id="3" name="Tijdelijke aanduiding voor inhoud 2">
            <a:extLst>
              <a:ext uri="{FF2B5EF4-FFF2-40B4-BE49-F238E27FC236}">
                <a16:creationId xmlns:a16="http://schemas.microsoft.com/office/drawing/2014/main" id="{7B276FD8-65CD-4BEB-B30C-3816F156BD80}"/>
              </a:ext>
            </a:extLst>
          </p:cNvPr>
          <p:cNvSpPr>
            <a:spLocks noGrp="1"/>
          </p:cNvSpPr>
          <p:nvPr>
            <p:ph idx="1"/>
          </p:nvPr>
        </p:nvSpPr>
        <p:spPr>
          <a:xfrm>
            <a:off x="838200" y="1825625"/>
            <a:ext cx="5393361" cy="4351338"/>
          </a:xfrm>
        </p:spPr>
        <p:txBody>
          <a:bodyPr>
            <a:normAutofit/>
          </a:bodyPr>
          <a:lstStyle/>
          <a:p>
            <a:r>
              <a:rPr lang="nl-NL" dirty="0"/>
              <a:t>KEIZER – HEMEL</a:t>
            </a:r>
          </a:p>
          <a:p>
            <a:endParaRPr lang="nl-NL" dirty="0"/>
          </a:p>
          <a:p>
            <a:r>
              <a:rPr lang="nl-NL" dirty="0"/>
              <a:t>KEIZER – VOLK / ONDERDAAN</a:t>
            </a:r>
          </a:p>
          <a:p>
            <a:endParaRPr lang="nl-NL" dirty="0"/>
          </a:p>
          <a:p>
            <a:r>
              <a:rPr lang="nl-NL" dirty="0"/>
              <a:t>HEMELS MANDAAT</a:t>
            </a:r>
          </a:p>
          <a:p>
            <a:endParaRPr lang="nl-NL" dirty="0"/>
          </a:p>
          <a:p>
            <a:r>
              <a:rPr lang="nl-NL" dirty="0"/>
              <a:t>VOORKOMT LUAN - CHAOS</a:t>
            </a:r>
          </a:p>
        </p:txBody>
      </p:sp>
      <p:sp>
        <p:nvSpPr>
          <p:cNvPr id="1030" name="Oval 138">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77008" y="5228027"/>
            <a:ext cx="1107241" cy="107720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1026" name="Picture 2" descr="Chinese symbol: 亂, 乱, chaos, disorder, anarchy, chaotic, disorderly,  confused">
            <a:extLst>
              <a:ext uri="{FF2B5EF4-FFF2-40B4-BE49-F238E27FC236}">
                <a16:creationId xmlns:a16="http://schemas.microsoft.com/office/drawing/2014/main" id="{C049E89B-A4BA-4E12-B2DB-74F916B2A35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46"/>
          <a:stretch/>
        </p:blipFill>
        <p:spPr bwMode="auto">
          <a:xfrm>
            <a:off x="7109962" y="1935984"/>
            <a:ext cx="4221597" cy="4215433"/>
          </a:xfrm>
          <a:custGeom>
            <a:avLst/>
            <a:gdLst/>
            <a:ahLst/>
            <a:cxnLst/>
            <a:rect l="l" t="t" r="r" b="b"/>
            <a:pathLst>
              <a:path w="4221597" h="4303912">
                <a:moveTo>
                  <a:pt x="126986" y="0"/>
                </a:moveTo>
                <a:lnTo>
                  <a:pt x="4094611" y="0"/>
                </a:lnTo>
                <a:cubicBezTo>
                  <a:pt x="4164743" y="0"/>
                  <a:pt x="4221597" y="56854"/>
                  <a:pt x="4221597" y="126986"/>
                </a:cubicBezTo>
                <a:lnTo>
                  <a:pt x="4221597" y="4176926"/>
                </a:lnTo>
                <a:cubicBezTo>
                  <a:pt x="4221597" y="4247058"/>
                  <a:pt x="4164743" y="4303912"/>
                  <a:pt x="4094611" y="4303912"/>
                </a:cubicBezTo>
                <a:lnTo>
                  <a:pt x="126986" y="4303912"/>
                </a:lnTo>
                <a:cubicBezTo>
                  <a:pt x="56854" y="4303912"/>
                  <a:pt x="0" y="4247058"/>
                  <a:pt x="0" y="4176926"/>
                </a:cubicBezTo>
                <a:lnTo>
                  <a:pt x="0" y="126986"/>
                </a:lnTo>
                <a:cubicBezTo>
                  <a:pt x="0" y="56854"/>
                  <a:pt x="56854" y="0"/>
                  <a:pt x="126986" y="0"/>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2608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77A147A-9ED8-46B4-8660-1B3C2AA880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4016C41-A342-40D4-BFAB-2F9BA8ACC215}"/>
              </a:ext>
            </a:extLst>
          </p:cNvPr>
          <p:cNvSpPr>
            <a:spLocks noGrp="1"/>
          </p:cNvSpPr>
          <p:nvPr>
            <p:ph type="title" idx="4294967295"/>
          </p:nvPr>
        </p:nvSpPr>
        <p:spPr>
          <a:xfrm>
            <a:off x="841248" y="548640"/>
            <a:ext cx="3600860" cy="5431536"/>
          </a:xfrm>
        </p:spPr>
        <p:txBody>
          <a:bodyPr vert="horz" lIns="91440" tIns="45720" rIns="91440" bIns="45720" rtlCol="0" anchor="ctr">
            <a:normAutofit/>
          </a:bodyPr>
          <a:lstStyle/>
          <a:p>
            <a:r>
              <a:rPr lang="en-US" sz="4200" kern="1200" dirty="0">
                <a:solidFill>
                  <a:schemeClr val="tx1"/>
                </a:solidFill>
                <a:latin typeface="+mj-lt"/>
                <a:ea typeface="+mj-ea"/>
                <a:cs typeface="+mj-cs"/>
              </a:rPr>
              <a:t>Confucianisme</a:t>
            </a:r>
          </a:p>
        </p:txBody>
      </p:sp>
      <p:sp>
        <p:nvSpPr>
          <p:cNvPr id="10" name="sketch line">
            <a:extLst>
              <a:ext uri="{FF2B5EF4-FFF2-40B4-BE49-F238E27FC236}">
                <a16:creationId xmlns:a16="http://schemas.microsoft.com/office/drawing/2014/main" id="{5D6C15A0-C087-4593-8414-2B4EC1CDC3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43983" y="3258715"/>
            <a:ext cx="4480560" cy="18288"/>
          </a:xfrm>
          <a:custGeom>
            <a:avLst/>
            <a:gdLst>
              <a:gd name="connsiteX0" fmla="*/ 0 w 4480560"/>
              <a:gd name="connsiteY0" fmla="*/ 0 h 18288"/>
              <a:gd name="connsiteX1" fmla="*/ 595274 w 4480560"/>
              <a:gd name="connsiteY1" fmla="*/ 0 h 18288"/>
              <a:gd name="connsiteX2" fmla="*/ 1100938 w 4480560"/>
              <a:gd name="connsiteY2" fmla="*/ 0 h 18288"/>
              <a:gd name="connsiteX3" fmla="*/ 1651406 w 4480560"/>
              <a:gd name="connsiteY3" fmla="*/ 0 h 18288"/>
              <a:gd name="connsiteX4" fmla="*/ 2336292 w 4480560"/>
              <a:gd name="connsiteY4" fmla="*/ 0 h 18288"/>
              <a:gd name="connsiteX5" fmla="*/ 2931566 w 4480560"/>
              <a:gd name="connsiteY5" fmla="*/ 0 h 18288"/>
              <a:gd name="connsiteX6" fmla="*/ 3482035 w 4480560"/>
              <a:gd name="connsiteY6" fmla="*/ 0 h 18288"/>
              <a:gd name="connsiteX7" fmla="*/ 4480560 w 4480560"/>
              <a:gd name="connsiteY7" fmla="*/ 0 h 18288"/>
              <a:gd name="connsiteX8" fmla="*/ 4480560 w 4480560"/>
              <a:gd name="connsiteY8" fmla="*/ 18288 h 18288"/>
              <a:gd name="connsiteX9" fmla="*/ 3840480 w 4480560"/>
              <a:gd name="connsiteY9" fmla="*/ 18288 h 18288"/>
              <a:gd name="connsiteX10" fmla="*/ 3290011 w 4480560"/>
              <a:gd name="connsiteY10" fmla="*/ 18288 h 18288"/>
              <a:gd name="connsiteX11" fmla="*/ 2560320 w 4480560"/>
              <a:gd name="connsiteY11" fmla="*/ 18288 h 18288"/>
              <a:gd name="connsiteX12" fmla="*/ 1965046 w 4480560"/>
              <a:gd name="connsiteY12" fmla="*/ 18288 h 18288"/>
              <a:gd name="connsiteX13" fmla="*/ 1459382 w 4480560"/>
              <a:gd name="connsiteY13" fmla="*/ 18288 h 18288"/>
              <a:gd name="connsiteX14" fmla="*/ 774497 w 4480560"/>
              <a:gd name="connsiteY14" fmla="*/ 18288 h 18288"/>
              <a:gd name="connsiteX15" fmla="*/ 0 w 4480560"/>
              <a:gd name="connsiteY15" fmla="*/ 18288 h 18288"/>
              <a:gd name="connsiteX16" fmla="*/ 0 w 4480560"/>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18288"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80958" y="7429"/>
                  <a:pt x="4480540" y="10822"/>
                  <a:pt x="4480560" y="18288"/>
                </a:cubicBezTo>
                <a:cubicBezTo>
                  <a:pt x="4314132" y="14924"/>
                  <a:pt x="4028383" y="36632"/>
                  <a:pt x="3840480" y="18288"/>
                </a:cubicBezTo>
                <a:cubicBezTo>
                  <a:pt x="3652577" y="-56"/>
                  <a:pt x="3547615" y="2848"/>
                  <a:pt x="3290011" y="18288"/>
                </a:cubicBezTo>
                <a:cubicBezTo>
                  <a:pt x="3032407" y="33728"/>
                  <a:pt x="2830268" y="8719"/>
                  <a:pt x="2560320" y="18288"/>
                </a:cubicBezTo>
                <a:cubicBezTo>
                  <a:pt x="2290372" y="27857"/>
                  <a:pt x="2147422" y="6728"/>
                  <a:pt x="1965046" y="18288"/>
                </a:cubicBezTo>
                <a:cubicBezTo>
                  <a:pt x="1782670" y="29848"/>
                  <a:pt x="1689791" y="40680"/>
                  <a:pt x="1459382" y="18288"/>
                </a:cubicBezTo>
                <a:cubicBezTo>
                  <a:pt x="1228973" y="-4104"/>
                  <a:pt x="915486" y="36501"/>
                  <a:pt x="774497" y="18288"/>
                </a:cubicBezTo>
                <a:cubicBezTo>
                  <a:pt x="633508" y="75"/>
                  <a:pt x="361442" y="-11107"/>
                  <a:pt x="0" y="18288"/>
                </a:cubicBezTo>
                <a:cubicBezTo>
                  <a:pt x="-591" y="13205"/>
                  <a:pt x="-663" y="6329"/>
                  <a:pt x="0" y="0"/>
                </a:cubicBezTo>
                <a:close/>
              </a:path>
              <a:path w="4480560" h="18288"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79674" y="5429"/>
                  <a:pt x="4481381" y="14046"/>
                  <a:pt x="4480560" y="18288"/>
                </a:cubicBezTo>
                <a:cubicBezTo>
                  <a:pt x="4279652" y="-6850"/>
                  <a:pt x="4200762" y="41566"/>
                  <a:pt x="3930091" y="18288"/>
                </a:cubicBezTo>
                <a:cubicBezTo>
                  <a:pt x="3659420" y="-4990"/>
                  <a:pt x="3456052" y="22294"/>
                  <a:pt x="3290011" y="18288"/>
                </a:cubicBezTo>
                <a:cubicBezTo>
                  <a:pt x="3123970" y="14282"/>
                  <a:pt x="2882392" y="32818"/>
                  <a:pt x="2649931" y="18288"/>
                </a:cubicBezTo>
                <a:cubicBezTo>
                  <a:pt x="2417470" y="3758"/>
                  <a:pt x="2238426" y="7337"/>
                  <a:pt x="2054657" y="18288"/>
                </a:cubicBezTo>
                <a:cubicBezTo>
                  <a:pt x="1870888" y="29239"/>
                  <a:pt x="1566368" y="45040"/>
                  <a:pt x="1324966" y="18288"/>
                </a:cubicBezTo>
                <a:cubicBezTo>
                  <a:pt x="1083564" y="-8464"/>
                  <a:pt x="787410" y="10946"/>
                  <a:pt x="595274" y="18288"/>
                </a:cubicBezTo>
                <a:cubicBezTo>
                  <a:pt x="403138" y="25630"/>
                  <a:pt x="169622" y="10499"/>
                  <a:pt x="0" y="18288"/>
                </a:cubicBezTo>
                <a:cubicBezTo>
                  <a:pt x="668" y="13665"/>
                  <a:pt x="578" y="5675"/>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56E49BB3-04DF-4E3B-88E9-83472AEA979D}"/>
              </a:ext>
            </a:extLst>
          </p:cNvPr>
          <p:cNvSpPr>
            <a:spLocks noGrp="1"/>
          </p:cNvSpPr>
          <p:nvPr>
            <p:ph idx="4294967295"/>
          </p:nvPr>
        </p:nvSpPr>
        <p:spPr>
          <a:xfrm>
            <a:off x="5126418" y="552091"/>
            <a:ext cx="6224335" cy="5431536"/>
          </a:xfrm>
        </p:spPr>
        <p:txBody>
          <a:bodyPr vert="horz" lIns="91440" tIns="45720" rIns="91440" bIns="45720" rtlCol="0" anchor="ctr">
            <a:normAutofit lnSpcReduction="10000"/>
          </a:bodyPr>
          <a:lstStyle/>
          <a:p>
            <a:endParaRPr lang="en-US" sz="2200" dirty="0"/>
          </a:p>
          <a:p>
            <a:endParaRPr lang="en-US" sz="2200" dirty="0"/>
          </a:p>
          <a:p>
            <a:endParaRPr lang="en-US" sz="2200" dirty="0"/>
          </a:p>
          <a:p>
            <a:r>
              <a:rPr lang="nl-NL" sz="3200" dirty="0"/>
              <a:t>Nadruk op bereiken van perfectie in rol en relatie, </a:t>
            </a:r>
            <a:r>
              <a:rPr lang="nl-NL" sz="3200" i="1" dirty="0"/>
              <a:t>niet</a:t>
            </a:r>
            <a:r>
              <a:rPr lang="nl-NL" sz="3200" dirty="0"/>
              <a:t> op zoeken naar het individuele en zelfrealisatie</a:t>
            </a:r>
          </a:p>
          <a:p>
            <a:pPr marL="0"/>
            <a:endParaRPr lang="nl-NL" sz="3200" dirty="0"/>
          </a:p>
          <a:p>
            <a:r>
              <a:rPr lang="nl-NL" sz="3200" dirty="0"/>
              <a:t>Mens is een sociaal wezen wiens identiteit wordt bepaald door zijn plaats in relatie tot anderen in een web van sociale relaties.</a:t>
            </a:r>
          </a:p>
          <a:p>
            <a:endParaRPr lang="nl-NL" sz="3200" dirty="0"/>
          </a:p>
          <a:p>
            <a:endParaRPr lang="en-US" sz="2200" dirty="0"/>
          </a:p>
          <a:p>
            <a:endParaRPr lang="en-US" sz="2200" dirty="0"/>
          </a:p>
        </p:txBody>
      </p:sp>
    </p:spTree>
    <p:extLst>
      <p:ext uri="{BB962C8B-B14F-4D97-AF65-F5344CB8AC3E}">
        <p14:creationId xmlns:p14="http://schemas.microsoft.com/office/powerpoint/2010/main" val="37955647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28D31E1B-0407-4223-9642-0B642CBF57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3" name="Group 72">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062849"/>
            <a:ext cx="731521" cy="673460"/>
            <a:chOff x="3940602" y="308034"/>
            <a:chExt cx="2116791" cy="3428999"/>
          </a:xfrm>
          <a:solidFill>
            <a:schemeClr val="accent4"/>
          </a:solidFill>
        </p:grpSpPr>
        <p:sp>
          <p:nvSpPr>
            <p:cNvPr id="74" name="Rectangle 73">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656150"/>
            <a:ext cx="5672667" cy="1431591"/>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F570F25-82D5-4CC9-AF0B-4525F3B17538}"/>
              </a:ext>
            </a:extLst>
          </p:cNvPr>
          <p:cNvSpPr>
            <a:spLocks noGrp="1"/>
          </p:cNvSpPr>
          <p:nvPr>
            <p:ph type="title" idx="4294967295"/>
          </p:nvPr>
        </p:nvSpPr>
        <p:spPr>
          <a:xfrm>
            <a:off x="1043631" y="873940"/>
            <a:ext cx="5052369" cy="1035781"/>
          </a:xfrm>
        </p:spPr>
        <p:txBody>
          <a:bodyPr vert="horz" lIns="91440" tIns="45720" rIns="91440" bIns="45720" rtlCol="0" anchor="ctr">
            <a:normAutofit/>
          </a:bodyPr>
          <a:lstStyle/>
          <a:p>
            <a:r>
              <a:rPr lang="en-US" sz="3600" kern="1200">
                <a:solidFill>
                  <a:schemeClr val="tx1"/>
                </a:solidFill>
                <a:latin typeface="+mj-lt"/>
                <a:ea typeface="+mj-ea"/>
                <a:cs typeface="+mj-cs"/>
              </a:rPr>
              <a:t>RITUEEL</a:t>
            </a:r>
          </a:p>
        </p:txBody>
      </p:sp>
      <p:sp>
        <p:nvSpPr>
          <p:cNvPr id="3" name="Tijdelijke aanduiding voor inhoud 2">
            <a:extLst>
              <a:ext uri="{FF2B5EF4-FFF2-40B4-BE49-F238E27FC236}">
                <a16:creationId xmlns:a16="http://schemas.microsoft.com/office/drawing/2014/main" id="{AFE16954-4A36-4F11-9624-18AB7EB6B6B5}"/>
              </a:ext>
            </a:extLst>
          </p:cNvPr>
          <p:cNvSpPr>
            <a:spLocks noGrp="1"/>
          </p:cNvSpPr>
          <p:nvPr>
            <p:ph idx="4294967295"/>
          </p:nvPr>
        </p:nvSpPr>
        <p:spPr>
          <a:xfrm>
            <a:off x="1045029" y="2524721"/>
            <a:ext cx="4991629" cy="3677123"/>
          </a:xfrm>
        </p:spPr>
        <p:txBody>
          <a:bodyPr vert="horz" lIns="91440" tIns="45720" rIns="91440" bIns="45720" rtlCol="0" anchor="ctr">
            <a:normAutofit/>
          </a:bodyPr>
          <a:lstStyle/>
          <a:p>
            <a:r>
              <a:rPr lang="en-US" sz="1800"/>
              <a:t>MENSEN &gt; DRIFTEN &gt; DRIFTMATIG HANDELEN &gt; CHAOS</a:t>
            </a:r>
          </a:p>
          <a:p>
            <a:pPr marL="0"/>
            <a:endParaRPr lang="en-US" sz="1800"/>
          </a:p>
          <a:p>
            <a:r>
              <a:rPr lang="en-US" sz="1800"/>
              <a:t>REGELEN &gt; RITUEEL = ‘OVERWINNEN NATUUR'</a:t>
            </a:r>
          </a:p>
          <a:p>
            <a:pPr marL="0"/>
            <a:endParaRPr lang="en-US" sz="1800"/>
          </a:p>
          <a:p>
            <a:r>
              <a:rPr lang="en-US" sz="1800"/>
              <a:t>RITUELEN &gt; DIFFERENTIËREN VAN MENSEN &gt; VOORKOMEN CHAOS</a:t>
            </a:r>
          </a:p>
          <a:p>
            <a:pPr marL="0"/>
            <a:endParaRPr lang="en-US" sz="1800"/>
          </a:p>
          <a:p>
            <a:r>
              <a:rPr lang="en-US" sz="1800"/>
              <a:t>DUIDELIJK WAT VERWACHT KAN WORDEN IN BEP. ROL IN BEP. CONTEXT &gt; ORDE + VOORSPELBAARHEID = HARMONIE</a:t>
            </a:r>
          </a:p>
          <a:p>
            <a:pPr marL="0"/>
            <a:endParaRPr lang="en-US" sz="1800"/>
          </a:p>
          <a:p>
            <a:endParaRPr lang="en-US" sz="1800"/>
          </a:p>
        </p:txBody>
      </p:sp>
      <p:sp>
        <p:nvSpPr>
          <p:cNvPr id="80" name="Rectangle 79">
            <a:extLst>
              <a:ext uri="{FF2B5EF4-FFF2-40B4-BE49-F238E27FC236}">
                <a16:creationId xmlns:a16="http://schemas.microsoft.com/office/drawing/2014/main" id="{70E96339-907C-46C3-99AC-31179B6F0E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16299" y="608401"/>
            <a:ext cx="4637502" cy="5593443"/>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Li 禮: Tradition of Practice; Performance And The Role of Ritual - The  Evolution of Confucianism Towards Modern Day China">
            <a:extLst>
              <a:ext uri="{FF2B5EF4-FFF2-40B4-BE49-F238E27FC236}">
                <a16:creationId xmlns:a16="http://schemas.microsoft.com/office/drawing/2014/main" id="{9280C8F3-6664-4E7E-A8B8-B16B7424FE8A}"/>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930493" y="1247492"/>
            <a:ext cx="4223252" cy="4423300"/>
          </a:xfrm>
          <a:prstGeom prst="rect">
            <a:avLst/>
          </a:prstGeom>
          <a:noFill/>
          <a:extLst>
            <a:ext uri="{909E8E84-426E-40DD-AFC4-6F175D3DCCD1}">
              <a14:hiddenFill xmlns:a14="http://schemas.microsoft.com/office/drawing/2010/main">
                <a:solidFill>
                  <a:srgbClr val="FFFFFF"/>
                </a:solidFill>
              </a14:hiddenFill>
            </a:ext>
          </a:extLst>
        </p:spPr>
      </p:pic>
      <p:cxnSp>
        <p:nvCxnSpPr>
          <p:cNvPr id="82" name="Straight Connector 81">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92240"/>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694065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D144591-E9E9-4209-8701-3BB48A917D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A792252-11AC-4B5B-BC1B-720258D9FC51}"/>
              </a:ext>
            </a:extLst>
          </p:cNvPr>
          <p:cNvSpPr>
            <a:spLocks noGrp="1"/>
          </p:cNvSpPr>
          <p:nvPr>
            <p:ph type="title" idx="4294967295"/>
          </p:nvPr>
        </p:nvSpPr>
        <p:spPr>
          <a:xfrm>
            <a:off x="8016084" y="547712"/>
            <a:ext cx="3337715" cy="5577367"/>
          </a:xfrm>
        </p:spPr>
        <p:txBody>
          <a:bodyPr vert="horz" lIns="91440" tIns="45720" rIns="91440" bIns="45720" rtlCol="0" anchor="ctr">
            <a:normAutofit/>
          </a:bodyPr>
          <a:lstStyle/>
          <a:p>
            <a:r>
              <a:rPr lang="en-US" sz="5200" kern="1200" dirty="0">
                <a:solidFill>
                  <a:schemeClr val="tx1"/>
                </a:solidFill>
                <a:latin typeface="+mj-lt"/>
                <a:ea typeface="+mj-ea"/>
                <a:cs typeface="+mj-cs"/>
              </a:rPr>
              <a:t>Rituele regels</a:t>
            </a:r>
            <a:br>
              <a:rPr lang="en-US" sz="5200" kern="1200" dirty="0">
                <a:solidFill>
                  <a:schemeClr val="tx1"/>
                </a:solidFill>
                <a:latin typeface="+mj-lt"/>
                <a:ea typeface="+mj-ea"/>
                <a:cs typeface="+mj-cs"/>
              </a:rPr>
            </a:br>
            <a:endParaRPr lang="en-US" sz="5200" kern="1200" dirty="0">
              <a:solidFill>
                <a:schemeClr val="tx1"/>
              </a:solidFill>
              <a:latin typeface="+mj-lt"/>
              <a:ea typeface="+mj-ea"/>
              <a:cs typeface="+mj-cs"/>
            </a:endParaRPr>
          </a:p>
        </p:txBody>
      </p:sp>
      <p:graphicFrame>
        <p:nvGraphicFramePr>
          <p:cNvPr id="5" name="Tijdelijke aanduiding voor inhoud 2">
            <a:extLst>
              <a:ext uri="{FF2B5EF4-FFF2-40B4-BE49-F238E27FC236}">
                <a16:creationId xmlns:a16="http://schemas.microsoft.com/office/drawing/2014/main" id="{9CBD0883-0053-4530-AD79-DD70E285FF39}"/>
              </a:ext>
            </a:extLst>
          </p:cNvPr>
          <p:cNvGraphicFramePr>
            <a:graphicFrameLocks noGrp="1"/>
          </p:cNvGraphicFramePr>
          <p:nvPr>
            <p:ph idx="4294967295"/>
            <p:extLst>
              <p:ext uri="{D42A27DB-BD31-4B8C-83A1-F6EECF244321}">
                <p14:modId xmlns:p14="http://schemas.microsoft.com/office/powerpoint/2010/main" val="1359388830"/>
              </p:ext>
            </p:extLst>
          </p:nvPr>
        </p:nvGraphicFramePr>
        <p:xfrm>
          <a:off x="838200" y="620392"/>
          <a:ext cx="6630174"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41807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2C61293E-6EBE-43EF-A52C-9BEBFD7679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B5D79B9F-E6D0-4343-AA38-ACB9D6A2AD0A}"/>
              </a:ext>
            </a:extLst>
          </p:cNvPr>
          <p:cNvSpPr>
            <a:spLocks noGrp="1"/>
          </p:cNvSpPr>
          <p:nvPr>
            <p:ph type="title" idx="4294967295"/>
          </p:nvPr>
        </p:nvSpPr>
        <p:spPr>
          <a:xfrm>
            <a:off x="4654296" y="329184"/>
            <a:ext cx="6894576" cy="1783080"/>
          </a:xfrm>
        </p:spPr>
        <p:txBody>
          <a:bodyPr vert="horz" lIns="91440" tIns="45720" rIns="91440" bIns="45720" rtlCol="0" anchor="b">
            <a:normAutofit/>
          </a:bodyPr>
          <a:lstStyle/>
          <a:p>
            <a:r>
              <a:rPr lang="en-US" sz="5400" dirty="0"/>
              <a:t>Xunzi</a:t>
            </a:r>
          </a:p>
        </p:txBody>
      </p:sp>
      <p:pic>
        <p:nvPicPr>
          <p:cNvPr id="5122" name="Picture 2" descr="1 titels gevonden met auteur xunzi (in totaal 1 tweedehands en 0 nieuwe  boeken) - Omero.nl">
            <a:extLst>
              <a:ext uri="{FF2B5EF4-FFF2-40B4-BE49-F238E27FC236}">
                <a16:creationId xmlns:a16="http://schemas.microsoft.com/office/drawing/2014/main" id="{E7F1084E-794C-4A85-AC42-DA4201B1EF6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4690"/>
          <a:stretch/>
        </p:blipFill>
        <p:spPr bwMode="auto">
          <a:xfrm>
            <a:off x="20" y="1"/>
            <a:ext cx="4052522" cy="6858000"/>
          </a:xfrm>
          <a:custGeom>
            <a:avLst/>
            <a:gdLst/>
            <a:ahLst/>
            <a:cxnLst/>
            <a:rect l="l" t="t" r="r" b="b"/>
            <a:pathLst>
              <a:path w="4052542" h="6858000">
                <a:moveTo>
                  <a:pt x="0" y="0"/>
                </a:moveTo>
                <a:lnTo>
                  <a:pt x="4020923" y="0"/>
                </a:lnTo>
                <a:lnTo>
                  <a:pt x="4022656" y="14697"/>
                </a:lnTo>
                <a:cubicBezTo>
                  <a:pt x="4037606" y="98462"/>
                  <a:pt x="4035072" y="183369"/>
                  <a:pt x="4039126" y="267642"/>
                </a:cubicBezTo>
                <a:cubicBezTo>
                  <a:pt x="4043941" y="370699"/>
                  <a:pt x="4037860" y="474136"/>
                  <a:pt x="4035579" y="577446"/>
                </a:cubicBezTo>
                <a:cubicBezTo>
                  <a:pt x="4033805" y="665399"/>
                  <a:pt x="4025063" y="753226"/>
                  <a:pt x="4027724" y="841306"/>
                </a:cubicBezTo>
                <a:cubicBezTo>
                  <a:pt x="4027914" y="844352"/>
                  <a:pt x="4027914" y="847398"/>
                  <a:pt x="4027724" y="850444"/>
                </a:cubicBezTo>
                <a:cubicBezTo>
                  <a:pt x="4019615" y="947281"/>
                  <a:pt x="4019615" y="1044626"/>
                  <a:pt x="4027724" y="1141464"/>
                </a:cubicBezTo>
                <a:cubicBezTo>
                  <a:pt x="4030296" y="1181772"/>
                  <a:pt x="4029574" y="1222221"/>
                  <a:pt x="4025570" y="1262415"/>
                </a:cubicBezTo>
                <a:cubicBezTo>
                  <a:pt x="4021769" y="1313563"/>
                  <a:pt x="4009606" y="1365472"/>
                  <a:pt x="4018348" y="1416238"/>
                </a:cubicBezTo>
                <a:cubicBezTo>
                  <a:pt x="4024037" y="1458058"/>
                  <a:pt x="4027166" y="1500194"/>
                  <a:pt x="4027724" y="1542394"/>
                </a:cubicBezTo>
                <a:cubicBezTo>
                  <a:pt x="4032158" y="1636820"/>
                  <a:pt x="4027977" y="1731753"/>
                  <a:pt x="4026330" y="1826433"/>
                </a:cubicBezTo>
                <a:cubicBezTo>
                  <a:pt x="4024556" y="1936724"/>
                  <a:pt x="4027344" y="2047015"/>
                  <a:pt x="4018475" y="2157432"/>
                </a:cubicBezTo>
                <a:cubicBezTo>
                  <a:pt x="4013597" y="2246629"/>
                  <a:pt x="4013597" y="2336029"/>
                  <a:pt x="4018475" y="2425226"/>
                </a:cubicBezTo>
                <a:cubicBezTo>
                  <a:pt x="4020882" y="2506961"/>
                  <a:pt x="4033172" y="2587934"/>
                  <a:pt x="4031145" y="2670557"/>
                </a:cubicBezTo>
                <a:cubicBezTo>
                  <a:pt x="4028737" y="2766886"/>
                  <a:pt x="4017335" y="2862962"/>
                  <a:pt x="4020882" y="2959546"/>
                </a:cubicBezTo>
                <a:cubicBezTo>
                  <a:pt x="4022529" y="3005617"/>
                  <a:pt x="4022656" y="3051688"/>
                  <a:pt x="4023543" y="3097758"/>
                </a:cubicBezTo>
                <a:cubicBezTo>
                  <a:pt x="4024683" y="3153221"/>
                  <a:pt x="4034692" y="3208556"/>
                  <a:pt x="4029117" y="3263892"/>
                </a:cubicBezTo>
                <a:cubicBezTo>
                  <a:pt x="4019869" y="3356161"/>
                  <a:pt x="3995923" y="3446906"/>
                  <a:pt x="4010873" y="3541459"/>
                </a:cubicBezTo>
                <a:cubicBezTo>
                  <a:pt x="4019108" y="3593495"/>
                  <a:pt x="4028357" y="3645658"/>
                  <a:pt x="4033172" y="3698201"/>
                </a:cubicBezTo>
                <a:cubicBezTo>
                  <a:pt x="4037353" y="3745160"/>
                  <a:pt x="4047868" y="3792881"/>
                  <a:pt x="4039886" y="3839586"/>
                </a:cubicBezTo>
                <a:cubicBezTo>
                  <a:pt x="4033045" y="3879565"/>
                  <a:pt x="4036592" y="3919544"/>
                  <a:pt x="4031271" y="3959523"/>
                </a:cubicBezTo>
                <a:cubicBezTo>
                  <a:pt x="4024303" y="4011939"/>
                  <a:pt x="4020629" y="4065244"/>
                  <a:pt x="4015308" y="4118042"/>
                </a:cubicBezTo>
                <a:cubicBezTo>
                  <a:pt x="4010620" y="4165889"/>
                  <a:pt x="4006946" y="4213610"/>
                  <a:pt x="4019615" y="4258539"/>
                </a:cubicBezTo>
                <a:cubicBezTo>
                  <a:pt x="4050656" y="4371622"/>
                  <a:pt x="4033679" y="4484070"/>
                  <a:pt x="4022023" y="4596391"/>
                </a:cubicBezTo>
                <a:cubicBezTo>
                  <a:pt x="4016321" y="4650965"/>
                  <a:pt x="4007959" y="4708712"/>
                  <a:pt x="4020629" y="4758718"/>
                </a:cubicBezTo>
                <a:cubicBezTo>
                  <a:pt x="4043941" y="4847432"/>
                  <a:pt x="4025697" y="4931705"/>
                  <a:pt x="4015561" y="5016866"/>
                </a:cubicBezTo>
                <a:cubicBezTo>
                  <a:pt x="4003335" y="5100174"/>
                  <a:pt x="4005096" y="5184929"/>
                  <a:pt x="4020756" y="5267654"/>
                </a:cubicBezTo>
                <a:cubicBezTo>
                  <a:pt x="4033172" y="5326035"/>
                  <a:pt x="4033172" y="5385432"/>
                  <a:pt x="4034692" y="5444194"/>
                </a:cubicBezTo>
                <a:cubicBezTo>
                  <a:pt x="4035579" y="5481001"/>
                  <a:pt x="4022023" y="5518441"/>
                  <a:pt x="4013027" y="5555120"/>
                </a:cubicBezTo>
                <a:cubicBezTo>
                  <a:pt x="3996937" y="5621371"/>
                  <a:pt x="3991109" y="5688636"/>
                  <a:pt x="4013027" y="5753237"/>
                </a:cubicBezTo>
                <a:cubicBezTo>
                  <a:pt x="4043561" y="5842713"/>
                  <a:pt x="4061045" y="5932189"/>
                  <a:pt x="4048375" y="6026870"/>
                </a:cubicBezTo>
                <a:cubicBezTo>
                  <a:pt x="4041027" y="6085251"/>
                  <a:pt x="4039380" y="6144902"/>
                  <a:pt x="4028357" y="6202522"/>
                </a:cubicBezTo>
                <a:cubicBezTo>
                  <a:pt x="4010240" y="6298091"/>
                  <a:pt x="4016701" y="6393024"/>
                  <a:pt x="4031145" y="6487196"/>
                </a:cubicBezTo>
                <a:cubicBezTo>
                  <a:pt x="4041293" y="6565885"/>
                  <a:pt x="4042395" y="6645474"/>
                  <a:pt x="4034439" y="6724403"/>
                </a:cubicBezTo>
                <a:lnTo>
                  <a:pt x="4025206"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
        <p:nvSpPr>
          <p:cNvPr id="73" name="sketchy line">
            <a:extLst>
              <a:ext uri="{FF2B5EF4-FFF2-40B4-BE49-F238E27FC236}">
                <a16:creationId xmlns:a16="http://schemas.microsoft.com/office/drawing/2014/main" id="{3FCFB1DE-0B7E-48CC-BA90-B2AB0889F9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6" y="2395728"/>
            <a:ext cx="4243589" cy="18288"/>
          </a:xfrm>
          <a:custGeom>
            <a:avLst/>
            <a:gdLst>
              <a:gd name="connsiteX0" fmla="*/ 0 w 4243589"/>
              <a:gd name="connsiteY0" fmla="*/ 0 h 18288"/>
              <a:gd name="connsiteX1" fmla="*/ 478919 w 4243589"/>
              <a:gd name="connsiteY1" fmla="*/ 0 h 18288"/>
              <a:gd name="connsiteX2" fmla="*/ 957839 w 4243589"/>
              <a:gd name="connsiteY2" fmla="*/ 0 h 18288"/>
              <a:gd name="connsiteX3" fmla="*/ 1521630 w 4243589"/>
              <a:gd name="connsiteY3" fmla="*/ 0 h 18288"/>
              <a:gd name="connsiteX4" fmla="*/ 2212729 w 4243589"/>
              <a:gd name="connsiteY4" fmla="*/ 0 h 18288"/>
              <a:gd name="connsiteX5" fmla="*/ 2734084 w 4243589"/>
              <a:gd name="connsiteY5" fmla="*/ 0 h 18288"/>
              <a:gd name="connsiteX6" fmla="*/ 3255439 w 4243589"/>
              <a:gd name="connsiteY6" fmla="*/ 0 h 18288"/>
              <a:gd name="connsiteX7" fmla="*/ 4243589 w 4243589"/>
              <a:gd name="connsiteY7" fmla="*/ 0 h 18288"/>
              <a:gd name="connsiteX8" fmla="*/ 4243589 w 4243589"/>
              <a:gd name="connsiteY8" fmla="*/ 18288 h 18288"/>
              <a:gd name="connsiteX9" fmla="*/ 3594926 w 4243589"/>
              <a:gd name="connsiteY9" fmla="*/ 18288 h 18288"/>
              <a:gd name="connsiteX10" fmla="*/ 3073571 w 4243589"/>
              <a:gd name="connsiteY10" fmla="*/ 18288 h 18288"/>
              <a:gd name="connsiteX11" fmla="*/ 2552216 w 4243589"/>
              <a:gd name="connsiteY11" fmla="*/ 18288 h 18288"/>
              <a:gd name="connsiteX12" fmla="*/ 1903553 w 4243589"/>
              <a:gd name="connsiteY12" fmla="*/ 18288 h 18288"/>
              <a:gd name="connsiteX13" fmla="*/ 1212454 w 4243589"/>
              <a:gd name="connsiteY13" fmla="*/ 18288 h 18288"/>
              <a:gd name="connsiteX14" fmla="*/ 733535 w 4243589"/>
              <a:gd name="connsiteY14" fmla="*/ 18288 h 18288"/>
              <a:gd name="connsiteX15" fmla="*/ 0 w 4243589"/>
              <a:gd name="connsiteY15" fmla="*/ 18288 h 18288"/>
              <a:gd name="connsiteX16" fmla="*/ 0 w 4243589"/>
              <a:gd name="connsiteY16"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18288" fill="none" extrusionOk="0">
                <a:moveTo>
                  <a:pt x="0" y="0"/>
                </a:moveTo>
                <a:cubicBezTo>
                  <a:pt x="213395" y="-21006"/>
                  <a:pt x="307421" y="-18116"/>
                  <a:pt x="478919" y="0"/>
                </a:cubicBezTo>
                <a:cubicBezTo>
                  <a:pt x="650417" y="18116"/>
                  <a:pt x="831092" y="-21237"/>
                  <a:pt x="957839" y="0"/>
                </a:cubicBezTo>
                <a:cubicBezTo>
                  <a:pt x="1084586" y="21237"/>
                  <a:pt x="1301682" y="25124"/>
                  <a:pt x="1521630" y="0"/>
                </a:cubicBezTo>
                <a:cubicBezTo>
                  <a:pt x="1741578" y="-25124"/>
                  <a:pt x="1970269" y="-29139"/>
                  <a:pt x="2212729" y="0"/>
                </a:cubicBezTo>
                <a:cubicBezTo>
                  <a:pt x="2455189" y="29139"/>
                  <a:pt x="2558847" y="-4796"/>
                  <a:pt x="2734084" y="0"/>
                </a:cubicBezTo>
                <a:cubicBezTo>
                  <a:pt x="2909321" y="4796"/>
                  <a:pt x="3097217" y="-13409"/>
                  <a:pt x="3255439" y="0"/>
                </a:cubicBezTo>
                <a:cubicBezTo>
                  <a:pt x="3413662" y="13409"/>
                  <a:pt x="3979999" y="-10121"/>
                  <a:pt x="4243589" y="0"/>
                </a:cubicBezTo>
                <a:cubicBezTo>
                  <a:pt x="4244484" y="8974"/>
                  <a:pt x="4243043" y="9359"/>
                  <a:pt x="4243589" y="18288"/>
                </a:cubicBezTo>
                <a:cubicBezTo>
                  <a:pt x="4058777" y="31246"/>
                  <a:pt x="3910348" y="3158"/>
                  <a:pt x="3594926" y="18288"/>
                </a:cubicBezTo>
                <a:cubicBezTo>
                  <a:pt x="3279504" y="33418"/>
                  <a:pt x="3319955" y="-3977"/>
                  <a:pt x="3073571" y="18288"/>
                </a:cubicBezTo>
                <a:cubicBezTo>
                  <a:pt x="2827187" y="40553"/>
                  <a:pt x="2767387" y="1863"/>
                  <a:pt x="2552216" y="18288"/>
                </a:cubicBezTo>
                <a:cubicBezTo>
                  <a:pt x="2337046" y="34713"/>
                  <a:pt x="2181871" y="19527"/>
                  <a:pt x="1903553" y="18288"/>
                </a:cubicBezTo>
                <a:cubicBezTo>
                  <a:pt x="1625235" y="17049"/>
                  <a:pt x="1557672" y="24174"/>
                  <a:pt x="1212454" y="18288"/>
                </a:cubicBezTo>
                <a:cubicBezTo>
                  <a:pt x="867236" y="12402"/>
                  <a:pt x="874382" y="15627"/>
                  <a:pt x="733535" y="18288"/>
                </a:cubicBezTo>
                <a:cubicBezTo>
                  <a:pt x="592688" y="20949"/>
                  <a:pt x="183477" y="14753"/>
                  <a:pt x="0" y="18288"/>
                </a:cubicBezTo>
                <a:cubicBezTo>
                  <a:pt x="-229" y="14222"/>
                  <a:pt x="509" y="5816"/>
                  <a:pt x="0" y="0"/>
                </a:cubicBezTo>
                <a:close/>
              </a:path>
              <a:path w="4243589" h="18288" stroke="0" extrusionOk="0">
                <a:moveTo>
                  <a:pt x="0" y="0"/>
                </a:moveTo>
                <a:cubicBezTo>
                  <a:pt x="143690" y="16630"/>
                  <a:pt x="266667" y="14847"/>
                  <a:pt x="521355" y="0"/>
                </a:cubicBezTo>
                <a:cubicBezTo>
                  <a:pt x="776043" y="-14847"/>
                  <a:pt x="814491" y="-17363"/>
                  <a:pt x="1000275" y="0"/>
                </a:cubicBezTo>
                <a:cubicBezTo>
                  <a:pt x="1186059" y="17363"/>
                  <a:pt x="1352504" y="-23507"/>
                  <a:pt x="1521630" y="0"/>
                </a:cubicBezTo>
                <a:cubicBezTo>
                  <a:pt x="1690756" y="23507"/>
                  <a:pt x="1889525" y="5871"/>
                  <a:pt x="2127857" y="0"/>
                </a:cubicBezTo>
                <a:cubicBezTo>
                  <a:pt x="2366189" y="-5871"/>
                  <a:pt x="2620628" y="-27997"/>
                  <a:pt x="2776520" y="0"/>
                </a:cubicBezTo>
                <a:cubicBezTo>
                  <a:pt x="2932412" y="27997"/>
                  <a:pt x="3131683" y="-25073"/>
                  <a:pt x="3467618" y="0"/>
                </a:cubicBezTo>
                <a:cubicBezTo>
                  <a:pt x="3803553" y="25073"/>
                  <a:pt x="4017371" y="3071"/>
                  <a:pt x="4243589" y="0"/>
                </a:cubicBezTo>
                <a:cubicBezTo>
                  <a:pt x="4243134" y="6162"/>
                  <a:pt x="4243492" y="11775"/>
                  <a:pt x="4243589" y="18288"/>
                </a:cubicBezTo>
                <a:cubicBezTo>
                  <a:pt x="4017834" y="-5779"/>
                  <a:pt x="3834586" y="13376"/>
                  <a:pt x="3594926" y="18288"/>
                </a:cubicBezTo>
                <a:cubicBezTo>
                  <a:pt x="3355266" y="23200"/>
                  <a:pt x="3204179" y="2869"/>
                  <a:pt x="2903827" y="18288"/>
                </a:cubicBezTo>
                <a:cubicBezTo>
                  <a:pt x="2603475" y="33707"/>
                  <a:pt x="2526187" y="46187"/>
                  <a:pt x="2212729" y="18288"/>
                </a:cubicBezTo>
                <a:cubicBezTo>
                  <a:pt x="1899271" y="-9611"/>
                  <a:pt x="1966289" y="29692"/>
                  <a:pt x="1733809" y="18288"/>
                </a:cubicBezTo>
                <a:cubicBezTo>
                  <a:pt x="1501329" y="6884"/>
                  <a:pt x="1343612" y="12492"/>
                  <a:pt x="1085146" y="18288"/>
                </a:cubicBezTo>
                <a:cubicBezTo>
                  <a:pt x="826680" y="24084"/>
                  <a:pt x="778184" y="35607"/>
                  <a:pt x="521355" y="18288"/>
                </a:cubicBezTo>
                <a:cubicBezTo>
                  <a:pt x="264526" y="969"/>
                  <a:pt x="120277" y="4268"/>
                  <a:pt x="0" y="18288"/>
                </a:cubicBezTo>
                <a:cubicBezTo>
                  <a:pt x="766" y="10800"/>
                  <a:pt x="-457" y="8180"/>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BB7EACC8-3443-4AA6-8FFD-6772CF86FA75}"/>
              </a:ext>
            </a:extLst>
          </p:cNvPr>
          <p:cNvSpPr>
            <a:spLocks noGrp="1"/>
          </p:cNvSpPr>
          <p:nvPr>
            <p:ph idx="4294967295"/>
          </p:nvPr>
        </p:nvSpPr>
        <p:spPr>
          <a:xfrm>
            <a:off x="4654296" y="2706624"/>
            <a:ext cx="6894576" cy="3483864"/>
          </a:xfrm>
        </p:spPr>
        <p:txBody>
          <a:bodyPr vert="horz" lIns="91440" tIns="45720" rIns="91440" bIns="45720" rtlCol="0">
            <a:normAutofit/>
          </a:bodyPr>
          <a:lstStyle/>
          <a:p>
            <a:pPr marL="0" indent="0">
              <a:buNone/>
            </a:pPr>
            <a:r>
              <a:rPr lang="nl-NL" sz="2400" i="1" dirty="0"/>
              <a:t>‘Dus is het nodig om de vorming door leraar en voorbeeld en de weg van ceremonieel gedrag en plichtsbesef te ondergaan. Pas dan komt men tot inschikkelijkheid en toegeeflijkheid, daarbij tot beschaving, en keert men terug naar orde. Als men het op die manier bekijkt, dan is het duidelijk, dat de menselijke natuur slecht is; wat er goed aan is , is aangeleerd.’</a:t>
            </a:r>
          </a:p>
        </p:txBody>
      </p:sp>
    </p:spTree>
    <p:extLst>
      <p:ext uri="{BB962C8B-B14F-4D97-AF65-F5344CB8AC3E}">
        <p14:creationId xmlns:p14="http://schemas.microsoft.com/office/powerpoint/2010/main" val="3951052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064CA803-B075-4542-BB07-31356A2FF9B1}"/>
              </a:ext>
            </a:extLst>
          </p:cNvPr>
          <p:cNvSpPr>
            <a:spLocks noGrp="1"/>
          </p:cNvSpPr>
          <p:nvPr>
            <p:ph type="title" idx="4294967295"/>
          </p:nvPr>
        </p:nvSpPr>
        <p:spPr>
          <a:xfrm>
            <a:off x="635000" y="640823"/>
            <a:ext cx="3418659" cy="5583148"/>
          </a:xfrm>
        </p:spPr>
        <p:txBody>
          <a:bodyPr vert="horz" lIns="91440" tIns="45720" rIns="91440" bIns="45720" rtlCol="0" anchor="ctr">
            <a:normAutofit/>
          </a:bodyPr>
          <a:lstStyle/>
          <a:p>
            <a:r>
              <a:rPr lang="en-US" sz="5400" kern="1200" dirty="0">
                <a:solidFill>
                  <a:schemeClr val="tx1"/>
                </a:solidFill>
                <a:latin typeface="+mj-lt"/>
                <a:ea typeface="+mj-ea"/>
                <a:cs typeface="+mj-cs"/>
              </a:rPr>
              <a:t>CHINESE FILOSOFIE</a:t>
            </a:r>
          </a:p>
        </p:txBody>
      </p:sp>
      <p:graphicFrame>
        <p:nvGraphicFramePr>
          <p:cNvPr id="7" name="Tijdelijke aanduiding voor inhoud 4">
            <a:extLst>
              <a:ext uri="{FF2B5EF4-FFF2-40B4-BE49-F238E27FC236}">
                <a16:creationId xmlns:a16="http://schemas.microsoft.com/office/drawing/2014/main" id="{3FF42098-23BB-4E18-8B5B-5245B535DD30}"/>
              </a:ext>
            </a:extLst>
          </p:cNvPr>
          <p:cNvGraphicFramePr>
            <a:graphicFrameLocks noGrp="1"/>
          </p:cNvGraphicFramePr>
          <p:nvPr>
            <p:ph idx="4294967295"/>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395695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5712BAAD-4C3E-4B97-BC19-85C639565212}"/>
              </a:ext>
            </a:extLst>
          </p:cNvPr>
          <p:cNvSpPr>
            <a:spLocks noGrp="1"/>
          </p:cNvSpPr>
          <p:nvPr>
            <p:ph type="title"/>
          </p:nvPr>
        </p:nvSpPr>
        <p:spPr>
          <a:xfrm>
            <a:off x="1171074" y="1396686"/>
            <a:ext cx="3240506" cy="4064628"/>
          </a:xfrm>
        </p:spPr>
        <p:txBody>
          <a:bodyPr>
            <a:normAutofit/>
          </a:bodyPr>
          <a:lstStyle/>
          <a:p>
            <a:r>
              <a:rPr lang="nl-NL">
                <a:solidFill>
                  <a:srgbClr val="FFFFFF"/>
                </a:solidFill>
              </a:rPr>
              <a:t>‘Van binnen een wijsgeer, van buiten een koning’.</a:t>
            </a:r>
          </a:p>
        </p:txBody>
      </p:sp>
      <p:sp>
        <p:nvSpPr>
          <p:cNvPr id="23" name="Arc 22">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5" name="Oval 24">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Tijdelijke aanduiding voor inhoud 2">
            <a:extLst>
              <a:ext uri="{FF2B5EF4-FFF2-40B4-BE49-F238E27FC236}">
                <a16:creationId xmlns:a16="http://schemas.microsoft.com/office/drawing/2014/main" id="{AD54F902-7E2A-4DEA-9279-77C05B53111C}"/>
              </a:ext>
            </a:extLst>
          </p:cNvPr>
          <p:cNvSpPr>
            <a:spLocks noGrp="1"/>
          </p:cNvSpPr>
          <p:nvPr>
            <p:ph idx="1"/>
          </p:nvPr>
        </p:nvSpPr>
        <p:spPr>
          <a:xfrm>
            <a:off x="5370153" y="1526033"/>
            <a:ext cx="5536397" cy="3935281"/>
          </a:xfrm>
        </p:spPr>
        <p:txBody>
          <a:bodyPr>
            <a:normAutofit fontScale="85000" lnSpcReduction="20000"/>
          </a:bodyPr>
          <a:lstStyle/>
          <a:p>
            <a:r>
              <a:rPr lang="nl-NL" sz="2000" dirty="0"/>
              <a:t>ZHOU VORSTEN ALS  VB. VAN HOOGSTE / VOORBEELDIG MOREEL GEDRAG</a:t>
            </a:r>
          </a:p>
          <a:p>
            <a:pPr marL="0" indent="0">
              <a:buNone/>
            </a:pPr>
            <a:endParaRPr lang="nl-NL" sz="2000" dirty="0"/>
          </a:p>
          <a:p>
            <a:r>
              <a:rPr lang="nl-NL" sz="2000" dirty="0"/>
              <a:t>GEDRAGSCODE VOOR DE HEERSENDE ÉLITE</a:t>
            </a:r>
          </a:p>
          <a:p>
            <a:pPr marL="0" indent="0">
              <a:buNone/>
            </a:pPr>
            <a:endParaRPr lang="nl-NL" sz="2000" dirty="0"/>
          </a:p>
          <a:p>
            <a:r>
              <a:rPr lang="nl-NL" sz="2000" dirty="0"/>
              <a:t>JUNZI &gt; ‘ZOON VAN EEN HEER’. IEMAND MET GOEDE MORELE KWALITEITEN. </a:t>
            </a:r>
          </a:p>
          <a:p>
            <a:pPr marL="0" indent="0">
              <a:buNone/>
            </a:pPr>
            <a:endParaRPr lang="nl-NL" sz="2000" dirty="0"/>
          </a:p>
          <a:p>
            <a:r>
              <a:rPr lang="nl-NL" sz="2000" dirty="0"/>
              <a:t>INSPIRATIEBRON DOOR VOORBEEL(DIGHEID)</a:t>
            </a:r>
          </a:p>
          <a:p>
            <a:pPr marL="0" indent="0">
              <a:buNone/>
            </a:pPr>
            <a:endParaRPr lang="nl-NL" sz="2000" dirty="0"/>
          </a:p>
          <a:p>
            <a:r>
              <a:rPr lang="nl-NL" sz="2000" dirty="0"/>
              <a:t>MACHT KOMT VOORT UIT MOREEL KARAKTER</a:t>
            </a:r>
          </a:p>
          <a:p>
            <a:pPr marL="0" indent="0">
              <a:buNone/>
            </a:pPr>
            <a:endParaRPr lang="nl-NL" sz="2000" dirty="0"/>
          </a:p>
          <a:p>
            <a:r>
              <a:rPr lang="nl-NL" sz="2000" dirty="0"/>
              <a:t>LEIDEN IS KARAKTER CULTIVEREN, WETENDE DAT ANDEREN ZULLEN VOLGEN</a:t>
            </a:r>
          </a:p>
        </p:txBody>
      </p:sp>
    </p:spTree>
    <p:extLst>
      <p:ext uri="{BB962C8B-B14F-4D97-AF65-F5344CB8AC3E}">
        <p14:creationId xmlns:p14="http://schemas.microsoft.com/office/powerpoint/2010/main" val="11529186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F0E795-7BA5-4F1E-B013-29360F1E1638}"/>
              </a:ext>
            </a:extLst>
          </p:cNvPr>
          <p:cNvSpPr>
            <a:spLocks noGrp="1"/>
          </p:cNvSpPr>
          <p:nvPr>
            <p:ph type="title"/>
          </p:nvPr>
        </p:nvSpPr>
        <p:spPr>
          <a:xfrm>
            <a:off x="4965430" y="629268"/>
            <a:ext cx="6586491" cy="1286160"/>
          </a:xfrm>
        </p:spPr>
        <p:txBody>
          <a:bodyPr anchor="b">
            <a:normAutofit/>
          </a:bodyPr>
          <a:lstStyle/>
          <a:p>
            <a:r>
              <a:rPr lang="nl-NL"/>
              <a:t>Moreel voorbeeld</a:t>
            </a:r>
          </a:p>
        </p:txBody>
      </p:sp>
      <p:sp>
        <p:nvSpPr>
          <p:cNvPr id="3" name="Tijdelijke aanduiding voor inhoud 2">
            <a:extLst>
              <a:ext uri="{FF2B5EF4-FFF2-40B4-BE49-F238E27FC236}">
                <a16:creationId xmlns:a16="http://schemas.microsoft.com/office/drawing/2014/main" id="{C108BA14-3B5F-427B-8B99-9D32F3AE2BC3}"/>
              </a:ext>
            </a:extLst>
          </p:cNvPr>
          <p:cNvSpPr>
            <a:spLocks noGrp="1"/>
          </p:cNvSpPr>
          <p:nvPr>
            <p:ph idx="1"/>
          </p:nvPr>
        </p:nvSpPr>
        <p:spPr>
          <a:xfrm>
            <a:off x="5080934" y="2443313"/>
            <a:ext cx="6586489" cy="3785419"/>
          </a:xfrm>
        </p:spPr>
        <p:txBody>
          <a:bodyPr>
            <a:normAutofit/>
          </a:bodyPr>
          <a:lstStyle/>
          <a:p>
            <a:r>
              <a:rPr lang="nl-NL" sz="3200" dirty="0"/>
              <a:t>LEI FENG (dag)</a:t>
            </a:r>
          </a:p>
          <a:p>
            <a:pPr marL="0" indent="0">
              <a:buNone/>
            </a:pPr>
            <a:endParaRPr lang="nl-NL" sz="2000" dirty="0"/>
          </a:p>
          <a:p>
            <a:pPr marL="0" indent="0">
              <a:buNone/>
            </a:pPr>
            <a:endParaRPr lang="nl-NL" sz="2000" dirty="0"/>
          </a:p>
        </p:txBody>
      </p:sp>
      <p:pic>
        <p:nvPicPr>
          <p:cNvPr id="3074" name="Picture 2" descr="Study comrade Lei Feng | Chineseposters.net">
            <a:extLst>
              <a:ext uri="{FF2B5EF4-FFF2-40B4-BE49-F238E27FC236}">
                <a16:creationId xmlns:a16="http://schemas.microsoft.com/office/drawing/2014/main" id="{BE7367B7-0E84-44DA-8020-01C68FD90FA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962"/>
          <a:stretch/>
        </p:blipFill>
        <p:spPr bwMode="auto">
          <a:xfrm>
            <a:off x="115523" y="4923"/>
            <a:ext cx="4635571" cy="6857990"/>
          </a:xfrm>
          <a:prstGeom prst="rect">
            <a:avLst/>
          </a:prstGeom>
          <a:noFill/>
          <a:effectLst/>
          <a:extLst>
            <a:ext uri="{909E8E84-426E-40DD-AFC4-6F175D3DCCD1}">
              <a14:hiddenFill xmlns:a14="http://schemas.microsoft.com/office/drawing/2010/main">
                <a:solidFill>
                  <a:srgbClr val="FFFFFF"/>
                </a:solidFill>
              </a14:hiddenFill>
            </a:ext>
          </a:extLst>
        </p:spPr>
      </p:pic>
      <p:cxnSp>
        <p:nvCxnSpPr>
          <p:cNvPr id="71" name="Straight Connector 70">
            <a:extLst>
              <a:ext uri="{FF2B5EF4-FFF2-40B4-BE49-F238E27FC236}">
                <a16:creationId xmlns:a16="http://schemas.microsoft.com/office/drawing/2014/main" id="{A7F400EE-A8A5-48AF-B4D6-291B52C6F0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97BFEC"/>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60991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6" name="Rectangle 138">
            <a:extLst>
              <a:ext uri="{FF2B5EF4-FFF2-40B4-BE49-F238E27FC236}">
                <a16:creationId xmlns:a16="http://schemas.microsoft.com/office/drawing/2014/main" id="{79477870-C64A-4E35-8F2F-05B7114F3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A14FE89B-6016-402E-B275-2E2FE60904CF}"/>
              </a:ext>
            </a:extLst>
          </p:cNvPr>
          <p:cNvSpPr>
            <a:spLocks noGrp="1"/>
          </p:cNvSpPr>
          <p:nvPr>
            <p:ph type="title"/>
          </p:nvPr>
        </p:nvSpPr>
        <p:spPr>
          <a:xfrm>
            <a:off x="612648" y="1078992"/>
            <a:ext cx="6268770" cy="1536192"/>
          </a:xfrm>
        </p:spPr>
        <p:txBody>
          <a:bodyPr anchor="b">
            <a:normAutofit/>
          </a:bodyPr>
          <a:lstStyle/>
          <a:p>
            <a:r>
              <a:rPr lang="nl-NL" sz="5200" dirty="0"/>
              <a:t>Moreel VB</a:t>
            </a:r>
          </a:p>
        </p:txBody>
      </p:sp>
      <p:sp>
        <p:nvSpPr>
          <p:cNvPr id="2057" name="!!accent">
            <a:extLst>
              <a:ext uri="{FF2B5EF4-FFF2-40B4-BE49-F238E27FC236}">
                <a16:creationId xmlns:a16="http://schemas.microsoft.com/office/drawing/2014/main" id="{8AEA628B-C8FF-4D0B-B111-F101F580B1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853202" y="363389"/>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58" name="Rectangle 142">
            <a:extLst>
              <a:ext uri="{FF2B5EF4-FFF2-40B4-BE49-F238E27FC236}">
                <a16:creationId xmlns:a16="http://schemas.microsoft.com/office/drawing/2014/main" id="{42663BD0-064C-40FC-A331-F49FCA9536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8506" y="2935541"/>
            <a:ext cx="621792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alibri" panose="020F0502020204030204"/>
            </a:endParaRPr>
          </a:p>
        </p:txBody>
      </p:sp>
      <p:sp>
        <p:nvSpPr>
          <p:cNvPr id="4" name="Tijdelijke aanduiding voor inhoud 3">
            <a:extLst>
              <a:ext uri="{FF2B5EF4-FFF2-40B4-BE49-F238E27FC236}">
                <a16:creationId xmlns:a16="http://schemas.microsoft.com/office/drawing/2014/main" id="{D84DEC07-E4D2-47DC-8C17-A9F41840A103}"/>
              </a:ext>
            </a:extLst>
          </p:cNvPr>
          <p:cNvSpPr>
            <a:spLocks noGrp="1"/>
          </p:cNvSpPr>
          <p:nvPr>
            <p:ph idx="1"/>
          </p:nvPr>
        </p:nvSpPr>
        <p:spPr>
          <a:xfrm>
            <a:off x="615458" y="3355848"/>
            <a:ext cx="6268770" cy="2825496"/>
          </a:xfrm>
        </p:spPr>
        <p:txBody>
          <a:bodyPr>
            <a:normAutofit/>
          </a:bodyPr>
          <a:lstStyle/>
          <a:p>
            <a:pPr marL="0" indent="0">
              <a:buNone/>
            </a:pPr>
            <a:r>
              <a:rPr lang="nl-NL" sz="2200" dirty="0"/>
              <a:t>Wilde zwanen, p.156, 157: ‘Door de Vijf bergpassen. De lange mars van mijn moeder (1949-1950)’:</a:t>
            </a:r>
          </a:p>
          <a:p>
            <a:pPr marL="0" indent="0">
              <a:buNone/>
            </a:pPr>
            <a:endParaRPr lang="nl-NL" sz="2200" dirty="0"/>
          </a:p>
          <a:p>
            <a:pPr marL="0" indent="0">
              <a:buNone/>
            </a:pPr>
            <a:r>
              <a:rPr lang="nl-NL" sz="2400" i="1" dirty="0"/>
              <a:t>‘De keus is aan jou: of je stapt in een auto, of je wordt lid van de Partij, maar niet beide tegelijk.’</a:t>
            </a:r>
          </a:p>
          <a:p>
            <a:endParaRPr lang="nl-NL" sz="2200" dirty="0"/>
          </a:p>
        </p:txBody>
      </p:sp>
      <p:pic>
        <p:nvPicPr>
          <p:cNvPr id="2054" name="Picture 6" descr="Wilde zwanen - Jung Chang">
            <a:extLst>
              <a:ext uri="{FF2B5EF4-FFF2-40B4-BE49-F238E27FC236}">
                <a16:creationId xmlns:a16="http://schemas.microsoft.com/office/drawing/2014/main" id="{AC90D207-3648-4BC8-A44D-0578B8471B8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 b="1113"/>
          <a:stretch/>
        </p:blipFill>
        <p:spPr bwMode="auto">
          <a:xfrm>
            <a:off x="7684006" y="10"/>
            <a:ext cx="4507993"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80199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pic>
        <p:nvPicPr>
          <p:cNvPr id="6146" name="Picture 2" descr="Editorial: The Long March - The highlight of Human Spirit - People's Daily  Online">
            <a:extLst>
              <a:ext uri="{FF2B5EF4-FFF2-40B4-BE49-F238E27FC236}">
                <a16:creationId xmlns:a16="http://schemas.microsoft.com/office/drawing/2014/main" id="{66BA6371-3CB1-4844-87C0-FBC6FE42F5B4}"/>
              </a:ext>
            </a:extLst>
          </p:cNvPr>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2192"/>
          <a:stretch/>
        </p:blipFill>
        <p:spPr bwMode="auto">
          <a:xfrm>
            <a:off x="20" y="1282"/>
            <a:ext cx="12191980" cy="6856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65515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useBgFill="1">
        <p:nvSpPr>
          <p:cNvPr id="12" name="Rectangle 11">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261E4C94-8178-4C6C-B592-B6E267344763}"/>
              </a:ext>
            </a:extLst>
          </p:cNvPr>
          <p:cNvSpPr>
            <a:spLocks noGrp="1"/>
          </p:cNvSpPr>
          <p:nvPr>
            <p:ph type="title"/>
          </p:nvPr>
        </p:nvSpPr>
        <p:spPr>
          <a:xfrm>
            <a:off x="1115568" y="548640"/>
            <a:ext cx="10168128" cy="1179576"/>
          </a:xfrm>
        </p:spPr>
        <p:txBody>
          <a:bodyPr>
            <a:normAutofit/>
          </a:bodyPr>
          <a:lstStyle/>
          <a:p>
            <a:r>
              <a:rPr lang="nl-NL" sz="4000" dirty="0"/>
              <a:t>HIËRARCHIE</a:t>
            </a:r>
          </a:p>
        </p:txBody>
      </p:sp>
      <p:sp>
        <p:nvSpPr>
          <p:cNvPr id="14" name="Rectangle 13">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Calibri" panose="020F0502020204030204"/>
            </a:endParaRPr>
          </a:p>
        </p:txBody>
      </p:sp>
      <p:sp>
        <p:nvSpPr>
          <p:cNvPr id="3" name="Tijdelijke aanduiding voor inhoud 2">
            <a:extLst>
              <a:ext uri="{FF2B5EF4-FFF2-40B4-BE49-F238E27FC236}">
                <a16:creationId xmlns:a16="http://schemas.microsoft.com/office/drawing/2014/main" id="{637AC97C-61ED-49E1-9553-8D05E21158AA}"/>
              </a:ext>
            </a:extLst>
          </p:cNvPr>
          <p:cNvSpPr>
            <a:spLocks noGrp="1"/>
          </p:cNvSpPr>
          <p:nvPr>
            <p:ph idx="1"/>
          </p:nvPr>
        </p:nvSpPr>
        <p:spPr>
          <a:xfrm>
            <a:off x="1115568" y="2481943"/>
            <a:ext cx="10168128" cy="3695020"/>
          </a:xfrm>
        </p:spPr>
        <p:txBody>
          <a:bodyPr>
            <a:normAutofit/>
          </a:bodyPr>
          <a:lstStyle/>
          <a:p>
            <a:pPr marL="0" indent="0">
              <a:buNone/>
            </a:pPr>
            <a:r>
              <a:rPr lang="nl-NL" sz="3200" dirty="0"/>
              <a:t>‘</a:t>
            </a:r>
            <a:r>
              <a:rPr lang="nl-NL" sz="3200" i="1" dirty="0"/>
              <a:t>Als alle rangen gelijk zijn , is er geen onderscheid; als de macht gelijkelijk verdeeld is, is er geen eenheid, als er gelijkheid heerst onder het volk, wordt er niets tot stand gebracht. (…) Er zijn hemel en aarde en er is onderscheid tussen hoog en laag. (…) Twee mensen van gelijke waardigheid kunnen elkaar niet dienen, en twee mensen van lage rang kunnen elkaar niet aan het werk zetten; dat is het dictaat van de hemel.’</a:t>
            </a:r>
          </a:p>
        </p:txBody>
      </p:sp>
    </p:spTree>
    <p:extLst>
      <p:ext uri="{BB962C8B-B14F-4D97-AF65-F5344CB8AC3E}">
        <p14:creationId xmlns:p14="http://schemas.microsoft.com/office/powerpoint/2010/main" val="4499515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el 1">
            <a:extLst>
              <a:ext uri="{FF2B5EF4-FFF2-40B4-BE49-F238E27FC236}">
                <a16:creationId xmlns:a16="http://schemas.microsoft.com/office/drawing/2014/main" id="{08958184-DBE5-4AAC-8C34-243E36C3A1BB}"/>
              </a:ext>
            </a:extLst>
          </p:cNvPr>
          <p:cNvSpPr>
            <a:spLocks noGrp="1"/>
          </p:cNvSpPr>
          <p:nvPr>
            <p:ph type="title"/>
          </p:nvPr>
        </p:nvSpPr>
        <p:spPr>
          <a:xfrm>
            <a:off x="838200" y="365125"/>
            <a:ext cx="10515600" cy="1325563"/>
          </a:xfrm>
        </p:spPr>
        <p:txBody>
          <a:bodyPr>
            <a:normAutofit/>
          </a:bodyPr>
          <a:lstStyle/>
          <a:p>
            <a:r>
              <a:rPr lang="nl-NL" dirty="0"/>
              <a:t>HIËRARCHIE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id="{983EB83C-AB87-43A1-B923-AE5E25DD1F67}"/>
              </a:ext>
            </a:extLst>
          </p:cNvPr>
          <p:cNvSpPr>
            <a:spLocks noGrp="1"/>
          </p:cNvSpPr>
          <p:nvPr>
            <p:ph idx="1"/>
          </p:nvPr>
        </p:nvSpPr>
        <p:spPr>
          <a:xfrm>
            <a:off x="838200" y="1825625"/>
            <a:ext cx="10515600" cy="4351338"/>
          </a:xfrm>
        </p:spPr>
        <p:txBody>
          <a:bodyPr>
            <a:normAutofit/>
          </a:bodyPr>
          <a:lstStyle/>
          <a:p>
            <a:endParaRPr lang="nl-NL" dirty="0"/>
          </a:p>
          <a:p>
            <a:r>
              <a:rPr lang="nl-NL" dirty="0"/>
              <a:t>REGEREN = HARMONIE BEVORDEREN</a:t>
            </a:r>
          </a:p>
          <a:p>
            <a:pPr marL="0" indent="0">
              <a:buNone/>
            </a:pPr>
            <a:endParaRPr lang="nl-NL" dirty="0"/>
          </a:p>
          <a:p>
            <a:r>
              <a:rPr lang="nl-NL" dirty="0"/>
              <a:t>HARMONIEUZE MIJ. = GEBOUWD OP HARMONIEUZE / UITGEBALANCEERDE INDIVIDUEN</a:t>
            </a:r>
          </a:p>
          <a:p>
            <a:pPr marL="0" indent="0">
              <a:buNone/>
            </a:pPr>
            <a:endParaRPr lang="nl-NL" dirty="0"/>
          </a:p>
          <a:p>
            <a:r>
              <a:rPr lang="nl-NL" dirty="0"/>
              <a:t>VOLK HEEFT BEHOEFTE AAN GOED LEIDERSCHAP / KAN ZICH ZELF NIET LEIDEN</a:t>
            </a:r>
          </a:p>
        </p:txBody>
      </p:sp>
    </p:spTree>
    <p:extLst>
      <p:ext uri="{BB962C8B-B14F-4D97-AF65-F5344CB8AC3E}">
        <p14:creationId xmlns:p14="http://schemas.microsoft.com/office/powerpoint/2010/main" val="15556631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id="{D2F84207-CC81-4D5C-9474-FF8FEA697DC8}"/>
              </a:ext>
            </a:extLst>
          </p:cNvPr>
          <p:cNvSpPr>
            <a:spLocks noGrp="1"/>
          </p:cNvSpPr>
          <p:nvPr>
            <p:ph idx="4294967295"/>
          </p:nvPr>
        </p:nvSpPr>
        <p:spPr>
          <a:xfrm>
            <a:off x="838200" y="1825625"/>
            <a:ext cx="10515600" cy="4351338"/>
          </a:xfrm>
        </p:spPr>
        <p:txBody>
          <a:bodyPr vert="horz" lIns="91440" tIns="45720" rIns="91440" bIns="45720" rtlCol="0">
            <a:normAutofit/>
          </a:bodyPr>
          <a:lstStyle/>
          <a:p>
            <a:pPr marL="0"/>
            <a:r>
              <a:rPr lang="en-US" i="1" dirty="0"/>
              <a:t>‘THE COMMON PEOPLE CAN BE MADE TO FOLLOW A PATH BUT NOT TO UNDERSTAND IT’ (AN.8.9)</a:t>
            </a:r>
          </a:p>
          <a:p>
            <a:pPr marL="0"/>
            <a:endParaRPr lang="en-US" i="1" dirty="0"/>
          </a:p>
          <a:p>
            <a:pPr marL="0"/>
            <a:r>
              <a:rPr lang="en-US" i="1" dirty="0"/>
              <a:t>‘ZONDER VERTROUWEN IN LEIDERS HEEFT HET VOLK NIETS OM ZICH OP TE BASEREN’. </a:t>
            </a:r>
          </a:p>
          <a:p>
            <a:pPr marL="0" indent="0">
              <a:buNone/>
            </a:pPr>
            <a:endParaRPr lang="en-US" i="1" dirty="0"/>
          </a:p>
          <a:p>
            <a:pPr marL="0"/>
            <a:r>
              <a:rPr lang="en-US" i="1" dirty="0"/>
              <a:t>THE AIM SHOULD BE TO ‘RAISE THOSE WHO ARE STRAIGHT AND SET THEM OVER THE CROOKED’</a:t>
            </a:r>
          </a:p>
          <a:p>
            <a:pPr marL="0"/>
            <a:endParaRPr lang="en-US" dirty="0"/>
          </a:p>
          <a:p>
            <a:pPr marL="0"/>
            <a:endParaRPr lang="en-US" dirty="0"/>
          </a:p>
        </p:txBody>
      </p:sp>
    </p:spTree>
    <p:extLst>
      <p:ext uri="{BB962C8B-B14F-4D97-AF65-F5344CB8AC3E}">
        <p14:creationId xmlns:p14="http://schemas.microsoft.com/office/powerpoint/2010/main" val="39396435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el 1">
            <a:extLst>
              <a:ext uri="{FF2B5EF4-FFF2-40B4-BE49-F238E27FC236}">
                <a16:creationId xmlns:a16="http://schemas.microsoft.com/office/drawing/2014/main" id="{F91513C3-7AAD-4B19-AEE0-6868AE97F998}"/>
              </a:ext>
            </a:extLst>
          </p:cNvPr>
          <p:cNvSpPr>
            <a:spLocks noGrp="1"/>
          </p:cNvSpPr>
          <p:nvPr>
            <p:ph type="title"/>
          </p:nvPr>
        </p:nvSpPr>
        <p:spPr>
          <a:xfrm>
            <a:off x="838200" y="365125"/>
            <a:ext cx="10515600" cy="1325563"/>
          </a:xfrm>
        </p:spPr>
        <p:txBody>
          <a:bodyPr>
            <a:normAutofit/>
          </a:bodyPr>
          <a:lstStyle/>
          <a:p>
            <a:r>
              <a:rPr lang="nl-NL" dirty="0"/>
              <a:t>HIËRARCHIE: Evenwichtige diversiteit</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id="{8CDE3512-125B-45DB-B1F0-8E894A9B6667}"/>
              </a:ext>
            </a:extLst>
          </p:cNvPr>
          <p:cNvSpPr>
            <a:spLocks noGrp="1"/>
          </p:cNvSpPr>
          <p:nvPr>
            <p:ph idx="1"/>
          </p:nvPr>
        </p:nvSpPr>
        <p:spPr>
          <a:xfrm>
            <a:off x="838200" y="1825625"/>
            <a:ext cx="10515600" cy="4351338"/>
          </a:xfrm>
        </p:spPr>
        <p:txBody>
          <a:bodyPr>
            <a:normAutofit/>
          </a:bodyPr>
          <a:lstStyle/>
          <a:p>
            <a:r>
              <a:rPr lang="nl-NL" i="1" dirty="0"/>
              <a:t>Een enkel geluid is geen muziek, een enkele kleur vormt geen mooi patroon, een enkele smaak maakt geen heerlijke maaltijd, en een enkel ding maakt geen harmonie.</a:t>
            </a:r>
          </a:p>
          <a:p>
            <a:endParaRPr lang="nl-NL" dirty="0"/>
          </a:p>
          <a:p>
            <a:r>
              <a:rPr lang="nl-NL" dirty="0"/>
              <a:t>Harmonie kan niet zonder ongelijkheid.</a:t>
            </a:r>
          </a:p>
          <a:p>
            <a:r>
              <a:rPr lang="nl-NL" dirty="0"/>
              <a:t>Creatieve spanning tussen ‘ongelijken’  = kracht richting harmonie..</a:t>
            </a:r>
          </a:p>
          <a:p>
            <a:r>
              <a:rPr lang="nl-NL" dirty="0"/>
              <a:t>Vraagt om compromissen en geduld ‘Po jen’:  ‘Honderd geduld’.</a:t>
            </a:r>
          </a:p>
          <a:p>
            <a:pPr marL="0" indent="0">
              <a:buNone/>
            </a:pPr>
            <a:endParaRPr lang="nl-NL" dirty="0"/>
          </a:p>
        </p:txBody>
      </p:sp>
    </p:spTree>
    <p:extLst>
      <p:ext uri="{BB962C8B-B14F-4D97-AF65-F5344CB8AC3E}">
        <p14:creationId xmlns:p14="http://schemas.microsoft.com/office/powerpoint/2010/main" val="17314930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el 1">
            <a:extLst>
              <a:ext uri="{FF2B5EF4-FFF2-40B4-BE49-F238E27FC236}">
                <a16:creationId xmlns:a16="http://schemas.microsoft.com/office/drawing/2014/main" id="{13E2B398-64BB-4437-903D-1A42D267555C}"/>
              </a:ext>
            </a:extLst>
          </p:cNvPr>
          <p:cNvSpPr>
            <a:spLocks noGrp="1"/>
          </p:cNvSpPr>
          <p:nvPr>
            <p:ph type="title"/>
          </p:nvPr>
        </p:nvSpPr>
        <p:spPr>
          <a:xfrm>
            <a:off x="838200" y="365125"/>
            <a:ext cx="10515600" cy="1325563"/>
          </a:xfrm>
        </p:spPr>
        <p:txBody>
          <a:bodyPr>
            <a:normAutofit/>
          </a:bodyPr>
          <a:lstStyle/>
          <a:p>
            <a:r>
              <a:rPr lang="nl-NL" dirty="0"/>
              <a:t>HARMONIE EN HIËRARCHIE</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id="{EB55CAE3-2429-4356-B37D-15891142C8E2}"/>
              </a:ext>
            </a:extLst>
          </p:cNvPr>
          <p:cNvSpPr>
            <a:spLocks noGrp="1"/>
          </p:cNvSpPr>
          <p:nvPr>
            <p:ph idx="1"/>
          </p:nvPr>
        </p:nvSpPr>
        <p:spPr>
          <a:xfrm>
            <a:off x="838200" y="1825625"/>
            <a:ext cx="10515600" cy="4351338"/>
          </a:xfrm>
        </p:spPr>
        <p:txBody>
          <a:bodyPr>
            <a:normAutofit/>
          </a:bodyPr>
          <a:lstStyle/>
          <a:p>
            <a:pPr marL="0" indent="0">
              <a:buNone/>
            </a:pPr>
            <a:endParaRPr lang="nl-NL" dirty="0"/>
          </a:p>
          <a:p>
            <a:r>
              <a:rPr lang="nl-NL" dirty="0"/>
              <a:t>Verschillen bewaken door op gepaste wijze een zekere macht uit te oefenen. Ideaal is harmonie ( door leider) zonder dwang.</a:t>
            </a:r>
          </a:p>
          <a:p>
            <a:pPr marL="0" indent="0">
              <a:buNone/>
            </a:pPr>
            <a:endParaRPr lang="nl-NL" dirty="0"/>
          </a:p>
          <a:p>
            <a:r>
              <a:rPr lang="nl-NL" dirty="0"/>
              <a:t>In Chinese denken geen bezwaar tegen hiërarchie. Gestructureerde hiërarchie is natuurlijk.</a:t>
            </a:r>
          </a:p>
        </p:txBody>
      </p:sp>
    </p:spTree>
    <p:extLst>
      <p:ext uri="{BB962C8B-B14F-4D97-AF65-F5344CB8AC3E}">
        <p14:creationId xmlns:p14="http://schemas.microsoft.com/office/powerpoint/2010/main" val="7228536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el 1">
            <a:extLst>
              <a:ext uri="{FF2B5EF4-FFF2-40B4-BE49-F238E27FC236}">
                <a16:creationId xmlns:a16="http://schemas.microsoft.com/office/drawing/2014/main" id="{A6449764-31C7-4726-9C82-4BBF7A5D1B98}"/>
              </a:ext>
            </a:extLst>
          </p:cNvPr>
          <p:cNvSpPr>
            <a:spLocks noGrp="1"/>
          </p:cNvSpPr>
          <p:nvPr>
            <p:ph type="title"/>
          </p:nvPr>
        </p:nvSpPr>
        <p:spPr>
          <a:xfrm>
            <a:off x="838200" y="365125"/>
            <a:ext cx="10515600" cy="1325563"/>
          </a:xfrm>
        </p:spPr>
        <p:txBody>
          <a:bodyPr>
            <a:normAutofit/>
          </a:bodyPr>
          <a:lstStyle/>
          <a:p>
            <a:r>
              <a:rPr lang="nl-NL" dirty="0"/>
              <a:t>Tevredenheid over CCP</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id="{CEA68600-1087-4DDC-B119-F2EAA14F7A24}"/>
              </a:ext>
            </a:extLst>
          </p:cNvPr>
          <p:cNvSpPr>
            <a:spLocks noGrp="1"/>
          </p:cNvSpPr>
          <p:nvPr>
            <p:ph idx="1"/>
          </p:nvPr>
        </p:nvSpPr>
        <p:spPr>
          <a:xfrm>
            <a:off x="838200" y="1825625"/>
            <a:ext cx="10515600" cy="4351338"/>
          </a:xfrm>
        </p:spPr>
        <p:txBody>
          <a:bodyPr>
            <a:normAutofit/>
          </a:bodyPr>
          <a:lstStyle/>
          <a:p>
            <a:r>
              <a:rPr lang="nl-NL" dirty="0"/>
              <a:t>(…) dat de burgers van China meer vertrouwen hebben in hun politieke instituties dan de burgers in alle acht andere onderzochte maatschappijen, waaronder democratieën als Japan, Zuid-Korea, de Filippijnen en Taiwan.’</a:t>
            </a:r>
          </a:p>
          <a:p>
            <a:endParaRPr lang="nl-NL" dirty="0"/>
          </a:p>
          <a:p>
            <a:r>
              <a:rPr lang="nl-NL" dirty="0"/>
              <a:t>‘Elk jaar kiezen 134 miljoen Chinezen er voor om naar het buitenland te reizen, ook naar westerse democratieën in Noord-Amerika en Europa, en naar democratische buurlanden als Japan en Zuid-Korea. Nog opzienbarender is het dat die 134 miljoen Chinezen er uit vrije wil voor kiezen om na hun vakantie weer naar huis te gaan.’</a:t>
            </a:r>
          </a:p>
        </p:txBody>
      </p:sp>
    </p:spTree>
    <p:extLst>
      <p:ext uri="{BB962C8B-B14F-4D97-AF65-F5344CB8AC3E}">
        <p14:creationId xmlns:p14="http://schemas.microsoft.com/office/powerpoint/2010/main" val="876099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35DB3719-6FDC-4E5D-891D-FF40B7300F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el 1">
            <a:extLst>
              <a:ext uri="{FF2B5EF4-FFF2-40B4-BE49-F238E27FC236}">
                <a16:creationId xmlns:a16="http://schemas.microsoft.com/office/drawing/2014/main" id="{91BCA22A-A965-49A3-A4A1-12EDDF5FF64E}"/>
              </a:ext>
            </a:extLst>
          </p:cNvPr>
          <p:cNvSpPr>
            <a:spLocks noGrp="1"/>
          </p:cNvSpPr>
          <p:nvPr>
            <p:ph type="title"/>
          </p:nvPr>
        </p:nvSpPr>
        <p:spPr>
          <a:xfrm>
            <a:off x="838200" y="365125"/>
            <a:ext cx="10515600" cy="1325563"/>
          </a:xfrm>
        </p:spPr>
        <p:txBody>
          <a:bodyPr>
            <a:normAutofit/>
          </a:bodyPr>
          <a:lstStyle/>
          <a:p>
            <a:r>
              <a:rPr lang="nl-NL" sz="5400" dirty="0"/>
              <a:t>Twee Kernvragen</a:t>
            </a:r>
          </a:p>
        </p:txBody>
      </p:sp>
      <p:sp>
        <p:nvSpPr>
          <p:cNvPr id="18" name="sketch line">
            <a:extLst>
              <a:ext uri="{FF2B5EF4-FFF2-40B4-BE49-F238E27FC236}">
                <a16:creationId xmlns:a16="http://schemas.microsoft.com/office/drawing/2014/main" id="{E0CBAC23-2E3F-4A90-BA59-F8299F6A54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1865313"/>
            <a:ext cx="10424160" cy="18288"/>
          </a:xfrm>
          <a:custGeom>
            <a:avLst/>
            <a:gdLst>
              <a:gd name="connsiteX0" fmla="*/ 0 w 10424160"/>
              <a:gd name="connsiteY0" fmla="*/ 0 h 18288"/>
              <a:gd name="connsiteX1" fmla="*/ 903427 w 10424160"/>
              <a:gd name="connsiteY1" fmla="*/ 0 h 18288"/>
              <a:gd name="connsiteX2" fmla="*/ 1389888 w 10424160"/>
              <a:gd name="connsiteY2" fmla="*/ 0 h 18288"/>
              <a:gd name="connsiteX3" fmla="*/ 2189074 w 10424160"/>
              <a:gd name="connsiteY3" fmla="*/ 0 h 18288"/>
              <a:gd name="connsiteX4" fmla="*/ 2675534 w 10424160"/>
              <a:gd name="connsiteY4" fmla="*/ 0 h 18288"/>
              <a:gd name="connsiteX5" fmla="*/ 3370478 w 10424160"/>
              <a:gd name="connsiteY5" fmla="*/ 0 h 18288"/>
              <a:gd name="connsiteX6" fmla="*/ 4169664 w 10424160"/>
              <a:gd name="connsiteY6" fmla="*/ 0 h 18288"/>
              <a:gd name="connsiteX7" fmla="*/ 4551883 w 10424160"/>
              <a:gd name="connsiteY7" fmla="*/ 0 h 18288"/>
              <a:gd name="connsiteX8" fmla="*/ 4934102 w 10424160"/>
              <a:gd name="connsiteY8" fmla="*/ 0 h 18288"/>
              <a:gd name="connsiteX9" fmla="*/ 5837530 w 10424160"/>
              <a:gd name="connsiteY9" fmla="*/ 0 h 18288"/>
              <a:gd name="connsiteX10" fmla="*/ 6532474 w 10424160"/>
              <a:gd name="connsiteY10" fmla="*/ 0 h 18288"/>
              <a:gd name="connsiteX11" fmla="*/ 6914693 w 10424160"/>
              <a:gd name="connsiteY11" fmla="*/ 0 h 18288"/>
              <a:gd name="connsiteX12" fmla="*/ 7609637 w 10424160"/>
              <a:gd name="connsiteY12" fmla="*/ 0 h 18288"/>
              <a:gd name="connsiteX13" fmla="*/ 8513064 w 10424160"/>
              <a:gd name="connsiteY13" fmla="*/ 0 h 18288"/>
              <a:gd name="connsiteX14" fmla="*/ 9103766 w 10424160"/>
              <a:gd name="connsiteY14" fmla="*/ 0 h 18288"/>
              <a:gd name="connsiteX15" fmla="*/ 9694469 w 10424160"/>
              <a:gd name="connsiteY15" fmla="*/ 0 h 18288"/>
              <a:gd name="connsiteX16" fmla="*/ 10424160 w 10424160"/>
              <a:gd name="connsiteY16" fmla="*/ 0 h 18288"/>
              <a:gd name="connsiteX17" fmla="*/ 10424160 w 10424160"/>
              <a:gd name="connsiteY17" fmla="*/ 18288 h 18288"/>
              <a:gd name="connsiteX18" fmla="*/ 9729216 w 10424160"/>
              <a:gd name="connsiteY18" fmla="*/ 18288 h 18288"/>
              <a:gd name="connsiteX19" fmla="*/ 8930030 w 10424160"/>
              <a:gd name="connsiteY19" fmla="*/ 18288 h 18288"/>
              <a:gd name="connsiteX20" fmla="*/ 8130845 w 10424160"/>
              <a:gd name="connsiteY20" fmla="*/ 18288 h 18288"/>
              <a:gd name="connsiteX21" fmla="*/ 7644384 w 10424160"/>
              <a:gd name="connsiteY21" fmla="*/ 18288 h 18288"/>
              <a:gd name="connsiteX22" fmla="*/ 6740957 w 10424160"/>
              <a:gd name="connsiteY22" fmla="*/ 18288 h 18288"/>
              <a:gd name="connsiteX23" fmla="*/ 6046013 w 10424160"/>
              <a:gd name="connsiteY23" fmla="*/ 18288 h 18288"/>
              <a:gd name="connsiteX24" fmla="*/ 5663794 w 10424160"/>
              <a:gd name="connsiteY24" fmla="*/ 18288 h 18288"/>
              <a:gd name="connsiteX25" fmla="*/ 4968850 w 10424160"/>
              <a:gd name="connsiteY25" fmla="*/ 18288 h 18288"/>
              <a:gd name="connsiteX26" fmla="*/ 4378147 w 10424160"/>
              <a:gd name="connsiteY26" fmla="*/ 18288 h 18288"/>
              <a:gd name="connsiteX27" fmla="*/ 3787445 w 10424160"/>
              <a:gd name="connsiteY27" fmla="*/ 18288 h 18288"/>
              <a:gd name="connsiteX28" fmla="*/ 3196742 w 10424160"/>
              <a:gd name="connsiteY28" fmla="*/ 18288 h 18288"/>
              <a:gd name="connsiteX29" fmla="*/ 2606040 w 10424160"/>
              <a:gd name="connsiteY29" fmla="*/ 18288 h 18288"/>
              <a:gd name="connsiteX30" fmla="*/ 1806854 w 10424160"/>
              <a:gd name="connsiteY30" fmla="*/ 18288 h 18288"/>
              <a:gd name="connsiteX31" fmla="*/ 1111910 w 10424160"/>
              <a:gd name="connsiteY31" fmla="*/ 18288 h 18288"/>
              <a:gd name="connsiteX32" fmla="*/ 729691 w 10424160"/>
              <a:gd name="connsiteY32" fmla="*/ 18288 h 18288"/>
              <a:gd name="connsiteX33" fmla="*/ 0 w 10424160"/>
              <a:gd name="connsiteY33" fmla="*/ 18288 h 18288"/>
              <a:gd name="connsiteX34" fmla="*/ 0 w 10424160"/>
              <a:gd name="connsiteY34"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4160" h="18288" fill="none" extrusionOk="0">
                <a:moveTo>
                  <a:pt x="0" y="0"/>
                </a:moveTo>
                <a:cubicBezTo>
                  <a:pt x="251416" y="-3874"/>
                  <a:pt x="479411" y="-20508"/>
                  <a:pt x="903427" y="0"/>
                </a:cubicBezTo>
                <a:cubicBezTo>
                  <a:pt x="1327443" y="20508"/>
                  <a:pt x="1177990" y="-7387"/>
                  <a:pt x="1389888" y="0"/>
                </a:cubicBezTo>
                <a:cubicBezTo>
                  <a:pt x="1601786" y="7387"/>
                  <a:pt x="1928602" y="-6697"/>
                  <a:pt x="2189074" y="0"/>
                </a:cubicBezTo>
                <a:cubicBezTo>
                  <a:pt x="2449546" y="6697"/>
                  <a:pt x="2440085" y="-21144"/>
                  <a:pt x="2675534" y="0"/>
                </a:cubicBezTo>
                <a:cubicBezTo>
                  <a:pt x="2910983" y="21144"/>
                  <a:pt x="3026158" y="-11124"/>
                  <a:pt x="3370478" y="0"/>
                </a:cubicBezTo>
                <a:cubicBezTo>
                  <a:pt x="3714798" y="11124"/>
                  <a:pt x="3864539" y="-10660"/>
                  <a:pt x="4169664" y="0"/>
                </a:cubicBezTo>
                <a:cubicBezTo>
                  <a:pt x="4474789" y="10660"/>
                  <a:pt x="4471218" y="16488"/>
                  <a:pt x="4551883" y="0"/>
                </a:cubicBezTo>
                <a:cubicBezTo>
                  <a:pt x="4632548" y="-16488"/>
                  <a:pt x="4786830" y="7986"/>
                  <a:pt x="4934102" y="0"/>
                </a:cubicBezTo>
                <a:cubicBezTo>
                  <a:pt x="5081374" y="-7986"/>
                  <a:pt x="5575881" y="-33003"/>
                  <a:pt x="5837530" y="0"/>
                </a:cubicBezTo>
                <a:cubicBezTo>
                  <a:pt x="6099179" y="33003"/>
                  <a:pt x="6305895" y="14170"/>
                  <a:pt x="6532474" y="0"/>
                </a:cubicBezTo>
                <a:cubicBezTo>
                  <a:pt x="6759053" y="-14170"/>
                  <a:pt x="6726707" y="16121"/>
                  <a:pt x="6914693" y="0"/>
                </a:cubicBezTo>
                <a:cubicBezTo>
                  <a:pt x="7102679" y="-16121"/>
                  <a:pt x="7397857" y="32594"/>
                  <a:pt x="7609637" y="0"/>
                </a:cubicBezTo>
                <a:cubicBezTo>
                  <a:pt x="7821417" y="-32594"/>
                  <a:pt x="8141235" y="-3745"/>
                  <a:pt x="8513064" y="0"/>
                </a:cubicBezTo>
                <a:cubicBezTo>
                  <a:pt x="8884893" y="3745"/>
                  <a:pt x="8877548" y="3359"/>
                  <a:pt x="9103766" y="0"/>
                </a:cubicBezTo>
                <a:cubicBezTo>
                  <a:pt x="9329984" y="-3359"/>
                  <a:pt x="9545570" y="-17843"/>
                  <a:pt x="9694469" y="0"/>
                </a:cubicBezTo>
                <a:cubicBezTo>
                  <a:pt x="9843368" y="17843"/>
                  <a:pt x="10162477" y="-1217"/>
                  <a:pt x="10424160" y="0"/>
                </a:cubicBezTo>
                <a:cubicBezTo>
                  <a:pt x="10424498" y="7640"/>
                  <a:pt x="10423710" y="11289"/>
                  <a:pt x="10424160" y="18288"/>
                </a:cubicBezTo>
                <a:cubicBezTo>
                  <a:pt x="10184680" y="20716"/>
                  <a:pt x="10034768" y="-9357"/>
                  <a:pt x="9729216" y="18288"/>
                </a:cubicBezTo>
                <a:cubicBezTo>
                  <a:pt x="9423664" y="45933"/>
                  <a:pt x="9309220" y="36372"/>
                  <a:pt x="8930030" y="18288"/>
                </a:cubicBezTo>
                <a:cubicBezTo>
                  <a:pt x="8550840" y="204"/>
                  <a:pt x="8513376" y="34707"/>
                  <a:pt x="8130845" y="18288"/>
                </a:cubicBezTo>
                <a:cubicBezTo>
                  <a:pt x="7748315" y="1869"/>
                  <a:pt x="7864674" y="19659"/>
                  <a:pt x="7644384" y="18288"/>
                </a:cubicBezTo>
                <a:cubicBezTo>
                  <a:pt x="7424094" y="16917"/>
                  <a:pt x="6947001" y="55680"/>
                  <a:pt x="6740957" y="18288"/>
                </a:cubicBezTo>
                <a:cubicBezTo>
                  <a:pt x="6534913" y="-19104"/>
                  <a:pt x="6313809" y="33391"/>
                  <a:pt x="6046013" y="18288"/>
                </a:cubicBezTo>
                <a:cubicBezTo>
                  <a:pt x="5778217" y="3185"/>
                  <a:pt x="5786775" y="1439"/>
                  <a:pt x="5663794" y="18288"/>
                </a:cubicBezTo>
                <a:cubicBezTo>
                  <a:pt x="5540813" y="35137"/>
                  <a:pt x="5204724" y="25434"/>
                  <a:pt x="4968850" y="18288"/>
                </a:cubicBezTo>
                <a:cubicBezTo>
                  <a:pt x="4732976" y="11142"/>
                  <a:pt x="4559928" y="34568"/>
                  <a:pt x="4378147" y="18288"/>
                </a:cubicBezTo>
                <a:cubicBezTo>
                  <a:pt x="4196366" y="2008"/>
                  <a:pt x="3992200" y="35409"/>
                  <a:pt x="3787445" y="18288"/>
                </a:cubicBezTo>
                <a:cubicBezTo>
                  <a:pt x="3582690" y="1167"/>
                  <a:pt x="3488876" y="-7583"/>
                  <a:pt x="3196742" y="18288"/>
                </a:cubicBezTo>
                <a:cubicBezTo>
                  <a:pt x="2904608" y="44159"/>
                  <a:pt x="2729828" y="45906"/>
                  <a:pt x="2606040" y="18288"/>
                </a:cubicBezTo>
                <a:cubicBezTo>
                  <a:pt x="2482252" y="-9330"/>
                  <a:pt x="2000672" y="-5498"/>
                  <a:pt x="1806854" y="18288"/>
                </a:cubicBezTo>
                <a:cubicBezTo>
                  <a:pt x="1613036" y="42074"/>
                  <a:pt x="1310933" y="-4240"/>
                  <a:pt x="1111910" y="18288"/>
                </a:cubicBezTo>
                <a:cubicBezTo>
                  <a:pt x="912887" y="40816"/>
                  <a:pt x="891560" y="1701"/>
                  <a:pt x="729691" y="18288"/>
                </a:cubicBezTo>
                <a:cubicBezTo>
                  <a:pt x="567822" y="34875"/>
                  <a:pt x="203025" y="34462"/>
                  <a:pt x="0" y="18288"/>
                </a:cubicBezTo>
                <a:cubicBezTo>
                  <a:pt x="-82" y="11708"/>
                  <a:pt x="-178" y="8956"/>
                  <a:pt x="0" y="0"/>
                </a:cubicBezTo>
                <a:close/>
              </a:path>
              <a:path w="10424160" h="18288" stroke="0" extrusionOk="0">
                <a:moveTo>
                  <a:pt x="0" y="0"/>
                </a:moveTo>
                <a:cubicBezTo>
                  <a:pt x="119910" y="17195"/>
                  <a:pt x="345032" y="1652"/>
                  <a:pt x="590702" y="0"/>
                </a:cubicBezTo>
                <a:cubicBezTo>
                  <a:pt x="836372" y="-1652"/>
                  <a:pt x="830717" y="-10944"/>
                  <a:pt x="972922" y="0"/>
                </a:cubicBezTo>
                <a:cubicBezTo>
                  <a:pt x="1115127" y="10944"/>
                  <a:pt x="1638708" y="17269"/>
                  <a:pt x="1876349" y="0"/>
                </a:cubicBezTo>
                <a:cubicBezTo>
                  <a:pt x="2113990" y="-17269"/>
                  <a:pt x="2263529" y="27642"/>
                  <a:pt x="2467051" y="0"/>
                </a:cubicBezTo>
                <a:cubicBezTo>
                  <a:pt x="2670573" y="-27642"/>
                  <a:pt x="2867743" y="-1552"/>
                  <a:pt x="3057754" y="0"/>
                </a:cubicBezTo>
                <a:cubicBezTo>
                  <a:pt x="3247765" y="1552"/>
                  <a:pt x="3729099" y="45169"/>
                  <a:pt x="3961181" y="0"/>
                </a:cubicBezTo>
                <a:cubicBezTo>
                  <a:pt x="4193263" y="-45169"/>
                  <a:pt x="4313735" y="4067"/>
                  <a:pt x="4447642" y="0"/>
                </a:cubicBezTo>
                <a:cubicBezTo>
                  <a:pt x="4581549" y="-4067"/>
                  <a:pt x="5123626" y="11867"/>
                  <a:pt x="5351069" y="0"/>
                </a:cubicBezTo>
                <a:cubicBezTo>
                  <a:pt x="5578512" y="-11867"/>
                  <a:pt x="6044105" y="-19983"/>
                  <a:pt x="6254496" y="0"/>
                </a:cubicBezTo>
                <a:cubicBezTo>
                  <a:pt x="6464887" y="19983"/>
                  <a:pt x="6664731" y="4232"/>
                  <a:pt x="6949440" y="0"/>
                </a:cubicBezTo>
                <a:cubicBezTo>
                  <a:pt x="7234149" y="-4232"/>
                  <a:pt x="7497205" y="28731"/>
                  <a:pt x="7852867" y="0"/>
                </a:cubicBezTo>
                <a:cubicBezTo>
                  <a:pt x="8208529" y="-28731"/>
                  <a:pt x="8287556" y="2616"/>
                  <a:pt x="8443570" y="0"/>
                </a:cubicBezTo>
                <a:cubicBezTo>
                  <a:pt x="8599584" y="-2616"/>
                  <a:pt x="8871283" y="-14113"/>
                  <a:pt x="9034272" y="0"/>
                </a:cubicBezTo>
                <a:cubicBezTo>
                  <a:pt x="9197261" y="14113"/>
                  <a:pt x="9604978" y="-35623"/>
                  <a:pt x="9833458" y="0"/>
                </a:cubicBezTo>
                <a:cubicBezTo>
                  <a:pt x="10061938" y="35623"/>
                  <a:pt x="10231944" y="-8194"/>
                  <a:pt x="10424160" y="0"/>
                </a:cubicBezTo>
                <a:cubicBezTo>
                  <a:pt x="10424285" y="4395"/>
                  <a:pt x="10424085" y="9776"/>
                  <a:pt x="10424160" y="18288"/>
                </a:cubicBezTo>
                <a:cubicBezTo>
                  <a:pt x="10058736" y="-5772"/>
                  <a:pt x="9942989" y="-18764"/>
                  <a:pt x="9624974" y="18288"/>
                </a:cubicBezTo>
                <a:cubicBezTo>
                  <a:pt x="9306959" y="55340"/>
                  <a:pt x="9229263" y="24995"/>
                  <a:pt x="8930030" y="18288"/>
                </a:cubicBezTo>
                <a:cubicBezTo>
                  <a:pt x="8630797" y="11581"/>
                  <a:pt x="8647263" y="10931"/>
                  <a:pt x="8547811" y="18288"/>
                </a:cubicBezTo>
                <a:cubicBezTo>
                  <a:pt x="8448359" y="25645"/>
                  <a:pt x="8173221" y="219"/>
                  <a:pt x="8061350" y="18288"/>
                </a:cubicBezTo>
                <a:cubicBezTo>
                  <a:pt x="7949479" y="36357"/>
                  <a:pt x="7437002" y="17516"/>
                  <a:pt x="7157923" y="18288"/>
                </a:cubicBezTo>
                <a:cubicBezTo>
                  <a:pt x="6878844" y="19060"/>
                  <a:pt x="6610241" y="8864"/>
                  <a:pt x="6462979" y="18288"/>
                </a:cubicBezTo>
                <a:cubicBezTo>
                  <a:pt x="6315717" y="27712"/>
                  <a:pt x="6124879" y="4989"/>
                  <a:pt x="5976518" y="18288"/>
                </a:cubicBezTo>
                <a:cubicBezTo>
                  <a:pt x="5828157" y="31587"/>
                  <a:pt x="5566880" y="7112"/>
                  <a:pt x="5281574" y="18288"/>
                </a:cubicBezTo>
                <a:cubicBezTo>
                  <a:pt x="4996268" y="29464"/>
                  <a:pt x="5085614" y="20493"/>
                  <a:pt x="4899355" y="18288"/>
                </a:cubicBezTo>
                <a:cubicBezTo>
                  <a:pt x="4713096" y="16083"/>
                  <a:pt x="4606138" y="34359"/>
                  <a:pt x="4517136" y="18288"/>
                </a:cubicBezTo>
                <a:cubicBezTo>
                  <a:pt x="4428134" y="2217"/>
                  <a:pt x="4125335" y="52414"/>
                  <a:pt x="3822192" y="18288"/>
                </a:cubicBezTo>
                <a:cubicBezTo>
                  <a:pt x="3519049" y="-15838"/>
                  <a:pt x="3453132" y="3859"/>
                  <a:pt x="3335731" y="18288"/>
                </a:cubicBezTo>
                <a:cubicBezTo>
                  <a:pt x="3218330" y="32717"/>
                  <a:pt x="2718749" y="-13936"/>
                  <a:pt x="2536546" y="18288"/>
                </a:cubicBezTo>
                <a:cubicBezTo>
                  <a:pt x="2354343" y="50512"/>
                  <a:pt x="2190669" y="3238"/>
                  <a:pt x="2050085" y="18288"/>
                </a:cubicBezTo>
                <a:cubicBezTo>
                  <a:pt x="1909501" y="33338"/>
                  <a:pt x="1520975" y="3062"/>
                  <a:pt x="1250899" y="18288"/>
                </a:cubicBezTo>
                <a:cubicBezTo>
                  <a:pt x="980823" y="33514"/>
                  <a:pt x="992936" y="28036"/>
                  <a:pt x="868680" y="18288"/>
                </a:cubicBezTo>
                <a:cubicBezTo>
                  <a:pt x="744424" y="8540"/>
                  <a:pt x="230364" y="33365"/>
                  <a:pt x="0" y="18288"/>
                </a:cubicBezTo>
                <a:cubicBezTo>
                  <a:pt x="-504" y="12101"/>
                  <a:pt x="-591" y="7719"/>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5" name="Tijdelijke aanduiding voor inhoud 2">
            <a:extLst>
              <a:ext uri="{FF2B5EF4-FFF2-40B4-BE49-F238E27FC236}">
                <a16:creationId xmlns:a16="http://schemas.microsoft.com/office/drawing/2014/main" id="{5D73F25E-37DB-4D18-A670-4FF35EDAA450}"/>
              </a:ext>
            </a:extLst>
          </p:cNvPr>
          <p:cNvGraphicFramePr>
            <a:graphicFrameLocks noGrp="1"/>
          </p:cNvGraphicFramePr>
          <p:nvPr>
            <p:ph idx="1"/>
            <p:extLst>
              <p:ext uri="{D42A27DB-BD31-4B8C-83A1-F6EECF244321}">
                <p14:modId xmlns:p14="http://schemas.microsoft.com/office/powerpoint/2010/main" val="1075377000"/>
              </p:ext>
            </p:extLst>
          </p:nvPr>
        </p:nvGraphicFramePr>
        <p:xfrm>
          <a:off x="838200" y="2228087"/>
          <a:ext cx="10515600" cy="39488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14698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13"/>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el 1">
            <a:extLst>
              <a:ext uri="{FF2B5EF4-FFF2-40B4-BE49-F238E27FC236}">
                <a16:creationId xmlns:a16="http://schemas.microsoft.com/office/drawing/2014/main" id="{682F4295-D48B-4D5F-BC63-DC141A3D6F3A}"/>
              </a:ext>
            </a:extLst>
          </p:cNvPr>
          <p:cNvSpPr>
            <a:spLocks noGrp="1"/>
          </p:cNvSpPr>
          <p:nvPr>
            <p:ph type="title" idx="4294967295"/>
          </p:nvPr>
        </p:nvSpPr>
        <p:spPr>
          <a:xfrm>
            <a:off x="479394" y="1070800"/>
            <a:ext cx="3939688" cy="5583126"/>
          </a:xfrm>
        </p:spPr>
        <p:txBody>
          <a:bodyPr vert="horz" lIns="91440" tIns="45720" rIns="91440" bIns="45720" rtlCol="0" anchor="ctr">
            <a:normAutofit/>
          </a:bodyPr>
          <a:lstStyle/>
          <a:p>
            <a:pPr algn="r"/>
            <a:r>
              <a:rPr lang="en-US" sz="6800" kern="1200" dirty="0">
                <a:solidFill>
                  <a:schemeClr val="tx1"/>
                </a:solidFill>
                <a:latin typeface="+mj-lt"/>
                <a:ea typeface="+mj-ea"/>
                <a:cs typeface="+mj-cs"/>
              </a:rPr>
              <a:t>CHINESE FILOSOFIE</a:t>
            </a:r>
          </a:p>
        </p:txBody>
      </p:sp>
      <p:cxnSp>
        <p:nvCxnSpPr>
          <p:cNvPr id="18" name="Straight Connector 17">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gradFill flip="none" rotWithShape="1">
              <a:gsLst>
                <a:gs pos="0">
                  <a:schemeClr val="accent1"/>
                </a:gs>
                <a:gs pos="100000">
                  <a:schemeClr val="accent2"/>
                </a:gs>
              </a:gsLst>
              <a:lin ang="16200000" scaled="1"/>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5" name="Tijdelijke aanduiding voor inhoud 2">
            <a:extLst>
              <a:ext uri="{FF2B5EF4-FFF2-40B4-BE49-F238E27FC236}">
                <a16:creationId xmlns:a16="http://schemas.microsoft.com/office/drawing/2014/main" id="{25864E48-9C5E-46E3-AE04-66793EAA653A}"/>
              </a:ext>
            </a:extLst>
          </p:cNvPr>
          <p:cNvGraphicFramePr>
            <a:graphicFrameLocks noGrp="1"/>
          </p:cNvGraphicFramePr>
          <p:nvPr>
            <p:ph idx="4294967295"/>
            <p:extLst>
              <p:ext uri="{D42A27DB-BD31-4B8C-83A1-F6EECF244321}">
                <p14:modId xmlns:p14="http://schemas.microsoft.com/office/powerpoint/2010/main" val="421412253"/>
              </p:ext>
            </p:extLst>
          </p:nvPr>
        </p:nvGraphicFramePr>
        <p:xfrm>
          <a:off x="5108535" y="1070800"/>
          <a:ext cx="6245265" cy="5589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55478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28" name="Rectangle 70">
            <a:extLst>
              <a:ext uri="{FF2B5EF4-FFF2-40B4-BE49-F238E27FC236}">
                <a16:creationId xmlns:a16="http://schemas.microsoft.com/office/drawing/2014/main" id="{5DF40726-9B19-4165-9C26-757D16E19E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40AE016-7547-4511-AB63-E2E8FEE9EF8C}"/>
              </a:ext>
            </a:extLst>
          </p:cNvPr>
          <p:cNvSpPr>
            <a:spLocks noGrp="1"/>
          </p:cNvSpPr>
          <p:nvPr>
            <p:ph type="title"/>
          </p:nvPr>
        </p:nvSpPr>
        <p:spPr>
          <a:xfrm>
            <a:off x="838199" y="564211"/>
            <a:ext cx="4571999" cy="1165002"/>
          </a:xfrm>
        </p:spPr>
        <p:txBody>
          <a:bodyPr anchor="b">
            <a:normAutofit/>
          </a:bodyPr>
          <a:lstStyle/>
          <a:p>
            <a:r>
              <a:rPr lang="nl-NL" sz="3600"/>
              <a:t>OORSPRONG: HET SLAGVELD</a:t>
            </a:r>
            <a:endParaRPr lang="nl-NL" sz="3600" dirty="0"/>
          </a:p>
        </p:txBody>
      </p:sp>
      <p:sp>
        <p:nvSpPr>
          <p:cNvPr id="3" name="Tijdelijke aanduiding voor inhoud 2">
            <a:extLst>
              <a:ext uri="{FF2B5EF4-FFF2-40B4-BE49-F238E27FC236}">
                <a16:creationId xmlns:a16="http://schemas.microsoft.com/office/drawing/2014/main" id="{06178A58-DC86-4550-8E5E-BAE7702E12A3}"/>
              </a:ext>
            </a:extLst>
          </p:cNvPr>
          <p:cNvSpPr>
            <a:spLocks noGrp="1"/>
          </p:cNvSpPr>
          <p:nvPr>
            <p:ph idx="1"/>
          </p:nvPr>
        </p:nvSpPr>
        <p:spPr>
          <a:xfrm>
            <a:off x="838199" y="2055327"/>
            <a:ext cx="4571999" cy="3776975"/>
          </a:xfrm>
        </p:spPr>
        <p:txBody>
          <a:bodyPr>
            <a:normAutofit lnSpcReduction="10000"/>
          </a:bodyPr>
          <a:lstStyle/>
          <a:p>
            <a:pPr marL="0" indent="0">
              <a:buNone/>
            </a:pPr>
            <a:endParaRPr lang="nl-NL" sz="2000" dirty="0"/>
          </a:p>
          <a:p>
            <a:pPr marL="0" indent="0">
              <a:buNone/>
            </a:pPr>
            <a:r>
              <a:rPr lang="nl-NL" sz="2000" dirty="0"/>
              <a:t>KRUISBESTUIVING: CHINESE POLITIEKE FILOSOFIE &lt;&gt; SLAGVELD</a:t>
            </a:r>
          </a:p>
          <a:p>
            <a:pPr marL="0" indent="0">
              <a:buNone/>
            </a:pPr>
            <a:endParaRPr lang="nl-NL" sz="2000" dirty="0"/>
          </a:p>
          <a:p>
            <a:pPr marL="0" indent="0">
              <a:buNone/>
            </a:pPr>
            <a:r>
              <a:rPr lang="nl-NL" sz="2000" dirty="0"/>
              <a:t>-   STRATEGISCH DENKEN</a:t>
            </a:r>
          </a:p>
          <a:p>
            <a:pPr>
              <a:buFontTx/>
              <a:buChar char="-"/>
            </a:pPr>
            <a:r>
              <a:rPr lang="nl-NL" sz="2000" dirty="0"/>
              <a:t>DOEL GENERAAL - HEERSER: (SOCIALE) DISCIPLINE, ORDE, HARMONIE</a:t>
            </a:r>
          </a:p>
          <a:p>
            <a:pPr>
              <a:buFontTx/>
              <a:buChar char="-"/>
            </a:pPr>
            <a:r>
              <a:rPr lang="nl-NL" sz="2000" dirty="0"/>
              <a:t>ÉÉN LEIDER: VADERLIJK – NIET TOEGEEFLIJK</a:t>
            </a:r>
          </a:p>
          <a:p>
            <a:pPr>
              <a:buFontTx/>
              <a:buChar char="-"/>
            </a:pPr>
            <a:r>
              <a:rPr lang="nl-NL" sz="2000" dirty="0"/>
              <a:t>WAARDEN: HIËRARCHIE, TOEWIJDING, MOED, ENERGIE, DE BESTE WILLEN ZIJN.</a:t>
            </a:r>
          </a:p>
          <a:p>
            <a:pPr marL="0" indent="0">
              <a:buNone/>
            </a:pPr>
            <a:endParaRPr lang="nl-NL" sz="1800" dirty="0"/>
          </a:p>
        </p:txBody>
      </p:sp>
      <p:pic>
        <p:nvPicPr>
          <p:cNvPr id="1026" name="Picture 2" descr="images-na.ssl-images-amazon.com/images/I/51bDqL...">
            <a:extLst>
              <a:ext uri="{FF2B5EF4-FFF2-40B4-BE49-F238E27FC236}">
                <a16:creationId xmlns:a16="http://schemas.microsoft.com/office/drawing/2014/main" id="{6C49F375-5586-4DFD-9827-DC88D8B2F53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440" r="2" b="2"/>
          <a:stretch/>
        </p:blipFill>
        <p:spPr bwMode="auto">
          <a:xfrm>
            <a:off x="6190488" y="566928"/>
            <a:ext cx="5157216" cy="5286197"/>
          </a:xfrm>
          <a:prstGeom prst="rect">
            <a:avLst/>
          </a:prstGeom>
          <a:noFill/>
          <a:extLst>
            <a:ext uri="{909E8E84-426E-40DD-AFC4-6F175D3DCCD1}">
              <a14:hiddenFill xmlns:a14="http://schemas.microsoft.com/office/drawing/2010/main">
                <a:solidFill>
                  <a:srgbClr val="FFFFFF"/>
                </a:solidFill>
              </a14:hiddenFill>
            </a:ext>
          </a:extLst>
        </p:spPr>
      </p:pic>
      <p:sp>
        <p:nvSpPr>
          <p:cNvPr id="1029" name="Rectangle 72">
            <a:extLst>
              <a:ext uri="{FF2B5EF4-FFF2-40B4-BE49-F238E27FC236}">
                <a16:creationId xmlns:a16="http://schemas.microsoft.com/office/drawing/2014/main" id="{2089CB41-F399-4AEB-980C-5BFB1049CB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6112341"/>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75" name="Rectangle 74">
            <a:extLst>
              <a:ext uri="{FF2B5EF4-FFF2-40B4-BE49-F238E27FC236}">
                <a16:creationId xmlns:a16="http://schemas.microsoft.com/office/drawing/2014/main" id="{1BFC967B-3DD6-463D-9DB9-6E4419AE0D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096768" y="3817404"/>
            <a:ext cx="54864" cy="457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Tree>
    <p:extLst>
      <p:ext uri="{BB962C8B-B14F-4D97-AF65-F5344CB8AC3E}">
        <p14:creationId xmlns:p14="http://schemas.microsoft.com/office/powerpoint/2010/main" val="2108832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Dictator for life': Xi Jinping's power grab condemned as step towards  tyranny | China | The Guardian">
            <a:extLst>
              <a:ext uri="{FF2B5EF4-FFF2-40B4-BE49-F238E27FC236}">
                <a16:creationId xmlns:a16="http://schemas.microsoft.com/office/drawing/2014/main" id="{E358F235-00E1-4B0F-BBB8-7838237CA72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8637" t="1808" r="16894"/>
          <a:stretch/>
        </p:blipFill>
        <p:spPr bwMode="auto">
          <a:xfrm>
            <a:off x="3523488" y="-123815"/>
            <a:ext cx="8668512"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a:extLst>
              <a:ext uri="{FF2B5EF4-FFF2-40B4-BE49-F238E27FC236}">
                <a16:creationId xmlns:a16="http://schemas.microsoft.com/office/drawing/2014/main" id="{FC6DB31B-3930-43A7-8D80-24CEA0869DBA}"/>
              </a:ext>
            </a:extLst>
          </p:cNvPr>
          <p:cNvSpPr>
            <a:spLocks noGrp="1"/>
          </p:cNvSpPr>
          <p:nvPr>
            <p:ph type="title"/>
          </p:nvPr>
        </p:nvSpPr>
        <p:spPr>
          <a:xfrm>
            <a:off x="371094" y="1161288"/>
            <a:ext cx="3438144" cy="1124712"/>
          </a:xfrm>
        </p:spPr>
        <p:txBody>
          <a:bodyPr anchor="b">
            <a:normAutofit/>
          </a:bodyPr>
          <a:lstStyle/>
          <a:p>
            <a:r>
              <a:rPr lang="nl-NL" sz="2800"/>
              <a:t> Suzi bing fa, 11</a:t>
            </a:r>
            <a:br>
              <a:rPr lang="nl-NL" sz="2800"/>
            </a:br>
            <a:endParaRPr lang="nl-NL" sz="2800"/>
          </a:p>
        </p:txBody>
      </p:sp>
      <p:sp>
        <p:nvSpPr>
          <p:cNvPr id="3" name="Tijdelijke aanduiding voor inhoud 2">
            <a:extLst>
              <a:ext uri="{FF2B5EF4-FFF2-40B4-BE49-F238E27FC236}">
                <a16:creationId xmlns:a16="http://schemas.microsoft.com/office/drawing/2014/main" id="{B433274C-EE67-4FCC-88F3-DEF1A54C5D41}"/>
              </a:ext>
            </a:extLst>
          </p:cNvPr>
          <p:cNvSpPr>
            <a:spLocks noGrp="1"/>
          </p:cNvSpPr>
          <p:nvPr>
            <p:ph idx="1"/>
          </p:nvPr>
        </p:nvSpPr>
        <p:spPr>
          <a:xfrm>
            <a:off x="371094" y="2718054"/>
            <a:ext cx="3438906" cy="3207258"/>
          </a:xfrm>
        </p:spPr>
        <p:txBody>
          <a:bodyPr anchor="t">
            <a:normAutofit fontScale="92500" lnSpcReduction="10000"/>
          </a:bodyPr>
          <a:lstStyle/>
          <a:p>
            <a:pPr marL="0" indent="0">
              <a:buNone/>
            </a:pPr>
            <a:endParaRPr lang="nl-NL" sz="1700" dirty="0"/>
          </a:p>
          <a:p>
            <a:pPr marL="0" indent="0">
              <a:buNone/>
            </a:pPr>
            <a:r>
              <a:rPr lang="nl-NL" sz="2000" i="1" dirty="0"/>
              <a:t>‘DE HEERSER IS ALS EEN  LEGERAANVOERDER. ‘HIJ IS KALM EN AFSTANDELIJK, CORRECT EN GEDISCIPLINEERD. HIJ HOUDT ONDERDANEN ONWETEND. HIJ VOERT VERANDERINGEN DOOR IN REGELINGEN EN PLANNEN. HIJ HOUDT ZIJN MENSEN IN HET DONKER.’</a:t>
            </a:r>
          </a:p>
          <a:p>
            <a:pPr marL="0" indent="0">
              <a:buNone/>
            </a:pPr>
            <a:r>
              <a:rPr lang="nl-NL" sz="2000" dirty="0"/>
              <a:t>   </a:t>
            </a:r>
          </a:p>
        </p:txBody>
      </p:sp>
    </p:spTree>
    <p:extLst>
      <p:ext uri="{BB962C8B-B14F-4D97-AF65-F5344CB8AC3E}">
        <p14:creationId xmlns:p14="http://schemas.microsoft.com/office/powerpoint/2010/main" val="3665731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id="{13AFFBB8-4652-499A-A723-B472F4CBB488}"/>
              </a:ext>
            </a:extLst>
          </p:cNvPr>
          <p:cNvSpPr>
            <a:spLocks noGrp="1"/>
          </p:cNvSpPr>
          <p:nvPr>
            <p:ph type="title" idx="4294967295"/>
          </p:nvPr>
        </p:nvSpPr>
        <p:spPr>
          <a:xfrm>
            <a:off x="838200" y="365125"/>
            <a:ext cx="10515600" cy="1325563"/>
          </a:xfrm>
        </p:spPr>
        <p:txBody>
          <a:bodyPr vert="horz" lIns="91440" tIns="45720" rIns="91440" bIns="45720" rtlCol="0" anchor="ctr">
            <a:normAutofit/>
          </a:bodyPr>
          <a:lstStyle/>
          <a:p>
            <a:r>
              <a:rPr lang="en-US" kern="1200">
                <a:solidFill>
                  <a:schemeClr val="tx1"/>
                </a:solidFill>
                <a:latin typeface="+mj-lt"/>
                <a:ea typeface="+mj-ea"/>
                <a:cs typeface="+mj-cs"/>
              </a:rPr>
              <a:t>ELITAIR</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Tijdelijke aanduiding voor inhoud 2">
            <a:extLst>
              <a:ext uri="{FF2B5EF4-FFF2-40B4-BE49-F238E27FC236}">
                <a16:creationId xmlns:a16="http://schemas.microsoft.com/office/drawing/2014/main" id="{5CFD5639-C725-4F38-B999-D3090025668B}"/>
              </a:ext>
            </a:extLst>
          </p:cNvPr>
          <p:cNvSpPr>
            <a:spLocks noGrp="1"/>
          </p:cNvSpPr>
          <p:nvPr>
            <p:ph idx="4294967295"/>
          </p:nvPr>
        </p:nvSpPr>
        <p:spPr>
          <a:xfrm>
            <a:off x="838200" y="1825625"/>
            <a:ext cx="10515600" cy="4351338"/>
          </a:xfrm>
        </p:spPr>
        <p:txBody>
          <a:bodyPr vert="horz" lIns="91440" tIns="45720" rIns="91440" bIns="45720" rtlCol="0">
            <a:normAutofit lnSpcReduction="10000"/>
          </a:bodyPr>
          <a:lstStyle/>
          <a:p>
            <a:r>
              <a:rPr lang="en-US" dirty="0"/>
              <a:t>ÉÉN HEERSER</a:t>
            </a:r>
          </a:p>
          <a:p>
            <a:r>
              <a:rPr lang="en-US" dirty="0"/>
              <a:t>CENTRALE VRAAG: </a:t>
            </a:r>
          </a:p>
          <a:p>
            <a:pPr marL="0" indent="0">
              <a:buNone/>
            </a:pPr>
            <a:r>
              <a:rPr lang="en-US" dirty="0"/>
              <a:t>   </a:t>
            </a:r>
          </a:p>
          <a:p>
            <a:pPr marL="0" indent="0">
              <a:buNone/>
            </a:pPr>
            <a:r>
              <a:rPr lang="en-US" dirty="0"/>
              <a:t>   WELKE STRATEGIE OM MANDAAT VAN DE HEMEL TE GEBRUIKEN?</a:t>
            </a:r>
          </a:p>
          <a:p>
            <a:pPr marL="0" indent="0">
              <a:buNone/>
            </a:pPr>
            <a:endParaRPr lang="en-US" dirty="0"/>
          </a:p>
          <a:p>
            <a:pPr marL="0" indent="0">
              <a:buNone/>
            </a:pPr>
            <a:r>
              <a:rPr lang="en-US" dirty="0"/>
              <a:t>   - MOREEL VOORBEELD &gt; CONFUSIANISME</a:t>
            </a:r>
          </a:p>
          <a:p>
            <a:pPr marL="0" indent="0">
              <a:buNone/>
            </a:pPr>
            <a:r>
              <a:rPr lang="en-US" dirty="0"/>
              <a:t>   - TOTALE, ABSOLUTE MACHT &gt; LEGALISME</a:t>
            </a:r>
          </a:p>
          <a:p>
            <a:pPr marL="0" indent="0">
              <a:buNone/>
            </a:pPr>
            <a:r>
              <a:rPr lang="en-US" dirty="0"/>
              <a:t>   - ‘NIETS DOEN’ / INDIRECT &gt; TAOÏSME</a:t>
            </a:r>
            <a:br>
              <a:rPr lang="en-US" dirty="0"/>
            </a:br>
            <a:endParaRPr lang="en-US" dirty="0"/>
          </a:p>
        </p:txBody>
      </p:sp>
    </p:spTree>
    <p:extLst>
      <p:ext uri="{BB962C8B-B14F-4D97-AF65-F5344CB8AC3E}">
        <p14:creationId xmlns:p14="http://schemas.microsoft.com/office/powerpoint/2010/main" val="4008167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44B1B1A-1997-4896-9FC5-2E098EFA880F}"/>
              </a:ext>
            </a:extLst>
          </p:cNvPr>
          <p:cNvSpPr>
            <a:spLocks noGrp="1"/>
          </p:cNvSpPr>
          <p:nvPr>
            <p:ph type="title"/>
          </p:nvPr>
        </p:nvSpPr>
        <p:spPr>
          <a:xfrm>
            <a:off x="572493" y="238539"/>
            <a:ext cx="11018520" cy="1434415"/>
          </a:xfrm>
        </p:spPr>
        <p:txBody>
          <a:bodyPr anchor="b">
            <a:normAutofit/>
          </a:bodyPr>
          <a:lstStyle/>
          <a:p>
            <a:r>
              <a:rPr lang="nl-NL" sz="5400" dirty="0"/>
              <a:t>CONFUSIUS:‘VOORBEELDIG REGEREN’ </a:t>
            </a:r>
          </a:p>
        </p:txBody>
      </p:sp>
      <p:sp>
        <p:nvSpPr>
          <p:cNvPr id="73"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jdelijke aanduiding voor inhoud 2">
            <a:extLst>
              <a:ext uri="{FF2B5EF4-FFF2-40B4-BE49-F238E27FC236}">
                <a16:creationId xmlns:a16="http://schemas.microsoft.com/office/drawing/2014/main" id="{BE3B7377-45A0-4F1E-A14D-E735A2BCB82A}"/>
              </a:ext>
            </a:extLst>
          </p:cNvPr>
          <p:cNvSpPr>
            <a:spLocks noGrp="1"/>
          </p:cNvSpPr>
          <p:nvPr>
            <p:ph idx="1"/>
          </p:nvPr>
        </p:nvSpPr>
        <p:spPr>
          <a:xfrm>
            <a:off x="381993" y="1888833"/>
            <a:ext cx="6713552" cy="4119172"/>
          </a:xfrm>
        </p:spPr>
        <p:txBody>
          <a:bodyPr anchor="t">
            <a:normAutofit fontScale="92500" lnSpcReduction="20000"/>
          </a:bodyPr>
          <a:lstStyle/>
          <a:p>
            <a:r>
              <a:rPr lang="nl-NL" sz="2400" dirty="0"/>
              <a:t>MIJ. ALS </a:t>
            </a:r>
            <a:r>
              <a:rPr lang="nl-NL" sz="2400" i="1" dirty="0">
                <a:solidFill>
                  <a:srgbClr val="FF0000"/>
                </a:solidFill>
              </a:rPr>
              <a:t>HARMONIEUZE</a:t>
            </a:r>
            <a:r>
              <a:rPr lang="nl-NL" sz="2400" dirty="0"/>
              <a:t> (HE) GEMEENSCHAP VAN MENSEN O.L.V. EEN VOORBEELDIGE ELITE. </a:t>
            </a:r>
          </a:p>
          <a:p>
            <a:r>
              <a:rPr lang="nl-NL" sz="2400" dirty="0"/>
              <a:t>NAAR VOORBEELD HERTOG VAN ZHOU</a:t>
            </a:r>
          </a:p>
          <a:p>
            <a:pPr marL="0" indent="0">
              <a:buNone/>
            </a:pPr>
            <a:endParaRPr lang="nl-NL" sz="1400" dirty="0"/>
          </a:p>
          <a:p>
            <a:r>
              <a:rPr lang="nl-NL" sz="1400" dirty="0"/>
              <a:t>COFUCIAANSE WAARDEN:</a:t>
            </a:r>
          </a:p>
          <a:p>
            <a:pPr marL="0" indent="0">
              <a:buNone/>
            </a:pPr>
            <a:r>
              <a:rPr lang="nl-NL" sz="1400" dirty="0"/>
              <a:t>   - GEVOEL VOOR RECHTVAARDIGHEID ( YI)</a:t>
            </a:r>
          </a:p>
          <a:p>
            <a:pPr marL="0" indent="0">
              <a:buNone/>
            </a:pPr>
            <a:r>
              <a:rPr lang="nl-NL" sz="1400" dirty="0"/>
              <a:t>   - OPRECHTHEID (CHENG)</a:t>
            </a:r>
          </a:p>
          <a:p>
            <a:pPr marL="0" indent="0">
              <a:buNone/>
            </a:pPr>
            <a:r>
              <a:rPr lang="nl-NL" sz="1400" dirty="0"/>
              <a:t>   - BETROUWBAARHEID (XIN)</a:t>
            </a:r>
          </a:p>
          <a:p>
            <a:pPr marL="0" indent="0">
              <a:buNone/>
            </a:pPr>
            <a:r>
              <a:rPr lang="nl-NL" sz="1400" dirty="0"/>
              <a:t>   - GOEDAARDIGHEID / MENSELIJKHEID (REN)</a:t>
            </a:r>
          </a:p>
          <a:p>
            <a:pPr marL="0" indent="0">
              <a:buNone/>
            </a:pPr>
            <a:r>
              <a:rPr lang="nl-NL" sz="1400" dirty="0"/>
              <a:t>   - RITUAL PROPIETY (LI)</a:t>
            </a:r>
          </a:p>
          <a:p>
            <a:pPr marL="0" indent="0">
              <a:buNone/>
            </a:pPr>
            <a:r>
              <a:rPr lang="nl-NL" sz="1400" dirty="0"/>
              <a:t>   - FILIAL DEVOTION (XIAO)</a:t>
            </a:r>
          </a:p>
          <a:p>
            <a:pPr marL="0" indent="0">
              <a:buNone/>
            </a:pPr>
            <a:r>
              <a:rPr lang="nl-NL" sz="1400" dirty="0"/>
              <a:t>   - WENS LOYAAL TE ZIJN (ZHONG)</a:t>
            </a:r>
          </a:p>
          <a:p>
            <a:pPr marL="0" indent="0">
              <a:buNone/>
            </a:pPr>
            <a:r>
              <a:rPr lang="nl-NL" sz="1400" dirty="0"/>
              <a:t>   - CONSIDERATE (SHU)</a:t>
            </a:r>
          </a:p>
          <a:p>
            <a:pPr marL="0" indent="0">
              <a:buNone/>
            </a:pPr>
            <a:r>
              <a:rPr lang="nl-NL" sz="1400" dirty="0"/>
              <a:t>   - KENNIS (ZHI)</a:t>
            </a:r>
          </a:p>
        </p:txBody>
      </p:sp>
      <p:pic>
        <p:nvPicPr>
          <p:cNvPr id="1026" name="Picture 2" descr="Vectorillustratie Van Het Teken Van Chinese Filosofie Van Het Symbool Van  Confucianisme, De Geleerde Van Het Lijnpictogram Stock Illustratie -  Illustratie bestaande uit china, geloof: 90240488">
            <a:extLst>
              <a:ext uri="{FF2B5EF4-FFF2-40B4-BE49-F238E27FC236}">
                <a16:creationId xmlns:a16="http://schemas.microsoft.com/office/drawing/2014/main" id="{6F1188BA-06E6-41F9-8622-98E1CBB1009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975" r="4" b="1841"/>
          <a:stretch/>
        </p:blipFill>
        <p:spPr bwMode="auto">
          <a:xfrm>
            <a:off x="7477538" y="2203782"/>
            <a:ext cx="3941064"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8413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8108D317-7CBD-4897-BD1F-959436D2A3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F31D1F0-47D5-4E9A-9227-20DC27A66590}"/>
              </a:ext>
            </a:extLst>
          </p:cNvPr>
          <p:cNvSpPr>
            <a:spLocks noGrp="1"/>
          </p:cNvSpPr>
          <p:nvPr>
            <p:ph type="title"/>
          </p:nvPr>
        </p:nvSpPr>
        <p:spPr>
          <a:xfrm>
            <a:off x="7255564" y="834888"/>
            <a:ext cx="4314645" cy="1268958"/>
          </a:xfrm>
        </p:spPr>
        <p:txBody>
          <a:bodyPr anchor="b">
            <a:normAutofit/>
          </a:bodyPr>
          <a:lstStyle/>
          <a:p>
            <a:r>
              <a:rPr lang="nl-NL" sz="3200" dirty="0"/>
              <a:t>Harmonie &gt; ‘programma’ </a:t>
            </a:r>
          </a:p>
        </p:txBody>
      </p:sp>
      <p:pic>
        <p:nvPicPr>
          <p:cNvPr id="4098" name="Picture 2" descr="Gentlemen's Tonic Eau de Toilette Junzi 100ml - Passie voor Beauty Shop">
            <a:extLst>
              <a:ext uri="{FF2B5EF4-FFF2-40B4-BE49-F238E27FC236}">
                <a16:creationId xmlns:a16="http://schemas.microsoft.com/office/drawing/2014/main" id="{117F393F-7294-4F73-8E6A-AF4F7D6DAFE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050"/>
          <a:stretch/>
        </p:blipFill>
        <p:spPr bwMode="auto">
          <a:xfrm>
            <a:off x="20" y="10"/>
            <a:ext cx="6717436" cy="6857990"/>
          </a:xfrm>
          <a:custGeom>
            <a:avLst/>
            <a:gdLst/>
            <a:ahLst/>
            <a:cxnLst/>
            <a:rect l="l" t="t" r="r" b="b"/>
            <a:pathLst>
              <a:path w="6717456" h="6858000">
                <a:moveTo>
                  <a:pt x="0" y="0"/>
                </a:moveTo>
                <a:lnTo>
                  <a:pt x="6149468" y="0"/>
                </a:lnTo>
                <a:lnTo>
                  <a:pt x="6202448" y="162605"/>
                </a:lnTo>
                <a:cubicBezTo>
                  <a:pt x="6535625" y="1263763"/>
                  <a:pt x="6717456" y="2453207"/>
                  <a:pt x="6717456" y="3694043"/>
                </a:cubicBezTo>
                <a:cubicBezTo>
                  <a:pt x="6717456" y="4757617"/>
                  <a:pt x="6583866" y="5783433"/>
                  <a:pt x="6335883" y="6748259"/>
                </a:cubicBezTo>
                <a:lnTo>
                  <a:pt x="6305198" y="6858000"/>
                </a:lnTo>
                <a:lnTo>
                  <a:pt x="0" y="6858000"/>
                </a:lnTo>
                <a:close/>
              </a:path>
            </a:pathLst>
          </a:custGeom>
          <a:noFill/>
          <a:effectLst>
            <a:outerShdw blurRad="50800" dist="38100" algn="l" rotWithShape="0">
              <a:schemeClr val="bg1">
                <a:lumMod val="85000"/>
                <a:alpha val="30000"/>
              </a:schemeClr>
            </a:outerShdw>
          </a:effectLst>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D6297641-8B9F-4767-9606-8A11313227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89864" y="387939"/>
            <a:ext cx="73152" cy="54864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75" name="Rectangle 74">
            <a:extLst>
              <a:ext uri="{FF2B5EF4-FFF2-40B4-BE49-F238E27FC236}">
                <a16:creationId xmlns:a16="http://schemas.microsoft.com/office/drawing/2014/main" id="{D8F3CA65-EA00-46B4-9616-39E6853F7B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36172" y="2240371"/>
            <a:ext cx="4206240"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 name="Tijdelijke aanduiding voor inhoud 2">
            <a:extLst>
              <a:ext uri="{FF2B5EF4-FFF2-40B4-BE49-F238E27FC236}">
                <a16:creationId xmlns:a16="http://schemas.microsoft.com/office/drawing/2014/main" id="{E239EFCA-1F97-4EA2-A65B-F96FFD5B6CCE}"/>
              </a:ext>
            </a:extLst>
          </p:cNvPr>
          <p:cNvSpPr>
            <a:spLocks noGrp="1"/>
          </p:cNvSpPr>
          <p:nvPr>
            <p:ph idx="1"/>
          </p:nvPr>
        </p:nvSpPr>
        <p:spPr>
          <a:xfrm>
            <a:off x="7255563" y="2557587"/>
            <a:ext cx="4314645" cy="3717317"/>
          </a:xfrm>
        </p:spPr>
        <p:txBody>
          <a:bodyPr anchor="t">
            <a:normAutofit lnSpcReduction="10000"/>
          </a:bodyPr>
          <a:lstStyle/>
          <a:p>
            <a:r>
              <a:rPr lang="nl-NL" sz="2000" dirty="0">
                <a:highlight>
                  <a:srgbClr val="FFFF00"/>
                </a:highlight>
              </a:rPr>
              <a:t>INDIVIDU</a:t>
            </a:r>
            <a:r>
              <a:rPr lang="nl-NL" sz="2000" dirty="0"/>
              <a:t>  &gt; ZICHZELF CULTIVEREN (JUNZI) </a:t>
            </a:r>
          </a:p>
          <a:p>
            <a:pPr marL="0" indent="0">
              <a:buNone/>
            </a:pPr>
            <a:endParaRPr lang="nl-NL" sz="2000" dirty="0"/>
          </a:p>
          <a:p>
            <a:r>
              <a:rPr lang="nl-NL" sz="2000" dirty="0"/>
              <a:t>ZELF GECULTIVEERD &gt; </a:t>
            </a:r>
            <a:r>
              <a:rPr lang="nl-NL" sz="2000" dirty="0">
                <a:highlight>
                  <a:srgbClr val="FFFF00"/>
                </a:highlight>
              </a:rPr>
              <a:t>FAMILIE </a:t>
            </a:r>
            <a:r>
              <a:rPr lang="nl-NL" sz="2000" dirty="0"/>
              <a:t>HARMONISEREN</a:t>
            </a:r>
          </a:p>
          <a:p>
            <a:pPr marL="0" indent="0">
              <a:buNone/>
            </a:pPr>
            <a:endParaRPr lang="nl-NL" sz="2000" dirty="0"/>
          </a:p>
          <a:p>
            <a:r>
              <a:rPr lang="nl-NL" sz="2000" dirty="0"/>
              <a:t>FAMILIE GEHARMONISEERD &gt; </a:t>
            </a:r>
            <a:r>
              <a:rPr lang="nl-NL" sz="2000" dirty="0">
                <a:highlight>
                  <a:srgbClr val="FFFF00"/>
                </a:highlight>
              </a:rPr>
              <a:t>LAND</a:t>
            </a:r>
            <a:r>
              <a:rPr lang="nl-NL" sz="2000" dirty="0"/>
              <a:t> ORDENEN</a:t>
            </a:r>
          </a:p>
          <a:p>
            <a:pPr marL="0" indent="0">
              <a:buNone/>
            </a:pPr>
            <a:endParaRPr lang="nl-NL" sz="2000" dirty="0"/>
          </a:p>
          <a:p>
            <a:r>
              <a:rPr lang="nl-NL" sz="2000" dirty="0"/>
              <a:t>LAND GEORDEND &gt; VREDE IN DE HELE </a:t>
            </a:r>
            <a:r>
              <a:rPr lang="nl-NL" sz="2000" dirty="0">
                <a:highlight>
                  <a:srgbClr val="FFFF00"/>
                </a:highlight>
              </a:rPr>
              <a:t>WERELD</a:t>
            </a:r>
            <a:endParaRPr lang="nl-NL" sz="2000" i="1" dirty="0">
              <a:highlight>
                <a:srgbClr val="FFFF00"/>
              </a:highlight>
            </a:endParaRPr>
          </a:p>
          <a:p>
            <a:endParaRPr lang="nl-NL" sz="2000" dirty="0"/>
          </a:p>
          <a:p>
            <a:endParaRPr lang="nl-NL" sz="2000" dirty="0"/>
          </a:p>
          <a:p>
            <a:endParaRPr lang="nl-NL" sz="1800" dirty="0"/>
          </a:p>
          <a:p>
            <a:pPr marL="0" indent="0">
              <a:buNone/>
            </a:pPr>
            <a:endParaRPr lang="nl-NL" sz="1800" dirty="0"/>
          </a:p>
        </p:txBody>
      </p:sp>
    </p:spTree>
    <p:extLst>
      <p:ext uri="{BB962C8B-B14F-4D97-AF65-F5344CB8AC3E}">
        <p14:creationId xmlns:p14="http://schemas.microsoft.com/office/powerpoint/2010/main" val="1127781543"/>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1557</Words>
  <Application>Microsoft Office PowerPoint</Application>
  <PresentationFormat>Breedbeeld</PresentationFormat>
  <Paragraphs>219</Paragraphs>
  <Slides>29</Slides>
  <Notes>12</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29</vt:i4>
      </vt:variant>
    </vt:vector>
  </HeadingPairs>
  <TitlesOfParts>
    <vt:vector size="33" baseType="lpstr">
      <vt:lpstr>Arial</vt:lpstr>
      <vt:lpstr>Calibri</vt:lpstr>
      <vt:lpstr>Calibri Light</vt:lpstr>
      <vt:lpstr>Kantoorthema</vt:lpstr>
      <vt:lpstr>3. CONFUCIANISME: Harmonie, Hiërarchie, Ritueel</vt:lpstr>
      <vt:lpstr>CHINESE FILOSOFIE</vt:lpstr>
      <vt:lpstr>Twee Kernvragen</vt:lpstr>
      <vt:lpstr>CHINESE FILOSOFIE</vt:lpstr>
      <vt:lpstr>OORSPRONG: HET SLAGVELD</vt:lpstr>
      <vt:lpstr> Suzi bing fa, 11 </vt:lpstr>
      <vt:lpstr>ELITAIR</vt:lpstr>
      <vt:lpstr>CONFUSIUS:‘VOORBEELDIG REGEREN’ </vt:lpstr>
      <vt:lpstr>Harmonie &gt; ‘programma’ </vt:lpstr>
      <vt:lpstr>DEUGD</vt:lpstr>
      <vt:lpstr>‘BEING AWARE OF YOUR JOBDISCRIPTION’ ‘KEN UW PLAATS’; ROLLEN, RELATIES, RITUELEN</vt:lpstr>
      <vt:lpstr>5 sleutelrollen / relaties: </vt:lpstr>
      <vt:lpstr>HARMONIE EN RELATIES</vt:lpstr>
      <vt:lpstr>‘Als er harmonie is in het gezin gedijt alles.’</vt:lpstr>
      <vt:lpstr>HARMONIE</vt:lpstr>
      <vt:lpstr>Confucianisme</vt:lpstr>
      <vt:lpstr>RITUEEL</vt:lpstr>
      <vt:lpstr>Rituele regels </vt:lpstr>
      <vt:lpstr>Xunzi</vt:lpstr>
      <vt:lpstr>‘Van binnen een wijsgeer, van buiten een koning’.</vt:lpstr>
      <vt:lpstr>Moreel voorbeeld</vt:lpstr>
      <vt:lpstr>Moreel VB</vt:lpstr>
      <vt:lpstr>PowerPoint-presentatie</vt:lpstr>
      <vt:lpstr>HIËRARCHIE</vt:lpstr>
      <vt:lpstr>HIËRARCHIE</vt:lpstr>
      <vt:lpstr>PowerPoint-presentatie</vt:lpstr>
      <vt:lpstr>HIËRARCHIE: Evenwichtige diversiteit</vt:lpstr>
      <vt:lpstr>HARMONIE EN HIËRARCHIE</vt:lpstr>
      <vt:lpstr>Tevredenheid over CCP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Theo van Zon</dc:creator>
  <cp:lastModifiedBy>Reessink, N.R.A. (Niels)</cp:lastModifiedBy>
  <cp:revision>70</cp:revision>
  <dcterms:created xsi:type="dcterms:W3CDTF">2021-05-06T13:30:10Z</dcterms:created>
  <dcterms:modified xsi:type="dcterms:W3CDTF">2021-09-22T16:34:34Z</dcterms:modified>
</cp:coreProperties>
</file>