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embeddedFontLst>
    <p:embeddedFont>
      <p:font typeface="Bookman Old Style" panose="02050604050505020204" pitchFamily="18" charset="0"/>
      <p:regular r:id="rId7"/>
      <p:bold r:id="rId8"/>
      <p:italic r:id="rId9"/>
      <p:boldItalic r:id="rId10"/>
    </p:embeddedFont>
    <p:embeddedFont>
      <p:font typeface="Calibri" panose="020F0502020204030204" pitchFamily="34" charset="0"/>
      <p:regular r:id="rId11"/>
      <p:bold r:id="rId12"/>
      <p:italic r:id="rId13"/>
      <p:boldItalic r:id="rId14"/>
    </p:embeddedFont>
    <p:embeddedFont>
      <p:font typeface="Gill Sans"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ikhxkJSxPfYqqpi7MnMsZfRHta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E2BE3D-3CE5-498A-A58E-3AE68816CEC9}">
  <a:tblStyle styleId="{B9E2BE3D-3CE5-498A-A58E-3AE68816CEC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dia" type="title">
  <p:cSld name="TITLE">
    <p:spTree>
      <p:nvGrpSpPr>
        <p:cNvPr id="1" name="Shape 14"/>
        <p:cNvGrpSpPr/>
        <p:nvPr/>
      </p:nvGrpSpPr>
      <p:grpSpPr>
        <a:xfrm>
          <a:off x="0" y="0"/>
          <a:ext cx="0" cy="0"/>
          <a:chOff x="0" y="0"/>
          <a:chExt cx="0" cy="0"/>
        </a:xfrm>
      </p:grpSpPr>
      <p:sp>
        <p:nvSpPr>
          <p:cNvPr id="15" name="Google Shape;15;p6"/>
          <p:cNvSpPr txBox="1">
            <a:spLocks noGrp="1"/>
          </p:cNvSpPr>
          <p:nvPr>
            <p:ph type="ctrTitle"/>
          </p:nvPr>
        </p:nvSpPr>
        <p:spPr>
          <a:xfrm>
            <a:off x="1219200" y="3886200"/>
            <a:ext cx="6858000" cy="990600"/>
          </a:xfrm>
          <a:prstGeom prst="rect">
            <a:avLst/>
          </a:prstGeom>
          <a:noFill/>
          <a:ln>
            <a:noFill/>
          </a:ln>
        </p:spPr>
        <p:txBody>
          <a:bodyPr spcFirstLastPara="1" wrap="square" lIns="91425" tIns="45700" rIns="91425" bIns="45700" anchor="t" anchorCtr="0">
            <a:normAutofit/>
          </a:bodyPr>
          <a:lstStyle>
            <a:lvl1pPr lvl="0" algn="r">
              <a:spcBef>
                <a:spcPts val="0"/>
              </a:spcBef>
              <a:spcAft>
                <a:spcPts val="0"/>
              </a:spcAft>
              <a:buClr>
                <a:schemeClr val="dk1"/>
              </a:buClr>
              <a:buSzPts val="3200"/>
              <a:buFont typeface="Bookman Old Style"/>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6"/>
          <p:cNvSpPr txBox="1">
            <a:spLocks noGrp="1"/>
          </p:cNvSpPr>
          <p:nvPr>
            <p:ph type="subTitle" idx="1"/>
          </p:nvPr>
        </p:nvSpPr>
        <p:spPr>
          <a:xfrm>
            <a:off x="1219200" y="5124450"/>
            <a:ext cx="6858000" cy="533400"/>
          </a:xfrm>
          <a:prstGeom prst="rect">
            <a:avLst/>
          </a:prstGeom>
          <a:noFill/>
          <a:ln>
            <a:noFill/>
          </a:ln>
        </p:spPr>
        <p:txBody>
          <a:bodyPr spcFirstLastPara="1" wrap="square" lIns="91425" tIns="45700" rIns="91425" bIns="45700" anchor="t" anchorCtr="0">
            <a:normAutofit/>
          </a:bodyPr>
          <a:lstStyle>
            <a:lvl1pPr lvl="0" algn="r">
              <a:spcBef>
                <a:spcPts val="600"/>
              </a:spcBef>
              <a:spcAft>
                <a:spcPts val="0"/>
              </a:spcAft>
              <a:buSzPts val="1520"/>
              <a:buNone/>
              <a:defRPr sz="2000">
                <a:solidFill>
                  <a:schemeClr val="dk2"/>
                </a:solidFill>
                <a:latin typeface="Bookman Old Style"/>
                <a:ea typeface="Bookman Old Style"/>
                <a:cs typeface="Bookman Old Style"/>
                <a:sym typeface="Bookman Old Style"/>
              </a:defRPr>
            </a:lvl1pPr>
            <a:lvl2pPr lvl="1" algn="ctr">
              <a:spcBef>
                <a:spcPts val="500"/>
              </a:spcBef>
              <a:spcAft>
                <a:spcPts val="0"/>
              </a:spcAft>
              <a:buSzPts val="1368"/>
              <a:buNone/>
              <a:defRPr/>
            </a:lvl2pPr>
            <a:lvl3pPr lvl="2" algn="ctr">
              <a:spcBef>
                <a:spcPts val="500"/>
              </a:spcBef>
              <a:spcAft>
                <a:spcPts val="0"/>
              </a:spcAft>
              <a:buSzPts val="1368"/>
              <a:buNone/>
              <a:defRPr/>
            </a:lvl3pPr>
            <a:lvl4pPr lvl="3" algn="ctr">
              <a:spcBef>
                <a:spcPts val="400"/>
              </a:spcBef>
              <a:spcAft>
                <a:spcPts val="0"/>
              </a:spcAft>
              <a:buSzPts val="1260"/>
              <a:buNone/>
              <a:defRPr/>
            </a:lvl4pPr>
            <a:lvl5pPr lvl="4" algn="ctr">
              <a:spcBef>
                <a:spcPts val="300"/>
              </a:spcBef>
              <a:spcAft>
                <a:spcPts val="0"/>
              </a:spcAft>
              <a:buSzPts val="1260"/>
              <a:buNone/>
              <a:defRPr/>
            </a:lvl5pPr>
            <a:lvl6pPr lvl="5" algn="ctr">
              <a:spcBef>
                <a:spcPts val="300"/>
              </a:spcBef>
              <a:spcAft>
                <a:spcPts val="0"/>
              </a:spcAft>
              <a:buSzPts val="1350"/>
              <a:buNone/>
              <a:defRPr/>
            </a:lvl6pPr>
            <a:lvl7pPr lvl="6" algn="ctr">
              <a:spcBef>
                <a:spcPts val="300"/>
              </a:spcBef>
              <a:spcAft>
                <a:spcPts val="0"/>
              </a:spcAft>
              <a:buSzPts val="1350"/>
              <a:buNone/>
              <a:defRPr/>
            </a:lvl7pPr>
            <a:lvl8pPr lvl="7" algn="ctr">
              <a:spcBef>
                <a:spcPts val="300"/>
              </a:spcBef>
              <a:spcAft>
                <a:spcPts val="0"/>
              </a:spcAft>
              <a:buSzPts val="1350"/>
              <a:buNone/>
              <a:defRPr/>
            </a:lvl8pPr>
            <a:lvl9pPr lvl="8" algn="ctr">
              <a:spcBef>
                <a:spcPts val="300"/>
              </a:spcBef>
              <a:spcAft>
                <a:spcPts val="0"/>
              </a:spcAft>
              <a:buSzPts val="1350"/>
              <a:buNone/>
              <a:defRPr/>
            </a:lvl9pPr>
          </a:lstStyle>
          <a:p>
            <a:endParaRPr/>
          </a:p>
        </p:txBody>
      </p:sp>
      <p:sp>
        <p:nvSpPr>
          <p:cNvPr id="17" name="Google Shape;17;p6"/>
          <p:cNvSpPr txBox="1">
            <a:spLocks noGrp="1"/>
          </p:cNvSpPr>
          <p:nvPr>
            <p:ph type="dt" idx="10"/>
          </p:nvPr>
        </p:nvSpPr>
        <p:spPr>
          <a:xfrm>
            <a:off x="6400800" y="6355080"/>
            <a:ext cx="22860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
          <p:cNvSpPr txBox="1">
            <a:spLocks noGrp="1"/>
          </p:cNvSpPr>
          <p:nvPr>
            <p:ph type="ftr" idx="11"/>
          </p:nvPr>
        </p:nvSpPr>
        <p:spPr>
          <a:xfrm>
            <a:off x="2898648" y="6355080"/>
            <a:ext cx="347472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sldNum" idx="12"/>
          </p:nvPr>
        </p:nvSpPr>
        <p:spPr>
          <a:xfrm>
            <a:off x="1216152" y="6355080"/>
            <a:ext cx="1219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
        <p:nvSpPr>
          <p:cNvPr id="20" name="Google Shape;20;p6"/>
          <p:cNvSpPr/>
          <p:nvPr/>
        </p:nvSpPr>
        <p:spPr>
          <a:xfrm>
            <a:off x="904875" y="3648075"/>
            <a:ext cx="7315200" cy="128016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 name="Google Shape;21;p6"/>
          <p:cNvSpPr/>
          <p:nvPr/>
        </p:nvSpPr>
        <p:spPr>
          <a:xfrm>
            <a:off x="914400" y="5048250"/>
            <a:ext cx="7315200" cy="685800"/>
          </a:xfrm>
          <a:prstGeom prst="rect">
            <a:avLst/>
          </a:pr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2" name="Google Shape;22;p6"/>
          <p:cNvSpPr/>
          <p:nvPr/>
        </p:nvSpPr>
        <p:spPr>
          <a:xfrm>
            <a:off x="904875" y="3648075"/>
            <a:ext cx="228600" cy="1280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3" name="Google Shape;23;p6"/>
          <p:cNvSpPr/>
          <p:nvPr/>
        </p:nvSpPr>
        <p:spPr>
          <a:xfrm>
            <a:off x="914400" y="5048250"/>
            <a:ext cx="228600" cy="685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5"/>
          <p:cNvSpPr txBox="1">
            <a:spLocks noGrp="1"/>
          </p:cNvSpPr>
          <p:nvPr>
            <p:ph type="body" idx="1"/>
          </p:nvPr>
        </p:nvSpPr>
        <p:spPr>
          <a:xfrm rot="5400000">
            <a:off x="2116836" y="-440436"/>
            <a:ext cx="4910328" cy="822960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89" name="Google Shape;89;p15"/>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5"/>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5"/>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e titel en tekst" type="vertTitleAndTx">
  <p:cSld name="VERTICAL_TITLE_AND_VERTICAL_TEXT">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95" name="Google Shape;95;p16"/>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6"/>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6"/>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cxnSp>
        <p:nvCxnSpPr>
          <p:cNvPr id="98" name="Google Shape;98;p16"/>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99" name="Google Shape;99;p16"/>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cxnSp>
        <p:nvCxnSpPr>
          <p:cNvPr id="100" name="Google Shape;100;p16"/>
          <p:cNvCxnSpPr/>
          <p:nvPr/>
        </p:nvCxnSpPr>
        <p:spPr>
          <a:xfrm rot="5400000">
            <a:off x="3629607" y="3201952"/>
            <a:ext cx="5852160" cy="0"/>
          </a:xfrm>
          <a:prstGeom prst="straightConnector1">
            <a:avLst/>
          </a:prstGeom>
          <a:noFill/>
          <a:ln w="9525" cap="flat" cmpd="sng">
            <a:solidFill>
              <a:schemeClr val="accent2"/>
            </a:solidFill>
            <a:prstDash val="dash"/>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
        <p:nvSpPr>
          <p:cNvPr id="29" name="Google Shape;29;p7"/>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ekop" type="secHead">
  <p:cSld name="SECTION_HEADER">
    <p:bg>
      <p:bgPr>
        <a:solidFill>
          <a:schemeClr val="dk2"/>
        </a:solid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1219200" y="2971800"/>
            <a:ext cx="6858000" cy="1066800"/>
          </a:xfrm>
          <a:prstGeom prst="rect">
            <a:avLst/>
          </a:prstGeom>
          <a:noFill/>
          <a:ln>
            <a:noFill/>
          </a:ln>
        </p:spPr>
        <p:txBody>
          <a:bodyPr spcFirstLastPara="1" wrap="square" lIns="91425" tIns="45700" rIns="91425" bIns="45700" anchor="t" anchorCtr="0">
            <a:normAutofit/>
          </a:bodyPr>
          <a:lstStyle>
            <a:lvl1pPr lvl="0" algn="r">
              <a:spcBef>
                <a:spcPts val="0"/>
              </a:spcBef>
              <a:spcAft>
                <a:spcPts val="0"/>
              </a:spcAft>
              <a:buClr>
                <a:schemeClr val="lt2"/>
              </a:buClr>
              <a:buSzPts val="3200"/>
              <a:buFont typeface="Bookman Old Style"/>
              <a:buNone/>
              <a:defRPr sz="3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1295400" y="4267200"/>
            <a:ext cx="6781800" cy="1143000"/>
          </a:xfrm>
          <a:prstGeom prst="rect">
            <a:avLst/>
          </a:prstGeom>
          <a:noFill/>
          <a:ln>
            <a:noFill/>
          </a:ln>
        </p:spPr>
        <p:txBody>
          <a:bodyPr spcFirstLastPara="1" wrap="square" lIns="91425" tIns="45700" rIns="91425" bIns="45700" anchor="t" anchorCtr="0">
            <a:normAutofit/>
          </a:bodyPr>
          <a:lstStyle>
            <a:lvl1pPr marL="457200" lvl="0" indent="-228600" algn="r">
              <a:spcBef>
                <a:spcPts val="600"/>
              </a:spcBef>
              <a:spcAft>
                <a:spcPts val="0"/>
              </a:spcAft>
              <a:buSzPts val="1520"/>
              <a:buNone/>
              <a:defRPr sz="2000">
                <a:solidFill>
                  <a:schemeClr val="lt1"/>
                </a:solidFill>
              </a:defRPr>
            </a:lvl1pPr>
            <a:lvl2pPr marL="914400" lvl="1" indent="-228600" algn="l">
              <a:spcBef>
                <a:spcPts val="500"/>
              </a:spcBef>
              <a:spcAft>
                <a:spcPts val="0"/>
              </a:spcAft>
              <a:buSzPts val="1368"/>
              <a:buNone/>
              <a:defRPr sz="1800">
                <a:solidFill>
                  <a:schemeClr val="lt1"/>
                </a:solidFill>
              </a:defRPr>
            </a:lvl2pPr>
            <a:lvl3pPr marL="1371600" lvl="2" indent="-228600" algn="l">
              <a:spcBef>
                <a:spcPts val="500"/>
              </a:spcBef>
              <a:spcAft>
                <a:spcPts val="0"/>
              </a:spcAft>
              <a:buSzPts val="1216"/>
              <a:buNone/>
              <a:defRPr sz="1600">
                <a:solidFill>
                  <a:schemeClr val="lt1"/>
                </a:solidFill>
              </a:defRPr>
            </a:lvl3pPr>
            <a:lvl4pPr marL="1828800" lvl="3" indent="-228600" algn="l">
              <a:spcBef>
                <a:spcPts val="400"/>
              </a:spcBef>
              <a:spcAft>
                <a:spcPts val="0"/>
              </a:spcAft>
              <a:buSzPts val="980"/>
              <a:buNone/>
              <a:defRPr sz="1400">
                <a:solidFill>
                  <a:schemeClr val="lt1"/>
                </a:solidFill>
              </a:defRPr>
            </a:lvl4pPr>
            <a:lvl5pPr marL="2286000" lvl="4" indent="-228600" algn="l">
              <a:spcBef>
                <a:spcPts val="300"/>
              </a:spcBef>
              <a:spcAft>
                <a:spcPts val="0"/>
              </a:spcAft>
              <a:buSzPts val="980"/>
              <a:buNone/>
              <a:defRPr sz="1400">
                <a:solidFill>
                  <a:schemeClr val="lt1"/>
                </a:solidFill>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33" name="Google Shape;33;p8"/>
          <p:cNvSpPr txBox="1">
            <a:spLocks noGrp="1"/>
          </p:cNvSpPr>
          <p:nvPr>
            <p:ph type="dt" idx="10"/>
          </p:nvPr>
        </p:nvSpPr>
        <p:spPr>
          <a:xfrm>
            <a:off x="6400800" y="6355080"/>
            <a:ext cx="22860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2898648" y="6355080"/>
            <a:ext cx="347472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1069848" y="6355080"/>
            <a:ext cx="1520952"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
        <p:nvSpPr>
          <p:cNvPr id="36" name="Google Shape;36;p8"/>
          <p:cNvSpPr/>
          <p:nvPr/>
        </p:nvSpPr>
        <p:spPr>
          <a:xfrm>
            <a:off x="914400" y="2819400"/>
            <a:ext cx="7315200" cy="128016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7" name="Google Shape;37;p8"/>
          <p:cNvSpPr/>
          <p:nvPr/>
        </p:nvSpPr>
        <p:spPr>
          <a:xfrm>
            <a:off x="914400" y="2819400"/>
            <a:ext cx="228600" cy="1280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9"/>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
        <p:nvSpPr>
          <p:cNvPr id="43" name="Google Shape;43;p9"/>
          <p:cNvSpPr txBox="1">
            <a:spLocks noGrp="1"/>
          </p:cNvSpPr>
          <p:nvPr>
            <p:ph type="body" idx="1"/>
          </p:nvPr>
        </p:nvSpPr>
        <p:spPr>
          <a:xfrm>
            <a:off x="457200" y="1219200"/>
            <a:ext cx="4041648" cy="493776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44" name="Google Shape;44;p9"/>
          <p:cNvSpPr txBox="1">
            <a:spLocks noGrp="1"/>
          </p:cNvSpPr>
          <p:nvPr>
            <p:ph type="body" idx="2"/>
          </p:nvPr>
        </p:nvSpPr>
        <p:spPr>
          <a:xfrm>
            <a:off x="4632198" y="1216152"/>
            <a:ext cx="4041648" cy="493776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32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body" idx="1"/>
          </p:nvPr>
        </p:nvSpPr>
        <p:spPr>
          <a:xfrm>
            <a:off x="457200" y="1285875"/>
            <a:ext cx="4040188" cy="685800"/>
          </a:xfrm>
          <a:prstGeom prst="rect">
            <a:avLst/>
          </a:prstGeom>
          <a:noFill/>
          <a:ln>
            <a:noFill/>
          </a:ln>
        </p:spPr>
        <p:txBody>
          <a:bodyPr spcFirstLastPara="1" wrap="square" lIns="91425" tIns="45700" rIns="91425" bIns="45700" anchor="b" anchorCtr="0">
            <a:noAutofit/>
          </a:bodyPr>
          <a:lstStyle>
            <a:lvl1pPr marL="457200" lvl="0" indent="-228600" algn="l">
              <a:spcBef>
                <a:spcPts val="600"/>
              </a:spcBef>
              <a:spcAft>
                <a:spcPts val="0"/>
              </a:spcAft>
              <a:buSzPts val="1824"/>
              <a:buNone/>
              <a:defRPr sz="2400" b="1">
                <a:solidFill>
                  <a:schemeClr val="accent2"/>
                </a:solidFill>
              </a:defRPr>
            </a:lvl1pPr>
            <a:lvl2pPr marL="914400" lvl="1" indent="-228600" algn="l">
              <a:spcBef>
                <a:spcPts val="500"/>
              </a:spcBef>
              <a:spcAft>
                <a:spcPts val="0"/>
              </a:spcAft>
              <a:buSzPts val="1520"/>
              <a:buNone/>
              <a:defRPr sz="2000" b="1"/>
            </a:lvl2pPr>
            <a:lvl3pPr marL="1371600" lvl="2" indent="-228600" algn="l">
              <a:spcBef>
                <a:spcPts val="500"/>
              </a:spcBef>
              <a:spcAft>
                <a:spcPts val="0"/>
              </a:spcAft>
              <a:buSzPts val="1368"/>
              <a:buNone/>
              <a:defRPr sz="1800" b="1"/>
            </a:lvl3pPr>
            <a:lvl4pPr marL="1828800" lvl="3" indent="-228600" algn="l">
              <a:spcBef>
                <a:spcPts val="400"/>
              </a:spcBef>
              <a:spcAft>
                <a:spcPts val="0"/>
              </a:spcAft>
              <a:buSzPts val="1120"/>
              <a:buNone/>
              <a:defRPr sz="1600" b="1"/>
            </a:lvl4pPr>
            <a:lvl5pPr marL="2286000" lvl="4" indent="-228600" algn="l">
              <a:spcBef>
                <a:spcPts val="300"/>
              </a:spcBef>
              <a:spcAft>
                <a:spcPts val="0"/>
              </a:spcAft>
              <a:buSzPts val="1120"/>
              <a:buNone/>
              <a:defRPr sz="1600" b="1"/>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48" name="Google Shape;48;p10"/>
          <p:cNvSpPr txBox="1">
            <a:spLocks noGrp="1"/>
          </p:cNvSpPr>
          <p:nvPr>
            <p:ph type="body" idx="2"/>
          </p:nvPr>
        </p:nvSpPr>
        <p:spPr>
          <a:xfrm>
            <a:off x="4648200" y="1295400"/>
            <a:ext cx="4041775" cy="685800"/>
          </a:xfrm>
          <a:prstGeom prst="rect">
            <a:avLst/>
          </a:prstGeom>
          <a:noFill/>
          <a:ln>
            <a:noFill/>
          </a:ln>
        </p:spPr>
        <p:txBody>
          <a:bodyPr spcFirstLastPara="1" wrap="square" lIns="91425" tIns="45700" rIns="91425" bIns="45700" anchor="b" anchorCtr="0">
            <a:normAutofit/>
          </a:bodyPr>
          <a:lstStyle>
            <a:lvl1pPr marL="457200" lvl="0" indent="-228600" algn="l">
              <a:spcBef>
                <a:spcPts val="600"/>
              </a:spcBef>
              <a:spcAft>
                <a:spcPts val="0"/>
              </a:spcAft>
              <a:buSzPts val="1824"/>
              <a:buNone/>
              <a:defRPr sz="2400" b="1">
                <a:solidFill>
                  <a:schemeClr val="accent2"/>
                </a:solidFill>
              </a:defRPr>
            </a:lvl1pPr>
            <a:lvl2pPr marL="914400" lvl="1" indent="-228600" algn="l">
              <a:spcBef>
                <a:spcPts val="500"/>
              </a:spcBef>
              <a:spcAft>
                <a:spcPts val="0"/>
              </a:spcAft>
              <a:buSzPts val="1520"/>
              <a:buNone/>
              <a:defRPr sz="2000" b="1"/>
            </a:lvl2pPr>
            <a:lvl3pPr marL="1371600" lvl="2" indent="-228600" algn="l">
              <a:spcBef>
                <a:spcPts val="500"/>
              </a:spcBef>
              <a:spcAft>
                <a:spcPts val="0"/>
              </a:spcAft>
              <a:buSzPts val="1368"/>
              <a:buNone/>
              <a:defRPr sz="1800" b="1"/>
            </a:lvl3pPr>
            <a:lvl4pPr marL="1828800" lvl="3" indent="-228600" algn="l">
              <a:spcBef>
                <a:spcPts val="400"/>
              </a:spcBef>
              <a:spcAft>
                <a:spcPts val="0"/>
              </a:spcAft>
              <a:buSzPts val="1120"/>
              <a:buNone/>
              <a:defRPr sz="1600" b="1"/>
            </a:lvl4pPr>
            <a:lvl5pPr marL="2286000" lvl="4" indent="-228600" algn="l">
              <a:spcBef>
                <a:spcPts val="300"/>
              </a:spcBef>
              <a:spcAft>
                <a:spcPts val="0"/>
              </a:spcAft>
              <a:buSzPts val="1120"/>
              <a:buNone/>
              <a:defRPr sz="1600" b="1"/>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49" name="Google Shape;49;p10"/>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0"/>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
        <p:nvSpPr>
          <p:cNvPr id="52" name="Google Shape;52;p10"/>
          <p:cNvSpPr txBox="1">
            <a:spLocks noGrp="1"/>
          </p:cNvSpPr>
          <p:nvPr>
            <p:ph type="body" idx="3"/>
          </p:nvPr>
        </p:nvSpPr>
        <p:spPr>
          <a:xfrm>
            <a:off x="457200" y="2133600"/>
            <a:ext cx="4038600" cy="403860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53" name="Google Shape;53;p10"/>
          <p:cNvSpPr txBox="1">
            <a:spLocks noGrp="1"/>
          </p:cNvSpPr>
          <p:nvPr>
            <p:ph type="body" idx="4"/>
          </p:nvPr>
        </p:nvSpPr>
        <p:spPr>
          <a:xfrm>
            <a:off x="4648200" y="2133600"/>
            <a:ext cx="4038600" cy="403860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57200" y="228600"/>
            <a:ext cx="8229600" cy="914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1"/>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sp>
        <p:nvSpPr>
          <p:cNvPr id="59" name="Google Shape;59;p11"/>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eeg"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2"/>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cxnSp>
        <p:nvCxnSpPr>
          <p:cNvPr id="64" name="Google Shape;64;p12"/>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65" name="Google Shape;65;p12"/>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Inhoud met bijschrift" type="objTx">
  <p:cSld name="OBJECT_WITH_CAPTION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6324600" y="304800"/>
            <a:ext cx="2514600" cy="838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000"/>
              <a:buFont typeface="Gill Sans"/>
              <a:buNone/>
              <a:defRPr sz="2000" b="1">
                <a:solidFill>
                  <a:schemeClr val="dk2"/>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3"/>
          <p:cNvSpPr txBox="1">
            <a:spLocks noGrp="1"/>
          </p:cNvSpPr>
          <p:nvPr>
            <p:ph type="body" idx="1"/>
          </p:nvPr>
        </p:nvSpPr>
        <p:spPr>
          <a:xfrm>
            <a:off x="6324600" y="1219200"/>
            <a:ext cx="2514600" cy="4843463"/>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600"/>
              </a:spcBef>
              <a:spcAft>
                <a:spcPts val="0"/>
              </a:spcAft>
              <a:buSzPts val="1216"/>
              <a:buNone/>
              <a:defRPr sz="1600">
                <a:solidFill>
                  <a:schemeClr val="dk2"/>
                </a:solidFill>
              </a:defRPr>
            </a:lvl1pPr>
            <a:lvl2pPr marL="914400" lvl="1" indent="-228600" algn="l">
              <a:spcBef>
                <a:spcPts val="1000"/>
              </a:spcBef>
              <a:spcAft>
                <a:spcPts val="0"/>
              </a:spcAft>
              <a:buSzPts val="912"/>
              <a:buNone/>
              <a:defRPr sz="1200"/>
            </a:lvl2pPr>
            <a:lvl3pPr marL="1371600" lvl="2" indent="-228600" algn="l">
              <a:spcBef>
                <a:spcPts val="500"/>
              </a:spcBef>
              <a:spcAft>
                <a:spcPts val="0"/>
              </a:spcAft>
              <a:buSzPts val="760"/>
              <a:buNone/>
              <a:defRPr sz="1000"/>
            </a:lvl3pPr>
            <a:lvl4pPr marL="1828800" lvl="3" indent="-228600" algn="l">
              <a:spcBef>
                <a:spcPts val="400"/>
              </a:spcBef>
              <a:spcAft>
                <a:spcPts val="0"/>
              </a:spcAft>
              <a:buSzPts val="630"/>
              <a:buNone/>
              <a:defRPr sz="900"/>
            </a:lvl4pPr>
            <a:lvl5pPr marL="2286000" lvl="4" indent="-228600" algn="l">
              <a:spcBef>
                <a:spcPts val="300"/>
              </a:spcBef>
              <a:spcAft>
                <a:spcPts val="0"/>
              </a:spcAft>
              <a:buSzPts val="630"/>
              <a:buNone/>
              <a:defRPr sz="900"/>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69" name="Google Shape;69;p13"/>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cxnSp>
        <p:nvCxnSpPr>
          <p:cNvPr id="72" name="Google Shape;72;p13"/>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73" name="Google Shape;73;p13"/>
          <p:cNvCxnSpPr/>
          <p:nvPr/>
        </p:nvCxnSpPr>
        <p:spPr>
          <a:xfrm rot="5400000">
            <a:off x="3160645" y="3324225"/>
            <a:ext cx="6035040" cy="0"/>
          </a:xfrm>
          <a:prstGeom prst="straightConnector1">
            <a:avLst/>
          </a:prstGeom>
          <a:noFill/>
          <a:ln w="9525" cap="flat" cmpd="sng">
            <a:solidFill>
              <a:schemeClr val="accent2"/>
            </a:solidFill>
            <a:prstDash val="dash"/>
            <a:round/>
            <a:headEnd type="none" w="sm" len="sm"/>
            <a:tailEnd type="none" w="sm" len="sm"/>
          </a:ln>
        </p:spPr>
      </p:cxnSp>
      <p:sp>
        <p:nvSpPr>
          <p:cNvPr id="74" name="Google Shape;74;p13"/>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75" name="Google Shape;75;p13"/>
          <p:cNvSpPr txBox="1">
            <a:spLocks noGrp="1"/>
          </p:cNvSpPr>
          <p:nvPr>
            <p:ph type="body" idx="2"/>
          </p:nvPr>
        </p:nvSpPr>
        <p:spPr>
          <a:xfrm>
            <a:off x="304800" y="304800"/>
            <a:ext cx="5715000" cy="5715000"/>
          </a:xfrm>
          <a:prstGeom prst="rect">
            <a:avLst/>
          </a:prstGeom>
          <a:noFill/>
          <a:ln>
            <a:noFill/>
          </a:ln>
        </p:spPr>
        <p:txBody>
          <a:bodyPr spcFirstLastPara="1" wrap="square" lIns="91425" tIns="45700" rIns="91425" bIns="45700" anchor="t" anchorCtr="0">
            <a:normAutofit/>
          </a:bodyPr>
          <a:lstStyle>
            <a:lvl1pPr marL="457200" lvl="0" indent="-315468" algn="l">
              <a:spcBef>
                <a:spcPts val="600"/>
              </a:spcBef>
              <a:spcAft>
                <a:spcPts val="0"/>
              </a:spcAft>
              <a:buSzPts val="1368"/>
              <a:buChar char="🞂"/>
              <a:defRPr/>
            </a:lvl1pPr>
            <a:lvl2pPr marL="914400" lvl="1" indent="-315468" algn="l">
              <a:spcBef>
                <a:spcPts val="500"/>
              </a:spcBef>
              <a:spcAft>
                <a:spcPts val="0"/>
              </a:spcAft>
              <a:buSzPts val="1368"/>
              <a:buChar char="🞂"/>
              <a:defRPr/>
            </a:lvl2pPr>
            <a:lvl3pPr marL="1371600" lvl="2" indent="-315467" algn="l">
              <a:spcBef>
                <a:spcPts val="500"/>
              </a:spcBef>
              <a:spcAft>
                <a:spcPts val="0"/>
              </a:spcAft>
              <a:buSzPts val="1368"/>
              <a:buChar char="🞂"/>
              <a:defRPr/>
            </a:lvl3pPr>
            <a:lvl4pPr marL="1828800" lvl="3" indent="-308610" algn="l">
              <a:spcBef>
                <a:spcPts val="400"/>
              </a:spcBef>
              <a:spcAft>
                <a:spcPts val="0"/>
              </a:spcAft>
              <a:buSzPts val="1260"/>
              <a:buChar char="◻"/>
              <a:defRPr/>
            </a:lvl4pPr>
            <a:lvl5pPr marL="2286000" lvl="4" indent="-308610" algn="l">
              <a:spcBef>
                <a:spcPts val="300"/>
              </a:spcBef>
              <a:spcAft>
                <a:spcPts val="0"/>
              </a:spcAft>
              <a:buSzPts val="1260"/>
              <a:buChar char="◻"/>
              <a:defRPr/>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Afbeelding met bijschrift" type="picTx">
  <p:cSld name="PICTURE_WITH_CAPTION_TEXT">
    <p:bg>
      <p:bgPr>
        <a:solidFill>
          <a:schemeClr val="dk2"/>
        </a:solidFill>
        <a:effectLst/>
      </p:bgPr>
    </p:bg>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457200" y="500856"/>
            <a:ext cx="8229600" cy="674688"/>
          </a:xfrm>
          <a:prstGeom prst="rect">
            <a:avLst/>
          </a:prstGeom>
          <a:noFill/>
          <a:ln w="9525" cap="flat" cmpd="sng">
            <a:solidFill>
              <a:schemeClr val="accent1"/>
            </a:solidFill>
            <a:prstDash val="solid"/>
            <a:round/>
            <a:headEnd type="none" w="sm" len="sm"/>
            <a:tailEnd type="none" w="sm" len="sm"/>
          </a:ln>
        </p:spPr>
        <p:txBody>
          <a:bodyPr spcFirstLastPara="1" wrap="square" lIns="274300" tIns="45700" rIns="91425" bIns="45700" anchor="ctr" anchorCtr="0">
            <a:normAutofit/>
          </a:bodyPr>
          <a:lstStyle>
            <a:lvl1pPr lvl="0" algn="r">
              <a:spcBef>
                <a:spcPts val="0"/>
              </a:spcBef>
              <a:spcAft>
                <a:spcPts val="0"/>
              </a:spcAft>
              <a:buClr>
                <a:schemeClr val="lt1"/>
              </a:buClr>
              <a:buSzPts val="2000"/>
              <a:buFont typeface="Bookman Old Style"/>
              <a:buNone/>
              <a:defRPr sz="2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4"/>
          <p:cNvSpPr>
            <a:spLocks noGrp="1"/>
          </p:cNvSpPr>
          <p:nvPr>
            <p:ph type="pic" idx="2"/>
          </p:nvPr>
        </p:nvSpPr>
        <p:spPr>
          <a:xfrm>
            <a:off x="457200" y="1905000"/>
            <a:ext cx="8229600" cy="4270248"/>
          </a:xfrm>
          <a:prstGeom prst="rect">
            <a:avLst/>
          </a:prstGeom>
          <a:solidFill>
            <a:srgbClr val="BABABA"/>
          </a:solidFill>
          <a:ln>
            <a:noFill/>
          </a:ln>
        </p:spPr>
        <p:txBody>
          <a:bodyPr spcFirstLastPara="1" wrap="square" lIns="91425" tIns="45700" rIns="91425" bIns="45700" anchor="t" anchorCtr="0">
            <a:normAutofit/>
          </a:bodyPr>
          <a:lstStyle>
            <a:lvl1pPr marR="0" lvl="0" algn="l" rtl="0">
              <a:spcBef>
                <a:spcPts val="600"/>
              </a:spcBef>
              <a:spcAft>
                <a:spcPts val="0"/>
              </a:spcAft>
              <a:buClr>
                <a:schemeClr val="accent1"/>
              </a:buClr>
              <a:buSzPts val="2432"/>
              <a:buFont typeface="Noto Sans Symbols"/>
              <a:buNone/>
              <a:defRPr sz="3200" b="0" i="0" u="none" strike="noStrike" cap="none">
                <a:solidFill>
                  <a:schemeClr val="lt1"/>
                </a:solidFill>
                <a:latin typeface="Gill Sans"/>
                <a:ea typeface="Gill Sans"/>
                <a:cs typeface="Gill Sans"/>
                <a:sym typeface="Gill Sans"/>
              </a:defRPr>
            </a:lvl1pPr>
            <a:lvl2pPr marR="0" lvl="1" algn="l" rtl="0">
              <a:spcBef>
                <a:spcPts val="500"/>
              </a:spcBef>
              <a:spcAft>
                <a:spcPts val="0"/>
              </a:spcAft>
              <a:buClr>
                <a:schemeClr val="accent2"/>
              </a:buClr>
              <a:buSzPts val="1748"/>
              <a:buFont typeface="Noto Sans Symbols"/>
              <a:buChar char="🞂"/>
              <a:defRPr sz="2300" b="0" i="0" u="none" strike="noStrike" cap="none">
                <a:solidFill>
                  <a:schemeClr val="lt2"/>
                </a:solidFill>
                <a:latin typeface="Gill Sans"/>
                <a:ea typeface="Gill Sans"/>
                <a:cs typeface="Gill Sans"/>
                <a:sym typeface="Gill Sans"/>
              </a:defRPr>
            </a:lvl2pPr>
            <a:lvl3pPr marR="0" lvl="2" algn="l" rtl="0">
              <a:spcBef>
                <a:spcPts val="500"/>
              </a:spcBef>
              <a:spcAft>
                <a:spcPts val="0"/>
              </a:spcAft>
              <a:buClr>
                <a:schemeClr val="dk1"/>
              </a:buClr>
              <a:buSzPts val="1520"/>
              <a:buFont typeface="Noto Sans Symbols"/>
              <a:buChar char="🞂"/>
              <a:defRPr sz="2000" b="0" i="0" u="none" strike="noStrike" cap="none">
                <a:solidFill>
                  <a:schemeClr val="lt1"/>
                </a:solidFill>
                <a:latin typeface="Gill Sans"/>
                <a:ea typeface="Gill Sans"/>
                <a:cs typeface="Gill Sans"/>
                <a:sym typeface="Gill Sans"/>
              </a:defRPr>
            </a:lvl3pPr>
            <a:lvl4pPr marR="0" lvl="3" algn="l" rtl="0">
              <a:spcBef>
                <a:spcPts val="400"/>
              </a:spcBef>
              <a:spcAft>
                <a:spcPts val="0"/>
              </a:spcAft>
              <a:buClr>
                <a:srgbClr val="8BA1B3"/>
              </a:buClr>
              <a:buSzPts val="1260"/>
              <a:buFont typeface="Noto Sans Symbols"/>
              <a:buChar char="◻"/>
              <a:defRPr sz="1800" b="0" i="0" u="none" strike="noStrike" cap="none">
                <a:solidFill>
                  <a:schemeClr val="lt1"/>
                </a:solidFill>
                <a:latin typeface="Gill Sans"/>
                <a:ea typeface="Gill Sans"/>
                <a:cs typeface="Gill Sans"/>
                <a:sym typeface="Gill Sans"/>
              </a:defRPr>
            </a:lvl4pPr>
            <a:lvl5pPr marR="0" lvl="4" algn="l" rtl="0">
              <a:spcBef>
                <a:spcPts val="300"/>
              </a:spcBef>
              <a:spcAft>
                <a:spcPts val="0"/>
              </a:spcAft>
              <a:buClr>
                <a:schemeClr val="accent2"/>
              </a:buClr>
              <a:buSzPts val="1120"/>
              <a:buFont typeface="Noto Sans Symbols"/>
              <a:buChar char="◻"/>
              <a:defRPr sz="1600" b="0" i="0" u="none" strike="noStrike" cap="none">
                <a:solidFill>
                  <a:schemeClr val="lt1"/>
                </a:solidFill>
                <a:latin typeface="Gill Sans"/>
                <a:ea typeface="Gill Sans"/>
                <a:cs typeface="Gill Sans"/>
                <a:sym typeface="Gill Sans"/>
              </a:defRPr>
            </a:lvl5pPr>
            <a:lvl6pPr marR="0" lvl="5" algn="l" rtl="0">
              <a:spcBef>
                <a:spcPts val="300"/>
              </a:spcBef>
              <a:spcAft>
                <a:spcPts val="0"/>
              </a:spcAft>
              <a:buClr>
                <a:srgbClr val="8BA1B3"/>
              </a:buClr>
              <a:buSzPts val="1200"/>
              <a:buFont typeface="Noto Sans Symbols"/>
              <a:buChar char="🞂"/>
              <a:defRPr sz="1600" b="0" i="0" u="none" strike="noStrike" cap="none">
                <a:solidFill>
                  <a:schemeClr val="lt1"/>
                </a:solidFill>
                <a:latin typeface="Gill Sans"/>
                <a:ea typeface="Gill Sans"/>
                <a:cs typeface="Gill Sans"/>
                <a:sym typeface="Gill Sans"/>
              </a:defRPr>
            </a:lvl6pPr>
            <a:lvl7pPr marR="0" lvl="6" algn="l" rtl="0">
              <a:spcBef>
                <a:spcPts val="300"/>
              </a:spcBef>
              <a:spcAft>
                <a:spcPts val="0"/>
              </a:spcAft>
              <a:buClr>
                <a:srgbClr val="646C8F"/>
              </a:buClr>
              <a:buSzPts val="1050"/>
              <a:buFont typeface="Noto Sans Symbols"/>
              <a:buChar char="🞂"/>
              <a:defRPr sz="1400" b="0" i="0" u="none" strike="noStrike" cap="none">
                <a:solidFill>
                  <a:schemeClr val="lt1"/>
                </a:solidFill>
                <a:latin typeface="Gill Sans"/>
                <a:ea typeface="Gill Sans"/>
                <a:cs typeface="Gill Sans"/>
                <a:sym typeface="Gill Sans"/>
              </a:defRPr>
            </a:lvl7pPr>
            <a:lvl8pPr marR="0" lvl="7" algn="l" rtl="0">
              <a:spcBef>
                <a:spcPts val="300"/>
              </a:spcBef>
              <a:spcAft>
                <a:spcPts val="0"/>
              </a:spcAft>
              <a:buClr>
                <a:srgbClr val="BABABA"/>
              </a:buClr>
              <a:buSzPts val="1050"/>
              <a:buFont typeface="Noto Sans Symbols"/>
              <a:buChar char="🞂"/>
              <a:defRPr sz="1400" b="0" i="0" u="none" strike="noStrike" cap="none">
                <a:solidFill>
                  <a:schemeClr val="lt1"/>
                </a:solidFill>
                <a:latin typeface="Gill Sans"/>
                <a:ea typeface="Gill Sans"/>
                <a:cs typeface="Gill Sans"/>
                <a:sym typeface="Gill Sans"/>
              </a:defRPr>
            </a:lvl8pPr>
            <a:lvl9pPr marR="0" lvl="8" algn="l" rtl="0">
              <a:spcBef>
                <a:spcPts val="300"/>
              </a:spcBef>
              <a:spcAft>
                <a:spcPts val="0"/>
              </a:spcAft>
              <a:buClr>
                <a:srgbClr val="9FB8CD"/>
              </a:buClr>
              <a:buSzPts val="900"/>
              <a:buFont typeface="Noto Sans Symbols"/>
              <a:buChar char="🞂"/>
              <a:defRPr sz="1200" b="0" i="0" u="none" strike="noStrike" cap="none">
                <a:solidFill>
                  <a:schemeClr val="lt1"/>
                </a:solidFill>
                <a:latin typeface="Gill Sans"/>
                <a:ea typeface="Gill Sans"/>
                <a:cs typeface="Gill Sans"/>
                <a:sym typeface="Gill Sans"/>
              </a:defRPr>
            </a:lvl9pPr>
          </a:lstStyle>
          <a:p>
            <a:endParaRPr/>
          </a:p>
        </p:txBody>
      </p:sp>
      <p:sp>
        <p:nvSpPr>
          <p:cNvPr id="79" name="Google Shape;79;p14"/>
          <p:cNvSpPr txBox="1">
            <a:spLocks noGrp="1"/>
          </p:cNvSpPr>
          <p:nvPr>
            <p:ph type="body" idx="1"/>
          </p:nvPr>
        </p:nvSpPr>
        <p:spPr>
          <a:xfrm>
            <a:off x="457200" y="1219200"/>
            <a:ext cx="8229600" cy="533400"/>
          </a:xfrm>
          <a:prstGeom prst="rect">
            <a:avLst/>
          </a:prstGeom>
          <a:noFill/>
          <a:ln>
            <a:noFill/>
          </a:ln>
        </p:spPr>
        <p:txBody>
          <a:bodyPr spcFirstLastPara="1" wrap="square" lIns="91425" tIns="45700" rIns="91425" bIns="45700" anchor="ctr" anchorCtr="0">
            <a:normAutofit/>
          </a:bodyPr>
          <a:lstStyle>
            <a:lvl1pPr marL="457200" lvl="0" indent="-228600" algn="l">
              <a:spcBef>
                <a:spcPts val="600"/>
              </a:spcBef>
              <a:spcAft>
                <a:spcPts val="0"/>
              </a:spcAft>
              <a:buSzPts val="1064"/>
              <a:buFont typeface="Gill Sans"/>
              <a:buNone/>
              <a:defRPr sz="1400"/>
            </a:lvl1pPr>
            <a:lvl2pPr marL="914400" lvl="1" indent="-286512" algn="l">
              <a:spcBef>
                <a:spcPts val="500"/>
              </a:spcBef>
              <a:spcAft>
                <a:spcPts val="0"/>
              </a:spcAft>
              <a:buSzPts val="912"/>
              <a:buChar char="🞂"/>
              <a:defRPr sz="1200"/>
            </a:lvl2pPr>
            <a:lvl3pPr marL="1371600" lvl="2" indent="-276860" algn="l">
              <a:spcBef>
                <a:spcPts val="500"/>
              </a:spcBef>
              <a:spcAft>
                <a:spcPts val="0"/>
              </a:spcAft>
              <a:buSzPts val="760"/>
              <a:buChar char="🞂"/>
              <a:defRPr sz="1000"/>
            </a:lvl3pPr>
            <a:lvl4pPr marL="1828800" lvl="3" indent="-268605" algn="l">
              <a:spcBef>
                <a:spcPts val="400"/>
              </a:spcBef>
              <a:spcAft>
                <a:spcPts val="0"/>
              </a:spcAft>
              <a:buSzPts val="630"/>
              <a:buChar char="◻"/>
              <a:defRPr sz="900"/>
            </a:lvl4pPr>
            <a:lvl5pPr marL="2286000" lvl="4" indent="-268604" algn="l">
              <a:spcBef>
                <a:spcPts val="300"/>
              </a:spcBef>
              <a:spcAft>
                <a:spcPts val="0"/>
              </a:spcAft>
              <a:buSzPts val="630"/>
              <a:buChar char="◻"/>
              <a:defRPr sz="900"/>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80" name="Google Shape;80;p14"/>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l-NL"/>
              <a:t>‹nr.›</a:t>
            </a:fld>
            <a:endParaRPr/>
          </a:p>
        </p:txBody>
      </p:sp>
      <p:cxnSp>
        <p:nvCxnSpPr>
          <p:cNvPr id="83" name="Google Shape;83;p14"/>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84" name="Google Shape;84;p14"/>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85" name="Google Shape;85;p14"/>
          <p:cNvSpPr/>
          <p:nvPr/>
        </p:nvSpPr>
        <p:spPr>
          <a:xfrm>
            <a:off x="457200" y="500856"/>
            <a:ext cx="18288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457200" y="1219200"/>
            <a:ext cx="8229600" cy="4910328"/>
          </a:xfrm>
          <a:prstGeom prst="rect">
            <a:avLst/>
          </a:prstGeom>
          <a:noFill/>
          <a:ln>
            <a:noFill/>
          </a:ln>
        </p:spPr>
        <p:txBody>
          <a:bodyPr spcFirstLastPara="1" wrap="square" lIns="91425" tIns="45700" rIns="91425" bIns="45700" anchor="t" anchorCtr="0">
            <a:normAutofit/>
          </a:bodyPr>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Gill Sans"/>
                <a:ea typeface="Gill Sans"/>
                <a:cs typeface="Gill Sans"/>
                <a:sym typeface="Gill Sans"/>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Gill Sans"/>
                <a:ea typeface="Gill Sans"/>
                <a:cs typeface="Gill Sans"/>
                <a:sym typeface="Gill Sans"/>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Gill Sans"/>
                <a:ea typeface="Gill Sans"/>
                <a:cs typeface="Gill Sans"/>
                <a:sym typeface="Gill Sans"/>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Gill Sans"/>
                <a:ea typeface="Gill Sans"/>
                <a:cs typeface="Gill Sans"/>
                <a:sym typeface="Gill Sans"/>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Gill Sans"/>
                <a:ea typeface="Gill Sans"/>
                <a:cs typeface="Gill Sans"/>
                <a:sym typeface="Gill Sans"/>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Gill Sans"/>
                <a:ea typeface="Gill Sans"/>
                <a:cs typeface="Gill Sans"/>
                <a:sym typeface="Gill Sans"/>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Gill Sans"/>
                <a:ea typeface="Gill Sans"/>
                <a:cs typeface="Gill Sans"/>
                <a:sym typeface="Gill Sans"/>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Gill Sans"/>
                <a:ea typeface="Gill Sans"/>
                <a:cs typeface="Gill Sans"/>
                <a:sym typeface="Gill Sans"/>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Gill Sans"/>
                <a:ea typeface="Gill Sans"/>
                <a:cs typeface="Gill Sans"/>
                <a:sym typeface="Gill Sans"/>
              </a:defRPr>
            </a:lvl9pPr>
          </a:lstStyle>
          <a:p>
            <a:endParaRPr/>
          </a:p>
        </p:txBody>
      </p:sp>
      <p:sp>
        <p:nvSpPr>
          <p:cNvPr id="8" name="Google Shape;8;p5"/>
          <p:cNvSpPr txBox="1">
            <a:spLocks noGrp="1"/>
          </p:cNvSpPr>
          <p:nvPr>
            <p:ph type="dt" idx="10"/>
          </p:nvPr>
        </p:nvSpPr>
        <p:spPr>
          <a:xfrm>
            <a:off x="6400800" y="6356350"/>
            <a:ext cx="2289048"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5"/>
          <p:cNvSpPr txBox="1">
            <a:spLocks noGrp="1"/>
          </p:cNvSpPr>
          <p:nvPr>
            <p:ph type="ftr" idx="11"/>
          </p:nvPr>
        </p:nvSpPr>
        <p:spPr>
          <a:xfrm>
            <a:off x="2898648" y="6356350"/>
            <a:ext cx="3505200" cy="36576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400" b="0" i="0" u="none" strike="noStrike" cap="none">
                <a:solidFill>
                  <a:schemeClr val="dk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5"/>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400" b="0" i="0" u="none" strike="noStrike" cap="none">
                <a:solidFill>
                  <a:schemeClr val="dk2"/>
                </a:solidFill>
                <a:latin typeface="Gill Sans"/>
                <a:ea typeface="Gill Sans"/>
                <a:cs typeface="Gill Sans"/>
                <a:sym typeface="Gill Sans"/>
              </a:defRPr>
            </a:lvl1pPr>
            <a:lvl2pPr marL="0" marR="0" lvl="1" indent="0" algn="l" rtl="0">
              <a:spcBef>
                <a:spcPts val="0"/>
              </a:spcBef>
              <a:buNone/>
              <a:defRPr sz="1400" b="0" i="0" u="none" strike="noStrike" cap="none">
                <a:solidFill>
                  <a:schemeClr val="dk2"/>
                </a:solidFill>
                <a:latin typeface="Gill Sans"/>
                <a:ea typeface="Gill Sans"/>
                <a:cs typeface="Gill Sans"/>
                <a:sym typeface="Gill Sans"/>
              </a:defRPr>
            </a:lvl2pPr>
            <a:lvl3pPr marL="0" marR="0" lvl="2" indent="0" algn="l" rtl="0">
              <a:spcBef>
                <a:spcPts val="0"/>
              </a:spcBef>
              <a:buNone/>
              <a:defRPr sz="1400" b="0" i="0" u="none" strike="noStrike" cap="none">
                <a:solidFill>
                  <a:schemeClr val="dk2"/>
                </a:solidFill>
                <a:latin typeface="Gill Sans"/>
                <a:ea typeface="Gill Sans"/>
                <a:cs typeface="Gill Sans"/>
                <a:sym typeface="Gill Sans"/>
              </a:defRPr>
            </a:lvl3pPr>
            <a:lvl4pPr marL="0" marR="0" lvl="3" indent="0" algn="l" rtl="0">
              <a:spcBef>
                <a:spcPts val="0"/>
              </a:spcBef>
              <a:buNone/>
              <a:defRPr sz="1400" b="0" i="0" u="none" strike="noStrike" cap="none">
                <a:solidFill>
                  <a:schemeClr val="dk2"/>
                </a:solidFill>
                <a:latin typeface="Gill Sans"/>
                <a:ea typeface="Gill Sans"/>
                <a:cs typeface="Gill Sans"/>
                <a:sym typeface="Gill Sans"/>
              </a:defRPr>
            </a:lvl4pPr>
            <a:lvl5pPr marL="0" marR="0" lvl="4" indent="0" algn="l" rtl="0">
              <a:spcBef>
                <a:spcPts val="0"/>
              </a:spcBef>
              <a:buNone/>
              <a:defRPr sz="1400" b="0" i="0" u="none" strike="noStrike" cap="none">
                <a:solidFill>
                  <a:schemeClr val="dk2"/>
                </a:solidFill>
                <a:latin typeface="Gill Sans"/>
                <a:ea typeface="Gill Sans"/>
                <a:cs typeface="Gill Sans"/>
                <a:sym typeface="Gill Sans"/>
              </a:defRPr>
            </a:lvl5pPr>
            <a:lvl6pPr marL="0" marR="0" lvl="5" indent="0" algn="l" rtl="0">
              <a:spcBef>
                <a:spcPts val="0"/>
              </a:spcBef>
              <a:buNone/>
              <a:defRPr sz="1400" b="0" i="0" u="none" strike="noStrike" cap="none">
                <a:solidFill>
                  <a:schemeClr val="dk2"/>
                </a:solidFill>
                <a:latin typeface="Gill Sans"/>
                <a:ea typeface="Gill Sans"/>
                <a:cs typeface="Gill Sans"/>
                <a:sym typeface="Gill Sans"/>
              </a:defRPr>
            </a:lvl6pPr>
            <a:lvl7pPr marL="0" marR="0" lvl="6" indent="0" algn="l" rtl="0">
              <a:spcBef>
                <a:spcPts val="0"/>
              </a:spcBef>
              <a:buNone/>
              <a:defRPr sz="1400" b="0" i="0" u="none" strike="noStrike" cap="none">
                <a:solidFill>
                  <a:schemeClr val="dk2"/>
                </a:solidFill>
                <a:latin typeface="Gill Sans"/>
                <a:ea typeface="Gill Sans"/>
                <a:cs typeface="Gill Sans"/>
                <a:sym typeface="Gill Sans"/>
              </a:defRPr>
            </a:lvl7pPr>
            <a:lvl8pPr marL="0" marR="0" lvl="7" indent="0" algn="l" rtl="0">
              <a:spcBef>
                <a:spcPts val="0"/>
              </a:spcBef>
              <a:buNone/>
              <a:defRPr sz="1400" b="0" i="0" u="none" strike="noStrike" cap="none">
                <a:solidFill>
                  <a:schemeClr val="dk2"/>
                </a:solidFill>
                <a:latin typeface="Gill Sans"/>
                <a:ea typeface="Gill Sans"/>
                <a:cs typeface="Gill Sans"/>
                <a:sym typeface="Gill Sans"/>
              </a:defRPr>
            </a:lvl8pPr>
            <a:lvl9pPr marL="0" marR="0" lvl="8" indent="0" algn="l" rtl="0">
              <a:spcBef>
                <a:spcPts val="0"/>
              </a:spcBef>
              <a:buNone/>
              <a:defRPr sz="1400" b="0" i="0" u="none" strike="noStrike" cap="none">
                <a:solidFill>
                  <a:schemeClr val="dk2"/>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nl-NL"/>
              <a:t>‹nr.›</a:t>
            </a:fld>
            <a:endParaRPr/>
          </a:p>
        </p:txBody>
      </p:sp>
      <p:cxnSp>
        <p:nvCxnSpPr>
          <p:cNvPr id="11" name="Google Shape;11;p5"/>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12" name="Google Shape;12;p5"/>
          <p:cNvCxnSpPr/>
          <p:nvPr/>
        </p:nvCxnSpPr>
        <p:spPr>
          <a:xfrm>
            <a:off x="457200" y="1143000"/>
            <a:ext cx="8229600" cy="0"/>
          </a:xfrm>
          <a:prstGeom prst="straightConnector1">
            <a:avLst/>
          </a:prstGeom>
          <a:noFill/>
          <a:ln w="9525" cap="flat" cmpd="sng">
            <a:solidFill>
              <a:schemeClr val="accent2"/>
            </a:solidFill>
            <a:prstDash val="dash"/>
            <a:round/>
            <a:headEnd type="none" w="sm" len="sm"/>
            <a:tailEnd type="none" w="sm" len="sm"/>
          </a:ln>
        </p:spPr>
      </p:cxnSp>
      <p:sp>
        <p:nvSpPr>
          <p:cNvPr id="13" name="Google Shape;13;p5"/>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1219200" y="3886200"/>
            <a:ext cx="6858000" cy="990600"/>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chemeClr val="dk1"/>
              </a:buClr>
              <a:buSzPts val="3200"/>
              <a:buFont typeface="Bookman Old Style"/>
              <a:buNone/>
            </a:pPr>
            <a:r>
              <a:rPr lang="nl-NL"/>
              <a:t>De tijd van steden en staten</a:t>
            </a:r>
            <a:endParaRPr/>
          </a:p>
        </p:txBody>
      </p:sp>
      <p:sp>
        <p:nvSpPr>
          <p:cNvPr id="106" name="Google Shape;106;p1"/>
          <p:cNvSpPr txBox="1">
            <a:spLocks noGrp="1"/>
          </p:cNvSpPr>
          <p:nvPr>
            <p:ph type="subTitle" idx="1"/>
          </p:nvPr>
        </p:nvSpPr>
        <p:spPr>
          <a:xfrm>
            <a:off x="1219200" y="5124450"/>
            <a:ext cx="6858000" cy="533400"/>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520"/>
              <a:buNone/>
            </a:pPr>
            <a:r>
              <a:rPr lang="nl-NL"/>
              <a:t>1000-1500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200"/>
              <a:buFont typeface="Bookman Old Style"/>
              <a:buNone/>
            </a:pPr>
            <a:r>
              <a:rPr lang="nl-NL" sz="3200"/>
              <a:t>Kenmerkende aspecten</a:t>
            </a:r>
            <a:endParaRPr sz="3200"/>
          </a:p>
        </p:txBody>
      </p:sp>
      <p:sp>
        <p:nvSpPr>
          <p:cNvPr id="112" name="Google Shape;112;p2"/>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824"/>
              <a:buChar char="🞂"/>
            </a:pPr>
            <a:r>
              <a:rPr lang="nl-NL" sz="2400"/>
              <a:t>De opkomst van de handel en ambacht die de basis legde voor het herleven van een landbouwstedelijke samenleving.</a:t>
            </a:r>
            <a:endParaRPr/>
          </a:p>
          <a:p>
            <a:pPr marL="274320" lvl="0" indent="-274320" algn="l" rtl="0">
              <a:spcBef>
                <a:spcPts val="600"/>
              </a:spcBef>
              <a:spcAft>
                <a:spcPts val="0"/>
              </a:spcAft>
              <a:buSzPts val="1824"/>
              <a:buChar char="🞂"/>
            </a:pPr>
            <a:r>
              <a:rPr lang="nl-NL" sz="2400"/>
              <a:t>De opkomst van de stedelijke burgerij en de toenemende zelfstandigheid van de steden.</a:t>
            </a:r>
            <a:endParaRPr sz="2400"/>
          </a:p>
        </p:txBody>
      </p:sp>
      <p:pic>
        <p:nvPicPr>
          <p:cNvPr id="113" name="Google Shape;113;p2" descr="http://www.paradoxplace.com/Perspectives/Italian%20Images/images/Firenze/Firenze_Skylines/1490_Map/Florence-1490-BAR800.jpg"/>
          <p:cNvPicPr preferRelativeResize="0"/>
          <p:nvPr/>
        </p:nvPicPr>
        <p:blipFill rotWithShape="1">
          <a:blip r:embed="rId3">
            <a:alphaModFix/>
          </a:blip>
          <a:srcRect/>
          <a:stretch/>
        </p:blipFill>
        <p:spPr>
          <a:xfrm>
            <a:off x="2699792" y="3212976"/>
            <a:ext cx="5983238" cy="3407348"/>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200"/>
              <a:buFont typeface="Bookman Old Style"/>
              <a:buNone/>
            </a:pPr>
            <a:r>
              <a:rPr lang="nl-NL" sz="3200"/>
              <a:t>Opdracht</a:t>
            </a:r>
            <a:endParaRPr sz="3200"/>
          </a:p>
        </p:txBody>
      </p:sp>
      <p:sp>
        <p:nvSpPr>
          <p:cNvPr id="119" name="Google Shape;119;p3"/>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rmAutofit/>
          </a:bodyPr>
          <a:lstStyle/>
          <a:p>
            <a:pPr marL="274320" lvl="0" indent="-267970" algn="l" rtl="0">
              <a:spcBef>
                <a:spcPts val="0"/>
              </a:spcBef>
              <a:spcAft>
                <a:spcPts val="0"/>
              </a:spcAft>
              <a:buSzPts val="1724"/>
              <a:buChar char="🞂"/>
            </a:pPr>
            <a:r>
              <a:rPr lang="nl-NL" sz="2300"/>
              <a:t>Je maakt een ppt. met minimaal 5 dia’s over één middeleeuwse stad naar keuze, mits deze genoemd is in je Examenkatern h1 par 1 of par 2 of blz 33. Geen zin in zoeken? Kies uit de volgende steden: Brugge, Antwerpen, Gent, Brussel, Amsterdam, Deventer, Breda,  Den Bosch en Kampen, Genua, Venetie. </a:t>
            </a:r>
            <a:endParaRPr sz="2300"/>
          </a:p>
          <a:p>
            <a:pPr marL="274320" lvl="0" indent="-267970" algn="l" rtl="0">
              <a:spcBef>
                <a:spcPts val="0"/>
              </a:spcBef>
              <a:spcAft>
                <a:spcPts val="0"/>
              </a:spcAft>
              <a:buSzPts val="1724"/>
              <a:buChar char="🞂"/>
            </a:pPr>
            <a:r>
              <a:rPr lang="nl-NL" sz="2300"/>
              <a:t>In die dia’s verwerk je de vragen en deze voorzie je van een afbeelding en geschreven bijschrift. Je mag dit per dia/vraag doen door een extra dia te maken.</a:t>
            </a:r>
            <a:endParaRPr sz="2500"/>
          </a:p>
          <a:p>
            <a:pPr marL="274320" lvl="0" indent="-267970" algn="l" rtl="0">
              <a:spcBef>
                <a:spcPts val="600"/>
              </a:spcBef>
              <a:spcAft>
                <a:spcPts val="0"/>
              </a:spcAft>
              <a:buSzPts val="1724"/>
              <a:buChar char="🞂"/>
            </a:pPr>
            <a:r>
              <a:rPr lang="nl-NL" sz="2300"/>
              <a:t>Aan de hand van deze PowerPoint geef je een presentatie van minimaal 5 minutenmax 15 min. Je neemt deze op of schrijft de antwoorden uit. Je levert de ppt en evt verslag/opname in.</a:t>
            </a:r>
            <a:endParaRPr sz="2500"/>
          </a:p>
          <a:p>
            <a:pPr marL="274320" lvl="0" indent="-267970" algn="l" rtl="0">
              <a:spcBef>
                <a:spcPts val="600"/>
              </a:spcBef>
              <a:spcAft>
                <a:spcPts val="0"/>
              </a:spcAft>
              <a:buSzPts val="1724"/>
              <a:buChar char="🞂"/>
            </a:pPr>
            <a:r>
              <a:rPr lang="nl-NL" sz="2300"/>
              <a:t>Deze presentatie en de PowerPoint worden beoordeeld met een rubric, en het cijfer telt mee voor het verzamelcijfer 10%</a:t>
            </a:r>
            <a:endParaRPr sz="2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2400"/>
              <a:buFont typeface="Bookman Old Style"/>
              <a:buNone/>
            </a:pPr>
            <a:r>
              <a:rPr lang="nl-NL" sz="2400"/>
              <a:t>Inhoud: uitgewerkte bronnen met illustraties, tekst.</a:t>
            </a:r>
            <a:endParaRPr sz="2400"/>
          </a:p>
        </p:txBody>
      </p:sp>
      <p:graphicFrame>
        <p:nvGraphicFramePr>
          <p:cNvPr id="125" name="Google Shape;125;p4"/>
          <p:cNvGraphicFramePr/>
          <p:nvPr/>
        </p:nvGraphicFramePr>
        <p:xfrm>
          <a:off x="152400" y="152400"/>
          <a:ext cx="9134475" cy="6547430"/>
        </p:xfrm>
        <a:graphic>
          <a:graphicData uri="http://schemas.openxmlformats.org/drawingml/2006/table">
            <a:tbl>
              <a:tblPr>
                <a:solidFill>
                  <a:srgbClr val="EBECF0"/>
                </a:solidFill>
                <a:tableStyleId>{B9E2BE3D-3CE5-498A-A58E-3AE68816CEC9}</a:tableStyleId>
              </a:tblPr>
              <a:tblGrid>
                <a:gridCol w="9134475">
                  <a:extLst>
                    <a:ext uri="{9D8B030D-6E8A-4147-A177-3AD203B41FA5}">
                      <a16:colId xmlns:a16="http://schemas.microsoft.com/office/drawing/2014/main" val="20000"/>
                    </a:ext>
                  </a:extLst>
                </a:gridCol>
              </a:tblGrid>
              <a:tr h="990600">
                <a:tc>
                  <a:txBody>
                    <a:bodyPr/>
                    <a:lstStyle/>
                    <a:p>
                      <a:pPr marL="0" lvl="0" indent="0" algn="l" rtl="0">
                        <a:spcBef>
                          <a:spcPts val="0"/>
                        </a:spcBef>
                        <a:spcAft>
                          <a:spcPts val="0"/>
                        </a:spcAft>
                        <a:buNone/>
                      </a:pPr>
                      <a:r>
                        <a:rPr lang="nl-NL" sz="1200"/>
                        <a:t> Context.</a:t>
                      </a:r>
                      <a:endParaRPr sz="1200"/>
                    </a:p>
                    <a:p>
                      <a:pPr marL="0" lvl="0" indent="0" algn="l" rtl="0">
                        <a:spcBef>
                          <a:spcPts val="0"/>
                        </a:spcBef>
                        <a:spcAft>
                          <a:spcPts val="0"/>
                        </a:spcAft>
                        <a:buNone/>
                      </a:pPr>
                      <a:r>
                        <a:rPr lang="nl-NL" sz="1200"/>
                        <a:t>-</a:t>
                      </a:r>
                      <a:r>
                        <a:rPr lang="nl-NL" sz="1100">
                          <a:solidFill>
                            <a:schemeClr val="dk1"/>
                          </a:solidFill>
                          <a:latin typeface="Calibri"/>
                          <a:ea typeface="Calibri"/>
                          <a:cs typeface="Calibri"/>
                          <a:sym typeface="Calibri"/>
                        </a:rPr>
                        <a:t>Overzicht van opkomst, bloei, verval en heden.</a:t>
                      </a:r>
                      <a:r>
                        <a:rPr lang="nl-NL" sz="1200"/>
                        <a:t>Uit welke tijd zijn de eerste sporen van een nederzetting?  Wanneer kreeg de plaats stadsrechten? Geef hierbij een korte beschrijving</a:t>
                      </a:r>
                      <a:endParaRPr sz="1200"/>
                    </a:p>
                    <a:p>
                      <a:pPr marL="0" lvl="0" indent="0" algn="l" rtl="0">
                        <a:spcBef>
                          <a:spcPts val="0"/>
                        </a:spcBef>
                        <a:spcAft>
                          <a:spcPts val="0"/>
                        </a:spcAft>
                        <a:buNone/>
                      </a:pPr>
                      <a:r>
                        <a:rPr lang="nl-NL" sz="1200"/>
                        <a:t>-Kenmerkende historische afbeelding van de stad met bespreking. Wat zien we, wat kun je hierover aan historische uitleg geven?</a:t>
                      </a:r>
                      <a:endParaRPr sz="1200"/>
                    </a:p>
                  </a:txBody>
                  <a:tcPr marL="66675" marR="66675" marT="91425" marB="91425">
                    <a:lnL w="12575" cap="flat" cmpd="sng">
                      <a:solidFill>
                        <a:srgbClr val="FFFFFF"/>
                      </a:solidFill>
                      <a:prstDash val="solid"/>
                      <a:round/>
                      <a:headEnd type="none" w="sm" len="sm"/>
                      <a:tailEnd type="none" w="sm" len="sm"/>
                    </a:lnL>
                    <a:lnR w="12575" cap="flat" cmpd="sng">
                      <a:solidFill>
                        <a:srgbClr val="FFFFFF"/>
                      </a:solidFill>
                      <a:prstDash val="solid"/>
                      <a:round/>
                      <a:headEnd type="none" w="sm" len="sm"/>
                      <a:tailEnd type="none" w="sm" len="sm"/>
                    </a:lnR>
                    <a:lnT w="12575" cap="flat" cmpd="sng">
                      <a:solidFill>
                        <a:srgbClr val="FFFFFF"/>
                      </a:solidFill>
                      <a:prstDash val="solid"/>
                      <a:round/>
                      <a:headEnd type="none" w="sm" len="sm"/>
                      <a:tailEnd type="none" w="sm" len="sm"/>
                    </a:lnT>
                    <a:lnB w="38025" cap="flat" cmpd="sng">
                      <a:solidFill>
                        <a:srgbClr val="FFFFFF"/>
                      </a:solidFill>
                      <a:prstDash val="solid"/>
                      <a:round/>
                      <a:headEnd type="none" w="sm" len="sm"/>
                      <a:tailEnd type="none" w="sm" len="sm"/>
                    </a:lnB>
                    <a:solidFill>
                      <a:srgbClr val="727CA3"/>
                    </a:solidFill>
                  </a:tcPr>
                </a:tc>
                <a:extLst>
                  <a:ext uri="{0D108BD9-81ED-4DB2-BD59-A6C34878D82A}">
                    <a16:rowId xmlns:a16="http://schemas.microsoft.com/office/drawing/2014/main" val="10000"/>
                  </a:ext>
                </a:extLst>
              </a:tr>
              <a:tr h="897575">
                <a:tc>
                  <a:txBody>
                    <a:bodyPr/>
                    <a:lstStyle/>
                    <a:p>
                      <a:pPr marL="0" lvl="0" indent="0" algn="l" rtl="0">
                        <a:spcBef>
                          <a:spcPts val="0"/>
                        </a:spcBef>
                        <a:spcAft>
                          <a:spcPts val="0"/>
                        </a:spcAft>
                        <a:buNone/>
                      </a:pPr>
                      <a:r>
                        <a:rPr lang="nl-NL" sz="1200"/>
                        <a:t>Sociaal/cultureel.</a:t>
                      </a:r>
                      <a:endParaRPr sz="1200"/>
                    </a:p>
                    <a:p>
                      <a:pPr marL="0" lvl="0" indent="0" algn="l" rtl="0">
                        <a:spcBef>
                          <a:spcPts val="0"/>
                        </a:spcBef>
                        <a:spcAft>
                          <a:spcPts val="0"/>
                        </a:spcAft>
                        <a:buNone/>
                      </a:pPr>
                      <a:r>
                        <a:rPr lang="nl-NL" sz="1200"/>
                        <a:t>-Kenmerken, karakteristiek van de stad en bewoners met vroeger en nu. Toerisme en religie BV toeristische websites nu en vroeger a.d boek of eigen bron. BV. Carnavalsnamen nu, religieuze tradities vroeger.</a:t>
                      </a:r>
                      <a:endParaRPr sz="1200"/>
                    </a:p>
                    <a:p>
                      <a:pPr marL="0" lvl="0" indent="0" algn="l" rtl="0">
                        <a:spcBef>
                          <a:spcPts val="0"/>
                        </a:spcBef>
                        <a:spcAft>
                          <a:spcPts val="0"/>
                        </a:spcAft>
                        <a:buNone/>
                      </a:pPr>
                      <a:r>
                        <a:rPr lang="nl-NL" sz="1200"/>
                        <a:t>-2x Illustratie: vroeger en nu</a:t>
                      </a:r>
                      <a:endParaRPr sz="1200"/>
                    </a:p>
                  </a:txBody>
                  <a:tcPr marL="66675" marR="66675" marT="91425" marB="91425">
                    <a:lnL w="12575" cap="flat" cmpd="sng">
                      <a:solidFill>
                        <a:srgbClr val="FFFFFF"/>
                      </a:solidFill>
                      <a:prstDash val="solid"/>
                      <a:round/>
                      <a:headEnd type="none" w="sm" len="sm"/>
                      <a:tailEnd type="none" w="sm" len="sm"/>
                    </a:lnL>
                    <a:lnR w="12575" cap="flat" cmpd="sng">
                      <a:solidFill>
                        <a:srgbClr val="FFFFFF"/>
                      </a:solidFill>
                      <a:prstDash val="solid"/>
                      <a:round/>
                      <a:headEnd type="none" w="sm" len="sm"/>
                      <a:tailEnd type="none" w="sm" len="sm"/>
                    </a:lnR>
                    <a:lnT w="38025" cap="flat" cmpd="sng">
                      <a:solidFill>
                        <a:srgbClr val="FFFFFF"/>
                      </a:solidFill>
                      <a:prstDash val="solid"/>
                      <a:round/>
                      <a:headEnd type="none" w="sm" len="sm"/>
                      <a:tailEnd type="none" w="sm" len="sm"/>
                    </a:lnT>
                    <a:lnB w="12575" cap="flat" cmpd="sng">
                      <a:solidFill>
                        <a:srgbClr val="FFFFFF"/>
                      </a:solidFill>
                      <a:prstDash val="solid"/>
                      <a:round/>
                      <a:headEnd type="none" w="sm" len="sm"/>
                      <a:tailEnd type="none" w="sm" len="sm"/>
                    </a:lnB>
                    <a:solidFill>
                      <a:srgbClr val="727CA3"/>
                    </a:solidFill>
                  </a:tcPr>
                </a:tc>
                <a:extLst>
                  <a:ext uri="{0D108BD9-81ED-4DB2-BD59-A6C34878D82A}">
                    <a16:rowId xmlns:a16="http://schemas.microsoft.com/office/drawing/2014/main" val="10001"/>
                  </a:ext>
                </a:extLst>
              </a:tr>
              <a:tr h="1067375">
                <a:tc>
                  <a:txBody>
                    <a:bodyPr/>
                    <a:lstStyle/>
                    <a:p>
                      <a:pPr marL="0" lvl="0" indent="0" algn="l" rtl="0">
                        <a:spcBef>
                          <a:spcPts val="0"/>
                        </a:spcBef>
                        <a:spcAft>
                          <a:spcPts val="0"/>
                        </a:spcAft>
                        <a:buNone/>
                      </a:pPr>
                      <a:r>
                        <a:rPr lang="nl-NL" sz="1200"/>
                        <a:t>Economie.</a:t>
                      </a:r>
                      <a:endParaRPr sz="1200"/>
                    </a:p>
                    <a:p>
                      <a:pPr marL="0" lvl="0" indent="0" algn="l" rtl="0">
                        <a:spcBef>
                          <a:spcPts val="0"/>
                        </a:spcBef>
                        <a:spcAft>
                          <a:spcPts val="0"/>
                        </a:spcAft>
                        <a:buNone/>
                      </a:pPr>
                      <a:r>
                        <a:rPr lang="nl-NL" sz="1200"/>
                        <a:t>Wanneer en hoe beleefde de stad zijn economische hoogtepunt? Wat waren de oorzaken voor deze economische bloei? BV Deelname aan bv Hanze?</a:t>
                      </a:r>
                      <a:endParaRPr sz="1200"/>
                    </a:p>
                    <a:p>
                      <a:pPr marL="0" lvl="0" indent="0" algn="l" rtl="0">
                        <a:spcBef>
                          <a:spcPts val="0"/>
                        </a:spcBef>
                        <a:spcAft>
                          <a:spcPts val="0"/>
                        </a:spcAft>
                        <a:buNone/>
                      </a:pPr>
                      <a:r>
                        <a:rPr lang="nl-NL" sz="1200"/>
                        <a:t>-Illustratie </a:t>
                      </a:r>
                      <a:endParaRPr sz="1200"/>
                    </a:p>
                    <a:p>
                      <a:pPr marL="0" lvl="0" indent="0" algn="l" rtl="0">
                        <a:spcBef>
                          <a:spcPts val="0"/>
                        </a:spcBef>
                        <a:spcAft>
                          <a:spcPts val="0"/>
                        </a:spcAft>
                        <a:buNone/>
                      </a:pPr>
                      <a:r>
                        <a:rPr lang="nl-NL" sz="1200"/>
                        <a:t>-Relatie kenmerkend aspect/leidende vraag</a:t>
                      </a:r>
                      <a:endParaRPr sz="1200"/>
                    </a:p>
                  </a:txBody>
                  <a:tcPr marL="66675" marR="66675" marT="91425" marB="91425">
                    <a:lnL w="12575" cap="flat" cmpd="sng">
                      <a:solidFill>
                        <a:srgbClr val="FFFFFF"/>
                      </a:solidFill>
                      <a:prstDash val="solid"/>
                      <a:round/>
                      <a:headEnd type="none" w="sm" len="sm"/>
                      <a:tailEnd type="none" w="sm" len="sm"/>
                    </a:lnL>
                    <a:lnR w="12575" cap="flat" cmpd="sng">
                      <a:solidFill>
                        <a:srgbClr val="FFFFFF"/>
                      </a:solidFill>
                      <a:prstDash val="solid"/>
                      <a:round/>
                      <a:headEnd type="none" w="sm" len="sm"/>
                      <a:tailEnd type="none" w="sm" len="sm"/>
                    </a:lnR>
                    <a:lnT w="12575" cap="flat" cmpd="sng">
                      <a:solidFill>
                        <a:srgbClr val="FFFFFF"/>
                      </a:solidFill>
                      <a:prstDash val="solid"/>
                      <a:round/>
                      <a:headEnd type="none" w="sm" len="sm"/>
                      <a:tailEnd type="none" w="sm" len="sm"/>
                    </a:lnT>
                    <a:lnB w="12575" cap="flat" cmpd="sng">
                      <a:solidFill>
                        <a:srgbClr val="FFFFFF"/>
                      </a:solidFill>
                      <a:prstDash val="solid"/>
                      <a:round/>
                      <a:headEnd type="none" w="sm" len="sm"/>
                      <a:tailEnd type="none" w="sm" len="sm"/>
                    </a:lnB>
                    <a:solidFill>
                      <a:srgbClr val="727CA3"/>
                    </a:solidFill>
                  </a:tcPr>
                </a:tc>
                <a:extLst>
                  <a:ext uri="{0D108BD9-81ED-4DB2-BD59-A6C34878D82A}">
                    <a16:rowId xmlns:a16="http://schemas.microsoft.com/office/drawing/2014/main" val="10002"/>
                  </a:ext>
                </a:extLst>
              </a:tr>
              <a:tr h="876875">
                <a:tc>
                  <a:txBody>
                    <a:bodyPr/>
                    <a:lstStyle/>
                    <a:p>
                      <a:pPr marL="0" lvl="0" indent="0" algn="l" rtl="0">
                        <a:spcBef>
                          <a:spcPts val="0"/>
                        </a:spcBef>
                        <a:spcAft>
                          <a:spcPts val="0"/>
                        </a:spcAft>
                        <a:buNone/>
                      </a:pPr>
                      <a:r>
                        <a:rPr lang="nl-NL" sz="1200"/>
                        <a:t>Politiek.</a:t>
                      </a:r>
                      <a:endParaRPr sz="1200"/>
                    </a:p>
                    <a:p>
                      <a:pPr marL="0" lvl="0" indent="0" algn="l" rtl="0">
                        <a:spcBef>
                          <a:spcPts val="0"/>
                        </a:spcBef>
                        <a:spcAft>
                          <a:spcPts val="0"/>
                        </a:spcAft>
                        <a:buNone/>
                      </a:pPr>
                      <a:r>
                        <a:rPr lang="nl-NL" sz="1200"/>
                        <a:t>-Hoe werd de stad tijdens zijn bloeiperiode bestuurd? Omschrijf de rol burgers t.o.v. bestuur en de relatie stad-adel</a:t>
                      </a:r>
                      <a:endParaRPr sz="1200"/>
                    </a:p>
                    <a:p>
                      <a:pPr marL="0" lvl="0" indent="0" algn="l" rtl="0">
                        <a:spcBef>
                          <a:spcPts val="0"/>
                        </a:spcBef>
                        <a:spcAft>
                          <a:spcPts val="0"/>
                        </a:spcAft>
                        <a:buNone/>
                      </a:pPr>
                      <a:r>
                        <a:rPr lang="nl-NL" sz="1200"/>
                        <a:t>-illustratie</a:t>
                      </a:r>
                      <a:endParaRPr sz="1200"/>
                    </a:p>
                    <a:p>
                      <a:pPr marL="0" lvl="0" indent="0" algn="l" rtl="0">
                        <a:spcBef>
                          <a:spcPts val="0"/>
                        </a:spcBef>
                        <a:spcAft>
                          <a:spcPts val="0"/>
                        </a:spcAft>
                        <a:buNone/>
                      </a:pPr>
                      <a:r>
                        <a:rPr lang="nl-NL" sz="1200"/>
                        <a:t>- relatie kenmerkend aspect/leidende vraag/begrip</a:t>
                      </a:r>
                      <a:endParaRPr sz="1200"/>
                    </a:p>
                  </a:txBody>
                  <a:tcPr marL="66675" marR="66675" marT="91425" marB="91425">
                    <a:lnL w="12575" cap="flat" cmpd="sng">
                      <a:solidFill>
                        <a:srgbClr val="FFFFFF"/>
                      </a:solidFill>
                      <a:prstDash val="solid"/>
                      <a:round/>
                      <a:headEnd type="none" w="sm" len="sm"/>
                      <a:tailEnd type="none" w="sm" len="sm"/>
                    </a:lnL>
                    <a:lnR w="12575" cap="flat" cmpd="sng">
                      <a:solidFill>
                        <a:srgbClr val="FFFFFF"/>
                      </a:solidFill>
                      <a:prstDash val="solid"/>
                      <a:round/>
                      <a:headEnd type="none" w="sm" len="sm"/>
                      <a:tailEnd type="none" w="sm" len="sm"/>
                    </a:lnR>
                    <a:lnT w="12575" cap="flat" cmpd="sng">
                      <a:solidFill>
                        <a:srgbClr val="FFFFFF"/>
                      </a:solidFill>
                      <a:prstDash val="solid"/>
                      <a:round/>
                      <a:headEnd type="none" w="sm" len="sm"/>
                      <a:tailEnd type="none" w="sm" len="sm"/>
                    </a:lnT>
                    <a:lnB w="12575" cap="flat" cmpd="sng">
                      <a:solidFill>
                        <a:srgbClr val="FFFFFF"/>
                      </a:solidFill>
                      <a:prstDash val="solid"/>
                      <a:round/>
                      <a:headEnd type="none" w="sm" len="sm"/>
                      <a:tailEnd type="none" w="sm" len="sm"/>
                    </a:lnB>
                    <a:solidFill>
                      <a:srgbClr val="727CA3"/>
                    </a:solidFill>
                  </a:tcPr>
                </a:tc>
                <a:extLst>
                  <a:ext uri="{0D108BD9-81ED-4DB2-BD59-A6C34878D82A}">
                    <a16:rowId xmlns:a16="http://schemas.microsoft.com/office/drawing/2014/main" val="10003"/>
                  </a:ext>
                </a:extLst>
              </a:tr>
              <a:tr h="1112150">
                <a:tc>
                  <a:txBody>
                    <a:bodyPr/>
                    <a:lstStyle/>
                    <a:p>
                      <a:pPr marL="0" lvl="0" indent="0" algn="l" rtl="0">
                        <a:spcBef>
                          <a:spcPts val="0"/>
                        </a:spcBef>
                        <a:spcAft>
                          <a:spcPts val="0"/>
                        </a:spcAft>
                        <a:buNone/>
                      </a:pPr>
                      <a:r>
                        <a:rPr lang="nl-NL" sz="1200"/>
                        <a:t>Verval en wederopstand</a:t>
                      </a:r>
                      <a:endParaRPr sz="1200"/>
                    </a:p>
                    <a:p>
                      <a:pPr marL="0" lvl="0" indent="0" algn="l" rtl="0">
                        <a:spcBef>
                          <a:spcPts val="0"/>
                        </a:spcBef>
                        <a:spcAft>
                          <a:spcPts val="0"/>
                        </a:spcAft>
                        <a:buNone/>
                      </a:pPr>
                      <a:r>
                        <a:rPr lang="nl-NL" sz="1200"/>
                        <a:t>-Wanneer raakte de stad in verval? En wat waren de oorzaken voor dit verval?</a:t>
                      </a:r>
                      <a:endParaRPr sz="1200"/>
                    </a:p>
                    <a:p>
                      <a:pPr marL="0" lvl="0" indent="0" algn="l" rtl="0">
                        <a:spcBef>
                          <a:spcPts val="0"/>
                        </a:spcBef>
                        <a:spcAft>
                          <a:spcPts val="0"/>
                        </a:spcAft>
                        <a:buNone/>
                      </a:pPr>
                      <a:r>
                        <a:rPr lang="nl-NL" sz="1200"/>
                        <a:t>-Wat is er uniek aan dit verval en wat is er overeenkomstig met andere steden?</a:t>
                      </a:r>
                      <a:endParaRPr sz="1200"/>
                    </a:p>
                    <a:p>
                      <a:pPr marL="0" lvl="0" indent="0" algn="l" rtl="0">
                        <a:spcBef>
                          <a:spcPts val="0"/>
                        </a:spcBef>
                        <a:spcAft>
                          <a:spcPts val="0"/>
                        </a:spcAft>
                        <a:buNone/>
                      </a:pPr>
                      <a:r>
                        <a:rPr lang="nl-NL" sz="1200"/>
                        <a:t>- Heeft de stad zich vandaag de dag opnieuw uitgevonden en hoe is dat te zien in museau, tradities of andere kenmerken? Wat is er over van de kenmerken uit de ontstaans-geschiedenis? illustratie</a:t>
                      </a:r>
                      <a:endParaRPr sz="1200"/>
                    </a:p>
                  </a:txBody>
                  <a:tcPr marL="66675" marR="66675" marT="91425" marB="91425">
                    <a:lnL w="12575" cap="flat" cmpd="sng">
                      <a:solidFill>
                        <a:srgbClr val="FFFFFF"/>
                      </a:solidFill>
                      <a:prstDash val="solid"/>
                      <a:round/>
                      <a:headEnd type="none" w="sm" len="sm"/>
                      <a:tailEnd type="none" w="sm" len="sm"/>
                    </a:lnL>
                    <a:lnR w="12575" cap="flat" cmpd="sng">
                      <a:solidFill>
                        <a:srgbClr val="FFFFFF"/>
                      </a:solidFill>
                      <a:prstDash val="solid"/>
                      <a:round/>
                      <a:headEnd type="none" w="sm" len="sm"/>
                      <a:tailEnd type="none" w="sm" len="sm"/>
                    </a:lnR>
                    <a:lnT w="12575" cap="flat" cmpd="sng">
                      <a:solidFill>
                        <a:srgbClr val="FFFFFF"/>
                      </a:solidFill>
                      <a:prstDash val="solid"/>
                      <a:round/>
                      <a:headEnd type="none" w="sm" len="sm"/>
                      <a:tailEnd type="none" w="sm" len="sm"/>
                    </a:lnT>
                    <a:lnB w="12575" cap="flat" cmpd="sng">
                      <a:solidFill>
                        <a:srgbClr val="FFFFFF"/>
                      </a:solidFill>
                      <a:prstDash val="solid"/>
                      <a:round/>
                      <a:headEnd type="none" w="sm" len="sm"/>
                      <a:tailEnd type="none" w="sm" len="sm"/>
                    </a:lnB>
                    <a:solidFill>
                      <a:srgbClr val="727CA3"/>
                    </a:solidFill>
                  </a:tcPr>
                </a:tc>
                <a:extLst>
                  <a:ext uri="{0D108BD9-81ED-4DB2-BD59-A6C34878D82A}">
                    <a16:rowId xmlns:a16="http://schemas.microsoft.com/office/drawing/2014/main" val="10004"/>
                  </a:ext>
                </a:extLst>
              </a:tr>
              <a:tr h="724475">
                <a:tc>
                  <a:txBody>
                    <a:bodyPr/>
                    <a:lstStyle/>
                    <a:p>
                      <a:pPr marL="0" lvl="0" indent="0" algn="l" rtl="0">
                        <a:spcBef>
                          <a:spcPts val="0"/>
                        </a:spcBef>
                        <a:spcAft>
                          <a:spcPts val="0"/>
                        </a:spcAft>
                        <a:buNone/>
                      </a:pPr>
                      <a:r>
                        <a:rPr lang="nl-NL" sz="1200"/>
                        <a:t>Bronnen.</a:t>
                      </a:r>
                      <a:endParaRPr sz="1200"/>
                    </a:p>
                    <a:p>
                      <a:pPr marL="0" lvl="0" indent="0" algn="l" rtl="0">
                        <a:spcBef>
                          <a:spcPts val="0"/>
                        </a:spcBef>
                        <a:spcAft>
                          <a:spcPts val="0"/>
                        </a:spcAft>
                        <a:buNone/>
                      </a:pPr>
                      <a:r>
                        <a:rPr lang="nl-NL" sz="1200"/>
                        <a:t>Historische informatie heb je gevonden door… ? Per vraag de zoekopdracht en bronvermelding bespreken. Minstens drie bronnen gebruiken. Diverse websites en zoekmethoden laten zien.</a:t>
                      </a:r>
                      <a:endParaRPr sz="1200"/>
                    </a:p>
                  </a:txBody>
                  <a:tcPr marL="66675" marR="66675" marT="91425" marB="91425">
                    <a:lnL w="12575" cap="flat" cmpd="sng">
                      <a:solidFill>
                        <a:srgbClr val="FFFFFF"/>
                      </a:solidFill>
                      <a:prstDash val="solid"/>
                      <a:round/>
                      <a:headEnd type="none" w="sm" len="sm"/>
                      <a:tailEnd type="none" w="sm" len="sm"/>
                    </a:lnL>
                    <a:lnR w="12575" cap="flat" cmpd="sng">
                      <a:solidFill>
                        <a:srgbClr val="FFFFFF"/>
                      </a:solidFill>
                      <a:prstDash val="solid"/>
                      <a:round/>
                      <a:headEnd type="none" w="sm" len="sm"/>
                      <a:tailEnd type="none" w="sm" len="sm"/>
                    </a:lnR>
                    <a:lnT w="12575" cap="flat" cmpd="sng">
                      <a:solidFill>
                        <a:srgbClr val="FFFFFF"/>
                      </a:solidFill>
                      <a:prstDash val="solid"/>
                      <a:round/>
                      <a:headEnd type="none" w="sm" len="sm"/>
                      <a:tailEnd type="none" w="sm" len="sm"/>
                    </a:lnT>
                    <a:lnB w="12575" cap="flat" cmpd="sng">
                      <a:solidFill>
                        <a:srgbClr val="FFFFFF"/>
                      </a:solidFill>
                      <a:prstDash val="solid"/>
                      <a:round/>
                      <a:headEnd type="none" w="sm" len="sm"/>
                      <a:tailEnd type="none" w="sm" len="sm"/>
                    </a:lnB>
                    <a:solidFill>
                      <a:srgbClr val="727CA3"/>
                    </a:solidFill>
                  </a:tcPr>
                </a:tc>
                <a:extLst>
                  <a:ext uri="{0D108BD9-81ED-4DB2-BD59-A6C34878D82A}">
                    <a16:rowId xmlns:a16="http://schemas.microsoft.com/office/drawing/2014/main" val="10005"/>
                  </a:ext>
                </a:extLst>
              </a:tr>
              <a:tr h="787200">
                <a:tc>
                  <a:txBody>
                    <a:bodyPr/>
                    <a:lstStyle/>
                    <a:p>
                      <a:pPr marL="0" lvl="0" indent="0" algn="l" rtl="0">
                        <a:spcBef>
                          <a:spcPts val="0"/>
                        </a:spcBef>
                        <a:spcAft>
                          <a:spcPts val="0"/>
                        </a:spcAft>
                        <a:buNone/>
                      </a:pPr>
                      <a:r>
                        <a:rPr lang="nl-NL" sz="1200"/>
                        <a:t>Presentatie/vormgeving</a:t>
                      </a:r>
                      <a:endParaRPr sz="1200"/>
                    </a:p>
                    <a:p>
                      <a:pPr marL="0" lvl="0" indent="0" algn="l" rtl="0">
                        <a:spcBef>
                          <a:spcPts val="0"/>
                        </a:spcBef>
                        <a:spcAft>
                          <a:spcPts val="0"/>
                        </a:spcAft>
                        <a:buNone/>
                      </a:pPr>
                      <a:r>
                        <a:rPr lang="nl-NL" sz="1200"/>
                        <a:t>Bij presentatie: geluid stemgebruik en vormgeving BV. enthousiasme.  </a:t>
                      </a:r>
                      <a:endParaRPr sz="1200"/>
                    </a:p>
                    <a:p>
                      <a:pPr marL="0" lvl="0" indent="0" algn="l" rtl="0">
                        <a:spcBef>
                          <a:spcPts val="0"/>
                        </a:spcBef>
                        <a:spcAft>
                          <a:spcPts val="0"/>
                        </a:spcAft>
                        <a:buNone/>
                      </a:pPr>
                      <a:r>
                        <a:rPr lang="nl-NL" sz="1200"/>
                        <a:t>Bij verslag: complete zinnen, correct taalgebruik, balans hoeveelheid tekst en gebruik illustraties.</a:t>
                      </a:r>
                      <a:endParaRPr sz="1200"/>
                    </a:p>
                  </a:txBody>
                  <a:tcPr marL="66675" marR="66675" marT="91425" marB="91425">
                    <a:lnL w="12575" cap="flat" cmpd="sng">
                      <a:solidFill>
                        <a:srgbClr val="FFFFFF"/>
                      </a:solidFill>
                      <a:prstDash val="solid"/>
                      <a:round/>
                      <a:headEnd type="none" w="sm" len="sm"/>
                      <a:tailEnd type="none" w="sm" len="sm"/>
                    </a:lnL>
                    <a:lnR w="12575" cap="flat" cmpd="sng">
                      <a:solidFill>
                        <a:srgbClr val="FFFFFF"/>
                      </a:solidFill>
                      <a:prstDash val="solid"/>
                      <a:round/>
                      <a:headEnd type="none" w="sm" len="sm"/>
                      <a:tailEnd type="none" w="sm" len="sm"/>
                    </a:lnR>
                    <a:lnT w="12575" cap="flat" cmpd="sng">
                      <a:solidFill>
                        <a:srgbClr val="FFFFFF"/>
                      </a:solidFill>
                      <a:prstDash val="solid"/>
                      <a:round/>
                      <a:headEnd type="none" w="sm" len="sm"/>
                      <a:tailEnd type="none" w="sm" len="sm"/>
                    </a:lnT>
                    <a:lnB w="12575" cap="flat" cmpd="sng">
                      <a:solidFill>
                        <a:srgbClr val="FFFFFF"/>
                      </a:solidFill>
                      <a:prstDash val="solid"/>
                      <a:round/>
                      <a:headEnd type="none" w="sm" len="sm"/>
                      <a:tailEnd type="none" w="sm" len="sm"/>
                    </a:lnB>
                    <a:solidFill>
                      <a:srgbClr val="727CA3"/>
                    </a:solidFill>
                  </a:tcP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Oorsprong">
  <a:themeElements>
    <a:clrScheme name="Oorsprong">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528</Words>
  <Application>Microsoft Office PowerPoint</Application>
  <PresentationFormat>Diavoorstelling (4:3)</PresentationFormat>
  <Paragraphs>34</Paragraphs>
  <Slides>4</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vt:i4>
      </vt:variant>
    </vt:vector>
  </HeadingPairs>
  <TitlesOfParts>
    <vt:vector size="10" baseType="lpstr">
      <vt:lpstr>Gill Sans</vt:lpstr>
      <vt:lpstr>Noto Sans Symbols</vt:lpstr>
      <vt:lpstr>Calibri</vt:lpstr>
      <vt:lpstr>Arial</vt:lpstr>
      <vt:lpstr>Bookman Old Style</vt:lpstr>
      <vt:lpstr>Oorsprong</vt:lpstr>
      <vt:lpstr>De tijd van steden en staten</vt:lpstr>
      <vt:lpstr>Kenmerkende aspecten</vt:lpstr>
      <vt:lpstr>Opdracht</vt:lpstr>
      <vt:lpstr>Inhoud: uitgewerkte bronnen met illustraties, tekst.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tijd van steden en staten</dc:title>
  <dc:creator>Dhr. Rombouts</dc:creator>
  <cp:lastModifiedBy>Reessink, N.R.A. (Niels)</cp:lastModifiedBy>
  <cp:revision>1</cp:revision>
  <dcterms:created xsi:type="dcterms:W3CDTF">2012-10-19T14:09:27Z</dcterms:created>
  <dcterms:modified xsi:type="dcterms:W3CDTF">2021-06-30T14:23:38Z</dcterms:modified>
</cp:coreProperties>
</file>