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636" r:id="rId2"/>
    <p:sldId id="646" r:id="rId3"/>
    <p:sldId id="637" r:id="rId4"/>
    <p:sldId id="653" r:id="rId5"/>
    <p:sldId id="627" r:id="rId6"/>
    <p:sldId id="628" r:id="rId7"/>
    <p:sldId id="648" r:id="rId8"/>
    <p:sldId id="645" r:id="rId9"/>
    <p:sldId id="647" r:id="rId10"/>
    <p:sldId id="652" r:id="rId11"/>
    <p:sldId id="649" r:id="rId12"/>
    <p:sldId id="651" r:id="rId13"/>
    <p:sldId id="644" r:id="rId14"/>
    <p:sldId id="629" r:id="rId15"/>
    <p:sldId id="590"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tta Paans" initials="G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95E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84" autoAdjust="0"/>
  </p:normalViewPr>
  <p:slideViewPr>
    <p:cSldViewPr snapToGrid="0" snapToObjects="1">
      <p:cViewPr varScale="1">
        <p:scale>
          <a:sx n="81" d="100"/>
          <a:sy n="81" d="100"/>
        </p:scale>
        <p:origin x="860" y="6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52A0D5-2206-A54F-BF71-4E8F11CB8838}" type="datetimeFigureOut">
              <a:rPr lang="nl-NL" smtClean="0"/>
              <a:pPr/>
              <a:t>1-4-2021</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C1F0F7-E8CA-4249-B460-FE9CA149C355}" type="slidenum">
              <a:rPr lang="nl-NL" smtClean="0"/>
              <a:pPr/>
              <a:t>‹nr.›</a:t>
            </a:fld>
            <a:endParaRPr lang="nl-NL"/>
          </a:p>
        </p:txBody>
      </p:sp>
    </p:spTree>
    <p:extLst>
      <p:ext uri="{BB962C8B-B14F-4D97-AF65-F5344CB8AC3E}">
        <p14:creationId xmlns:p14="http://schemas.microsoft.com/office/powerpoint/2010/main" val="41162057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86C1F0F7-E8CA-4249-B460-FE9CA149C355}" type="slidenum">
              <a:rPr lang="nl-NL" smtClean="0"/>
              <a:pPr/>
              <a:t>1</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Voorbla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545156"/>
            <a:ext cx="4986007" cy="1021556"/>
          </a:xfrm>
        </p:spPr>
        <p:txBody>
          <a:bodyPr anchor="t"/>
          <a:lstStyle>
            <a:lvl1pPr algn="l">
              <a:defRPr sz="3200" b="1" cap="all">
                <a:solidFill>
                  <a:srgbClr val="FFFFFF"/>
                </a:solidFill>
              </a:defRPr>
            </a:lvl1pPr>
          </a:lstStyle>
          <a:p>
            <a:r>
              <a:rPr lang="x-none" dirty="0"/>
              <a:t>Click to edit Master title style</a:t>
            </a:r>
            <a:endParaRPr lang="en-US" dirty="0"/>
          </a:p>
        </p:txBody>
      </p:sp>
      <p:sp>
        <p:nvSpPr>
          <p:cNvPr id="3" name="Text Placeholder 2"/>
          <p:cNvSpPr>
            <a:spLocks noGrp="1"/>
          </p:cNvSpPr>
          <p:nvPr>
            <p:ph type="body" idx="1" hasCustomPrompt="1"/>
          </p:nvPr>
        </p:nvSpPr>
        <p:spPr>
          <a:xfrm>
            <a:off x="722313" y="2566714"/>
            <a:ext cx="4986007" cy="441818"/>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dirty="0"/>
              <a:t>CLICK TO EDIT MASTER TEXT STYLES</a:t>
            </a:r>
          </a:p>
        </p:txBody>
      </p:sp>
    </p:spTree>
    <p:extLst>
      <p:ext uri="{BB962C8B-B14F-4D97-AF65-F5344CB8AC3E}">
        <p14:creationId xmlns:p14="http://schemas.microsoft.com/office/powerpoint/2010/main" val="2964963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Twee kolommen met kop oranj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x-none" dirty="0"/>
              <a:t>CLICK TO EDIT MASTER TITLE STYLE</a:t>
            </a:r>
            <a:endParaRPr lang="en-US" dirty="0"/>
          </a:p>
        </p:txBody>
      </p:sp>
      <p:sp>
        <p:nvSpPr>
          <p:cNvPr id="3" name="Text Placeholder 2"/>
          <p:cNvSpPr>
            <a:spLocks noGrp="1"/>
          </p:cNvSpPr>
          <p:nvPr>
            <p:ph type="body" idx="1" hasCustomPrompt="1"/>
          </p:nvPr>
        </p:nvSpPr>
        <p:spPr>
          <a:xfrm>
            <a:off x="457200" y="1151335"/>
            <a:ext cx="3239378" cy="479822"/>
          </a:xfrm>
        </p:spPr>
        <p:txBody>
          <a:bodyPr anchor="b">
            <a:noAutofit/>
          </a:bodyPr>
          <a:lstStyle>
            <a:lvl1pPr marL="0" indent="0">
              <a:buNone/>
              <a:defRPr sz="18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dirty="0"/>
              <a:t>CLICK TO EDIT MASTER TEXT STYLES</a:t>
            </a:r>
          </a:p>
        </p:txBody>
      </p:sp>
      <p:sp>
        <p:nvSpPr>
          <p:cNvPr id="4" name="Content Placeholder 3"/>
          <p:cNvSpPr>
            <a:spLocks noGrp="1"/>
          </p:cNvSpPr>
          <p:nvPr>
            <p:ph sz="half" idx="2"/>
          </p:nvPr>
        </p:nvSpPr>
        <p:spPr>
          <a:xfrm>
            <a:off x="457200" y="1631156"/>
            <a:ext cx="3239378" cy="2963466"/>
          </a:xfrm>
        </p:spPr>
        <p:txBody>
          <a:bodyPr/>
          <a:lstStyle>
            <a:lvl1pPr>
              <a:defRPr sz="2400">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defRPr sz="1600">
                <a:solidFill>
                  <a:srgbClr val="FFFFFF"/>
                </a:solidFill>
              </a:defRPr>
            </a:lvl5pPr>
            <a:lvl6pPr>
              <a:defRPr sz="1600"/>
            </a:lvl6pPr>
            <a:lvl7pPr>
              <a:defRPr sz="1600"/>
            </a:lvl7pPr>
            <a:lvl8pPr>
              <a:defRPr sz="1600"/>
            </a:lvl8pPr>
            <a:lvl9pPr>
              <a:defRPr sz="16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5" name="Text Placeholder 4"/>
          <p:cNvSpPr>
            <a:spLocks noGrp="1"/>
          </p:cNvSpPr>
          <p:nvPr>
            <p:ph type="body" sz="quarter" idx="3" hasCustomPrompt="1"/>
          </p:nvPr>
        </p:nvSpPr>
        <p:spPr>
          <a:xfrm>
            <a:off x="3852929" y="1151335"/>
            <a:ext cx="3238490" cy="479822"/>
          </a:xfrm>
        </p:spPr>
        <p:txBody>
          <a:bodyPr anchor="b">
            <a:normAutofit/>
          </a:bodyPr>
          <a:lstStyle>
            <a:lvl1pPr marL="0" indent="0">
              <a:buNone/>
              <a:defRPr sz="18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dirty="0"/>
              <a:t>CLICK TO EDIT MASTER TEXT STYLES</a:t>
            </a:r>
          </a:p>
        </p:txBody>
      </p:sp>
      <p:sp>
        <p:nvSpPr>
          <p:cNvPr id="6" name="Content Placeholder 5"/>
          <p:cNvSpPr>
            <a:spLocks noGrp="1"/>
          </p:cNvSpPr>
          <p:nvPr>
            <p:ph sz="quarter" idx="4"/>
          </p:nvPr>
        </p:nvSpPr>
        <p:spPr>
          <a:xfrm>
            <a:off x="3852939" y="1631156"/>
            <a:ext cx="3238491" cy="2963466"/>
          </a:xfrm>
        </p:spPr>
        <p:txBody>
          <a:bodyPr/>
          <a:lstStyle>
            <a:lvl1pPr>
              <a:defRPr sz="2400">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defRPr sz="1600">
                <a:solidFill>
                  <a:srgbClr val="FFFFFF"/>
                </a:solidFill>
              </a:defRPr>
            </a:lvl5pPr>
            <a:lvl6pPr>
              <a:defRPr sz="1600"/>
            </a:lvl6pPr>
            <a:lvl7pPr>
              <a:defRPr sz="1600"/>
            </a:lvl7pPr>
            <a:lvl8pPr>
              <a:defRPr sz="1600"/>
            </a:lvl8pPr>
            <a:lvl9pPr>
              <a:defRPr sz="16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Tree>
    <p:extLst>
      <p:ext uri="{BB962C8B-B14F-4D97-AF65-F5344CB8AC3E}">
        <p14:creationId xmlns:p14="http://schemas.microsoft.com/office/powerpoint/2010/main" val="1897023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chterbla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545156"/>
            <a:ext cx="4986007" cy="1021556"/>
          </a:xfrm>
        </p:spPr>
        <p:txBody>
          <a:bodyPr anchor="t"/>
          <a:lstStyle>
            <a:lvl1pPr algn="l">
              <a:defRPr sz="3200" b="1" cap="all">
                <a:solidFill>
                  <a:srgbClr val="FFFFFF"/>
                </a:solidFill>
              </a:defRPr>
            </a:lvl1pPr>
          </a:lstStyle>
          <a:p>
            <a:r>
              <a:rPr lang="x-none" dirty="0"/>
              <a:t>Click to edit Master title style</a:t>
            </a:r>
            <a:endParaRPr lang="en-US" dirty="0"/>
          </a:p>
        </p:txBody>
      </p:sp>
      <p:sp>
        <p:nvSpPr>
          <p:cNvPr id="3" name="Text Placeholder 2"/>
          <p:cNvSpPr>
            <a:spLocks noGrp="1"/>
          </p:cNvSpPr>
          <p:nvPr>
            <p:ph type="body" idx="1" hasCustomPrompt="1"/>
          </p:nvPr>
        </p:nvSpPr>
        <p:spPr>
          <a:xfrm>
            <a:off x="722313" y="2566714"/>
            <a:ext cx="4986007" cy="441818"/>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dirty="0"/>
              <a:t>CLICK TO EDIT MASTER TEXT STYLES</a:t>
            </a:r>
          </a:p>
        </p:txBody>
      </p:sp>
    </p:spTree>
    <p:extLst>
      <p:ext uri="{BB962C8B-B14F-4D97-AF65-F5344CB8AC3E}">
        <p14:creationId xmlns:p14="http://schemas.microsoft.com/office/powerpoint/2010/main" val="239833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Alleen titel">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4453C-EA42-4AB6-A9D7-E4EE00419052}"/>
              </a:ext>
            </a:extLst>
          </p:cNvPr>
          <p:cNvSpPr>
            <a:spLocks noGrp="1"/>
          </p:cNvSpPr>
          <p:nvPr>
            <p:ph type="title"/>
          </p:nvPr>
        </p:nvSpPr>
        <p:spPr>
          <a:xfrm>
            <a:off x="602456" y="726281"/>
            <a:ext cx="7939088" cy="1845469"/>
          </a:xfrm>
        </p:spPr>
        <p:txBody>
          <a:bodyPr/>
          <a:lstStyle>
            <a:lvl1pPr>
              <a:defRPr>
                <a:solidFill>
                  <a:schemeClr val="bg1"/>
                </a:solidFill>
              </a:defRPr>
            </a:lvl1pPr>
          </a:lstStyle>
          <a:p>
            <a:r>
              <a:rPr lang="nl-NL"/>
              <a:t>Klik om stijl te bewerken</a:t>
            </a:r>
            <a:endParaRPr lang="x-none" dirty="0"/>
          </a:p>
        </p:txBody>
      </p:sp>
      <p:pic>
        <p:nvPicPr>
          <p:cNvPr id="3" name="Graphic 2">
            <a:extLst>
              <a:ext uri="{FF2B5EF4-FFF2-40B4-BE49-F238E27FC236}">
                <a16:creationId xmlns:a16="http://schemas.microsoft.com/office/drawing/2014/main" id="{B62B20F6-262C-4BAF-8E9A-550B17DC5B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52046" y="172642"/>
            <a:ext cx="1470135" cy="455563"/>
          </a:xfrm>
          <a:prstGeom prst="rect">
            <a:avLst/>
          </a:prstGeom>
        </p:spPr>
      </p:pic>
    </p:spTree>
    <p:extLst>
      <p:ext uri="{BB962C8B-B14F-4D97-AF65-F5344CB8AC3E}">
        <p14:creationId xmlns:p14="http://schemas.microsoft.com/office/powerpoint/2010/main" val="135567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Intro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1" y="1044700"/>
            <a:ext cx="4848772" cy="1002290"/>
          </a:xfrm>
        </p:spPr>
        <p:txBody>
          <a:bodyPr/>
          <a:lstStyle>
            <a:lvl1pPr>
              <a:defRPr>
                <a:solidFill>
                  <a:srgbClr val="3695E0"/>
                </a:solidFill>
              </a:defRPr>
            </a:lvl1pPr>
          </a:lstStyle>
          <a:p>
            <a:r>
              <a:rPr lang="x-none" dirty="0"/>
              <a:t>CLICK TO EDIT MASTER TITLE STYLE</a:t>
            </a:r>
            <a:endParaRPr lang="en-US" dirty="0"/>
          </a:p>
        </p:txBody>
      </p:sp>
      <p:sp>
        <p:nvSpPr>
          <p:cNvPr id="3" name="Subtitle 2"/>
          <p:cNvSpPr>
            <a:spLocks noGrp="1"/>
          </p:cNvSpPr>
          <p:nvPr>
            <p:ph type="subTitle" idx="1"/>
          </p:nvPr>
        </p:nvSpPr>
        <p:spPr>
          <a:xfrm>
            <a:off x="457200" y="2046989"/>
            <a:ext cx="4848772" cy="2197020"/>
          </a:xfrm>
        </p:spPr>
        <p:txBody>
          <a:bodyPr>
            <a:normAutofit/>
          </a:bodyPr>
          <a:lstStyle>
            <a:lvl1pPr marL="0" indent="0" algn="l">
              <a:buNone/>
              <a:defRPr sz="2400">
                <a:solidFill>
                  <a:srgbClr val="3695E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dirty="0"/>
              <a:t>Click to edit Master subtitle style</a:t>
            </a:r>
            <a:endParaRPr lang="en-US" dirty="0"/>
          </a:p>
        </p:txBody>
      </p:sp>
    </p:spTree>
    <p:extLst>
      <p:ext uri="{BB962C8B-B14F-4D97-AF65-F5344CB8AC3E}">
        <p14:creationId xmlns:p14="http://schemas.microsoft.com/office/powerpoint/2010/main" val="1668798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leen titel grij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p:spPr>
        <p:txBody>
          <a:bodyPr/>
          <a:lstStyle>
            <a:lvl1pPr>
              <a:defRPr>
                <a:solidFill>
                  <a:srgbClr val="3695E0"/>
                </a:solidFill>
              </a:defRPr>
            </a:lvl1pPr>
          </a:lstStyle>
          <a:p>
            <a:r>
              <a:rPr lang="x-none" dirty="0"/>
              <a:t>CLICK TO EDIT MASTER TITLE STYLE</a:t>
            </a:r>
            <a:endParaRPr lang="en-US" dirty="0"/>
          </a:p>
        </p:txBody>
      </p:sp>
    </p:spTree>
    <p:extLst>
      <p:ext uri="{BB962C8B-B14F-4D97-AF65-F5344CB8AC3E}">
        <p14:creationId xmlns:p14="http://schemas.microsoft.com/office/powerpoint/2010/main" val="1723123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een titel oranj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p:spPr>
        <p:txBody>
          <a:bodyPr/>
          <a:lstStyle>
            <a:lvl1pPr>
              <a:defRPr>
                <a:solidFill>
                  <a:srgbClr val="FFFFFF"/>
                </a:solidFill>
              </a:defRPr>
            </a:lvl1pPr>
          </a:lstStyle>
          <a:p>
            <a:r>
              <a:rPr lang="x-none" dirty="0"/>
              <a:t>CLICK TO EDIT MASTER TITLE STYLE</a:t>
            </a:r>
            <a:endParaRPr lang="en-US" dirty="0"/>
          </a:p>
        </p:txBody>
      </p:sp>
    </p:spTree>
    <p:extLst>
      <p:ext uri="{BB962C8B-B14F-4D97-AF65-F5344CB8AC3E}">
        <p14:creationId xmlns:p14="http://schemas.microsoft.com/office/powerpoint/2010/main" val="3761535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kst slide grij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p:spPr>
        <p:txBody>
          <a:bodyPr/>
          <a:lstStyle>
            <a:lvl1pPr>
              <a:defRPr>
                <a:solidFill>
                  <a:srgbClr val="3695E0"/>
                </a:solidFill>
              </a:defRPr>
            </a:lvl1pPr>
          </a:lstStyle>
          <a:p>
            <a:r>
              <a:rPr lang="x-none" dirty="0"/>
              <a:t>CLICK TO EDIT MASTER TITLE STYLE</a:t>
            </a:r>
            <a:endParaRPr lang="en-US" dirty="0"/>
          </a:p>
        </p:txBody>
      </p:sp>
      <p:sp>
        <p:nvSpPr>
          <p:cNvPr id="3" name="Content Placeholder 2"/>
          <p:cNvSpPr>
            <a:spLocks noGrp="1"/>
          </p:cNvSpPr>
          <p:nvPr>
            <p:ph idx="1"/>
          </p:nvPr>
        </p:nvSpPr>
        <p:spPr>
          <a:xfrm>
            <a:off x="457201" y="1200151"/>
            <a:ext cx="6458166" cy="3394472"/>
          </a:xfrm>
        </p:spPr>
        <p:txBody>
          <a:bodyPr/>
          <a:lstStyle>
            <a:lvl1pPr>
              <a:defRPr>
                <a:solidFill>
                  <a:srgbClr val="3695E0"/>
                </a:solidFill>
              </a:defRPr>
            </a:lvl1pPr>
            <a:lvl2pPr>
              <a:defRPr>
                <a:solidFill>
                  <a:srgbClr val="3695E0"/>
                </a:solidFill>
              </a:defRPr>
            </a:lvl2pPr>
            <a:lvl3pPr>
              <a:defRPr>
                <a:solidFill>
                  <a:srgbClr val="3695E0"/>
                </a:solidFill>
              </a:defRPr>
            </a:lvl3pPr>
            <a:lvl4pPr>
              <a:defRPr>
                <a:solidFill>
                  <a:srgbClr val="3695E0"/>
                </a:solidFill>
              </a:defRPr>
            </a:lvl4pPr>
            <a:lvl5pPr>
              <a:defRPr>
                <a:solidFill>
                  <a:srgbClr val="3695E0"/>
                </a:solidFill>
              </a:defRPr>
            </a:lvl5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Tree>
    <p:extLst>
      <p:ext uri="{BB962C8B-B14F-4D97-AF65-F5344CB8AC3E}">
        <p14:creationId xmlns:p14="http://schemas.microsoft.com/office/powerpoint/2010/main" val="1414973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kst slide oranj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x-none" dirty="0"/>
              <a:t>CLICK TO EDIT MASTER TITLE STYLE</a:t>
            </a:r>
            <a:endParaRPr lang="en-US" dirty="0"/>
          </a:p>
        </p:txBody>
      </p:sp>
      <p:sp>
        <p:nvSpPr>
          <p:cNvPr id="3" name="Content Placeholder 2"/>
          <p:cNvSpPr>
            <a:spLocks noGrp="1"/>
          </p:cNvSpPr>
          <p:nvPr>
            <p:ph idx="1"/>
          </p:nvPr>
        </p:nvSpPr>
        <p:spPr>
          <a:xfrm>
            <a:off x="457205" y="1200151"/>
            <a:ext cx="6470739" cy="3394472"/>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Tree>
    <p:extLst>
      <p:ext uri="{BB962C8B-B14F-4D97-AF65-F5344CB8AC3E}">
        <p14:creationId xmlns:p14="http://schemas.microsoft.com/office/powerpoint/2010/main" val="2842561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ee kolommen grijs">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11" y="205979"/>
            <a:ext cx="8218441" cy="857250"/>
          </a:xfrm>
        </p:spPr>
        <p:txBody>
          <a:bodyPr/>
          <a:lstStyle>
            <a:lvl1pPr>
              <a:defRPr>
                <a:solidFill>
                  <a:srgbClr val="3695E0"/>
                </a:solidFill>
              </a:defRPr>
            </a:lvl1pPr>
          </a:lstStyle>
          <a:p>
            <a:r>
              <a:rPr lang="x-none" dirty="0"/>
              <a:t>CLICK TO EDIT MASTER TITLE STYLE</a:t>
            </a:r>
            <a:endParaRPr lang="en-US" dirty="0"/>
          </a:p>
        </p:txBody>
      </p:sp>
      <p:sp>
        <p:nvSpPr>
          <p:cNvPr id="12" name="Content Placeholder 2"/>
          <p:cNvSpPr>
            <a:spLocks noGrp="1"/>
          </p:cNvSpPr>
          <p:nvPr>
            <p:ph sz="half" idx="1"/>
          </p:nvPr>
        </p:nvSpPr>
        <p:spPr>
          <a:xfrm>
            <a:off x="457200" y="1200151"/>
            <a:ext cx="3239378" cy="3394472"/>
          </a:xfrm>
        </p:spPr>
        <p:txBody>
          <a:bodyPr/>
          <a:lstStyle>
            <a:lvl1pPr>
              <a:defRPr sz="2800">
                <a:solidFill>
                  <a:srgbClr val="3695E0"/>
                </a:solidFill>
              </a:defRPr>
            </a:lvl1pPr>
            <a:lvl2pPr>
              <a:defRPr sz="2400">
                <a:solidFill>
                  <a:srgbClr val="3695E0"/>
                </a:solidFill>
              </a:defRPr>
            </a:lvl2pPr>
            <a:lvl3pPr>
              <a:defRPr sz="2000">
                <a:solidFill>
                  <a:srgbClr val="3695E0"/>
                </a:solidFill>
              </a:defRPr>
            </a:lvl3pPr>
            <a:lvl4pPr>
              <a:defRPr sz="1800">
                <a:solidFill>
                  <a:srgbClr val="3695E0"/>
                </a:solidFill>
              </a:defRPr>
            </a:lvl4pPr>
            <a:lvl5pPr>
              <a:defRPr sz="1800">
                <a:solidFill>
                  <a:srgbClr val="3695E0"/>
                </a:solidFill>
              </a:defRPr>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13" name="Content Placeholder 3"/>
          <p:cNvSpPr>
            <a:spLocks noGrp="1"/>
          </p:cNvSpPr>
          <p:nvPr>
            <p:ph sz="half" idx="2"/>
          </p:nvPr>
        </p:nvSpPr>
        <p:spPr>
          <a:xfrm>
            <a:off x="3830955" y="1200151"/>
            <a:ext cx="3235292" cy="3394472"/>
          </a:xfrm>
        </p:spPr>
        <p:txBody>
          <a:bodyPr/>
          <a:lstStyle>
            <a:lvl1pPr>
              <a:defRPr sz="2800">
                <a:solidFill>
                  <a:srgbClr val="3695E0"/>
                </a:solidFill>
              </a:defRPr>
            </a:lvl1pPr>
            <a:lvl2pPr>
              <a:defRPr sz="2400">
                <a:solidFill>
                  <a:srgbClr val="3695E0"/>
                </a:solidFill>
              </a:defRPr>
            </a:lvl2pPr>
            <a:lvl3pPr>
              <a:defRPr sz="2000">
                <a:solidFill>
                  <a:srgbClr val="3695E0"/>
                </a:solidFill>
              </a:defRPr>
            </a:lvl3pPr>
            <a:lvl4pPr>
              <a:defRPr sz="1800">
                <a:solidFill>
                  <a:srgbClr val="3695E0"/>
                </a:solidFill>
              </a:defRPr>
            </a:lvl4pPr>
            <a:lvl5pPr>
              <a:defRPr sz="1800">
                <a:solidFill>
                  <a:srgbClr val="3695E0"/>
                </a:solidFill>
              </a:defRPr>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Tree>
    <p:extLst>
      <p:ext uri="{BB962C8B-B14F-4D97-AF65-F5344CB8AC3E}">
        <p14:creationId xmlns:p14="http://schemas.microsoft.com/office/powerpoint/2010/main" val="659616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kolommen oranj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11" y="205979"/>
            <a:ext cx="8218441" cy="857250"/>
          </a:xfrm>
        </p:spPr>
        <p:txBody>
          <a:bodyPr/>
          <a:lstStyle>
            <a:lvl1pPr>
              <a:defRPr>
                <a:solidFill>
                  <a:srgbClr val="FFFFFF"/>
                </a:solidFill>
              </a:defRPr>
            </a:lvl1pPr>
          </a:lstStyle>
          <a:p>
            <a:r>
              <a:rPr lang="x-none" dirty="0"/>
              <a:t>CLICK TO EDIT MASTER TITLE STYLE</a:t>
            </a:r>
            <a:endParaRPr lang="en-US" dirty="0"/>
          </a:p>
        </p:txBody>
      </p:sp>
      <p:sp>
        <p:nvSpPr>
          <p:cNvPr id="3" name="Content Placeholder 2"/>
          <p:cNvSpPr>
            <a:spLocks noGrp="1"/>
          </p:cNvSpPr>
          <p:nvPr>
            <p:ph sz="half" idx="1"/>
          </p:nvPr>
        </p:nvSpPr>
        <p:spPr>
          <a:xfrm>
            <a:off x="457200" y="1200151"/>
            <a:ext cx="3239378" cy="3394472"/>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Content Placeholder 3"/>
          <p:cNvSpPr>
            <a:spLocks noGrp="1"/>
          </p:cNvSpPr>
          <p:nvPr>
            <p:ph sz="half" idx="2"/>
          </p:nvPr>
        </p:nvSpPr>
        <p:spPr>
          <a:xfrm>
            <a:off x="3830955" y="1200151"/>
            <a:ext cx="3235292" cy="3394472"/>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Tree>
    <p:extLst>
      <p:ext uri="{BB962C8B-B14F-4D97-AF65-F5344CB8AC3E}">
        <p14:creationId xmlns:p14="http://schemas.microsoft.com/office/powerpoint/2010/main" val="2375498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Twee kolommen met kop grij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x-none" dirty="0"/>
              <a:t>CLICK TO EDIT MASTER TITLE STYLE</a:t>
            </a:r>
            <a:endParaRPr lang="en-US" dirty="0"/>
          </a:p>
        </p:txBody>
      </p:sp>
      <p:sp>
        <p:nvSpPr>
          <p:cNvPr id="3" name="Text Placeholder 2"/>
          <p:cNvSpPr>
            <a:spLocks noGrp="1"/>
          </p:cNvSpPr>
          <p:nvPr>
            <p:ph type="body" idx="1" hasCustomPrompt="1"/>
          </p:nvPr>
        </p:nvSpPr>
        <p:spPr>
          <a:xfrm>
            <a:off x="457200" y="1151335"/>
            <a:ext cx="3239378" cy="47982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dirty="0"/>
              <a:t>CLICK TO EDIT MASTER TEXT STYLES</a:t>
            </a:r>
          </a:p>
        </p:txBody>
      </p:sp>
      <p:sp>
        <p:nvSpPr>
          <p:cNvPr id="4" name="Content Placeholder 3"/>
          <p:cNvSpPr>
            <a:spLocks noGrp="1"/>
          </p:cNvSpPr>
          <p:nvPr>
            <p:ph sz="half" idx="2"/>
          </p:nvPr>
        </p:nvSpPr>
        <p:spPr>
          <a:xfrm>
            <a:off x="457200" y="1631156"/>
            <a:ext cx="323937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hasCustomPrompt="1"/>
          </p:nvPr>
        </p:nvSpPr>
        <p:spPr>
          <a:xfrm>
            <a:off x="3852929" y="1151335"/>
            <a:ext cx="3238490" cy="47982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dirty="0"/>
              <a:t>CLICK TO EDIT MASTER TEXT STYLES</a:t>
            </a:r>
          </a:p>
        </p:txBody>
      </p:sp>
      <p:sp>
        <p:nvSpPr>
          <p:cNvPr id="6" name="Content Placeholder 5"/>
          <p:cNvSpPr>
            <a:spLocks noGrp="1"/>
          </p:cNvSpPr>
          <p:nvPr>
            <p:ph sz="quarter" idx="4"/>
          </p:nvPr>
        </p:nvSpPr>
        <p:spPr>
          <a:xfrm>
            <a:off x="3852939" y="1631156"/>
            <a:ext cx="323849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2646544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Autofit/>
          </a:bodyPr>
          <a:lstStyle/>
          <a:p>
            <a:r>
              <a:rPr lang="x-none" dirty="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Tree>
    <p:extLst>
      <p:ext uri="{BB962C8B-B14F-4D97-AF65-F5344CB8AC3E}">
        <p14:creationId xmlns:p14="http://schemas.microsoft.com/office/powerpoint/2010/main" val="106084027"/>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63" r:id="rId3"/>
    <p:sldLayoutId id="2147483664" r:id="rId4"/>
    <p:sldLayoutId id="2147483650" r:id="rId5"/>
    <p:sldLayoutId id="2147483660" r:id="rId6"/>
    <p:sldLayoutId id="2147483652" r:id="rId7"/>
    <p:sldLayoutId id="2147483661" r:id="rId8"/>
    <p:sldLayoutId id="2147483653" r:id="rId9"/>
    <p:sldLayoutId id="2147483662" r:id="rId10"/>
    <p:sldLayoutId id="2147483665" r:id="rId11"/>
    <p:sldLayoutId id="2147483668" r:id="rId12"/>
  </p:sldLayoutIdLst>
  <p:txStyles>
    <p:titleStyle>
      <a:lvl1pPr algn="l" defTabSz="457200" rtl="0" eaLnBrk="1" latinLnBrk="0" hangingPunct="1">
        <a:spcBef>
          <a:spcPct val="0"/>
        </a:spcBef>
        <a:buNone/>
        <a:defRPr sz="3200" b="1" i="0" kern="1200">
          <a:solidFill>
            <a:srgbClr val="3695E0"/>
          </a:solidFill>
          <a:latin typeface="Radikal"/>
          <a:ea typeface="+mj-ea"/>
          <a:cs typeface="Radikal"/>
        </a:defRPr>
      </a:lvl1pPr>
    </p:titleStyle>
    <p:bodyStyle>
      <a:lvl1pPr marL="342900" indent="-342900" algn="l" defTabSz="457200" rtl="0" eaLnBrk="1" latinLnBrk="0" hangingPunct="1">
        <a:spcBef>
          <a:spcPct val="20000"/>
        </a:spcBef>
        <a:buFont typeface="Arial"/>
        <a:buChar char="•"/>
        <a:defRPr sz="3200" kern="1200">
          <a:solidFill>
            <a:srgbClr val="3695E0"/>
          </a:solidFill>
          <a:latin typeface="Radikal"/>
          <a:ea typeface="+mn-ea"/>
          <a:cs typeface="Radikal"/>
        </a:defRPr>
      </a:lvl1pPr>
      <a:lvl2pPr marL="742950" indent="-285750" algn="l" defTabSz="457200" rtl="0" eaLnBrk="1" latinLnBrk="0" hangingPunct="1">
        <a:spcBef>
          <a:spcPct val="20000"/>
        </a:spcBef>
        <a:buFont typeface="Arial"/>
        <a:buChar char="–"/>
        <a:defRPr sz="2800" kern="1200">
          <a:solidFill>
            <a:srgbClr val="3695E0"/>
          </a:solidFill>
          <a:latin typeface="Radikal"/>
          <a:ea typeface="+mn-ea"/>
          <a:cs typeface="Radikal"/>
        </a:defRPr>
      </a:lvl2pPr>
      <a:lvl3pPr marL="1143000" indent="-228600" algn="l" defTabSz="457200" rtl="0" eaLnBrk="1" latinLnBrk="0" hangingPunct="1">
        <a:spcBef>
          <a:spcPct val="20000"/>
        </a:spcBef>
        <a:buFont typeface="Arial"/>
        <a:buChar char="•"/>
        <a:defRPr sz="2400" kern="1200">
          <a:solidFill>
            <a:srgbClr val="3695E0"/>
          </a:solidFill>
          <a:latin typeface="Radikal"/>
          <a:ea typeface="+mn-ea"/>
          <a:cs typeface="Radikal"/>
        </a:defRPr>
      </a:lvl3pPr>
      <a:lvl4pPr marL="1600200" indent="-228600" algn="l" defTabSz="457200" rtl="0" eaLnBrk="1" latinLnBrk="0" hangingPunct="1">
        <a:spcBef>
          <a:spcPct val="20000"/>
        </a:spcBef>
        <a:buFont typeface="Arial"/>
        <a:buChar char="–"/>
        <a:defRPr sz="2000" kern="1200">
          <a:solidFill>
            <a:srgbClr val="3695E0"/>
          </a:solidFill>
          <a:latin typeface="Radikal"/>
          <a:ea typeface="+mn-ea"/>
          <a:cs typeface="Radikal"/>
        </a:defRPr>
      </a:lvl4pPr>
      <a:lvl5pPr marL="2057400" indent="-228600" algn="l" defTabSz="457200" rtl="0" eaLnBrk="1" latinLnBrk="0" hangingPunct="1">
        <a:spcBef>
          <a:spcPct val="20000"/>
        </a:spcBef>
        <a:buFont typeface="Arial"/>
        <a:buChar char="»"/>
        <a:defRPr sz="2000" kern="1200">
          <a:solidFill>
            <a:srgbClr val="3695E0"/>
          </a:solidFill>
          <a:latin typeface="Radikal"/>
          <a:ea typeface="+mn-ea"/>
          <a:cs typeface="Radik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 Id="rId4" Type="http://schemas.openxmlformats.org/officeDocument/2006/relationships/hyperlink" Target="https://www.geologievannederland.nl/fossielen/zoogdier-beschrijvinge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s://tientijdvakken.weebly.com/uploads/3/7/6/3/37633565/korte_uitleg_kenmerkende_aspecten.pdf"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easy.dans.knaw.nl/ui/datasets/id/easy-dataset:43779"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65820" y="2110396"/>
            <a:ext cx="5388744" cy="749668"/>
          </a:xfrm>
          <a:prstGeom prst="rect">
            <a:avLst/>
          </a:prstGeom>
        </p:spPr>
        <p:txBody>
          <a:bodyPr vert="horz" lIns="91440" tIns="45720" rIns="91440" bIns="45720" rtlCol="0" anchor="t">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l-NL" sz="2800" b="1" i="0" u="none" strike="noStrike" kern="1200" cap="all" spc="0" normalizeH="0" baseline="0" noProof="0" dirty="0">
                <a:ln>
                  <a:noFill/>
                </a:ln>
                <a:solidFill>
                  <a:srgbClr val="FFFFFF"/>
                </a:solidFill>
                <a:uLnTx/>
                <a:uFillTx/>
                <a:latin typeface="Radikal"/>
                <a:ea typeface="+mj-ea"/>
                <a:cs typeface="Radikal"/>
              </a:rPr>
              <a:t>Trijntje</a:t>
            </a:r>
            <a:endParaRPr kumimoji="0" lang="nl-NL" sz="2800" b="1" i="0" u="none" strike="noStrike" kern="1200" cap="all" spc="0" normalizeH="0" baseline="0" dirty="0">
              <a:ln>
                <a:noFill/>
              </a:ln>
              <a:solidFill>
                <a:srgbClr val="FFFFFF"/>
              </a:solidFill>
              <a:effectLst>
                <a:outerShdw blurRad="38100" dist="38100" dir="2700000" algn="tl">
                  <a:srgbClr val="000000">
                    <a:alpha val="43137"/>
                  </a:srgbClr>
                </a:outerShdw>
              </a:effectLst>
              <a:uLnTx/>
              <a:uFillTx/>
              <a:latin typeface="Radikal"/>
              <a:ea typeface="+mj-ea"/>
              <a:cs typeface="Radikal"/>
            </a:endParaRPr>
          </a:p>
        </p:txBody>
      </p:sp>
      <p:sp>
        <p:nvSpPr>
          <p:cNvPr id="6" name="Text Placeholder 2"/>
          <p:cNvSpPr txBox="1">
            <a:spLocks/>
          </p:cNvSpPr>
          <p:nvPr/>
        </p:nvSpPr>
        <p:spPr>
          <a:xfrm>
            <a:off x="965820" y="2703172"/>
            <a:ext cx="6442822" cy="1570814"/>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nl-NL" sz="2200" dirty="0" err="1">
                <a:solidFill>
                  <a:srgbClr val="FFFFFF"/>
                </a:solidFill>
                <a:latin typeface="Radikal"/>
                <a:cs typeface="Radikal"/>
              </a:rPr>
              <a:t>Jager-verzamelaars</a:t>
            </a:r>
            <a:r>
              <a:rPr lang="nl-NL" sz="2200" dirty="0">
                <a:solidFill>
                  <a:srgbClr val="FFFFFF"/>
                </a:solidFill>
                <a:latin typeface="Radikal"/>
                <a:cs typeface="Radikal"/>
              </a:rPr>
              <a:t> en de </a:t>
            </a:r>
            <a:br>
              <a:rPr lang="nl-NL" sz="2200" dirty="0">
                <a:solidFill>
                  <a:srgbClr val="FFFFFF"/>
                </a:solidFill>
                <a:latin typeface="Radikal"/>
                <a:cs typeface="Radikal"/>
              </a:rPr>
            </a:br>
            <a:r>
              <a:rPr lang="nl-NL" sz="2200" dirty="0">
                <a:solidFill>
                  <a:srgbClr val="FFFFFF"/>
                </a:solidFill>
                <a:latin typeface="Radikal"/>
                <a:cs typeface="Radikal"/>
              </a:rPr>
              <a:t>Canon van Nederland</a:t>
            </a:r>
          </a:p>
        </p:txBody>
      </p:sp>
      <p:pic>
        <p:nvPicPr>
          <p:cNvPr id="11266" name="Picture 2" descr="https://www.canonvannederland.nl/image/2020/6/9/01_trijntje-28910471.png%28mediaclass-window-img-home.7fe0bcab7399a91414e111000f0206e8dfdd46f4%29.png"/>
          <p:cNvPicPr>
            <a:picLocks noChangeAspect="1" noChangeArrowheads="1"/>
          </p:cNvPicPr>
          <p:nvPr/>
        </p:nvPicPr>
        <p:blipFill>
          <a:blip r:embed="rId3"/>
          <a:srcRect/>
          <a:stretch>
            <a:fillRect/>
          </a:stretch>
        </p:blipFill>
        <p:spPr bwMode="auto">
          <a:xfrm>
            <a:off x="2821319" y="1211288"/>
            <a:ext cx="1905000" cy="1905000"/>
          </a:xfrm>
          <a:prstGeom prst="rect">
            <a:avLst/>
          </a:prstGeom>
          <a:noFill/>
        </p:spPr>
      </p:pic>
    </p:spTree>
    <p:extLst>
      <p:ext uri="{BB962C8B-B14F-4D97-AF65-F5344CB8AC3E}">
        <p14:creationId xmlns:p14="http://schemas.microsoft.com/office/powerpoint/2010/main" val="3386359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NL"/>
          </a:p>
        </p:txBody>
      </p:sp>
      <p:pic>
        <p:nvPicPr>
          <p:cNvPr id="31746" name="Picture 2" descr="BOOMSTAMKANO VAN HARDINXVELD-GIESSENDAM"/>
          <p:cNvPicPr>
            <a:picLocks noChangeAspect="1" noChangeArrowheads="1"/>
          </p:cNvPicPr>
          <p:nvPr/>
        </p:nvPicPr>
        <p:blipFill>
          <a:blip r:embed="rId2"/>
          <a:srcRect/>
          <a:stretch>
            <a:fillRect/>
          </a:stretch>
        </p:blipFill>
        <p:spPr bwMode="auto">
          <a:xfrm>
            <a:off x="0" y="0"/>
            <a:ext cx="7514617" cy="51435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aten ze?</a:t>
            </a:r>
          </a:p>
        </p:txBody>
      </p:sp>
      <p:sp>
        <p:nvSpPr>
          <p:cNvPr id="3" name="Tijdelijke aanduiding voor inhoud 2"/>
          <p:cNvSpPr>
            <a:spLocks noGrp="1"/>
          </p:cNvSpPr>
          <p:nvPr>
            <p:ph idx="1"/>
          </p:nvPr>
        </p:nvSpPr>
        <p:spPr>
          <a:xfrm>
            <a:off x="457201" y="1200151"/>
            <a:ext cx="7351908" cy="3394472"/>
          </a:xfrm>
        </p:spPr>
        <p:txBody>
          <a:bodyPr>
            <a:normAutofit fontScale="55000" lnSpcReduction="20000"/>
          </a:bodyPr>
          <a:lstStyle/>
          <a:p>
            <a:pPr>
              <a:buNone/>
            </a:pPr>
            <a:r>
              <a:rPr lang="nl-NL" dirty="0"/>
              <a:t>	“De dierlijke resten die op De Bruin zijn aangetroffen, passen goed in een dergelijk waterrijk landschap. Bevers en otters, watervogels, moerasschildpadden en vis vormden belangrijke jachtbuit. Bevers en otters zullen, gezien de ingeslagen schedels, met strikken zijn gevangen vanwege de pels. Opmerkelijk zijn de talrijke wilde zwijnen en edelherten in een dergelijk waterrijk milieu, terwijl anderzijds eland en bruine beer juist niet zijn aangetroffen.</a:t>
            </a:r>
            <a:br>
              <a:rPr lang="nl-NL" dirty="0"/>
            </a:br>
            <a:r>
              <a:rPr lang="nl-NL" dirty="0"/>
              <a:t>Onder de watervogels bevinden zich zowel jaarvogels als wintergasten. Bij de vissen bestond de talrijkste buit uit snoek, die heel gericht in zijn paaitijd, de winter, moet zijn bevist. De grote volwassen steuren moeten echter juist in de zomer zijn gevangen. En er zijn ook bij de zoogdieren (jonge edelherten) en de vogels (purperreigers) enkele zomerindicatoren.”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Wommersom.jpg"/>
          <p:cNvPicPr>
            <a:picLocks noGrp="1" noChangeAspect="1"/>
          </p:cNvPicPr>
          <p:nvPr>
            <p:ph idx="1"/>
          </p:nvPr>
        </p:nvPicPr>
        <p:blipFill>
          <a:blip r:embed="rId2"/>
          <a:stretch>
            <a:fillRect/>
          </a:stretch>
        </p:blipFill>
        <p:spPr>
          <a:xfrm>
            <a:off x="2132626" y="0"/>
            <a:ext cx="7011374" cy="5143500"/>
          </a:xfrm>
        </p:spPr>
      </p:pic>
      <p:pic>
        <p:nvPicPr>
          <p:cNvPr id="30722" name="Picture 2" descr="Kwartsiet van Wommersom - Wikiwand"/>
          <p:cNvPicPr>
            <a:picLocks noChangeAspect="1" noChangeArrowheads="1"/>
          </p:cNvPicPr>
          <p:nvPr/>
        </p:nvPicPr>
        <p:blipFill>
          <a:blip r:embed="rId3"/>
          <a:srcRect/>
          <a:stretch>
            <a:fillRect/>
          </a:stretch>
        </p:blipFill>
        <p:spPr bwMode="auto">
          <a:xfrm>
            <a:off x="242331" y="2151343"/>
            <a:ext cx="3048000" cy="1209676"/>
          </a:xfrm>
          <a:prstGeom prst="rect">
            <a:avLst/>
          </a:prstGeom>
          <a:noFill/>
        </p:spPr>
      </p:pic>
      <p:sp>
        <p:nvSpPr>
          <p:cNvPr id="6" name="Tekstvak 5"/>
          <p:cNvSpPr txBox="1"/>
          <p:nvPr/>
        </p:nvSpPr>
        <p:spPr>
          <a:xfrm>
            <a:off x="242331" y="3361019"/>
            <a:ext cx="3048000" cy="369332"/>
          </a:xfrm>
          <a:prstGeom prst="rect">
            <a:avLst/>
          </a:prstGeom>
          <a:noFill/>
        </p:spPr>
        <p:txBody>
          <a:bodyPr wrap="square" rtlCol="0">
            <a:spAutoFit/>
          </a:bodyPr>
          <a:lstStyle/>
          <a:p>
            <a:r>
              <a:rPr lang="nl-NL" dirty="0" err="1">
                <a:solidFill>
                  <a:srgbClr val="3695E0"/>
                </a:solidFill>
              </a:rPr>
              <a:t>Wommersom-kwartsiet</a:t>
            </a:r>
            <a:endParaRPr lang="nl-NL" dirty="0">
              <a:solidFill>
                <a:srgbClr val="3695E0"/>
              </a:solidFill>
            </a:endParaRPr>
          </a:p>
        </p:txBody>
      </p:sp>
      <p:sp>
        <p:nvSpPr>
          <p:cNvPr id="2" name="Titel 1"/>
          <p:cNvSpPr>
            <a:spLocks noGrp="1"/>
          </p:cNvSpPr>
          <p:nvPr>
            <p:ph type="title"/>
          </p:nvPr>
        </p:nvSpPr>
        <p:spPr>
          <a:xfrm>
            <a:off x="609421" y="3911229"/>
            <a:ext cx="8229600" cy="857250"/>
          </a:xfrm>
        </p:spPr>
        <p:txBody>
          <a:bodyPr/>
          <a:lstStyle/>
          <a:p>
            <a:r>
              <a:rPr lang="nl-NL" dirty="0"/>
              <a:t>Hoever reisden ze?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Beeldvormers</a:t>
            </a:r>
          </a:p>
        </p:txBody>
      </p:sp>
      <p:pic>
        <p:nvPicPr>
          <p:cNvPr id="4" name="Tijdelijke aanduiding voor inhoud 3" descr="LindaDielemans.jpg"/>
          <p:cNvPicPr>
            <a:picLocks noGrp="1" noChangeAspect="1"/>
          </p:cNvPicPr>
          <p:nvPr>
            <p:ph idx="1"/>
          </p:nvPr>
        </p:nvPicPr>
        <p:blipFill>
          <a:blip r:embed="rId2"/>
          <a:stretch>
            <a:fillRect/>
          </a:stretch>
        </p:blipFill>
        <p:spPr>
          <a:xfrm>
            <a:off x="4926517" y="219327"/>
            <a:ext cx="3169594" cy="4708288"/>
          </a:xfrm>
        </p:spPr>
      </p:pic>
      <p:pic>
        <p:nvPicPr>
          <p:cNvPr id="3078" name="Picture 6" descr="Kleine handen | Grotschilderingen, Prehistorisch, Steentijd"/>
          <p:cNvPicPr>
            <a:picLocks noChangeAspect="1" noChangeArrowheads="1"/>
          </p:cNvPicPr>
          <p:nvPr/>
        </p:nvPicPr>
        <p:blipFill>
          <a:blip r:embed="rId3"/>
          <a:srcRect/>
          <a:stretch>
            <a:fillRect/>
          </a:stretch>
        </p:blipFill>
        <p:spPr bwMode="auto">
          <a:xfrm>
            <a:off x="553979" y="979675"/>
            <a:ext cx="4178208" cy="3133656"/>
          </a:xfrm>
          <a:prstGeom prst="rect">
            <a:avLst/>
          </a:prstGeom>
          <a:noFill/>
        </p:spPr>
      </p:pic>
      <p:sp>
        <p:nvSpPr>
          <p:cNvPr id="5" name="Tekstvak 4"/>
          <p:cNvSpPr txBox="1"/>
          <p:nvPr/>
        </p:nvSpPr>
        <p:spPr>
          <a:xfrm>
            <a:off x="553979" y="4284999"/>
            <a:ext cx="4178208" cy="646331"/>
          </a:xfrm>
          <a:prstGeom prst="rect">
            <a:avLst/>
          </a:prstGeom>
          <a:noFill/>
        </p:spPr>
        <p:txBody>
          <a:bodyPr wrap="square" rtlCol="0">
            <a:spAutoFit/>
          </a:bodyPr>
          <a:lstStyle/>
          <a:p>
            <a:r>
              <a:rPr lang="nl-NL" dirty="0">
                <a:hlinkClick r:id="rId4"/>
              </a:rPr>
              <a:t>https://www.geologievannederland.nl/fossielen/zoogdier-beschrijvingen</a:t>
            </a:r>
            <a:r>
              <a:rPr lang="nl-NL"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852D17B9-748C-473B-B631-6B97BA6BDA57}"/>
              </a:ext>
            </a:extLst>
          </p:cNvPr>
          <p:cNvSpPr>
            <a:spLocks noGrp="1"/>
          </p:cNvSpPr>
          <p:nvPr>
            <p:ph idx="1"/>
          </p:nvPr>
        </p:nvSpPr>
        <p:spPr>
          <a:xfrm>
            <a:off x="457200" y="1200151"/>
            <a:ext cx="7765725" cy="3394472"/>
          </a:xfrm>
        </p:spPr>
        <p:txBody>
          <a:bodyPr/>
          <a:lstStyle/>
          <a:p>
            <a:pPr marL="257175" indent="-257175">
              <a:buFont typeface="Arial" panose="020B0604020202020204" pitchFamily="34" charset="0"/>
              <a:buChar char="•"/>
            </a:pPr>
            <a:r>
              <a:rPr lang="nl-NL" sz="2100" dirty="0">
                <a:solidFill>
                  <a:srgbClr val="0070C0"/>
                </a:solidFill>
              </a:rPr>
              <a:t>Leven in een kwetsbare delta – Nederland waterland</a:t>
            </a:r>
          </a:p>
          <a:p>
            <a:pPr marL="257175" indent="-257175">
              <a:buFont typeface="Arial" panose="020B0604020202020204" pitchFamily="34" charset="0"/>
              <a:buChar char="•"/>
            </a:pPr>
            <a:r>
              <a:rPr lang="nl-NL" sz="2100" dirty="0">
                <a:solidFill>
                  <a:schemeClr val="bg1">
                    <a:lumMod val="75000"/>
                  </a:schemeClr>
                </a:solidFill>
              </a:rPr>
              <a:t>Wat geeft betekenis? – zingeving en levensbeschouwing</a:t>
            </a:r>
          </a:p>
          <a:p>
            <a:pPr marL="257175" indent="-257175">
              <a:buFont typeface="Arial" panose="020B0604020202020204" pitchFamily="34" charset="0"/>
              <a:buChar char="•"/>
            </a:pPr>
            <a:r>
              <a:rPr lang="nl-NL" sz="2100" dirty="0">
                <a:solidFill>
                  <a:srgbClr val="0070C0"/>
                </a:solidFill>
              </a:rPr>
              <a:t>Woord en beeld verbinden – taal, kunst en cultuur</a:t>
            </a:r>
          </a:p>
          <a:p>
            <a:pPr marL="257175" indent="-257175">
              <a:buFont typeface="Arial" panose="020B0604020202020204" pitchFamily="34" charset="0"/>
              <a:buChar char="•"/>
            </a:pPr>
            <a:r>
              <a:rPr lang="nl-NL" sz="2100" dirty="0">
                <a:solidFill>
                  <a:schemeClr val="bg1">
                    <a:lumMod val="75000"/>
                  </a:schemeClr>
                </a:solidFill>
              </a:rPr>
              <a:t>Wat weten wij? – kennis, wetenschap en innovatie</a:t>
            </a:r>
          </a:p>
          <a:p>
            <a:pPr marL="257175" indent="-257175">
              <a:buFont typeface="Arial" panose="020B0604020202020204" pitchFamily="34" charset="0"/>
              <a:buChar char="•"/>
            </a:pPr>
            <a:r>
              <a:rPr lang="nl-NL" sz="2100" dirty="0">
                <a:solidFill>
                  <a:schemeClr val="bg1">
                    <a:lumMod val="75000"/>
                  </a:schemeClr>
                </a:solidFill>
              </a:rPr>
              <a:t>Wie telt er mee? – sociale (on)gelijkheid</a:t>
            </a:r>
          </a:p>
          <a:p>
            <a:pPr marL="257175" indent="-257175">
              <a:buFont typeface="Arial" panose="020B0604020202020204" pitchFamily="34" charset="0"/>
              <a:buChar char="•"/>
            </a:pPr>
            <a:r>
              <a:rPr lang="nl-NL" sz="2100" dirty="0">
                <a:solidFill>
                  <a:schemeClr val="bg1">
                    <a:lumMod val="75000"/>
                  </a:schemeClr>
                </a:solidFill>
              </a:rPr>
              <a:t>Wie bestuurt er? – politiek en samenleving</a:t>
            </a:r>
          </a:p>
          <a:p>
            <a:pPr marL="257175" indent="-257175">
              <a:buFont typeface="Arial" panose="020B0604020202020204" pitchFamily="34" charset="0"/>
              <a:buChar char="•"/>
            </a:pPr>
            <a:r>
              <a:rPr lang="nl-NL" sz="2100" dirty="0">
                <a:solidFill>
                  <a:schemeClr val="bg1">
                    <a:lumMod val="75000"/>
                  </a:schemeClr>
                </a:solidFill>
              </a:rPr>
              <a:t>Knooppunt van verbindingen – wereldeconomie</a:t>
            </a:r>
          </a:p>
          <a:p>
            <a:endParaRPr lang="nl-NL" dirty="0"/>
          </a:p>
        </p:txBody>
      </p:sp>
      <p:sp>
        <p:nvSpPr>
          <p:cNvPr id="7" name="Titel 6">
            <a:extLst>
              <a:ext uri="{FF2B5EF4-FFF2-40B4-BE49-F238E27FC236}">
                <a16:creationId xmlns:a16="http://schemas.microsoft.com/office/drawing/2014/main" id="{D7CBE3EC-F605-40C2-AA20-B0715BBB5643}"/>
              </a:ext>
            </a:extLst>
          </p:cNvPr>
          <p:cNvSpPr>
            <a:spLocks noGrp="1"/>
          </p:cNvSpPr>
          <p:nvPr>
            <p:ph type="title"/>
          </p:nvPr>
        </p:nvSpPr>
        <p:spPr/>
        <p:txBody>
          <a:bodyPr/>
          <a:lstStyle/>
          <a:p>
            <a:r>
              <a:rPr lang="nl-NL" dirty="0"/>
              <a:t>Thematische hoofdlijnen</a:t>
            </a:r>
          </a:p>
        </p:txBody>
      </p:sp>
    </p:spTree>
    <p:extLst>
      <p:ext uri="{BB962C8B-B14F-4D97-AF65-F5344CB8AC3E}">
        <p14:creationId xmlns:p14="http://schemas.microsoft.com/office/powerpoint/2010/main" val="1951968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03089" y="2037200"/>
            <a:ext cx="6665129" cy="749668"/>
          </a:xfrm>
          <a:prstGeom prst="rect">
            <a:avLst/>
          </a:prstGeom>
        </p:spPr>
        <p:txBody>
          <a:bodyPr vert="horz" lIns="91440" tIns="45720" rIns="91440" bIns="45720" rtlCol="0" anchor="t">
            <a:noAutofit/>
          </a:bodyPr>
          <a:lstStyle/>
          <a:p>
            <a:pPr lvl="0">
              <a:spcBef>
                <a:spcPct val="0"/>
              </a:spcBef>
              <a:defRPr/>
            </a:pPr>
            <a:endParaRPr kumimoji="0" lang="nl-NL" sz="2800" b="1" i="0" u="none" strike="noStrike" kern="1200" cap="all" spc="0" normalizeH="0" baseline="0" dirty="0">
              <a:ln>
                <a:noFill/>
              </a:ln>
              <a:solidFill>
                <a:srgbClr val="FFFFFF"/>
              </a:solidFill>
              <a:effectLst/>
              <a:uLnTx/>
              <a:uFillTx/>
              <a:latin typeface="Radikal"/>
              <a:ea typeface="+mj-ea"/>
              <a:cs typeface="Radikal"/>
            </a:endParaRPr>
          </a:p>
        </p:txBody>
      </p:sp>
      <p:sp>
        <p:nvSpPr>
          <p:cNvPr id="6" name="Text Placeholder 2"/>
          <p:cNvSpPr txBox="1">
            <a:spLocks/>
          </p:cNvSpPr>
          <p:nvPr/>
        </p:nvSpPr>
        <p:spPr>
          <a:xfrm>
            <a:off x="503550" y="2227505"/>
            <a:ext cx="6483839" cy="783123"/>
          </a:xfrm>
          <a:prstGeom prst="rect">
            <a:avLst/>
          </a:prstGeom>
        </p:spPr>
        <p:txBody>
          <a:bodyPr vert="horz" lIns="91440" tIns="45720" rIns="91440" bIns="45720" rtlCol="0" anchor="b">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nl-NL" sz="2200" b="0" u="none" strike="noStrike" kern="1200" cap="none" spc="0" normalizeH="0" baseline="0" dirty="0">
              <a:ln>
                <a:noFill/>
              </a:ln>
              <a:solidFill>
                <a:srgbClr val="FFFFFF"/>
              </a:solidFill>
              <a:effectLst/>
              <a:uLnTx/>
              <a:uFillTx/>
              <a:latin typeface="Radikal"/>
              <a:ea typeface="+mn-ea"/>
              <a:cs typeface="Radikal"/>
            </a:endParaRPr>
          </a:p>
        </p:txBody>
      </p:sp>
      <p:sp>
        <p:nvSpPr>
          <p:cNvPr id="8" name="Text Placeholder 2"/>
          <p:cNvSpPr txBox="1">
            <a:spLocks/>
          </p:cNvSpPr>
          <p:nvPr/>
        </p:nvSpPr>
        <p:spPr>
          <a:xfrm>
            <a:off x="908972" y="2555293"/>
            <a:ext cx="7958983" cy="2439401"/>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nl-NL" sz="2200" b="0" u="none" strike="noStrike" kern="1200" cap="none" spc="0" normalizeH="0" dirty="0">
              <a:ln>
                <a:noFill/>
              </a:ln>
              <a:solidFill>
                <a:schemeClr val="accent5">
                  <a:lumMod val="75000"/>
                </a:schemeClr>
              </a:solidFill>
              <a:effectLst/>
              <a:uLnTx/>
              <a:uFillTx/>
              <a:latin typeface="Radikal"/>
              <a:ea typeface="+mn-ea"/>
              <a:cs typeface="Radikal"/>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nl-NL" sz="2200" b="0" u="none" strike="noStrike" kern="1200" cap="none" spc="0" normalizeH="0" dirty="0">
              <a:ln>
                <a:noFill/>
              </a:ln>
              <a:solidFill>
                <a:srgbClr val="FFFFFF"/>
              </a:solidFill>
              <a:effectLst/>
              <a:uLnTx/>
              <a:uFillTx/>
              <a:latin typeface="Radikal"/>
              <a:ea typeface="+mn-ea"/>
              <a:cs typeface="Radikal"/>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nl-NL" sz="2200" b="0" u="none" strike="noStrike" kern="1200" cap="none" spc="0" normalizeH="0" dirty="0">
              <a:ln>
                <a:noFill/>
              </a:ln>
              <a:solidFill>
                <a:srgbClr val="FFFFFF"/>
              </a:solidFill>
              <a:effectLst/>
              <a:uLnTx/>
              <a:uFillTx/>
              <a:latin typeface="Radikal"/>
              <a:ea typeface="+mn-ea"/>
              <a:cs typeface="Radikal"/>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nl-NL" sz="2200" b="0" u="none" strike="noStrike" kern="1200" cap="none" spc="0" normalizeH="0" baseline="0" dirty="0">
              <a:ln>
                <a:noFill/>
              </a:ln>
              <a:solidFill>
                <a:srgbClr val="FFFFFF"/>
              </a:solidFill>
              <a:effectLst/>
              <a:uLnTx/>
              <a:uFillTx/>
              <a:latin typeface="Radikal"/>
              <a:ea typeface="+mn-ea"/>
              <a:cs typeface="Radikal"/>
            </a:endParaRPr>
          </a:p>
        </p:txBody>
      </p:sp>
    </p:spTree>
    <p:extLst>
      <p:ext uri="{BB962C8B-B14F-4D97-AF65-F5344CB8AC3E}">
        <p14:creationId xmlns:p14="http://schemas.microsoft.com/office/powerpoint/2010/main" val="520953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Tijdelijke aanduiding voor afbeelding 2"/>
          <p:cNvPicPr>
            <a:picLocks noChangeAspect="1"/>
          </p:cNvPicPr>
          <p:nvPr/>
        </p:nvPicPr>
        <p:blipFill>
          <a:blip r:embed="rId2">
            <a:extLst>
              <a:ext uri="{28A0092B-C50C-407E-A947-70E740481C1C}">
                <a14:useLocalDpi xmlns:a14="http://schemas.microsoft.com/office/drawing/2010/main" val="0"/>
              </a:ext>
            </a:extLst>
          </a:blip>
          <a:srcRect t="6890" r="738"/>
          <a:stretch>
            <a:fillRect/>
          </a:stretch>
        </p:blipFill>
        <p:spPr>
          <a:xfrm>
            <a:off x="457200" y="0"/>
            <a:ext cx="7311863" cy="514401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“Uitgangspunt ter illustratie…”</a:t>
            </a:r>
          </a:p>
        </p:txBody>
      </p:sp>
      <p:sp>
        <p:nvSpPr>
          <p:cNvPr id="3" name="Tijdelijke aanduiding voor inhoud 2"/>
          <p:cNvSpPr>
            <a:spLocks noGrp="1"/>
          </p:cNvSpPr>
          <p:nvPr>
            <p:ph idx="1"/>
          </p:nvPr>
        </p:nvSpPr>
        <p:spPr>
          <a:xfrm>
            <a:off x="457201" y="1200151"/>
            <a:ext cx="6875252" cy="3394472"/>
          </a:xfrm>
        </p:spPr>
        <p:txBody>
          <a:bodyPr>
            <a:normAutofit/>
          </a:bodyPr>
          <a:lstStyle/>
          <a:p>
            <a:endParaRPr lang="nl-NL" sz="2600" dirty="0"/>
          </a:p>
          <a:p>
            <a:endParaRPr lang="nl-NL" sz="2600" dirty="0"/>
          </a:p>
          <a:p>
            <a:endParaRPr lang="nl-NL" sz="2600" dirty="0"/>
          </a:p>
        </p:txBody>
      </p:sp>
      <p:sp>
        <p:nvSpPr>
          <p:cNvPr id="4" name="Tekstvak 3"/>
          <p:cNvSpPr txBox="1"/>
          <p:nvPr/>
        </p:nvSpPr>
        <p:spPr>
          <a:xfrm>
            <a:off x="574003" y="974470"/>
            <a:ext cx="7688969" cy="3385542"/>
          </a:xfrm>
          <a:prstGeom prst="rect">
            <a:avLst/>
          </a:prstGeom>
          <a:noFill/>
        </p:spPr>
        <p:txBody>
          <a:bodyPr wrap="square" rtlCol="0">
            <a:spAutoFit/>
          </a:bodyPr>
          <a:lstStyle/>
          <a:p>
            <a:r>
              <a:rPr lang="nl-NL" sz="1600" b="1" dirty="0">
                <a:solidFill>
                  <a:srgbClr val="0070C0"/>
                </a:solidFill>
              </a:rPr>
              <a:t>1a de levenswijze van jagers-verzamelaars </a:t>
            </a:r>
          </a:p>
          <a:p>
            <a:r>
              <a:rPr lang="nl-NL" sz="1600" dirty="0">
                <a:solidFill>
                  <a:srgbClr val="0070C0"/>
                </a:solidFill>
              </a:rPr>
              <a:t>Het grootste deel van de geschiedenis leefden mensen als nomaden in de samenleving van jagerverzamelaars. Ze kwamen aan hun voedsel door te jagen en voedsel te verzamelen in de natuur. Omdat mensen nog niet konden schrijven is onze kennis over de prehistorie gebaseerd op ongeschreven bronnen. </a:t>
            </a:r>
          </a:p>
          <a:p>
            <a:r>
              <a:rPr lang="nl-NL" sz="1600" b="1" dirty="0">
                <a:solidFill>
                  <a:schemeClr val="bg1">
                    <a:lumMod val="50000"/>
                  </a:schemeClr>
                </a:solidFill>
              </a:rPr>
              <a:t>1b het ontstaan van landbouw en landbouwsamenlevingen </a:t>
            </a:r>
          </a:p>
          <a:p>
            <a:r>
              <a:rPr lang="nl-NL" sz="1600" dirty="0">
                <a:solidFill>
                  <a:schemeClr val="bg1">
                    <a:lumMod val="50000"/>
                  </a:schemeClr>
                </a:solidFill>
              </a:rPr>
              <a:t>De levenswijze van mensen veranderde door de ontwikkeling van de landbouw die voor het eerst ontstond in het Midden-Oosten omstreeks 10 000 </a:t>
            </a:r>
            <a:r>
              <a:rPr lang="nl-NL" sz="1600" dirty="0" err="1">
                <a:solidFill>
                  <a:schemeClr val="bg1">
                    <a:lumMod val="50000"/>
                  </a:schemeClr>
                </a:solidFill>
              </a:rPr>
              <a:t>v.C</a:t>
            </a:r>
            <a:r>
              <a:rPr lang="nl-NL" sz="1600" dirty="0">
                <a:solidFill>
                  <a:schemeClr val="bg1">
                    <a:lumMod val="50000"/>
                  </a:schemeClr>
                </a:solidFill>
              </a:rPr>
              <a:t>. </a:t>
            </a:r>
            <a:r>
              <a:rPr lang="nl-NL" sz="1600" dirty="0">
                <a:solidFill>
                  <a:srgbClr val="0070C0"/>
                </a:solidFill>
              </a:rPr>
              <a:t>De overstap van jagen en verzamelen naar akkerbouw en veeteelt duurde duizenden jaren</a:t>
            </a:r>
            <a:r>
              <a:rPr lang="nl-NL" sz="1600" dirty="0">
                <a:solidFill>
                  <a:schemeClr val="bg1">
                    <a:lumMod val="50000"/>
                  </a:schemeClr>
                </a:solidFill>
              </a:rPr>
              <a:t>, maar had zulke grote gevolgen dat gesproken wordt van de landbouwrevolutie. De landbouwsamenleving ontstond waarin mensen in dorpen leefden. Uit gevonden graven weten we dat deze eerste boeren geloofden in een hiernamaals. </a:t>
            </a:r>
          </a:p>
          <a:p>
            <a:endParaRPr lang="nl-NL" sz="1100" dirty="0">
              <a:solidFill>
                <a:srgbClr val="0070C0"/>
              </a:solidFill>
            </a:endParaRPr>
          </a:p>
          <a:p>
            <a:r>
              <a:rPr lang="nl-NL" sz="1100" dirty="0">
                <a:solidFill>
                  <a:srgbClr val="0070C0"/>
                </a:solidFill>
              </a:rPr>
              <a:t>(ontleend aan: </a:t>
            </a:r>
            <a:r>
              <a:rPr lang="nl-NL" sz="1100" dirty="0">
                <a:solidFill>
                  <a:srgbClr val="0070C0"/>
                </a:solidFill>
                <a:hlinkClick r:id="rId2"/>
              </a:rPr>
              <a:t>https://tientijdvakken.weebly.com/uploads/3/7/6/3/37633565/korte_uitleg_kenmerkende_aspecten.pdf</a:t>
            </a:r>
            <a:r>
              <a:rPr lang="nl-NL" sz="1100" dirty="0">
                <a:solidFill>
                  <a:srgbClr val="0070C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Jager-verzamelaars</a:t>
            </a:r>
            <a:r>
              <a:rPr lang="nl-NL" dirty="0"/>
              <a:t> in Europa</a:t>
            </a:r>
          </a:p>
        </p:txBody>
      </p:sp>
      <p:sp>
        <p:nvSpPr>
          <p:cNvPr id="3" name="Tijdelijke aanduiding voor inhoud 2"/>
          <p:cNvSpPr>
            <a:spLocks noGrp="1"/>
          </p:cNvSpPr>
          <p:nvPr>
            <p:ph idx="1"/>
          </p:nvPr>
        </p:nvSpPr>
        <p:spPr>
          <a:xfrm>
            <a:off x="457200" y="1200151"/>
            <a:ext cx="7245117" cy="3394472"/>
          </a:xfrm>
        </p:spPr>
        <p:txBody>
          <a:bodyPr/>
          <a:lstStyle/>
          <a:p>
            <a:r>
              <a:rPr lang="nl-NL" sz="2400" dirty="0" err="1"/>
              <a:t>Heidelbergmens</a:t>
            </a:r>
            <a:r>
              <a:rPr lang="nl-NL" sz="2400" dirty="0"/>
              <a:t>, 600.000-250.000 jaar geleden</a:t>
            </a:r>
          </a:p>
          <a:p>
            <a:r>
              <a:rPr lang="nl-NL" sz="2400" dirty="0"/>
              <a:t>Neanderthalers, 250.000-40.000 jaar geleden</a:t>
            </a:r>
          </a:p>
          <a:p>
            <a:r>
              <a:rPr lang="nl-NL" sz="2400" dirty="0"/>
              <a:t>Homo sapiens, sinds 40.000 jaar geleden</a:t>
            </a:r>
          </a:p>
          <a:p>
            <a:endParaRPr lang="nl-NL" sz="2400" dirty="0"/>
          </a:p>
          <a:p>
            <a:pPr>
              <a:buNone/>
            </a:pPr>
            <a:endParaRPr lang="nl-NL" sz="2400" dirty="0"/>
          </a:p>
          <a:p>
            <a:endParaRPr lang="nl-NL" dirty="0"/>
          </a:p>
        </p:txBody>
      </p:sp>
      <p:pic>
        <p:nvPicPr>
          <p:cNvPr id="1026" name="Picture 2" descr="Met Krijn heeft Nederland nu ook een eigen neanderthaler | Overig |  tubantia.nl"/>
          <p:cNvPicPr>
            <a:picLocks noChangeAspect="1" noChangeArrowheads="1"/>
          </p:cNvPicPr>
          <p:nvPr/>
        </p:nvPicPr>
        <p:blipFill>
          <a:blip r:embed="rId2"/>
          <a:srcRect/>
          <a:stretch>
            <a:fillRect/>
          </a:stretch>
        </p:blipFill>
        <p:spPr bwMode="auto">
          <a:xfrm>
            <a:off x="4778908" y="2591512"/>
            <a:ext cx="3361953" cy="243184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5F553B66-26FE-4109-8E5C-05509AEFBB3B}"/>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509681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8C16D5-9903-4040-9A89-1997FA2BB390}"/>
              </a:ext>
            </a:extLst>
          </p:cNvPr>
          <p:cNvSpPr>
            <a:spLocks noGrp="1"/>
          </p:cNvSpPr>
          <p:nvPr>
            <p:ph type="title"/>
          </p:nvPr>
        </p:nvSpPr>
        <p:spPr/>
        <p:txBody>
          <a:bodyPr/>
          <a:lstStyle/>
          <a:p>
            <a:endParaRPr lang="nl-NL"/>
          </a:p>
        </p:txBody>
      </p:sp>
      <p:pic>
        <p:nvPicPr>
          <p:cNvPr id="3" name="Afbeelding 2">
            <a:extLst>
              <a:ext uri="{FF2B5EF4-FFF2-40B4-BE49-F238E27FC236}">
                <a16:creationId xmlns:a16="http://schemas.microsoft.com/office/drawing/2014/main" id="{9222A3CD-F4F0-41FE-A9D7-D9B0A5C69F77}"/>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93413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0" y="-1"/>
            <a:ext cx="9144000" cy="5143501"/>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nl-NL" dirty="0"/>
          </a:p>
        </p:txBody>
      </p:sp>
      <p:pic>
        <p:nvPicPr>
          <p:cNvPr id="108546" name="Picture 2" descr="http://www.lichtpunt.nl/upload/afbeeldingen/0-foto-nieuwspunt/170925-canon-van-nederland/resized_17-skelet-van-een-vrouw-trijntje-5_500-voor-chr.jpg"/>
          <p:cNvPicPr>
            <a:picLocks noChangeAspect="1" noChangeArrowheads="1"/>
          </p:cNvPicPr>
          <p:nvPr/>
        </p:nvPicPr>
        <p:blipFill>
          <a:blip r:embed="rId2"/>
          <a:srcRect/>
          <a:stretch>
            <a:fillRect/>
          </a:stretch>
        </p:blipFill>
        <p:spPr bwMode="auto">
          <a:xfrm>
            <a:off x="654016" y="-3735"/>
            <a:ext cx="7775609" cy="5147235"/>
          </a:xfrm>
          <a:prstGeom prst="rect">
            <a:avLst/>
          </a:prstGeom>
          <a:noFill/>
        </p:spPr>
      </p:pic>
      <p:sp>
        <p:nvSpPr>
          <p:cNvPr id="6" name="Titel 6">
            <a:extLst>
              <a:ext uri="{FF2B5EF4-FFF2-40B4-BE49-F238E27FC236}">
                <a16:creationId xmlns:a16="http://schemas.microsoft.com/office/drawing/2014/main" id="{D7CBE3EC-F605-40C2-AA20-B0715BBB5643}"/>
              </a:ext>
            </a:extLst>
          </p:cNvPr>
          <p:cNvSpPr txBox="1">
            <a:spLocks/>
          </p:cNvSpPr>
          <p:nvPr/>
        </p:nvSpPr>
        <p:spPr>
          <a:xfrm>
            <a:off x="457200" y="205979"/>
            <a:ext cx="8229600" cy="85725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l-NL" sz="3200" b="1" i="0" u="none" strike="noStrike" kern="1200" cap="none" spc="0" normalizeH="0" baseline="0" noProof="0" dirty="0">
                <a:ln>
                  <a:noFill/>
                </a:ln>
                <a:solidFill>
                  <a:schemeClr val="bg1"/>
                </a:solidFill>
                <a:effectLst/>
                <a:uLnTx/>
                <a:uFillTx/>
                <a:latin typeface="Radikal"/>
                <a:ea typeface="+mj-ea"/>
                <a:cs typeface="Radikal"/>
              </a:rPr>
              <a:t>Wat weten we van Trijntje?</a:t>
            </a:r>
          </a:p>
        </p:txBody>
      </p:sp>
      <p:pic>
        <p:nvPicPr>
          <p:cNvPr id="7" name="Afbeelding 6" descr="01_trijntje.png"/>
          <p:cNvPicPr>
            <a:picLocks noChangeAspect="1"/>
          </p:cNvPicPr>
          <p:nvPr/>
        </p:nvPicPr>
        <p:blipFill>
          <a:blip r:embed="rId3"/>
          <a:stretch>
            <a:fillRect/>
          </a:stretch>
        </p:blipFill>
        <p:spPr>
          <a:xfrm>
            <a:off x="6407479" y="2302692"/>
            <a:ext cx="2578424" cy="2760720"/>
          </a:xfrm>
          <a:prstGeom prst="rect">
            <a:avLst/>
          </a:prstGeom>
        </p:spPr>
      </p:pic>
    </p:spTree>
    <p:extLst>
      <p:ext uri="{BB962C8B-B14F-4D97-AF65-F5344CB8AC3E}">
        <p14:creationId xmlns:p14="http://schemas.microsoft.com/office/powerpoint/2010/main" val="3726248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descr="oer-europeaan.jpg"/>
          <p:cNvPicPr>
            <a:picLocks noChangeAspect="1"/>
          </p:cNvPicPr>
          <p:nvPr/>
        </p:nvPicPr>
        <p:blipFill>
          <a:blip r:embed="rId2"/>
          <a:stretch>
            <a:fillRect/>
          </a:stretch>
        </p:blipFill>
        <p:spPr>
          <a:xfrm>
            <a:off x="0" y="0"/>
            <a:ext cx="9143999" cy="5143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852D17B9-748C-473B-B631-6B97BA6BDA57}"/>
              </a:ext>
            </a:extLst>
          </p:cNvPr>
          <p:cNvSpPr>
            <a:spLocks noGrp="1"/>
          </p:cNvSpPr>
          <p:nvPr>
            <p:ph idx="1"/>
          </p:nvPr>
        </p:nvSpPr>
        <p:spPr>
          <a:xfrm>
            <a:off x="457200" y="1200151"/>
            <a:ext cx="7772399" cy="3394472"/>
          </a:xfrm>
        </p:spPr>
        <p:txBody>
          <a:bodyPr>
            <a:normAutofit/>
          </a:bodyPr>
          <a:lstStyle/>
          <a:p>
            <a:pPr marL="257175" indent="-257175">
              <a:buFont typeface="Arial" panose="020B0604020202020204" pitchFamily="34" charset="0"/>
              <a:buChar char="•"/>
            </a:pPr>
            <a:r>
              <a:rPr lang="nl-NL" sz="2100" dirty="0" err="1">
                <a:solidFill>
                  <a:srgbClr val="0070C0"/>
                </a:solidFill>
              </a:rPr>
              <a:t>Hardinxveld-Giessendam</a:t>
            </a:r>
            <a:r>
              <a:rPr lang="nl-NL" sz="2100" dirty="0">
                <a:solidFill>
                  <a:srgbClr val="0070C0"/>
                </a:solidFill>
              </a:rPr>
              <a:t>, </a:t>
            </a:r>
            <a:r>
              <a:rPr lang="nl-NL" sz="2100" dirty="0" err="1">
                <a:solidFill>
                  <a:srgbClr val="0070C0"/>
                </a:solidFill>
              </a:rPr>
              <a:t>opgravingsrapporten</a:t>
            </a:r>
            <a:r>
              <a:rPr lang="nl-NL" sz="2100" dirty="0">
                <a:solidFill>
                  <a:srgbClr val="0070C0"/>
                </a:solidFill>
              </a:rPr>
              <a:t> </a:t>
            </a:r>
          </a:p>
          <a:p>
            <a:pPr marL="657225" lvl="1" indent="-257175">
              <a:buFont typeface="Arial" panose="020B0604020202020204" pitchFamily="34" charset="0"/>
              <a:buChar char="•"/>
            </a:pPr>
            <a:r>
              <a:rPr lang="nl-NL" sz="1700" dirty="0">
                <a:solidFill>
                  <a:srgbClr val="0070C0"/>
                </a:solidFill>
              </a:rPr>
              <a:t>Polderweg: </a:t>
            </a:r>
            <a:r>
              <a:rPr lang="nl-NL" sz="1700" dirty="0">
                <a:solidFill>
                  <a:srgbClr val="0070C0"/>
                </a:solidFill>
                <a:hlinkClick r:id="rId2"/>
              </a:rPr>
              <a:t>https://easy.dans.knaw.nl/ui/datasets/id/easy-dataset:45128</a:t>
            </a:r>
          </a:p>
          <a:p>
            <a:pPr marL="657225" lvl="1" indent="-257175">
              <a:buFont typeface="Arial" panose="020B0604020202020204" pitchFamily="34" charset="0"/>
              <a:buChar char="•"/>
            </a:pPr>
            <a:r>
              <a:rPr lang="nl-NL" sz="1700" dirty="0">
                <a:solidFill>
                  <a:srgbClr val="0070C0"/>
                </a:solidFill>
              </a:rPr>
              <a:t>De Bruin: </a:t>
            </a:r>
            <a:r>
              <a:rPr lang="nl-NL" sz="1700" dirty="0">
                <a:solidFill>
                  <a:srgbClr val="0070C0"/>
                </a:solidFill>
                <a:hlinkClick r:id="rId2"/>
              </a:rPr>
              <a:t>https://easy.dans.knaw.nl/ui/datasets/id/easy-dataset:43779</a:t>
            </a:r>
            <a:r>
              <a:rPr lang="nl-NL" sz="1700" dirty="0">
                <a:solidFill>
                  <a:srgbClr val="0070C0"/>
                </a:solidFill>
              </a:rPr>
              <a:t> </a:t>
            </a:r>
          </a:p>
          <a:p>
            <a:pPr marL="257175" indent="-257175">
              <a:buFont typeface="Arial" panose="020B0604020202020204" pitchFamily="34" charset="0"/>
              <a:buChar char="•"/>
            </a:pPr>
            <a:r>
              <a:rPr lang="nl-NL" sz="2100" dirty="0">
                <a:solidFill>
                  <a:srgbClr val="0070C0"/>
                </a:solidFill>
              </a:rPr>
              <a:t>Spectaculaire vondst van internationale allure</a:t>
            </a:r>
          </a:p>
          <a:p>
            <a:pPr marL="257175" indent="-257175">
              <a:buFont typeface="Arial" panose="020B0604020202020204" pitchFamily="34" charset="0"/>
              <a:buChar char="•"/>
            </a:pPr>
            <a:r>
              <a:rPr lang="nl-NL" sz="2100" dirty="0">
                <a:solidFill>
                  <a:srgbClr val="0070C0"/>
                </a:solidFill>
              </a:rPr>
              <a:t>Gedetailleerd beeld van een gemeenschap van </a:t>
            </a:r>
            <a:r>
              <a:rPr lang="nl-NL" sz="2100" dirty="0" err="1">
                <a:solidFill>
                  <a:srgbClr val="0070C0"/>
                </a:solidFill>
              </a:rPr>
              <a:t>jager-verzamelaars</a:t>
            </a:r>
            <a:r>
              <a:rPr lang="nl-NL" sz="2100" dirty="0">
                <a:solidFill>
                  <a:srgbClr val="0070C0"/>
                </a:solidFill>
              </a:rPr>
              <a:t> (paar gezinnen, ongeveer 30 personen)</a:t>
            </a:r>
          </a:p>
          <a:p>
            <a:pPr marL="257175" indent="-257175">
              <a:buFont typeface="Arial" panose="020B0604020202020204" pitchFamily="34" charset="0"/>
              <a:buChar char="•"/>
            </a:pPr>
            <a:r>
              <a:rPr lang="nl-NL" sz="2100" dirty="0">
                <a:solidFill>
                  <a:srgbClr val="0070C0"/>
                </a:solidFill>
              </a:rPr>
              <a:t>Winterbasiskamp op een donk </a:t>
            </a:r>
            <a:r>
              <a:rPr lang="nl-NL" sz="2100" dirty="0" err="1">
                <a:solidFill>
                  <a:srgbClr val="0070C0"/>
                </a:solidFill>
              </a:rPr>
              <a:t>temidden</a:t>
            </a:r>
            <a:r>
              <a:rPr lang="nl-NL" sz="2100" dirty="0">
                <a:solidFill>
                  <a:srgbClr val="0070C0"/>
                </a:solidFill>
              </a:rPr>
              <a:t> van moerassen</a:t>
            </a:r>
          </a:p>
          <a:p>
            <a:pPr marL="257175" indent="-257175">
              <a:buFont typeface="Arial" panose="020B0604020202020204" pitchFamily="34" charset="0"/>
              <a:buChar char="•"/>
            </a:pPr>
            <a:r>
              <a:rPr lang="nl-NL" sz="2100" dirty="0">
                <a:solidFill>
                  <a:srgbClr val="0070C0"/>
                </a:solidFill>
              </a:rPr>
              <a:t>NL bevolking in die tijd paste in 4 intercitytreinen</a:t>
            </a:r>
          </a:p>
        </p:txBody>
      </p:sp>
      <p:sp>
        <p:nvSpPr>
          <p:cNvPr id="7" name="Titel 6">
            <a:extLst>
              <a:ext uri="{FF2B5EF4-FFF2-40B4-BE49-F238E27FC236}">
                <a16:creationId xmlns:a16="http://schemas.microsoft.com/office/drawing/2014/main" id="{D7CBE3EC-F605-40C2-AA20-B0715BBB5643}"/>
              </a:ext>
            </a:extLst>
          </p:cNvPr>
          <p:cNvSpPr>
            <a:spLocks noGrp="1"/>
          </p:cNvSpPr>
          <p:nvPr>
            <p:ph type="title"/>
          </p:nvPr>
        </p:nvSpPr>
        <p:spPr/>
        <p:txBody>
          <a:bodyPr/>
          <a:lstStyle/>
          <a:p>
            <a:r>
              <a:rPr lang="nl-NL" dirty="0"/>
              <a:t>Wat weten we van de groep van Trijntje?</a:t>
            </a:r>
          </a:p>
        </p:txBody>
      </p:sp>
    </p:spTree>
    <p:extLst>
      <p:ext uri="{BB962C8B-B14F-4D97-AF65-F5344CB8AC3E}">
        <p14:creationId xmlns:p14="http://schemas.microsoft.com/office/powerpoint/2010/main" val="368794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520</Words>
  <Application>Microsoft Office PowerPoint</Application>
  <PresentationFormat>Diavoorstelling (16:9)</PresentationFormat>
  <Paragraphs>41</Paragraphs>
  <Slides>15</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Radikal</vt:lpstr>
      <vt:lpstr>Office Theme</vt:lpstr>
      <vt:lpstr>PowerPoint-presentatie</vt:lpstr>
      <vt:lpstr>PowerPoint-presentatie</vt:lpstr>
      <vt:lpstr>“Uitgangspunt ter illustratie…”</vt:lpstr>
      <vt:lpstr>Jager-verzamelaars in Europa</vt:lpstr>
      <vt:lpstr>PowerPoint-presentatie</vt:lpstr>
      <vt:lpstr>PowerPoint-presentatie</vt:lpstr>
      <vt:lpstr>PowerPoint-presentatie</vt:lpstr>
      <vt:lpstr>PowerPoint-presentatie</vt:lpstr>
      <vt:lpstr>Wat weten we van de groep van Trijntje?</vt:lpstr>
      <vt:lpstr>PowerPoint-presentatie</vt:lpstr>
      <vt:lpstr>Wat aten ze?</vt:lpstr>
      <vt:lpstr>Hoever reisden ze?</vt:lpstr>
      <vt:lpstr>Beeldvormers</vt:lpstr>
      <vt:lpstr>Thematische hoofdlijnen</vt:lpstr>
      <vt:lpstr>PowerPoint-presentatie</vt:lpstr>
    </vt:vector>
  </TitlesOfParts>
  <Company>105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Remco Salfischberger</dc:creator>
  <cp:lastModifiedBy>Reessink, N.R.A. (Niels)</cp:lastModifiedBy>
  <cp:revision>282</cp:revision>
  <dcterms:created xsi:type="dcterms:W3CDTF">2015-03-24T11:43:13Z</dcterms:created>
  <dcterms:modified xsi:type="dcterms:W3CDTF">2021-04-01T12:14:14Z</dcterms:modified>
</cp:coreProperties>
</file>