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84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4C1D98-842E-48A4-B478-F37D1671329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39E27D1-0933-4224-BC69-8BC85EC1E334}">
      <dgm:prSet/>
      <dgm:spPr/>
      <dgm:t>
        <a:bodyPr/>
        <a:lstStyle/>
        <a:p>
          <a:r>
            <a:rPr lang="nl-NL" dirty="0"/>
            <a:t>[18] Het begin van de Europese overzeese expansie</a:t>
          </a:r>
          <a:endParaRPr lang="en-US" dirty="0"/>
        </a:p>
      </dgm:t>
    </dgm:pt>
    <dgm:pt modelId="{6F14C16A-BD6C-4C4E-A293-0D74F1FE7A64}" type="parTrans" cxnId="{55F57CB1-6CA1-4904-872E-960D65144A08}">
      <dgm:prSet/>
      <dgm:spPr/>
      <dgm:t>
        <a:bodyPr/>
        <a:lstStyle/>
        <a:p>
          <a:endParaRPr lang="en-US"/>
        </a:p>
      </dgm:t>
    </dgm:pt>
    <dgm:pt modelId="{89095E9C-E006-4B2C-9115-6413C93A3995}" type="sibTrans" cxnId="{55F57CB1-6CA1-4904-872E-960D65144A08}">
      <dgm:prSet/>
      <dgm:spPr/>
      <dgm:t>
        <a:bodyPr/>
        <a:lstStyle/>
        <a:p>
          <a:endParaRPr lang="en-US"/>
        </a:p>
      </dgm:t>
    </dgm:pt>
    <dgm:pt modelId="{58CB8779-E916-423F-A279-CA03D8E1D9A4}">
      <dgm:prSet/>
      <dgm:spPr/>
      <dgm:t>
        <a:bodyPr/>
        <a:lstStyle/>
        <a:p>
          <a:r>
            <a:rPr lang="nl-NL"/>
            <a:t>Eind 16e eeuw verkenden de Engelsen Noord-Amerika als mogelijke uitvalsbasis in de strijd met het katholieke Spanje en als eventuele kolonie. </a:t>
          </a:r>
          <a:endParaRPr lang="en-US"/>
        </a:p>
      </dgm:t>
    </dgm:pt>
    <dgm:pt modelId="{F23E4621-8EA3-4B49-B3B1-CB80C8DE3F39}" type="parTrans" cxnId="{71B201AD-1819-4AAA-98E5-9B52C71DA4A1}">
      <dgm:prSet/>
      <dgm:spPr/>
      <dgm:t>
        <a:bodyPr/>
        <a:lstStyle/>
        <a:p>
          <a:endParaRPr lang="en-US"/>
        </a:p>
      </dgm:t>
    </dgm:pt>
    <dgm:pt modelId="{36952EA2-770C-407D-8C9C-9B8E99453AB8}" type="sibTrans" cxnId="{71B201AD-1819-4AAA-98E5-9B52C71DA4A1}">
      <dgm:prSet/>
      <dgm:spPr/>
      <dgm:t>
        <a:bodyPr/>
        <a:lstStyle/>
        <a:p>
          <a:endParaRPr lang="en-US"/>
        </a:p>
      </dgm:t>
    </dgm:pt>
    <dgm:pt modelId="{C0AC8505-B282-4E0A-ADD5-DC8E0DE1EC03}">
      <dgm:prSet/>
      <dgm:spPr/>
      <dgm:t>
        <a:bodyPr/>
        <a:lstStyle/>
        <a:p>
          <a:r>
            <a:rPr lang="nl-NL"/>
            <a:t>Aanvankelijk bestonden er handelscontacten met de inheemse bevolking. Bloedige oorlogen en geïmporteerde ziekten zorgden er daarna snel voor dat die inheemse bevolking werd gedecimeerd. 	</a:t>
          </a:r>
          <a:endParaRPr lang="en-US"/>
        </a:p>
      </dgm:t>
    </dgm:pt>
    <dgm:pt modelId="{6FF782C0-69D9-47F2-9BCC-FD1B614FD8A2}" type="parTrans" cxnId="{6AD8E6E6-BB6E-49BA-B979-B05CB329D6EC}">
      <dgm:prSet/>
      <dgm:spPr/>
      <dgm:t>
        <a:bodyPr/>
        <a:lstStyle/>
        <a:p>
          <a:endParaRPr lang="en-US"/>
        </a:p>
      </dgm:t>
    </dgm:pt>
    <dgm:pt modelId="{E84D87AB-DB0C-471F-BFE5-EEC619E5688E}" type="sibTrans" cxnId="{6AD8E6E6-BB6E-49BA-B979-B05CB329D6EC}">
      <dgm:prSet/>
      <dgm:spPr/>
      <dgm:t>
        <a:bodyPr/>
        <a:lstStyle/>
        <a:p>
          <a:endParaRPr lang="en-US"/>
        </a:p>
      </dgm:t>
    </dgm:pt>
    <dgm:pt modelId="{2C8A7AC7-E673-4D35-8051-5753BA9B431F}" type="pres">
      <dgm:prSet presAssocID="{184C1D98-842E-48A4-B478-F37D16713296}" presName="vert0" presStyleCnt="0">
        <dgm:presLayoutVars>
          <dgm:dir/>
          <dgm:animOne val="branch"/>
          <dgm:animLvl val="lvl"/>
        </dgm:presLayoutVars>
      </dgm:prSet>
      <dgm:spPr/>
    </dgm:pt>
    <dgm:pt modelId="{B1D5EFCF-27BF-436E-B6B7-5CD106189371}" type="pres">
      <dgm:prSet presAssocID="{939E27D1-0933-4224-BC69-8BC85EC1E334}" presName="thickLine" presStyleLbl="alignNode1" presStyleIdx="0" presStyleCnt="3"/>
      <dgm:spPr/>
    </dgm:pt>
    <dgm:pt modelId="{7B9C311F-6F93-4688-B192-A5641ECDDEC9}" type="pres">
      <dgm:prSet presAssocID="{939E27D1-0933-4224-BC69-8BC85EC1E334}" presName="horz1" presStyleCnt="0"/>
      <dgm:spPr/>
    </dgm:pt>
    <dgm:pt modelId="{C2E0B7C6-5BD0-4E29-B9E5-1F2B5463985C}" type="pres">
      <dgm:prSet presAssocID="{939E27D1-0933-4224-BC69-8BC85EC1E334}" presName="tx1" presStyleLbl="revTx" presStyleIdx="0" presStyleCnt="3"/>
      <dgm:spPr/>
    </dgm:pt>
    <dgm:pt modelId="{9D175F8F-4C45-4C23-8024-1F34082ABC61}" type="pres">
      <dgm:prSet presAssocID="{939E27D1-0933-4224-BC69-8BC85EC1E334}" presName="vert1" presStyleCnt="0"/>
      <dgm:spPr/>
    </dgm:pt>
    <dgm:pt modelId="{7118F3A9-2754-4108-B73B-CCB2C54BA53C}" type="pres">
      <dgm:prSet presAssocID="{58CB8779-E916-423F-A279-CA03D8E1D9A4}" presName="thickLine" presStyleLbl="alignNode1" presStyleIdx="1" presStyleCnt="3"/>
      <dgm:spPr/>
    </dgm:pt>
    <dgm:pt modelId="{1FDCBA39-A245-475A-829B-35A3E0CFA995}" type="pres">
      <dgm:prSet presAssocID="{58CB8779-E916-423F-A279-CA03D8E1D9A4}" presName="horz1" presStyleCnt="0"/>
      <dgm:spPr/>
    </dgm:pt>
    <dgm:pt modelId="{F68C5348-18F2-4A6C-BE33-93A611E8C7BA}" type="pres">
      <dgm:prSet presAssocID="{58CB8779-E916-423F-A279-CA03D8E1D9A4}" presName="tx1" presStyleLbl="revTx" presStyleIdx="1" presStyleCnt="3"/>
      <dgm:spPr/>
    </dgm:pt>
    <dgm:pt modelId="{1C14F32A-D9A9-44BC-AC1C-7D2A027ED5AE}" type="pres">
      <dgm:prSet presAssocID="{58CB8779-E916-423F-A279-CA03D8E1D9A4}" presName="vert1" presStyleCnt="0"/>
      <dgm:spPr/>
    </dgm:pt>
    <dgm:pt modelId="{05785A9F-5C6F-4203-A336-CE992766F01E}" type="pres">
      <dgm:prSet presAssocID="{C0AC8505-B282-4E0A-ADD5-DC8E0DE1EC03}" presName="thickLine" presStyleLbl="alignNode1" presStyleIdx="2" presStyleCnt="3"/>
      <dgm:spPr/>
    </dgm:pt>
    <dgm:pt modelId="{F98EEAC7-7112-47CB-BE35-304CF6B5483A}" type="pres">
      <dgm:prSet presAssocID="{C0AC8505-B282-4E0A-ADD5-DC8E0DE1EC03}" presName="horz1" presStyleCnt="0"/>
      <dgm:spPr/>
    </dgm:pt>
    <dgm:pt modelId="{3901D9B0-A9AC-4644-9E8B-750308A11DFC}" type="pres">
      <dgm:prSet presAssocID="{C0AC8505-B282-4E0A-ADD5-DC8E0DE1EC03}" presName="tx1" presStyleLbl="revTx" presStyleIdx="2" presStyleCnt="3"/>
      <dgm:spPr/>
    </dgm:pt>
    <dgm:pt modelId="{D941EC9F-EE08-4857-AF63-3BC0D213EFB7}" type="pres">
      <dgm:prSet presAssocID="{C0AC8505-B282-4E0A-ADD5-DC8E0DE1EC03}" presName="vert1" presStyleCnt="0"/>
      <dgm:spPr/>
    </dgm:pt>
  </dgm:ptLst>
  <dgm:cxnLst>
    <dgm:cxn modelId="{74FD9336-2AB0-4FFD-87FB-3C43EF516890}" type="presOf" srcId="{C0AC8505-B282-4E0A-ADD5-DC8E0DE1EC03}" destId="{3901D9B0-A9AC-4644-9E8B-750308A11DFC}" srcOrd="0" destOrd="0" presId="urn:microsoft.com/office/officeart/2008/layout/LinedList"/>
    <dgm:cxn modelId="{DA81EC4A-12D8-4FD0-8E9C-E123878F79D4}" type="presOf" srcId="{58CB8779-E916-423F-A279-CA03D8E1D9A4}" destId="{F68C5348-18F2-4A6C-BE33-93A611E8C7BA}" srcOrd="0" destOrd="0" presId="urn:microsoft.com/office/officeart/2008/layout/LinedList"/>
    <dgm:cxn modelId="{98F756A7-AF75-4812-AC34-A9EA5887974D}" type="presOf" srcId="{939E27D1-0933-4224-BC69-8BC85EC1E334}" destId="{C2E0B7C6-5BD0-4E29-B9E5-1F2B5463985C}" srcOrd="0" destOrd="0" presId="urn:microsoft.com/office/officeart/2008/layout/LinedList"/>
    <dgm:cxn modelId="{71B201AD-1819-4AAA-98E5-9B52C71DA4A1}" srcId="{184C1D98-842E-48A4-B478-F37D16713296}" destId="{58CB8779-E916-423F-A279-CA03D8E1D9A4}" srcOrd="1" destOrd="0" parTransId="{F23E4621-8EA3-4B49-B3B1-CB80C8DE3F39}" sibTransId="{36952EA2-770C-407D-8C9C-9B8E99453AB8}"/>
    <dgm:cxn modelId="{55F57CB1-6CA1-4904-872E-960D65144A08}" srcId="{184C1D98-842E-48A4-B478-F37D16713296}" destId="{939E27D1-0933-4224-BC69-8BC85EC1E334}" srcOrd="0" destOrd="0" parTransId="{6F14C16A-BD6C-4C4E-A293-0D74F1FE7A64}" sibTransId="{89095E9C-E006-4B2C-9115-6413C93A3995}"/>
    <dgm:cxn modelId="{59F90CDD-A044-4779-BAD6-4FC2A6C7E696}" type="presOf" srcId="{184C1D98-842E-48A4-B478-F37D16713296}" destId="{2C8A7AC7-E673-4D35-8051-5753BA9B431F}" srcOrd="0" destOrd="0" presId="urn:microsoft.com/office/officeart/2008/layout/LinedList"/>
    <dgm:cxn modelId="{6AD8E6E6-BB6E-49BA-B979-B05CB329D6EC}" srcId="{184C1D98-842E-48A4-B478-F37D16713296}" destId="{C0AC8505-B282-4E0A-ADD5-DC8E0DE1EC03}" srcOrd="2" destOrd="0" parTransId="{6FF782C0-69D9-47F2-9BCC-FD1B614FD8A2}" sibTransId="{E84D87AB-DB0C-471F-BFE5-EEC619E5688E}"/>
    <dgm:cxn modelId="{BCBD045D-7D21-4D8F-9BCC-EC80E12F951B}" type="presParOf" srcId="{2C8A7AC7-E673-4D35-8051-5753BA9B431F}" destId="{B1D5EFCF-27BF-436E-B6B7-5CD106189371}" srcOrd="0" destOrd="0" presId="urn:microsoft.com/office/officeart/2008/layout/LinedList"/>
    <dgm:cxn modelId="{5BC31B93-7A0D-4CA7-97E6-B21BE286739E}" type="presParOf" srcId="{2C8A7AC7-E673-4D35-8051-5753BA9B431F}" destId="{7B9C311F-6F93-4688-B192-A5641ECDDEC9}" srcOrd="1" destOrd="0" presId="urn:microsoft.com/office/officeart/2008/layout/LinedList"/>
    <dgm:cxn modelId="{FACF893B-E21A-4FD9-AF27-F1679DFDF543}" type="presParOf" srcId="{7B9C311F-6F93-4688-B192-A5641ECDDEC9}" destId="{C2E0B7C6-5BD0-4E29-B9E5-1F2B5463985C}" srcOrd="0" destOrd="0" presId="urn:microsoft.com/office/officeart/2008/layout/LinedList"/>
    <dgm:cxn modelId="{DC58CCC6-F424-4B02-8237-337D764E5065}" type="presParOf" srcId="{7B9C311F-6F93-4688-B192-A5641ECDDEC9}" destId="{9D175F8F-4C45-4C23-8024-1F34082ABC61}" srcOrd="1" destOrd="0" presId="urn:microsoft.com/office/officeart/2008/layout/LinedList"/>
    <dgm:cxn modelId="{42FDA0B3-27A1-48C2-85ED-E0C16FF04526}" type="presParOf" srcId="{2C8A7AC7-E673-4D35-8051-5753BA9B431F}" destId="{7118F3A9-2754-4108-B73B-CCB2C54BA53C}" srcOrd="2" destOrd="0" presId="urn:microsoft.com/office/officeart/2008/layout/LinedList"/>
    <dgm:cxn modelId="{35297B71-5E36-4EA9-B5AC-C7AC571B77ED}" type="presParOf" srcId="{2C8A7AC7-E673-4D35-8051-5753BA9B431F}" destId="{1FDCBA39-A245-475A-829B-35A3E0CFA995}" srcOrd="3" destOrd="0" presId="urn:microsoft.com/office/officeart/2008/layout/LinedList"/>
    <dgm:cxn modelId="{18DCEA37-4C07-4941-B047-4DEE1A70E5B4}" type="presParOf" srcId="{1FDCBA39-A245-475A-829B-35A3E0CFA995}" destId="{F68C5348-18F2-4A6C-BE33-93A611E8C7BA}" srcOrd="0" destOrd="0" presId="urn:microsoft.com/office/officeart/2008/layout/LinedList"/>
    <dgm:cxn modelId="{EFE8EA9E-1AF9-40E8-A023-BBAAC798E944}" type="presParOf" srcId="{1FDCBA39-A245-475A-829B-35A3E0CFA995}" destId="{1C14F32A-D9A9-44BC-AC1C-7D2A027ED5AE}" srcOrd="1" destOrd="0" presId="urn:microsoft.com/office/officeart/2008/layout/LinedList"/>
    <dgm:cxn modelId="{F31EE388-BFED-44A9-9C24-B7B63D55D3EB}" type="presParOf" srcId="{2C8A7AC7-E673-4D35-8051-5753BA9B431F}" destId="{05785A9F-5C6F-4203-A336-CE992766F01E}" srcOrd="4" destOrd="0" presId="urn:microsoft.com/office/officeart/2008/layout/LinedList"/>
    <dgm:cxn modelId="{75359BDA-F097-426A-8AC1-142DF7C317DB}" type="presParOf" srcId="{2C8A7AC7-E673-4D35-8051-5753BA9B431F}" destId="{F98EEAC7-7112-47CB-BE35-304CF6B5483A}" srcOrd="5" destOrd="0" presId="urn:microsoft.com/office/officeart/2008/layout/LinedList"/>
    <dgm:cxn modelId="{ACDA7852-38DF-4B53-A761-9923FD328C77}" type="presParOf" srcId="{F98EEAC7-7112-47CB-BE35-304CF6B5483A}" destId="{3901D9B0-A9AC-4644-9E8B-750308A11DFC}" srcOrd="0" destOrd="0" presId="urn:microsoft.com/office/officeart/2008/layout/LinedList"/>
    <dgm:cxn modelId="{FB6F1E19-4A2E-4C65-90D2-C5141903C072}" type="presParOf" srcId="{F98EEAC7-7112-47CB-BE35-304CF6B5483A}" destId="{D941EC9F-EE08-4857-AF63-3BC0D213EF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C1D98-842E-48A4-B478-F37D1671329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39E27D1-0933-4224-BC69-8BC85EC1E334}">
      <dgm:prSet/>
      <dgm:spPr/>
      <dgm:t>
        <a:bodyPr/>
        <a:lstStyle/>
        <a:p>
          <a:r>
            <a:rPr lang="nl-NL" dirty="0"/>
            <a:t>[18] Het begin van de Europese overzeese expansie</a:t>
          </a:r>
          <a:endParaRPr lang="en-US" dirty="0"/>
        </a:p>
      </dgm:t>
    </dgm:pt>
    <dgm:pt modelId="{6F14C16A-BD6C-4C4E-A293-0D74F1FE7A64}" type="parTrans" cxnId="{55F57CB1-6CA1-4904-872E-960D65144A08}">
      <dgm:prSet/>
      <dgm:spPr/>
      <dgm:t>
        <a:bodyPr/>
        <a:lstStyle/>
        <a:p>
          <a:endParaRPr lang="en-US"/>
        </a:p>
      </dgm:t>
    </dgm:pt>
    <dgm:pt modelId="{89095E9C-E006-4B2C-9115-6413C93A3995}" type="sibTrans" cxnId="{55F57CB1-6CA1-4904-872E-960D65144A08}">
      <dgm:prSet/>
      <dgm:spPr/>
      <dgm:t>
        <a:bodyPr/>
        <a:lstStyle/>
        <a:p>
          <a:endParaRPr lang="en-US"/>
        </a:p>
      </dgm:t>
    </dgm:pt>
    <dgm:pt modelId="{58CB8779-E916-423F-A279-CA03D8E1D9A4}">
      <dgm:prSet/>
      <dgm:spPr/>
      <dgm:t>
        <a:bodyPr/>
        <a:lstStyle/>
        <a:p>
          <a:r>
            <a:rPr lang="nl-NL"/>
            <a:t>Eind 16e eeuw verkenden de Engelsen Noord-Amerika als mogelijke uitvalsbasis in de strijd met het katholieke Spanje en als eventuele kolonie. </a:t>
          </a:r>
          <a:endParaRPr lang="en-US"/>
        </a:p>
      </dgm:t>
    </dgm:pt>
    <dgm:pt modelId="{F23E4621-8EA3-4B49-B3B1-CB80C8DE3F39}" type="parTrans" cxnId="{71B201AD-1819-4AAA-98E5-9B52C71DA4A1}">
      <dgm:prSet/>
      <dgm:spPr/>
      <dgm:t>
        <a:bodyPr/>
        <a:lstStyle/>
        <a:p>
          <a:endParaRPr lang="en-US"/>
        </a:p>
      </dgm:t>
    </dgm:pt>
    <dgm:pt modelId="{36952EA2-770C-407D-8C9C-9B8E99453AB8}" type="sibTrans" cxnId="{71B201AD-1819-4AAA-98E5-9B52C71DA4A1}">
      <dgm:prSet/>
      <dgm:spPr/>
      <dgm:t>
        <a:bodyPr/>
        <a:lstStyle/>
        <a:p>
          <a:endParaRPr lang="en-US"/>
        </a:p>
      </dgm:t>
    </dgm:pt>
    <dgm:pt modelId="{C0AC8505-B282-4E0A-ADD5-DC8E0DE1EC03}">
      <dgm:prSet/>
      <dgm:spPr/>
      <dgm:t>
        <a:bodyPr/>
        <a:lstStyle/>
        <a:p>
          <a:r>
            <a:rPr lang="nl-NL"/>
            <a:t>Aanvankelijk bestonden er handelscontacten met de inheemse bevolking. Bloedige oorlogen en geïmporteerde ziekten zorgden er daarna snel voor dat die inheemse bevolking werd gedecimeerd. 	</a:t>
          </a:r>
          <a:endParaRPr lang="en-US"/>
        </a:p>
      </dgm:t>
    </dgm:pt>
    <dgm:pt modelId="{6FF782C0-69D9-47F2-9BCC-FD1B614FD8A2}" type="parTrans" cxnId="{6AD8E6E6-BB6E-49BA-B979-B05CB329D6EC}">
      <dgm:prSet/>
      <dgm:spPr/>
      <dgm:t>
        <a:bodyPr/>
        <a:lstStyle/>
        <a:p>
          <a:endParaRPr lang="en-US"/>
        </a:p>
      </dgm:t>
    </dgm:pt>
    <dgm:pt modelId="{E84D87AB-DB0C-471F-BFE5-EEC619E5688E}" type="sibTrans" cxnId="{6AD8E6E6-BB6E-49BA-B979-B05CB329D6EC}">
      <dgm:prSet/>
      <dgm:spPr/>
      <dgm:t>
        <a:bodyPr/>
        <a:lstStyle/>
        <a:p>
          <a:endParaRPr lang="en-US"/>
        </a:p>
      </dgm:t>
    </dgm:pt>
    <dgm:pt modelId="{2C8A7AC7-E673-4D35-8051-5753BA9B431F}" type="pres">
      <dgm:prSet presAssocID="{184C1D98-842E-48A4-B478-F37D16713296}" presName="vert0" presStyleCnt="0">
        <dgm:presLayoutVars>
          <dgm:dir/>
          <dgm:animOne val="branch"/>
          <dgm:animLvl val="lvl"/>
        </dgm:presLayoutVars>
      </dgm:prSet>
      <dgm:spPr/>
    </dgm:pt>
    <dgm:pt modelId="{B1D5EFCF-27BF-436E-B6B7-5CD106189371}" type="pres">
      <dgm:prSet presAssocID="{939E27D1-0933-4224-BC69-8BC85EC1E334}" presName="thickLine" presStyleLbl="alignNode1" presStyleIdx="0" presStyleCnt="3"/>
      <dgm:spPr/>
    </dgm:pt>
    <dgm:pt modelId="{7B9C311F-6F93-4688-B192-A5641ECDDEC9}" type="pres">
      <dgm:prSet presAssocID="{939E27D1-0933-4224-BC69-8BC85EC1E334}" presName="horz1" presStyleCnt="0"/>
      <dgm:spPr/>
    </dgm:pt>
    <dgm:pt modelId="{C2E0B7C6-5BD0-4E29-B9E5-1F2B5463985C}" type="pres">
      <dgm:prSet presAssocID="{939E27D1-0933-4224-BC69-8BC85EC1E334}" presName="tx1" presStyleLbl="revTx" presStyleIdx="0" presStyleCnt="3"/>
      <dgm:spPr/>
    </dgm:pt>
    <dgm:pt modelId="{9D175F8F-4C45-4C23-8024-1F34082ABC61}" type="pres">
      <dgm:prSet presAssocID="{939E27D1-0933-4224-BC69-8BC85EC1E334}" presName="vert1" presStyleCnt="0"/>
      <dgm:spPr/>
    </dgm:pt>
    <dgm:pt modelId="{7118F3A9-2754-4108-B73B-CCB2C54BA53C}" type="pres">
      <dgm:prSet presAssocID="{58CB8779-E916-423F-A279-CA03D8E1D9A4}" presName="thickLine" presStyleLbl="alignNode1" presStyleIdx="1" presStyleCnt="3"/>
      <dgm:spPr/>
    </dgm:pt>
    <dgm:pt modelId="{1FDCBA39-A245-475A-829B-35A3E0CFA995}" type="pres">
      <dgm:prSet presAssocID="{58CB8779-E916-423F-A279-CA03D8E1D9A4}" presName="horz1" presStyleCnt="0"/>
      <dgm:spPr/>
    </dgm:pt>
    <dgm:pt modelId="{F68C5348-18F2-4A6C-BE33-93A611E8C7BA}" type="pres">
      <dgm:prSet presAssocID="{58CB8779-E916-423F-A279-CA03D8E1D9A4}" presName="tx1" presStyleLbl="revTx" presStyleIdx="1" presStyleCnt="3"/>
      <dgm:spPr/>
    </dgm:pt>
    <dgm:pt modelId="{1C14F32A-D9A9-44BC-AC1C-7D2A027ED5AE}" type="pres">
      <dgm:prSet presAssocID="{58CB8779-E916-423F-A279-CA03D8E1D9A4}" presName="vert1" presStyleCnt="0"/>
      <dgm:spPr/>
    </dgm:pt>
    <dgm:pt modelId="{05785A9F-5C6F-4203-A336-CE992766F01E}" type="pres">
      <dgm:prSet presAssocID="{C0AC8505-B282-4E0A-ADD5-DC8E0DE1EC03}" presName="thickLine" presStyleLbl="alignNode1" presStyleIdx="2" presStyleCnt="3"/>
      <dgm:spPr/>
    </dgm:pt>
    <dgm:pt modelId="{F98EEAC7-7112-47CB-BE35-304CF6B5483A}" type="pres">
      <dgm:prSet presAssocID="{C0AC8505-B282-4E0A-ADD5-DC8E0DE1EC03}" presName="horz1" presStyleCnt="0"/>
      <dgm:spPr/>
    </dgm:pt>
    <dgm:pt modelId="{3901D9B0-A9AC-4644-9E8B-750308A11DFC}" type="pres">
      <dgm:prSet presAssocID="{C0AC8505-B282-4E0A-ADD5-DC8E0DE1EC03}" presName="tx1" presStyleLbl="revTx" presStyleIdx="2" presStyleCnt="3"/>
      <dgm:spPr/>
    </dgm:pt>
    <dgm:pt modelId="{D941EC9F-EE08-4857-AF63-3BC0D213EFB7}" type="pres">
      <dgm:prSet presAssocID="{C0AC8505-B282-4E0A-ADD5-DC8E0DE1EC03}" presName="vert1" presStyleCnt="0"/>
      <dgm:spPr/>
    </dgm:pt>
  </dgm:ptLst>
  <dgm:cxnLst>
    <dgm:cxn modelId="{74FD9336-2AB0-4FFD-87FB-3C43EF516890}" type="presOf" srcId="{C0AC8505-B282-4E0A-ADD5-DC8E0DE1EC03}" destId="{3901D9B0-A9AC-4644-9E8B-750308A11DFC}" srcOrd="0" destOrd="0" presId="urn:microsoft.com/office/officeart/2008/layout/LinedList"/>
    <dgm:cxn modelId="{DA81EC4A-12D8-4FD0-8E9C-E123878F79D4}" type="presOf" srcId="{58CB8779-E916-423F-A279-CA03D8E1D9A4}" destId="{F68C5348-18F2-4A6C-BE33-93A611E8C7BA}" srcOrd="0" destOrd="0" presId="urn:microsoft.com/office/officeart/2008/layout/LinedList"/>
    <dgm:cxn modelId="{98F756A7-AF75-4812-AC34-A9EA5887974D}" type="presOf" srcId="{939E27D1-0933-4224-BC69-8BC85EC1E334}" destId="{C2E0B7C6-5BD0-4E29-B9E5-1F2B5463985C}" srcOrd="0" destOrd="0" presId="urn:microsoft.com/office/officeart/2008/layout/LinedList"/>
    <dgm:cxn modelId="{71B201AD-1819-4AAA-98E5-9B52C71DA4A1}" srcId="{184C1D98-842E-48A4-B478-F37D16713296}" destId="{58CB8779-E916-423F-A279-CA03D8E1D9A4}" srcOrd="1" destOrd="0" parTransId="{F23E4621-8EA3-4B49-B3B1-CB80C8DE3F39}" sibTransId="{36952EA2-770C-407D-8C9C-9B8E99453AB8}"/>
    <dgm:cxn modelId="{55F57CB1-6CA1-4904-872E-960D65144A08}" srcId="{184C1D98-842E-48A4-B478-F37D16713296}" destId="{939E27D1-0933-4224-BC69-8BC85EC1E334}" srcOrd="0" destOrd="0" parTransId="{6F14C16A-BD6C-4C4E-A293-0D74F1FE7A64}" sibTransId="{89095E9C-E006-4B2C-9115-6413C93A3995}"/>
    <dgm:cxn modelId="{59F90CDD-A044-4779-BAD6-4FC2A6C7E696}" type="presOf" srcId="{184C1D98-842E-48A4-B478-F37D16713296}" destId="{2C8A7AC7-E673-4D35-8051-5753BA9B431F}" srcOrd="0" destOrd="0" presId="urn:microsoft.com/office/officeart/2008/layout/LinedList"/>
    <dgm:cxn modelId="{6AD8E6E6-BB6E-49BA-B979-B05CB329D6EC}" srcId="{184C1D98-842E-48A4-B478-F37D16713296}" destId="{C0AC8505-B282-4E0A-ADD5-DC8E0DE1EC03}" srcOrd="2" destOrd="0" parTransId="{6FF782C0-69D9-47F2-9BCC-FD1B614FD8A2}" sibTransId="{E84D87AB-DB0C-471F-BFE5-EEC619E5688E}"/>
    <dgm:cxn modelId="{BCBD045D-7D21-4D8F-9BCC-EC80E12F951B}" type="presParOf" srcId="{2C8A7AC7-E673-4D35-8051-5753BA9B431F}" destId="{B1D5EFCF-27BF-436E-B6B7-5CD106189371}" srcOrd="0" destOrd="0" presId="urn:microsoft.com/office/officeart/2008/layout/LinedList"/>
    <dgm:cxn modelId="{5BC31B93-7A0D-4CA7-97E6-B21BE286739E}" type="presParOf" srcId="{2C8A7AC7-E673-4D35-8051-5753BA9B431F}" destId="{7B9C311F-6F93-4688-B192-A5641ECDDEC9}" srcOrd="1" destOrd="0" presId="urn:microsoft.com/office/officeart/2008/layout/LinedList"/>
    <dgm:cxn modelId="{FACF893B-E21A-4FD9-AF27-F1679DFDF543}" type="presParOf" srcId="{7B9C311F-6F93-4688-B192-A5641ECDDEC9}" destId="{C2E0B7C6-5BD0-4E29-B9E5-1F2B5463985C}" srcOrd="0" destOrd="0" presId="urn:microsoft.com/office/officeart/2008/layout/LinedList"/>
    <dgm:cxn modelId="{DC58CCC6-F424-4B02-8237-337D764E5065}" type="presParOf" srcId="{7B9C311F-6F93-4688-B192-A5641ECDDEC9}" destId="{9D175F8F-4C45-4C23-8024-1F34082ABC61}" srcOrd="1" destOrd="0" presId="urn:microsoft.com/office/officeart/2008/layout/LinedList"/>
    <dgm:cxn modelId="{42FDA0B3-27A1-48C2-85ED-E0C16FF04526}" type="presParOf" srcId="{2C8A7AC7-E673-4D35-8051-5753BA9B431F}" destId="{7118F3A9-2754-4108-B73B-CCB2C54BA53C}" srcOrd="2" destOrd="0" presId="urn:microsoft.com/office/officeart/2008/layout/LinedList"/>
    <dgm:cxn modelId="{35297B71-5E36-4EA9-B5AC-C7AC571B77ED}" type="presParOf" srcId="{2C8A7AC7-E673-4D35-8051-5753BA9B431F}" destId="{1FDCBA39-A245-475A-829B-35A3E0CFA995}" srcOrd="3" destOrd="0" presId="urn:microsoft.com/office/officeart/2008/layout/LinedList"/>
    <dgm:cxn modelId="{18DCEA37-4C07-4941-B047-4DEE1A70E5B4}" type="presParOf" srcId="{1FDCBA39-A245-475A-829B-35A3E0CFA995}" destId="{F68C5348-18F2-4A6C-BE33-93A611E8C7BA}" srcOrd="0" destOrd="0" presId="urn:microsoft.com/office/officeart/2008/layout/LinedList"/>
    <dgm:cxn modelId="{EFE8EA9E-1AF9-40E8-A023-BBAAC798E944}" type="presParOf" srcId="{1FDCBA39-A245-475A-829B-35A3E0CFA995}" destId="{1C14F32A-D9A9-44BC-AC1C-7D2A027ED5AE}" srcOrd="1" destOrd="0" presId="urn:microsoft.com/office/officeart/2008/layout/LinedList"/>
    <dgm:cxn modelId="{F31EE388-BFED-44A9-9C24-B7B63D55D3EB}" type="presParOf" srcId="{2C8A7AC7-E673-4D35-8051-5753BA9B431F}" destId="{05785A9F-5C6F-4203-A336-CE992766F01E}" srcOrd="4" destOrd="0" presId="urn:microsoft.com/office/officeart/2008/layout/LinedList"/>
    <dgm:cxn modelId="{75359BDA-F097-426A-8AC1-142DF7C317DB}" type="presParOf" srcId="{2C8A7AC7-E673-4D35-8051-5753BA9B431F}" destId="{F98EEAC7-7112-47CB-BE35-304CF6B5483A}" srcOrd="5" destOrd="0" presId="urn:microsoft.com/office/officeart/2008/layout/LinedList"/>
    <dgm:cxn modelId="{ACDA7852-38DF-4B53-A761-9923FD328C77}" type="presParOf" srcId="{F98EEAC7-7112-47CB-BE35-304CF6B5483A}" destId="{3901D9B0-A9AC-4644-9E8B-750308A11DFC}" srcOrd="0" destOrd="0" presId="urn:microsoft.com/office/officeart/2008/layout/LinedList"/>
    <dgm:cxn modelId="{FB6F1E19-4A2E-4C65-90D2-C5141903C072}" type="presParOf" srcId="{F98EEAC7-7112-47CB-BE35-304CF6B5483A}" destId="{D941EC9F-EE08-4857-AF63-3BC0D213EF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7E277B-1C15-4116-A241-6FC2BC2DE2FF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28DC23F-4569-4ABB-B055-E61B78A7B292}">
      <dgm:prSet/>
      <dgm:spPr/>
      <dgm:t>
        <a:bodyPr/>
        <a:lstStyle/>
        <a:p>
          <a:r>
            <a:rPr lang="nl-NL" dirty="0"/>
            <a:t>[19] De protestantse reformatie die splitsing van de christelijke kerk in West-Europa tot gevolg had </a:t>
          </a:r>
          <a:endParaRPr lang="en-US" dirty="0"/>
        </a:p>
      </dgm:t>
    </dgm:pt>
    <dgm:pt modelId="{27F74804-AD55-4530-8EE9-3D47A36C60D8}" type="parTrans" cxnId="{C3B1BF06-F865-4350-B036-BCE8D357A3C4}">
      <dgm:prSet/>
      <dgm:spPr/>
      <dgm:t>
        <a:bodyPr/>
        <a:lstStyle/>
        <a:p>
          <a:endParaRPr lang="en-US"/>
        </a:p>
      </dgm:t>
    </dgm:pt>
    <dgm:pt modelId="{6630D545-15E7-436C-9585-07FA4618F48E}" type="sibTrans" cxnId="{C3B1BF06-F865-4350-B036-BCE8D357A3C4}">
      <dgm:prSet/>
      <dgm:spPr/>
      <dgm:t>
        <a:bodyPr/>
        <a:lstStyle/>
        <a:p>
          <a:endParaRPr lang="en-US"/>
        </a:p>
      </dgm:t>
    </dgm:pt>
    <dgm:pt modelId="{1CAA861E-3400-4FD1-9AFB-7485BEC010AD}">
      <dgm:prSet/>
      <dgm:spPr/>
      <dgm:t>
        <a:bodyPr/>
        <a:lstStyle/>
        <a:p>
          <a:r>
            <a:rPr lang="nl-NL"/>
            <a:t>In 1620 stichtten de protestantse Pilgrim Fathers er een Engelse nederzetting, met als doel er een geheel nieuwe samenleving te beginnen. </a:t>
          </a:r>
          <a:endParaRPr lang="en-US"/>
        </a:p>
      </dgm:t>
    </dgm:pt>
    <dgm:pt modelId="{307AC10B-B4C2-4B41-BA45-B5EE96963A11}" type="parTrans" cxnId="{C5717762-3F40-4F10-AD9F-972375DA0AB0}">
      <dgm:prSet/>
      <dgm:spPr/>
      <dgm:t>
        <a:bodyPr/>
        <a:lstStyle/>
        <a:p>
          <a:endParaRPr lang="en-US"/>
        </a:p>
      </dgm:t>
    </dgm:pt>
    <dgm:pt modelId="{56CD44A4-5F21-4B0B-9A4D-21E22AF4D01C}" type="sibTrans" cxnId="{C5717762-3F40-4F10-AD9F-972375DA0AB0}">
      <dgm:prSet/>
      <dgm:spPr/>
      <dgm:t>
        <a:bodyPr/>
        <a:lstStyle/>
        <a:p>
          <a:endParaRPr lang="en-US"/>
        </a:p>
      </dgm:t>
    </dgm:pt>
    <dgm:pt modelId="{979D590C-E34A-4AF1-A960-E39C79BBC90C}">
      <dgm:prSet/>
      <dgm:spPr/>
      <dgm:t>
        <a:bodyPr/>
        <a:lstStyle/>
        <a:p>
          <a:r>
            <a:rPr lang="nl-NL"/>
            <a:t>In de 17e eeuw groeiden de groepen kolonisten in Amerika gestaag. </a:t>
          </a:r>
          <a:endParaRPr lang="en-US"/>
        </a:p>
      </dgm:t>
    </dgm:pt>
    <dgm:pt modelId="{ACB6564B-7267-4E88-91DE-3B53B65E5FE6}" type="parTrans" cxnId="{47A5C08D-25A4-406F-B051-EFCD115227C6}">
      <dgm:prSet/>
      <dgm:spPr/>
      <dgm:t>
        <a:bodyPr/>
        <a:lstStyle/>
        <a:p>
          <a:endParaRPr lang="en-US"/>
        </a:p>
      </dgm:t>
    </dgm:pt>
    <dgm:pt modelId="{E6B43752-AD47-4383-BA46-259395A4972D}" type="sibTrans" cxnId="{47A5C08D-25A4-406F-B051-EFCD115227C6}">
      <dgm:prSet/>
      <dgm:spPr/>
      <dgm:t>
        <a:bodyPr/>
        <a:lstStyle/>
        <a:p>
          <a:endParaRPr lang="en-US"/>
        </a:p>
      </dgm:t>
    </dgm:pt>
    <dgm:pt modelId="{21ED9FDB-8B37-453D-878B-11400D13E87E}" type="pres">
      <dgm:prSet presAssocID="{337E277B-1C15-4116-A241-6FC2BC2DE2FF}" presName="vert0" presStyleCnt="0">
        <dgm:presLayoutVars>
          <dgm:dir/>
          <dgm:animOne val="branch"/>
          <dgm:animLvl val="lvl"/>
        </dgm:presLayoutVars>
      </dgm:prSet>
      <dgm:spPr/>
    </dgm:pt>
    <dgm:pt modelId="{DF7445AD-2BF2-47DE-B6F6-10FCEE6D551B}" type="pres">
      <dgm:prSet presAssocID="{528DC23F-4569-4ABB-B055-E61B78A7B292}" presName="thickLine" presStyleLbl="alignNode1" presStyleIdx="0" presStyleCnt="3"/>
      <dgm:spPr/>
    </dgm:pt>
    <dgm:pt modelId="{A7B777C6-9AB1-4D3D-9787-01FA9B52C079}" type="pres">
      <dgm:prSet presAssocID="{528DC23F-4569-4ABB-B055-E61B78A7B292}" presName="horz1" presStyleCnt="0"/>
      <dgm:spPr/>
    </dgm:pt>
    <dgm:pt modelId="{CD348FCB-65FA-4F7C-9D13-4CE28BC0E6E5}" type="pres">
      <dgm:prSet presAssocID="{528DC23F-4569-4ABB-B055-E61B78A7B292}" presName="tx1" presStyleLbl="revTx" presStyleIdx="0" presStyleCnt="3"/>
      <dgm:spPr/>
    </dgm:pt>
    <dgm:pt modelId="{32ADED8D-A00E-47A6-B418-FF7F1206C1E1}" type="pres">
      <dgm:prSet presAssocID="{528DC23F-4569-4ABB-B055-E61B78A7B292}" presName="vert1" presStyleCnt="0"/>
      <dgm:spPr/>
    </dgm:pt>
    <dgm:pt modelId="{82F7A41A-50CD-4146-A1B8-DE68202C6244}" type="pres">
      <dgm:prSet presAssocID="{1CAA861E-3400-4FD1-9AFB-7485BEC010AD}" presName="thickLine" presStyleLbl="alignNode1" presStyleIdx="1" presStyleCnt="3"/>
      <dgm:spPr/>
    </dgm:pt>
    <dgm:pt modelId="{25C55F23-F35B-4BBD-AD1F-DCF189580881}" type="pres">
      <dgm:prSet presAssocID="{1CAA861E-3400-4FD1-9AFB-7485BEC010AD}" presName="horz1" presStyleCnt="0"/>
      <dgm:spPr/>
    </dgm:pt>
    <dgm:pt modelId="{1FF6C060-737B-42C7-9EA8-1833C331A46D}" type="pres">
      <dgm:prSet presAssocID="{1CAA861E-3400-4FD1-9AFB-7485BEC010AD}" presName="tx1" presStyleLbl="revTx" presStyleIdx="1" presStyleCnt="3"/>
      <dgm:spPr/>
    </dgm:pt>
    <dgm:pt modelId="{A34BDACE-42C4-46B8-9A3E-917E18DE07E6}" type="pres">
      <dgm:prSet presAssocID="{1CAA861E-3400-4FD1-9AFB-7485BEC010AD}" presName="vert1" presStyleCnt="0"/>
      <dgm:spPr/>
    </dgm:pt>
    <dgm:pt modelId="{45521753-2503-4B56-AE1E-F616B752C4A5}" type="pres">
      <dgm:prSet presAssocID="{979D590C-E34A-4AF1-A960-E39C79BBC90C}" presName="thickLine" presStyleLbl="alignNode1" presStyleIdx="2" presStyleCnt="3"/>
      <dgm:spPr/>
    </dgm:pt>
    <dgm:pt modelId="{5CB2C696-0DD6-40E9-B85B-A074184EF5EC}" type="pres">
      <dgm:prSet presAssocID="{979D590C-E34A-4AF1-A960-E39C79BBC90C}" presName="horz1" presStyleCnt="0"/>
      <dgm:spPr/>
    </dgm:pt>
    <dgm:pt modelId="{DC8ECE42-351D-43FB-943F-2FC1773DE8C7}" type="pres">
      <dgm:prSet presAssocID="{979D590C-E34A-4AF1-A960-E39C79BBC90C}" presName="tx1" presStyleLbl="revTx" presStyleIdx="2" presStyleCnt="3"/>
      <dgm:spPr/>
    </dgm:pt>
    <dgm:pt modelId="{376A8AF1-742E-4EB3-94DF-111C55F663B9}" type="pres">
      <dgm:prSet presAssocID="{979D590C-E34A-4AF1-A960-E39C79BBC90C}" presName="vert1" presStyleCnt="0"/>
      <dgm:spPr/>
    </dgm:pt>
  </dgm:ptLst>
  <dgm:cxnLst>
    <dgm:cxn modelId="{C3B1BF06-F865-4350-B036-BCE8D357A3C4}" srcId="{337E277B-1C15-4116-A241-6FC2BC2DE2FF}" destId="{528DC23F-4569-4ABB-B055-E61B78A7B292}" srcOrd="0" destOrd="0" parTransId="{27F74804-AD55-4530-8EE9-3D47A36C60D8}" sibTransId="{6630D545-15E7-436C-9585-07FA4618F48E}"/>
    <dgm:cxn modelId="{3167110A-ADF7-48FF-95EF-65B553261356}" type="presOf" srcId="{337E277B-1C15-4116-A241-6FC2BC2DE2FF}" destId="{21ED9FDB-8B37-453D-878B-11400D13E87E}" srcOrd="0" destOrd="0" presId="urn:microsoft.com/office/officeart/2008/layout/LinedList"/>
    <dgm:cxn modelId="{C5717762-3F40-4F10-AD9F-972375DA0AB0}" srcId="{337E277B-1C15-4116-A241-6FC2BC2DE2FF}" destId="{1CAA861E-3400-4FD1-9AFB-7485BEC010AD}" srcOrd="1" destOrd="0" parTransId="{307AC10B-B4C2-4B41-BA45-B5EE96963A11}" sibTransId="{56CD44A4-5F21-4B0B-9A4D-21E22AF4D01C}"/>
    <dgm:cxn modelId="{C300E64B-C287-4D5D-BD8A-B47B28B1596B}" type="presOf" srcId="{528DC23F-4569-4ABB-B055-E61B78A7B292}" destId="{CD348FCB-65FA-4F7C-9D13-4CE28BC0E6E5}" srcOrd="0" destOrd="0" presId="urn:microsoft.com/office/officeart/2008/layout/LinedList"/>
    <dgm:cxn modelId="{40B95D6C-EE3C-4113-AC0A-E263852B56BC}" type="presOf" srcId="{979D590C-E34A-4AF1-A960-E39C79BBC90C}" destId="{DC8ECE42-351D-43FB-943F-2FC1773DE8C7}" srcOrd="0" destOrd="0" presId="urn:microsoft.com/office/officeart/2008/layout/LinedList"/>
    <dgm:cxn modelId="{47A5C08D-25A4-406F-B051-EFCD115227C6}" srcId="{337E277B-1C15-4116-A241-6FC2BC2DE2FF}" destId="{979D590C-E34A-4AF1-A960-E39C79BBC90C}" srcOrd="2" destOrd="0" parTransId="{ACB6564B-7267-4E88-91DE-3B53B65E5FE6}" sibTransId="{E6B43752-AD47-4383-BA46-259395A4972D}"/>
    <dgm:cxn modelId="{157620B8-89DB-4979-9683-BD15254C2CC2}" type="presOf" srcId="{1CAA861E-3400-4FD1-9AFB-7485BEC010AD}" destId="{1FF6C060-737B-42C7-9EA8-1833C331A46D}" srcOrd="0" destOrd="0" presId="urn:microsoft.com/office/officeart/2008/layout/LinedList"/>
    <dgm:cxn modelId="{A57CAD85-B66E-4805-AEA9-2482729DB293}" type="presParOf" srcId="{21ED9FDB-8B37-453D-878B-11400D13E87E}" destId="{DF7445AD-2BF2-47DE-B6F6-10FCEE6D551B}" srcOrd="0" destOrd="0" presId="urn:microsoft.com/office/officeart/2008/layout/LinedList"/>
    <dgm:cxn modelId="{CC8C4DC1-CFDF-41F2-9891-010EBF6C0982}" type="presParOf" srcId="{21ED9FDB-8B37-453D-878B-11400D13E87E}" destId="{A7B777C6-9AB1-4D3D-9787-01FA9B52C079}" srcOrd="1" destOrd="0" presId="urn:microsoft.com/office/officeart/2008/layout/LinedList"/>
    <dgm:cxn modelId="{0BFD1C4E-D870-4C85-BBEA-26F61CBC77CB}" type="presParOf" srcId="{A7B777C6-9AB1-4D3D-9787-01FA9B52C079}" destId="{CD348FCB-65FA-4F7C-9D13-4CE28BC0E6E5}" srcOrd="0" destOrd="0" presId="urn:microsoft.com/office/officeart/2008/layout/LinedList"/>
    <dgm:cxn modelId="{418D6898-6773-4366-B1D6-E6CB837D3433}" type="presParOf" srcId="{A7B777C6-9AB1-4D3D-9787-01FA9B52C079}" destId="{32ADED8D-A00E-47A6-B418-FF7F1206C1E1}" srcOrd="1" destOrd="0" presId="urn:microsoft.com/office/officeart/2008/layout/LinedList"/>
    <dgm:cxn modelId="{9276165D-D87A-4674-858B-A377C3A5DE00}" type="presParOf" srcId="{21ED9FDB-8B37-453D-878B-11400D13E87E}" destId="{82F7A41A-50CD-4146-A1B8-DE68202C6244}" srcOrd="2" destOrd="0" presId="urn:microsoft.com/office/officeart/2008/layout/LinedList"/>
    <dgm:cxn modelId="{795DDC6F-8580-420D-8B47-10E22FF8308F}" type="presParOf" srcId="{21ED9FDB-8B37-453D-878B-11400D13E87E}" destId="{25C55F23-F35B-4BBD-AD1F-DCF189580881}" srcOrd="3" destOrd="0" presId="urn:microsoft.com/office/officeart/2008/layout/LinedList"/>
    <dgm:cxn modelId="{9949EEE3-C089-4D64-9938-160DFC9862C5}" type="presParOf" srcId="{25C55F23-F35B-4BBD-AD1F-DCF189580881}" destId="{1FF6C060-737B-42C7-9EA8-1833C331A46D}" srcOrd="0" destOrd="0" presId="urn:microsoft.com/office/officeart/2008/layout/LinedList"/>
    <dgm:cxn modelId="{28E2E02A-8113-42C7-8D5C-CAAD918F7B47}" type="presParOf" srcId="{25C55F23-F35B-4BBD-AD1F-DCF189580881}" destId="{A34BDACE-42C4-46B8-9A3E-917E18DE07E6}" srcOrd="1" destOrd="0" presId="urn:microsoft.com/office/officeart/2008/layout/LinedList"/>
    <dgm:cxn modelId="{01B982CD-58B6-44B7-A72C-F3664ADE4996}" type="presParOf" srcId="{21ED9FDB-8B37-453D-878B-11400D13E87E}" destId="{45521753-2503-4B56-AE1E-F616B752C4A5}" srcOrd="4" destOrd="0" presId="urn:microsoft.com/office/officeart/2008/layout/LinedList"/>
    <dgm:cxn modelId="{D64102BB-5B5D-4CBD-BEE3-23114C868908}" type="presParOf" srcId="{21ED9FDB-8B37-453D-878B-11400D13E87E}" destId="{5CB2C696-0DD6-40E9-B85B-A074184EF5EC}" srcOrd="5" destOrd="0" presId="urn:microsoft.com/office/officeart/2008/layout/LinedList"/>
    <dgm:cxn modelId="{14134A95-FB97-49A3-8FD8-26F0E3356E13}" type="presParOf" srcId="{5CB2C696-0DD6-40E9-B85B-A074184EF5EC}" destId="{DC8ECE42-351D-43FB-943F-2FC1773DE8C7}" srcOrd="0" destOrd="0" presId="urn:microsoft.com/office/officeart/2008/layout/LinedList"/>
    <dgm:cxn modelId="{1B9FE37A-3E73-4F83-8331-0149CF129A25}" type="presParOf" srcId="{5CB2C696-0DD6-40E9-B85B-A074184EF5EC}" destId="{376A8AF1-742E-4EB3-94DF-111C55F663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3F7E8-5426-4832-BFC0-DA077A077B48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9CAE3F2-73DD-45A1-A2D7-639D94D925B1}">
      <dgm:prSet/>
      <dgm:spPr/>
      <dgm:t>
        <a:bodyPr/>
        <a:lstStyle/>
        <a:p>
          <a:r>
            <a:rPr lang="nl-NL" dirty="0"/>
            <a:t>[25] Wereldwijde handelscontacten, handelskapitalisme en het begin van een wereldeconomie </a:t>
          </a:r>
          <a:endParaRPr lang="en-US" dirty="0"/>
        </a:p>
      </dgm:t>
    </dgm:pt>
    <dgm:pt modelId="{60A00B7D-494F-4D81-8959-3F97150D71EB}" type="parTrans" cxnId="{09D63077-EE8B-43C3-AB0B-CE1A550CD54E}">
      <dgm:prSet/>
      <dgm:spPr/>
      <dgm:t>
        <a:bodyPr/>
        <a:lstStyle/>
        <a:p>
          <a:endParaRPr lang="en-US"/>
        </a:p>
      </dgm:t>
    </dgm:pt>
    <dgm:pt modelId="{42A6A787-34DD-46B7-9C16-073B2A80D7E8}" type="sibTrans" cxnId="{09D63077-EE8B-43C3-AB0B-CE1A550CD54E}">
      <dgm:prSet/>
      <dgm:spPr/>
      <dgm:t>
        <a:bodyPr/>
        <a:lstStyle/>
        <a:p>
          <a:endParaRPr lang="en-US"/>
        </a:p>
      </dgm:t>
    </dgm:pt>
    <dgm:pt modelId="{73DEB7F1-A2A0-4C95-A629-03B711C2E75A}">
      <dgm:prSet/>
      <dgm:spPr/>
      <dgm:t>
        <a:bodyPr/>
        <a:lstStyle/>
        <a:p>
          <a:r>
            <a:rPr lang="nl-NL"/>
            <a:t>De noordelijke koloniën aan de oostkust waren vestigingskoloniën, gericht op landbouw, handel en nijverheid. </a:t>
          </a:r>
          <a:endParaRPr lang="en-US"/>
        </a:p>
      </dgm:t>
    </dgm:pt>
    <dgm:pt modelId="{785501AF-C921-4379-85B2-76E22A0C0E5B}" type="parTrans" cxnId="{35EC6DEE-4977-46D1-8EA9-4819B8AD0E6D}">
      <dgm:prSet/>
      <dgm:spPr/>
      <dgm:t>
        <a:bodyPr/>
        <a:lstStyle/>
        <a:p>
          <a:endParaRPr lang="en-US"/>
        </a:p>
      </dgm:t>
    </dgm:pt>
    <dgm:pt modelId="{49FD0198-79D3-4030-9623-94AD82110191}" type="sibTrans" cxnId="{35EC6DEE-4977-46D1-8EA9-4819B8AD0E6D}">
      <dgm:prSet/>
      <dgm:spPr/>
      <dgm:t>
        <a:bodyPr/>
        <a:lstStyle/>
        <a:p>
          <a:endParaRPr lang="en-US"/>
        </a:p>
      </dgm:t>
    </dgm:pt>
    <dgm:pt modelId="{3AF29894-40F5-442A-BAD0-F039188739B5}">
      <dgm:prSet/>
      <dgm:spPr/>
      <dgm:t>
        <a:bodyPr/>
        <a:lstStyle/>
        <a:p>
          <a:r>
            <a:rPr lang="nl-NL"/>
            <a:t>De koloniën in het zuiden ontwikkelden zich steeds meer tot plantage-economieën, waar producten als tabak en katoen voor de export werden verbouwd. 	</a:t>
          </a:r>
          <a:endParaRPr lang="en-US"/>
        </a:p>
      </dgm:t>
    </dgm:pt>
    <dgm:pt modelId="{42D410CD-7D8C-4336-AE61-67B1A45C4E57}" type="parTrans" cxnId="{5BD20DE1-D063-467D-9FA5-646B706320BF}">
      <dgm:prSet/>
      <dgm:spPr/>
      <dgm:t>
        <a:bodyPr/>
        <a:lstStyle/>
        <a:p>
          <a:endParaRPr lang="en-US"/>
        </a:p>
      </dgm:t>
    </dgm:pt>
    <dgm:pt modelId="{D37CD625-4FD2-4ED3-8291-9BA5F7D869C4}" type="sibTrans" cxnId="{5BD20DE1-D063-467D-9FA5-646B706320BF}">
      <dgm:prSet/>
      <dgm:spPr/>
      <dgm:t>
        <a:bodyPr/>
        <a:lstStyle/>
        <a:p>
          <a:endParaRPr lang="en-US"/>
        </a:p>
      </dgm:t>
    </dgm:pt>
    <dgm:pt modelId="{CF5D2B27-9C75-4624-80D7-31253647351D}" type="pres">
      <dgm:prSet presAssocID="{AD03F7E8-5426-4832-BFC0-DA077A077B48}" presName="vert0" presStyleCnt="0">
        <dgm:presLayoutVars>
          <dgm:dir/>
          <dgm:animOne val="branch"/>
          <dgm:animLvl val="lvl"/>
        </dgm:presLayoutVars>
      </dgm:prSet>
      <dgm:spPr/>
    </dgm:pt>
    <dgm:pt modelId="{7181906F-EC9F-4B57-A175-CC253AD9C7B8}" type="pres">
      <dgm:prSet presAssocID="{69CAE3F2-73DD-45A1-A2D7-639D94D925B1}" presName="thickLine" presStyleLbl="alignNode1" presStyleIdx="0" presStyleCnt="3"/>
      <dgm:spPr/>
    </dgm:pt>
    <dgm:pt modelId="{255681DE-FF10-4B8A-8485-C1B5D64FA8A1}" type="pres">
      <dgm:prSet presAssocID="{69CAE3F2-73DD-45A1-A2D7-639D94D925B1}" presName="horz1" presStyleCnt="0"/>
      <dgm:spPr/>
    </dgm:pt>
    <dgm:pt modelId="{879AE510-F3D0-443C-A244-B0F261B6C53F}" type="pres">
      <dgm:prSet presAssocID="{69CAE3F2-73DD-45A1-A2D7-639D94D925B1}" presName="tx1" presStyleLbl="revTx" presStyleIdx="0" presStyleCnt="3"/>
      <dgm:spPr/>
    </dgm:pt>
    <dgm:pt modelId="{FE6E7A90-750C-49D3-B399-3739984CDE4D}" type="pres">
      <dgm:prSet presAssocID="{69CAE3F2-73DD-45A1-A2D7-639D94D925B1}" presName="vert1" presStyleCnt="0"/>
      <dgm:spPr/>
    </dgm:pt>
    <dgm:pt modelId="{9C14F2DE-3A9A-465B-8B27-32836A09F51F}" type="pres">
      <dgm:prSet presAssocID="{73DEB7F1-A2A0-4C95-A629-03B711C2E75A}" presName="thickLine" presStyleLbl="alignNode1" presStyleIdx="1" presStyleCnt="3"/>
      <dgm:spPr/>
    </dgm:pt>
    <dgm:pt modelId="{DAC4149F-1E72-4AA2-B5C2-C21D5BD17C7E}" type="pres">
      <dgm:prSet presAssocID="{73DEB7F1-A2A0-4C95-A629-03B711C2E75A}" presName="horz1" presStyleCnt="0"/>
      <dgm:spPr/>
    </dgm:pt>
    <dgm:pt modelId="{38ED9029-D644-479F-8E67-5D65CF824178}" type="pres">
      <dgm:prSet presAssocID="{73DEB7F1-A2A0-4C95-A629-03B711C2E75A}" presName="tx1" presStyleLbl="revTx" presStyleIdx="1" presStyleCnt="3"/>
      <dgm:spPr/>
    </dgm:pt>
    <dgm:pt modelId="{61222E55-74CC-40BA-94B3-787B61FE1A98}" type="pres">
      <dgm:prSet presAssocID="{73DEB7F1-A2A0-4C95-A629-03B711C2E75A}" presName="vert1" presStyleCnt="0"/>
      <dgm:spPr/>
    </dgm:pt>
    <dgm:pt modelId="{819CDDB5-4D61-407D-AB64-9702B6E1F6A9}" type="pres">
      <dgm:prSet presAssocID="{3AF29894-40F5-442A-BAD0-F039188739B5}" presName="thickLine" presStyleLbl="alignNode1" presStyleIdx="2" presStyleCnt="3"/>
      <dgm:spPr/>
    </dgm:pt>
    <dgm:pt modelId="{983FE645-0793-47FE-9AC4-D1553C75042F}" type="pres">
      <dgm:prSet presAssocID="{3AF29894-40F5-442A-BAD0-F039188739B5}" presName="horz1" presStyleCnt="0"/>
      <dgm:spPr/>
    </dgm:pt>
    <dgm:pt modelId="{32EBC239-C24F-4C10-91A6-A4D5CB427E97}" type="pres">
      <dgm:prSet presAssocID="{3AF29894-40F5-442A-BAD0-F039188739B5}" presName="tx1" presStyleLbl="revTx" presStyleIdx="2" presStyleCnt="3"/>
      <dgm:spPr/>
    </dgm:pt>
    <dgm:pt modelId="{EEE8B538-24F4-40D8-836C-4A4B74F0FD8B}" type="pres">
      <dgm:prSet presAssocID="{3AF29894-40F5-442A-BAD0-F039188739B5}" presName="vert1" presStyleCnt="0"/>
      <dgm:spPr/>
    </dgm:pt>
  </dgm:ptLst>
  <dgm:cxnLst>
    <dgm:cxn modelId="{A1F68F3A-C65F-4640-A335-0312B0AD7922}" type="presOf" srcId="{73DEB7F1-A2A0-4C95-A629-03B711C2E75A}" destId="{38ED9029-D644-479F-8E67-5D65CF824178}" srcOrd="0" destOrd="0" presId="urn:microsoft.com/office/officeart/2008/layout/LinedList"/>
    <dgm:cxn modelId="{3FFF8B42-9330-48C7-B8AD-33112673B781}" type="presOf" srcId="{AD03F7E8-5426-4832-BFC0-DA077A077B48}" destId="{CF5D2B27-9C75-4624-80D7-31253647351D}" srcOrd="0" destOrd="0" presId="urn:microsoft.com/office/officeart/2008/layout/LinedList"/>
    <dgm:cxn modelId="{09D63077-EE8B-43C3-AB0B-CE1A550CD54E}" srcId="{AD03F7E8-5426-4832-BFC0-DA077A077B48}" destId="{69CAE3F2-73DD-45A1-A2D7-639D94D925B1}" srcOrd="0" destOrd="0" parTransId="{60A00B7D-494F-4D81-8959-3F97150D71EB}" sibTransId="{42A6A787-34DD-46B7-9C16-073B2A80D7E8}"/>
    <dgm:cxn modelId="{3E77DD99-9931-4224-816F-13E4E8699118}" type="presOf" srcId="{69CAE3F2-73DD-45A1-A2D7-639D94D925B1}" destId="{879AE510-F3D0-443C-A244-B0F261B6C53F}" srcOrd="0" destOrd="0" presId="urn:microsoft.com/office/officeart/2008/layout/LinedList"/>
    <dgm:cxn modelId="{08F17B9C-769A-4E12-B0F5-06C715177169}" type="presOf" srcId="{3AF29894-40F5-442A-BAD0-F039188739B5}" destId="{32EBC239-C24F-4C10-91A6-A4D5CB427E97}" srcOrd="0" destOrd="0" presId="urn:microsoft.com/office/officeart/2008/layout/LinedList"/>
    <dgm:cxn modelId="{5BD20DE1-D063-467D-9FA5-646B706320BF}" srcId="{AD03F7E8-5426-4832-BFC0-DA077A077B48}" destId="{3AF29894-40F5-442A-BAD0-F039188739B5}" srcOrd="2" destOrd="0" parTransId="{42D410CD-7D8C-4336-AE61-67B1A45C4E57}" sibTransId="{D37CD625-4FD2-4ED3-8291-9BA5F7D869C4}"/>
    <dgm:cxn modelId="{35EC6DEE-4977-46D1-8EA9-4819B8AD0E6D}" srcId="{AD03F7E8-5426-4832-BFC0-DA077A077B48}" destId="{73DEB7F1-A2A0-4C95-A629-03B711C2E75A}" srcOrd="1" destOrd="0" parTransId="{785501AF-C921-4379-85B2-76E22A0C0E5B}" sibTransId="{49FD0198-79D3-4030-9623-94AD82110191}"/>
    <dgm:cxn modelId="{093DEE45-7067-4297-9512-6A6738116F3E}" type="presParOf" srcId="{CF5D2B27-9C75-4624-80D7-31253647351D}" destId="{7181906F-EC9F-4B57-A175-CC253AD9C7B8}" srcOrd="0" destOrd="0" presId="urn:microsoft.com/office/officeart/2008/layout/LinedList"/>
    <dgm:cxn modelId="{85AE7B20-2C6B-465A-81D6-F84BD84344BF}" type="presParOf" srcId="{CF5D2B27-9C75-4624-80D7-31253647351D}" destId="{255681DE-FF10-4B8A-8485-C1B5D64FA8A1}" srcOrd="1" destOrd="0" presId="urn:microsoft.com/office/officeart/2008/layout/LinedList"/>
    <dgm:cxn modelId="{9ECE10C6-C615-472E-8330-BB76BA7155BD}" type="presParOf" srcId="{255681DE-FF10-4B8A-8485-C1B5D64FA8A1}" destId="{879AE510-F3D0-443C-A244-B0F261B6C53F}" srcOrd="0" destOrd="0" presId="urn:microsoft.com/office/officeart/2008/layout/LinedList"/>
    <dgm:cxn modelId="{01A49F0C-D996-4272-8E43-2F3146E7B8BC}" type="presParOf" srcId="{255681DE-FF10-4B8A-8485-C1B5D64FA8A1}" destId="{FE6E7A90-750C-49D3-B399-3739984CDE4D}" srcOrd="1" destOrd="0" presId="urn:microsoft.com/office/officeart/2008/layout/LinedList"/>
    <dgm:cxn modelId="{D8F293E0-443F-453F-B5B8-14E9E0F78498}" type="presParOf" srcId="{CF5D2B27-9C75-4624-80D7-31253647351D}" destId="{9C14F2DE-3A9A-465B-8B27-32836A09F51F}" srcOrd="2" destOrd="0" presId="urn:microsoft.com/office/officeart/2008/layout/LinedList"/>
    <dgm:cxn modelId="{A55AFE43-5C27-4BCA-B73E-4CD81950AD3B}" type="presParOf" srcId="{CF5D2B27-9C75-4624-80D7-31253647351D}" destId="{DAC4149F-1E72-4AA2-B5C2-C21D5BD17C7E}" srcOrd="3" destOrd="0" presId="urn:microsoft.com/office/officeart/2008/layout/LinedList"/>
    <dgm:cxn modelId="{1402DCB8-B5E8-4C74-9343-8F3997D387B8}" type="presParOf" srcId="{DAC4149F-1E72-4AA2-B5C2-C21D5BD17C7E}" destId="{38ED9029-D644-479F-8E67-5D65CF824178}" srcOrd="0" destOrd="0" presId="urn:microsoft.com/office/officeart/2008/layout/LinedList"/>
    <dgm:cxn modelId="{475A9B4A-3881-49BA-988A-FDAFB24E7873}" type="presParOf" srcId="{DAC4149F-1E72-4AA2-B5C2-C21D5BD17C7E}" destId="{61222E55-74CC-40BA-94B3-787B61FE1A98}" srcOrd="1" destOrd="0" presId="urn:microsoft.com/office/officeart/2008/layout/LinedList"/>
    <dgm:cxn modelId="{4F64C276-E29F-4502-AA0D-216E256B5A22}" type="presParOf" srcId="{CF5D2B27-9C75-4624-80D7-31253647351D}" destId="{819CDDB5-4D61-407D-AB64-9702B6E1F6A9}" srcOrd="4" destOrd="0" presId="urn:microsoft.com/office/officeart/2008/layout/LinedList"/>
    <dgm:cxn modelId="{D6C5D69F-6B2A-4875-B5FA-9CDE65FBF12F}" type="presParOf" srcId="{CF5D2B27-9C75-4624-80D7-31253647351D}" destId="{983FE645-0793-47FE-9AC4-D1553C75042F}" srcOrd="5" destOrd="0" presId="urn:microsoft.com/office/officeart/2008/layout/LinedList"/>
    <dgm:cxn modelId="{F2276703-264E-42A3-A7A2-576F0B400B9D}" type="presParOf" srcId="{983FE645-0793-47FE-9AC4-D1553C75042F}" destId="{32EBC239-C24F-4C10-91A6-A4D5CB427E97}" srcOrd="0" destOrd="0" presId="urn:microsoft.com/office/officeart/2008/layout/LinedList"/>
    <dgm:cxn modelId="{5E15D641-7438-44AA-B8F4-0785D49457BE}" type="presParOf" srcId="{983FE645-0793-47FE-9AC4-D1553C75042F}" destId="{EEE8B538-24F4-40D8-836C-4A4B74F0FD8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49BF9A-DC7E-458A-B8FE-677EDA4A57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AFD8D72-8BEA-4BBE-86DC-9C2A94A5FF44}">
      <dgm:prSet/>
      <dgm:spPr/>
      <dgm:t>
        <a:bodyPr/>
        <a:lstStyle/>
        <a:p>
          <a:r>
            <a:rPr lang="nl-NL" dirty="0"/>
            <a:t>[27] Rationeel optimisme en ‘verlicht denken’ dat werd toegepast op alle terreinen van de samenleving: godsdienst, politiek, economie en sociale verhoudingen 	</a:t>
          </a:r>
          <a:endParaRPr lang="en-US" dirty="0"/>
        </a:p>
      </dgm:t>
    </dgm:pt>
    <dgm:pt modelId="{1A26B11D-51E8-4AB2-9E73-3D3D94C588A4}" type="parTrans" cxnId="{40A56476-61F5-45E0-8F7E-E41C647998C9}">
      <dgm:prSet/>
      <dgm:spPr/>
      <dgm:t>
        <a:bodyPr/>
        <a:lstStyle/>
        <a:p>
          <a:endParaRPr lang="en-US"/>
        </a:p>
      </dgm:t>
    </dgm:pt>
    <dgm:pt modelId="{CD180A4C-6691-4C58-B0D1-0169D574963D}" type="sibTrans" cxnId="{40A56476-61F5-45E0-8F7E-E41C647998C9}">
      <dgm:prSet/>
      <dgm:spPr/>
      <dgm:t>
        <a:bodyPr/>
        <a:lstStyle/>
        <a:p>
          <a:endParaRPr lang="en-US"/>
        </a:p>
      </dgm:t>
    </dgm:pt>
    <dgm:pt modelId="{AA30120D-850C-47F9-9B91-05D77CB0B2A9}">
      <dgm:prSet/>
      <dgm:spPr/>
      <dgm:t>
        <a:bodyPr/>
        <a:lstStyle/>
        <a:p>
          <a:r>
            <a:rPr lang="nl-NL" dirty="0"/>
            <a:t>[30] De democratische revoluties in westerse landen met als gevolg discussies over grondwetten, grondrechten en staatsburgerschap 	</a:t>
          </a:r>
          <a:endParaRPr lang="en-US" dirty="0"/>
        </a:p>
      </dgm:t>
    </dgm:pt>
    <dgm:pt modelId="{25A72C66-6DC6-430E-8BDE-A52E2D2FCC7A}" type="parTrans" cxnId="{844F7CF0-A36E-462D-B38E-B482F5714DDB}">
      <dgm:prSet/>
      <dgm:spPr/>
      <dgm:t>
        <a:bodyPr/>
        <a:lstStyle/>
        <a:p>
          <a:endParaRPr lang="en-US"/>
        </a:p>
      </dgm:t>
    </dgm:pt>
    <dgm:pt modelId="{0CE25644-490C-4D3D-A2DE-E27012F24DC1}" type="sibTrans" cxnId="{844F7CF0-A36E-462D-B38E-B482F5714DDB}">
      <dgm:prSet/>
      <dgm:spPr/>
      <dgm:t>
        <a:bodyPr/>
        <a:lstStyle/>
        <a:p>
          <a:endParaRPr lang="en-US"/>
        </a:p>
      </dgm:t>
    </dgm:pt>
    <dgm:pt modelId="{F8D3AD06-501F-4302-95F5-29BAC080FC8C}">
      <dgm:prSet/>
      <dgm:spPr/>
      <dgm:t>
        <a:bodyPr/>
        <a:lstStyle/>
        <a:p>
          <a:r>
            <a:rPr lang="nl-NL"/>
            <a:t>Europese kolonisten kwamen in aanraking met Verlichte ideeën zoals de trias politica, het idee van volkssoevereiniteit en van natuurlijke rechten.</a:t>
          </a:r>
          <a:endParaRPr lang="en-US"/>
        </a:p>
      </dgm:t>
    </dgm:pt>
    <dgm:pt modelId="{86D9F679-E073-4345-B42B-39748ACFE669}" type="parTrans" cxnId="{552AB7ED-233A-4B41-9E29-27697AC1A541}">
      <dgm:prSet/>
      <dgm:spPr/>
      <dgm:t>
        <a:bodyPr/>
        <a:lstStyle/>
        <a:p>
          <a:endParaRPr lang="en-US"/>
        </a:p>
      </dgm:t>
    </dgm:pt>
    <dgm:pt modelId="{D3CBD47D-C3E4-4B95-B601-FAD2D6672E63}" type="sibTrans" cxnId="{552AB7ED-233A-4B41-9E29-27697AC1A541}">
      <dgm:prSet/>
      <dgm:spPr/>
      <dgm:t>
        <a:bodyPr/>
        <a:lstStyle/>
        <a:p>
          <a:endParaRPr lang="en-US"/>
        </a:p>
      </dgm:t>
    </dgm:pt>
    <dgm:pt modelId="{2263D87D-2EA5-49C7-8AF5-C52F20EFA4D5}">
      <dgm:prSet/>
      <dgm:spPr/>
      <dgm:t>
        <a:bodyPr/>
        <a:lstStyle/>
        <a:p>
          <a:r>
            <a:rPr lang="nl-NL" dirty="0"/>
            <a:t>Zij hadden geen politieke vertegenwoordiging in het parlement in Groot-Brittannië maar betaalden wel belastingen aan dat land. Dat frustreerde de kolonisten. </a:t>
          </a:r>
          <a:endParaRPr lang="en-US" dirty="0"/>
        </a:p>
      </dgm:t>
    </dgm:pt>
    <dgm:pt modelId="{A04D99BF-4429-413B-8B0D-D3A40D449202}" type="parTrans" cxnId="{423E90E1-B668-4C91-8350-7D43862F57D2}">
      <dgm:prSet/>
      <dgm:spPr/>
      <dgm:t>
        <a:bodyPr/>
        <a:lstStyle/>
        <a:p>
          <a:endParaRPr lang="en-US"/>
        </a:p>
      </dgm:t>
    </dgm:pt>
    <dgm:pt modelId="{3E6C645F-CC81-4033-8BBD-191722B76BCE}" type="sibTrans" cxnId="{423E90E1-B668-4C91-8350-7D43862F57D2}">
      <dgm:prSet/>
      <dgm:spPr/>
      <dgm:t>
        <a:bodyPr/>
        <a:lstStyle/>
        <a:p>
          <a:endParaRPr lang="en-US"/>
        </a:p>
      </dgm:t>
    </dgm:pt>
    <dgm:pt modelId="{B04F1F18-D5F9-4E14-BB2F-66C3288FB4DA}">
      <dgm:prSet/>
      <dgm:spPr/>
      <dgm:t>
        <a:bodyPr/>
        <a:lstStyle/>
        <a:p>
          <a:r>
            <a:rPr lang="nl-NL"/>
            <a:t>Zij kwamen in 1776 in opstand en vormden een onafhankelijke federale staat, de Verenigde Staten van Amerika. 	</a:t>
          </a:r>
          <a:endParaRPr lang="en-US"/>
        </a:p>
      </dgm:t>
    </dgm:pt>
    <dgm:pt modelId="{7A6E0D52-CB09-4427-B83F-984EFF75AE66}" type="parTrans" cxnId="{043D9B66-EB6A-4D0D-96B9-284F73F05BAD}">
      <dgm:prSet/>
      <dgm:spPr/>
      <dgm:t>
        <a:bodyPr/>
        <a:lstStyle/>
        <a:p>
          <a:endParaRPr lang="en-US"/>
        </a:p>
      </dgm:t>
    </dgm:pt>
    <dgm:pt modelId="{B54F2E49-53CE-4A39-8B69-3648C4591CF2}" type="sibTrans" cxnId="{043D9B66-EB6A-4D0D-96B9-284F73F05BAD}">
      <dgm:prSet/>
      <dgm:spPr/>
      <dgm:t>
        <a:bodyPr/>
        <a:lstStyle/>
        <a:p>
          <a:endParaRPr lang="en-US"/>
        </a:p>
      </dgm:t>
    </dgm:pt>
    <dgm:pt modelId="{93824C9E-48E5-438D-AA83-FDF0F7C71C63}" type="pres">
      <dgm:prSet presAssocID="{EB49BF9A-DC7E-458A-B8FE-677EDA4A5777}" presName="vert0" presStyleCnt="0">
        <dgm:presLayoutVars>
          <dgm:dir/>
          <dgm:animOne val="branch"/>
          <dgm:animLvl val="lvl"/>
        </dgm:presLayoutVars>
      </dgm:prSet>
      <dgm:spPr/>
    </dgm:pt>
    <dgm:pt modelId="{142E675F-6AC4-4F18-ABE2-5FCE38E180EB}" type="pres">
      <dgm:prSet presAssocID="{7AFD8D72-8BEA-4BBE-86DC-9C2A94A5FF44}" presName="thickLine" presStyleLbl="alignNode1" presStyleIdx="0" presStyleCnt="5"/>
      <dgm:spPr/>
    </dgm:pt>
    <dgm:pt modelId="{31D52141-E0DD-41AE-B645-58DDA095FA11}" type="pres">
      <dgm:prSet presAssocID="{7AFD8D72-8BEA-4BBE-86DC-9C2A94A5FF44}" presName="horz1" presStyleCnt="0"/>
      <dgm:spPr/>
    </dgm:pt>
    <dgm:pt modelId="{7C1C4F46-C52C-4EC5-B3BB-5871FFAD941E}" type="pres">
      <dgm:prSet presAssocID="{7AFD8D72-8BEA-4BBE-86DC-9C2A94A5FF44}" presName="tx1" presStyleLbl="revTx" presStyleIdx="0" presStyleCnt="5"/>
      <dgm:spPr/>
    </dgm:pt>
    <dgm:pt modelId="{B544B3EF-67DF-4D58-A9D7-5F8953619A10}" type="pres">
      <dgm:prSet presAssocID="{7AFD8D72-8BEA-4BBE-86DC-9C2A94A5FF44}" presName="vert1" presStyleCnt="0"/>
      <dgm:spPr/>
    </dgm:pt>
    <dgm:pt modelId="{83C8DE28-B50E-4AE7-923D-E24BDF6CD04D}" type="pres">
      <dgm:prSet presAssocID="{AA30120D-850C-47F9-9B91-05D77CB0B2A9}" presName="thickLine" presStyleLbl="alignNode1" presStyleIdx="1" presStyleCnt="5"/>
      <dgm:spPr/>
    </dgm:pt>
    <dgm:pt modelId="{546D1988-8F86-4D8F-93E8-4E66C39A44AF}" type="pres">
      <dgm:prSet presAssocID="{AA30120D-850C-47F9-9B91-05D77CB0B2A9}" presName="horz1" presStyleCnt="0"/>
      <dgm:spPr/>
    </dgm:pt>
    <dgm:pt modelId="{1C9F25F9-53E2-42E7-A70A-37A9135B7F96}" type="pres">
      <dgm:prSet presAssocID="{AA30120D-850C-47F9-9B91-05D77CB0B2A9}" presName="tx1" presStyleLbl="revTx" presStyleIdx="1" presStyleCnt="5"/>
      <dgm:spPr/>
    </dgm:pt>
    <dgm:pt modelId="{4A3C2837-10C8-486D-977A-26B21EE47B71}" type="pres">
      <dgm:prSet presAssocID="{AA30120D-850C-47F9-9B91-05D77CB0B2A9}" presName="vert1" presStyleCnt="0"/>
      <dgm:spPr/>
    </dgm:pt>
    <dgm:pt modelId="{CC449E0F-F45D-4FD6-97B1-B2C9F66E13DC}" type="pres">
      <dgm:prSet presAssocID="{F8D3AD06-501F-4302-95F5-29BAC080FC8C}" presName="thickLine" presStyleLbl="alignNode1" presStyleIdx="2" presStyleCnt="5"/>
      <dgm:spPr/>
    </dgm:pt>
    <dgm:pt modelId="{03A0F740-BD14-4089-A57A-5CCB41F56C10}" type="pres">
      <dgm:prSet presAssocID="{F8D3AD06-501F-4302-95F5-29BAC080FC8C}" presName="horz1" presStyleCnt="0"/>
      <dgm:spPr/>
    </dgm:pt>
    <dgm:pt modelId="{6C93BA11-9E80-4A4A-A04E-D6FFBAE5083A}" type="pres">
      <dgm:prSet presAssocID="{F8D3AD06-501F-4302-95F5-29BAC080FC8C}" presName="tx1" presStyleLbl="revTx" presStyleIdx="2" presStyleCnt="5"/>
      <dgm:spPr/>
    </dgm:pt>
    <dgm:pt modelId="{4228187B-13C0-4080-887C-E1CAEA7D516E}" type="pres">
      <dgm:prSet presAssocID="{F8D3AD06-501F-4302-95F5-29BAC080FC8C}" presName="vert1" presStyleCnt="0"/>
      <dgm:spPr/>
    </dgm:pt>
    <dgm:pt modelId="{D69E465B-B876-403A-9B79-33A1167E7DE3}" type="pres">
      <dgm:prSet presAssocID="{2263D87D-2EA5-49C7-8AF5-C52F20EFA4D5}" presName="thickLine" presStyleLbl="alignNode1" presStyleIdx="3" presStyleCnt="5"/>
      <dgm:spPr/>
    </dgm:pt>
    <dgm:pt modelId="{F631B731-E72D-4078-B855-5F4D609FAD8F}" type="pres">
      <dgm:prSet presAssocID="{2263D87D-2EA5-49C7-8AF5-C52F20EFA4D5}" presName="horz1" presStyleCnt="0"/>
      <dgm:spPr/>
    </dgm:pt>
    <dgm:pt modelId="{1D68B608-1978-4B7A-B512-63E36144DDC9}" type="pres">
      <dgm:prSet presAssocID="{2263D87D-2EA5-49C7-8AF5-C52F20EFA4D5}" presName="tx1" presStyleLbl="revTx" presStyleIdx="3" presStyleCnt="5"/>
      <dgm:spPr/>
    </dgm:pt>
    <dgm:pt modelId="{288E95F7-8FA9-4B5C-BB6E-0F0A75E3F202}" type="pres">
      <dgm:prSet presAssocID="{2263D87D-2EA5-49C7-8AF5-C52F20EFA4D5}" presName="vert1" presStyleCnt="0"/>
      <dgm:spPr/>
    </dgm:pt>
    <dgm:pt modelId="{910D0445-CFBF-4A5C-827A-8581507C193B}" type="pres">
      <dgm:prSet presAssocID="{B04F1F18-D5F9-4E14-BB2F-66C3288FB4DA}" presName="thickLine" presStyleLbl="alignNode1" presStyleIdx="4" presStyleCnt="5"/>
      <dgm:spPr/>
    </dgm:pt>
    <dgm:pt modelId="{50F7571D-9822-40D9-9B40-82BEE329FEB8}" type="pres">
      <dgm:prSet presAssocID="{B04F1F18-D5F9-4E14-BB2F-66C3288FB4DA}" presName="horz1" presStyleCnt="0"/>
      <dgm:spPr/>
    </dgm:pt>
    <dgm:pt modelId="{1932435C-7A44-448D-9242-3E084BFE2FA4}" type="pres">
      <dgm:prSet presAssocID="{B04F1F18-D5F9-4E14-BB2F-66C3288FB4DA}" presName="tx1" presStyleLbl="revTx" presStyleIdx="4" presStyleCnt="5"/>
      <dgm:spPr/>
    </dgm:pt>
    <dgm:pt modelId="{4D51C083-89D3-4631-80E8-B49916990987}" type="pres">
      <dgm:prSet presAssocID="{B04F1F18-D5F9-4E14-BB2F-66C3288FB4DA}" presName="vert1" presStyleCnt="0"/>
      <dgm:spPr/>
    </dgm:pt>
  </dgm:ptLst>
  <dgm:cxnLst>
    <dgm:cxn modelId="{E9193605-7F85-4464-AD1F-F4A9657B5193}" type="presOf" srcId="{B04F1F18-D5F9-4E14-BB2F-66C3288FB4DA}" destId="{1932435C-7A44-448D-9242-3E084BFE2FA4}" srcOrd="0" destOrd="0" presId="urn:microsoft.com/office/officeart/2008/layout/LinedList"/>
    <dgm:cxn modelId="{2B89551A-D76A-4366-82EA-6EF0809DA434}" type="presOf" srcId="{2263D87D-2EA5-49C7-8AF5-C52F20EFA4D5}" destId="{1D68B608-1978-4B7A-B512-63E36144DDC9}" srcOrd="0" destOrd="0" presId="urn:microsoft.com/office/officeart/2008/layout/LinedList"/>
    <dgm:cxn modelId="{00E59C25-B819-4F69-B690-949E9639D94D}" type="presOf" srcId="{EB49BF9A-DC7E-458A-B8FE-677EDA4A5777}" destId="{93824C9E-48E5-438D-AA83-FDF0F7C71C63}" srcOrd="0" destOrd="0" presId="urn:microsoft.com/office/officeart/2008/layout/LinedList"/>
    <dgm:cxn modelId="{3E97D540-5209-49B7-B331-3EEA8DB1AF4D}" type="presOf" srcId="{AA30120D-850C-47F9-9B91-05D77CB0B2A9}" destId="{1C9F25F9-53E2-42E7-A70A-37A9135B7F96}" srcOrd="0" destOrd="0" presId="urn:microsoft.com/office/officeart/2008/layout/LinedList"/>
    <dgm:cxn modelId="{043D9B66-EB6A-4D0D-96B9-284F73F05BAD}" srcId="{EB49BF9A-DC7E-458A-B8FE-677EDA4A5777}" destId="{B04F1F18-D5F9-4E14-BB2F-66C3288FB4DA}" srcOrd="4" destOrd="0" parTransId="{7A6E0D52-CB09-4427-B83F-984EFF75AE66}" sibTransId="{B54F2E49-53CE-4A39-8B69-3648C4591CF2}"/>
    <dgm:cxn modelId="{4D157947-8D65-439A-9E0F-7A7A2C1F311A}" type="presOf" srcId="{7AFD8D72-8BEA-4BBE-86DC-9C2A94A5FF44}" destId="{7C1C4F46-C52C-4EC5-B3BB-5871FFAD941E}" srcOrd="0" destOrd="0" presId="urn:microsoft.com/office/officeart/2008/layout/LinedList"/>
    <dgm:cxn modelId="{FFBA3C6F-5072-4494-BD56-ED11C359A31B}" type="presOf" srcId="{F8D3AD06-501F-4302-95F5-29BAC080FC8C}" destId="{6C93BA11-9E80-4A4A-A04E-D6FFBAE5083A}" srcOrd="0" destOrd="0" presId="urn:microsoft.com/office/officeart/2008/layout/LinedList"/>
    <dgm:cxn modelId="{40A56476-61F5-45E0-8F7E-E41C647998C9}" srcId="{EB49BF9A-DC7E-458A-B8FE-677EDA4A5777}" destId="{7AFD8D72-8BEA-4BBE-86DC-9C2A94A5FF44}" srcOrd="0" destOrd="0" parTransId="{1A26B11D-51E8-4AB2-9E73-3D3D94C588A4}" sibTransId="{CD180A4C-6691-4C58-B0D1-0169D574963D}"/>
    <dgm:cxn modelId="{423E90E1-B668-4C91-8350-7D43862F57D2}" srcId="{EB49BF9A-DC7E-458A-B8FE-677EDA4A5777}" destId="{2263D87D-2EA5-49C7-8AF5-C52F20EFA4D5}" srcOrd="3" destOrd="0" parTransId="{A04D99BF-4429-413B-8B0D-D3A40D449202}" sibTransId="{3E6C645F-CC81-4033-8BBD-191722B76BCE}"/>
    <dgm:cxn modelId="{552AB7ED-233A-4B41-9E29-27697AC1A541}" srcId="{EB49BF9A-DC7E-458A-B8FE-677EDA4A5777}" destId="{F8D3AD06-501F-4302-95F5-29BAC080FC8C}" srcOrd="2" destOrd="0" parTransId="{86D9F679-E073-4345-B42B-39748ACFE669}" sibTransId="{D3CBD47D-C3E4-4B95-B601-FAD2D6672E63}"/>
    <dgm:cxn modelId="{844F7CF0-A36E-462D-B38E-B482F5714DDB}" srcId="{EB49BF9A-DC7E-458A-B8FE-677EDA4A5777}" destId="{AA30120D-850C-47F9-9B91-05D77CB0B2A9}" srcOrd="1" destOrd="0" parTransId="{25A72C66-6DC6-430E-8BDE-A52E2D2FCC7A}" sibTransId="{0CE25644-490C-4D3D-A2DE-E27012F24DC1}"/>
    <dgm:cxn modelId="{779D9ED9-EE81-4C4E-86AE-65660249E558}" type="presParOf" srcId="{93824C9E-48E5-438D-AA83-FDF0F7C71C63}" destId="{142E675F-6AC4-4F18-ABE2-5FCE38E180EB}" srcOrd="0" destOrd="0" presId="urn:microsoft.com/office/officeart/2008/layout/LinedList"/>
    <dgm:cxn modelId="{64E888CF-C073-469E-ADC4-EE15673C75FD}" type="presParOf" srcId="{93824C9E-48E5-438D-AA83-FDF0F7C71C63}" destId="{31D52141-E0DD-41AE-B645-58DDA095FA11}" srcOrd="1" destOrd="0" presId="urn:microsoft.com/office/officeart/2008/layout/LinedList"/>
    <dgm:cxn modelId="{B5F1FD3E-D7F3-4116-B5D1-114D702FFD22}" type="presParOf" srcId="{31D52141-E0DD-41AE-B645-58DDA095FA11}" destId="{7C1C4F46-C52C-4EC5-B3BB-5871FFAD941E}" srcOrd="0" destOrd="0" presId="urn:microsoft.com/office/officeart/2008/layout/LinedList"/>
    <dgm:cxn modelId="{5F03A1BC-ADE3-4847-8080-55B37FC1B7C7}" type="presParOf" srcId="{31D52141-E0DD-41AE-B645-58DDA095FA11}" destId="{B544B3EF-67DF-4D58-A9D7-5F8953619A10}" srcOrd="1" destOrd="0" presId="urn:microsoft.com/office/officeart/2008/layout/LinedList"/>
    <dgm:cxn modelId="{53C758E6-40A2-450B-9B86-6298D1E3045C}" type="presParOf" srcId="{93824C9E-48E5-438D-AA83-FDF0F7C71C63}" destId="{83C8DE28-B50E-4AE7-923D-E24BDF6CD04D}" srcOrd="2" destOrd="0" presId="urn:microsoft.com/office/officeart/2008/layout/LinedList"/>
    <dgm:cxn modelId="{90A6E40E-C514-4C44-A360-11D1E4BBAFF9}" type="presParOf" srcId="{93824C9E-48E5-438D-AA83-FDF0F7C71C63}" destId="{546D1988-8F86-4D8F-93E8-4E66C39A44AF}" srcOrd="3" destOrd="0" presId="urn:microsoft.com/office/officeart/2008/layout/LinedList"/>
    <dgm:cxn modelId="{8EB829D2-8077-476C-B9ED-165E57848E7D}" type="presParOf" srcId="{546D1988-8F86-4D8F-93E8-4E66C39A44AF}" destId="{1C9F25F9-53E2-42E7-A70A-37A9135B7F96}" srcOrd="0" destOrd="0" presId="urn:microsoft.com/office/officeart/2008/layout/LinedList"/>
    <dgm:cxn modelId="{2EA9623A-9E37-4915-93D5-3A9353F15D91}" type="presParOf" srcId="{546D1988-8F86-4D8F-93E8-4E66C39A44AF}" destId="{4A3C2837-10C8-486D-977A-26B21EE47B71}" srcOrd="1" destOrd="0" presId="urn:microsoft.com/office/officeart/2008/layout/LinedList"/>
    <dgm:cxn modelId="{12C7A355-2F33-475C-A9C4-A7323A17C236}" type="presParOf" srcId="{93824C9E-48E5-438D-AA83-FDF0F7C71C63}" destId="{CC449E0F-F45D-4FD6-97B1-B2C9F66E13DC}" srcOrd="4" destOrd="0" presId="urn:microsoft.com/office/officeart/2008/layout/LinedList"/>
    <dgm:cxn modelId="{F2A4DC46-09A8-4217-81A7-98B40E62AD7B}" type="presParOf" srcId="{93824C9E-48E5-438D-AA83-FDF0F7C71C63}" destId="{03A0F740-BD14-4089-A57A-5CCB41F56C10}" srcOrd="5" destOrd="0" presId="urn:microsoft.com/office/officeart/2008/layout/LinedList"/>
    <dgm:cxn modelId="{769AB745-809D-423D-A5C6-F5C958C8758A}" type="presParOf" srcId="{03A0F740-BD14-4089-A57A-5CCB41F56C10}" destId="{6C93BA11-9E80-4A4A-A04E-D6FFBAE5083A}" srcOrd="0" destOrd="0" presId="urn:microsoft.com/office/officeart/2008/layout/LinedList"/>
    <dgm:cxn modelId="{04B047CB-7825-45E8-BAFD-97E16E425300}" type="presParOf" srcId="{03A0F740-BD14-4089-A57A-5CCB41F56C10}" destId="{4228187B-13C0-4080-887C-E1CAEA7D516E}" srcOrd="1" destOrd="0" presId="urn:microsoft.com/office/officeart/2008/layout/LinedList"/>
    <dgm:cxn modelId="{EEE0AD37-F654-4398-8D81-08C97F401CA5}" type="presParOf" srcId="{93824C9E-48E5-438D-AA83-FDF0F7C71C63}" destId="{D69E465B-B876-403A-9B79-33A1167E7DE3}" srcOrd="6" destOrd="0" presId="urn:microsoft.com/office/officeart/2008/layout/LinedList"/>
    <dgm:cxn modelId="{7E6993A1-6F01-4922-AB83-10258E8FA977}" type="presParOf" srcId="{93824C9E-48E5-438D-AA83-FDF0F7C71C63}" destId="{F631B731-E72D-4078-B855-5F4D609FAD8F}" srcOrd="7" destOrd="0" presId="urn:microsoft.com/office/officeart/2008/layout/LinedList"/>
    <dgm:cxn modelId="{4A1E7833-620F-4164-A0FC-8172D97D3173}" type="presParOf" srcId="{F631B731-E72D-4078-B855-5F4D609FAD8F}" destId="{1D68B608-1978-4B7A-B512-63E36144DDC9}" srcOrd="0" destOrd="0" presId="urn:microsoft.com/office/officeart/2008/layout/LinedList"/>
    <dgm:cxn modelId="{8D83F64E-7EEE-4292-BB29-727409D22AB8}" type="presParOf" srcId="{F631B731-E72D-4078-B855-5F4D609FAD8F}" destId="{288E95F7-8FA9-4B5C-BB6E-0F0A75E3F202}" srcOrd="1" destOrd="0" presId="urn:microsoft.com/office/officeart/2008/layout/LinedList"/>
    <dgm:cxn modelId="{77C41DF9-3EF7-4A33-88B9-D4224D8134B5}" type="presParOf" srcId="{93824C9E-48E5-438D-AA83-FDF0F7C71C63}" destId="{910D0445-CFBF-4A5C-827A-8581507C193B}" srcOrd="8" destOrd="0" presId="urn:microsoft.com/office/officeart/2008/layout/LinedList"/>
    <dgm:cxn modelId="{1B95DE9D-8A13-4336-9D51-AD1B196D1E4E}" type="presParOf" srcId="{93824C9E-48E5-438D-AA83-FDF0F7C71C63}" destId="{50F7571D-9822-40D9-9B40-82BEE329FEB8}" srcOrd="9" destOrd="0" presId="urn:microsoft.com/office/officeart/2008/layout/LinedList"/>
    <dgm:cxn modelId="{2D11938F-5A3B-49B7-A5E0-64BE30D90BD0}" type="presParOf" srcId="{50F7571D-9822-40D9-9B40-82BEE329FEB8}" destId="{1932435C-7A44-448D-9242-3E084BFE2FA4}" srcOrd="0" destOrd="0" presId="urn:microsoft.com/office/officeart/2008/layout/LinedList"/>
    <dgm:cxn modelId="{463BF79E-26D7-437F-8D2E-C9A2B0F9B23F}" type="presParOf" srcId="{50F7571D-9822-40D9-9B40-82BEE329FEB8}" destId="{4D51C083-89D3-4631-80E8-B499169909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7AFCED-27B2-4AEE-918A-728E5B89E748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E31AEE6-9901-4B30-A992-C8B9DBCF33EB}">
      <dgm:prSet/>
      <dgm:spPr/>
      <dgm:t>
        <a:bodyPr/>
        <a:lstStyle/>
        <a:p>
          <a:r>
            <a:rPr lang="nl-NL" dirty="0"/>
            <a:t>[29] Uitbouw van de Europese overheersing, met name in de vorm van plantagekoloniën en de daarmee verbonden trans-Atlantische slavenhandel, en de opkomst van het abolitionisme 	</a:t>
          </a:r>
          <a:endParaRPr lang="en-US" dirty="0"/>
        </a:p>
      </dgm:t>
    </dgm:pt>
    <dgm:pt modelId="{5B0E6A4C-FFE4-4719-8B6B-E4D2A2908375}" type="parTrans" cxnId="{29D3C533-D193-4F5D-9686-458B1B43FEF9}">
      <dgm:prSet/>
      <dgm:spPr/>
      <dgm:t>
        <a:bodyPr/>
        <a:lstStyle/>
        <a:p>
          <a:endParaRPr lang="en-US"/>
        </a:p>
      </dgm:t>
    </dgm:pt>
    <dgm:pt modelId="{6E59C027-6341-44C8-828E-5120CAA6FC63}" type="sibTrans" cxnId="{29D3C533-D193-4F5D-9686-458B1B43FEF9}">
      <dgm:prSet/>
      <dgm:spPr/>
      <dgm:t>
        <a:bodyPr/>
        <a:lstStyle/>
        <a:p>
          <a:endParaRPr lang="en-US"/>
        </a:p>
      </dgm:t>
    </dgm:pt>
    <dgm:pt modelId="{AE0AAD72-0C71-4EBE-8C15-204747F92E90}">
      <dgm:prSet/>
      <dgm:spPr/>
      <dgm:t>
        <a:bodyPr/>
        <a:lstStyle/>
        <a:p>
          <a:r>
            <a:rPr lang="nl-NL"/>
            <a:t>Vanaf het einde van de 18e eeuw kwam in verlichte en in religieuze kringen het abolitionisme op. </a:t>
          </a:r>
          <a:endParaRPr lang="en-US"/>
        </a:p>
      </dgm:t>
    </dgm:pt>
    <dgm:pt modelId="{C3027D1A-07C3-4F32-9EB5-3FBD1479A043}" type="parTrans" cxnId="{26E2D5E6-DE53-41A4-B444-D9456E8D1C42}">
      <dgm:prSet/>
      <dgm:spPr/>
      <dgm:t>
        <a:bodyPr/>
        <a:lstStyle/>
        <a:p>
          <a:endParaRPr lang="en-US"/>
        </a:p>
      </dgm:t>
    </dgm:pt>
    <dgm:pt modelId="{B5ADE9D6-FF01-457B-8F6A-B33E70FBE91C}" type="sibTrans" cxnId="{26E2D5E6-DE53-41A4-B444-D9456E8D1C42}">
      <dgm:prSet/>
      <dgm:spPr/>
      <dgm:t>
        <a:bodyPr/>
        <a:lstStyle/>
        <a:p>
          <a:endParaRPr lang="en-US"/>
        </a:p>
      </dgm:t>
    </dgm:pt>
    <dgm:pt modelId="{AE7F790F-D684-422B-8049-B0D37D62ECE8}">
      <dgm:prSet/>
      <dgm:spPr/>
      <dgm:t>
        <a:bodyPr/>
        <a:lstStyle/>
        <a:p>
          <a:r>
            <a:rPr lang="nl-NL"/>
            <a:t>Een verbod op de slavenhandel in het Britse Rijk in 1807 betekende de economische neergang van Barbados en Jamaica. </a:t>
          </a:r>
          <a:endParaRPr lang="en-US"/>
        </a:p>
      </dgm:t>
    </dgm:pt>
    <dgm:pt modelId="{A1D8CC5C-3268-4C32-B6A0-C5C94D957800}" type="parTrans" cxnId="{E37C1514-2F7A-464D-8E10-0B586079F2C7}">
      <dgm:prSet/>
      <dgm:spPr/>
      <dgm:t>
        <a:bodyPr/>
        <a:lstStyle/>
        <a:p>
          <a:endParaRPr lang="en-US"/>
        </a:p>
      </dgm:t>
    </dgm:pt>
    <dgm:pt modelId="{530FEF2B-4C81-4FD2-B54E-08015B21FB5B}" type="sibTrans" cxnId="{E37C1514-2F7A-464D-8E10-0B586079F2C7}">
      <dgm:prSet/>
      <dgm:spPr/>
      <dgm:t>
        <a:bodyPr/>
        <a:lstStyle/>
        <a:p>
          <a:endParaRPr lang="en-US"/>
        </a:p>
      </dgm:t>
    </dgm:pt>
    <dgm:pt modelId="{3C18DB85-F233-49A5-8F3D-EDA521729718}">
      <dgm:prSet/>
      <dgm:spPr/>
      <dgm:t>
        <a:bodyPr/>
        <a:lstStyle/>
        <a:p>
          <a:r>
            <a:rPr lang="nl-NL"/>
            <a:t>In 1833 verbood Groot-Brittannië slavernij daarna in grote delen van het rijk. 	</a:t>
          </a:r>
          <a:endParaRPr lang="en-US"/>
        </a:p>
      </dgm:t>
    </dgm:pt>
    <dgm:pt modelId="{E79957A2-4CB6-4AD8-84DB-A38D6CC35D46}" type="parTrans" cxnId="{D0CB8774-AB23-44B3-9707-CA95CFB6B0F4}">
      <dgm:prSet/>
      <dgm:spPr/>
      <dgm:t>
        <a:bodyPr/>
        <a:lstStyle/>
        <a:p>
          <a:endParaRPr lang="en-US"/>
        </a:p>
      </dgm:t>
    </dgm:pt>
    <dgm:pt modelId="{707E0890-C0FF-4390-BE3A-EDF8926CFFD9}" type="sibTrans" cxnId="{D0CB8774-AB23-44B3-9707-CA95CFB6B0F4}">
      <dgm:prSet/>
      <dgm:spPr/>
      <dgm:t>
        <a:bodyPr/>
        <a:lstStyle/>
        <a:p>
          <a:endParaRPr lang="en-US"/>
        </a:p>
      </dgm:t>
    </dgm:pt>
    <dgm:pt modelId="{53451FDE-0358-4E9F-8D18-A1693D45079D}" type="pres">
      <dgm:prSet presAssocID="{007AFCED-27B2-4AEE-918A-728E5B89E748}" presName="vert0" presStyleCnt="0">
        <dgm:presLayoutVars>
          <dgm:dir/>
          <dgm:animOne val="branch"/>
          <dgm:animLvl val="lvl"/>
        </dgm:presLayoutVars>
      </dgm:prSet>
      <dgm:spPr/>
    </dgm:pt>
    <dgm:pt modelId="{6D39B9F9-9F59-4DA4-B730-77B3DB2284B4}" type="pres">
      <dgm:prSet presAssocID="{2E31AEE6-9901-4B30-A992-C8B9DBCF33EB}" presName="thickLine" presStyleLbl="alignNode1" presStyleIdx="0" presStyleCnt="4"/>
      <dgm:spPr/>
    </dgm:pt>
    <dgm:pt modelId="{CE632B74-3042-499C-A291-D967EBF31EA3}" type="pres">
      <dgm:prSet presAssocID="{2E31AEE6-9901-4B30-A992-C8B9DBCF33EB}" presName="horz1" presStyleCnt="0"/>
      <dgm:spPr/>
    </dgm:pt>
    <dgm:pt modelId="{242094F7-E3B0-4C5C-BAB2-043C7EED9571}" type="pres">
      <dgm:prSet presAssocID="{2E31AEE6-9901-4B30-A992-C8B9DBCF33EB}" presName="tx1" presStyleLbl="revTx" presStyleIdx="0" presStyleCnt="4"/>
      <dgm:spPr/>
    </dgm:pt>
    <dgm:pt modelId="{4D373F37-F9E4-42A8-B24A-E2700034BEBE}" type="pres">
      <dgm:prSet presAssocID="{2E31AEE6-9901-4B30-A992-C8B9DBCF33EB}" presName="vert1" presStyleCnt="0"/>
      <dgm:spPr/>
    </dgm:pt>
    <dgm:pt modelId="{FA005D43-5453-44DB-8358-C0F897ADB9D8}" type="pres">
      <dgm:prSet presAssocID="{AE0AAD72-0C71-4EBE-8C15-204747F92E90}" presName="thickLine" presStyleLbl="alignNode1" presStyleIdx="1" presStyleCnt="4"/>
      <dgm:spPr/>
    </dgm:pt>
    <dgm:pt modelId="{8391729C-03D6-4E02-882C-505B32A55F04}" type="pres">
      <dgm:prSet presAssocID="{AE0AAD72-0C71-4EBE-8C15-204747F92E90}" presName="horz1" presStyleCnt="0"/>
      <dgm:spPr/>
    </dgm:pt>
    <dgm:pt modelId="{31BF1EC5-D7A5-492B-8EA2-AA248FBD6FEB}" type="pres">
      <dgm:prSet presAssocID="{AE0AAD72-0C71-4EBE-8C15-204747F92E90}" presName="tx1" presStyleLbl="revTx" presStyleIdx="1" presStyleCnt="4"/>
      <dgm:spPr/>
    </dgm:pt>
    <dgm:pt modelId="{1C6DDA69-36EC-4B66-8DB6-88E67B048625}" type="pres">
      <dgm:prSet presAssocID="{AE0AAD72-0C71-4EBE-8C15-204747F92E90}" presName="vert1" presStyleCnt="0"/>
      <dgm:spPr/>
    </dgm:pt>
    <dgm:pt modelId="{888D6A95-CBDA-4E46-B60B-07FC5EABDBDF}" type="pres">
      <dgm:prSet presAssocID="{AE7F790F-D684-422B-8049-B0D37D62ECE8}" presName="thickLine" presStyleLbl="alignNode1" presStyleIdx="2" presStyleCnt="4"/>
      <dgm:spPr/>
    </dgm:pt>
    <dgm:pt modelId="{9168F8C7-4469-4012-8D5A-06B9D47197F7}" type="pres">
      <dgm:prSet presAssocID="{AE7F790F-D684-422B-8049-B0D37D62ECE8}" presName="horz1" presStyleCnt="0"/>
      <dgm:spPr/>
    </dgm:pt>
    <dgm:pt modelId="{5B3EF2A5-E8BB-4A19-AA91-EEF806D84432}" type="pres">
      <dgm:prSet presAssocID="{AE7F790F-D684-422B-8049-B0D37D62ECE8}" presName="tx1" presStyleLbl="revTx" presStyleIdx="2" presStyleCnt="4"/>
      <dgm:spPr/>
    </dgm:pt>
    <dgm:pt modelId="{95D7473B-6635-4D81-A574-38E22B62CB97}" type="pres">
      <dgm:prSet presAssocID="{AE7F790F-D684-422B-8049-B0D37D62ECE8}" presName="vert1" presStyleCnt="0"/>
      <dgm:spPr/>
    </dgm:pt>
    <dgm:pt modelId="{CA3A023C-C2C7-4CDB-887A-0DDA806761F5}" type="pres">
      <dgm:prSet presAssocID="{3C18DB85-F233-49A5-8F3D-EDA521729718}" presName="thickLine" presStyleLbl="alignNode1" presStyleIdx="3" presStyleCnt="4"/>
      <dgm:spPr/>
    </dgm:pt>
    <dgm:pt modelId="{6B89B652-CC96-4BF2-80C6-67D91D0E5381}" type="pres">
      <dgm:prSet presAssocID="{3C18DB85-F233-49A5-8F3D-EDA521729718}" presName="horz1" presStyleCnt="0"/>
      <dgm:spPr/>
    </dgm:pt>
    <dgm:pt modelId="{DBB059E6-DA61-43E8-A89C-2BDCC90884CA}" type="pres">
      <dgm:prSet presAssocID="{3C18DB85-F233-49A5-8F3D-EDA521729718}" presName="tx1" presStyleLbl="revTx" presStyleIdx="3" presStyleCnt="4"/>
      <dgm:spPr/>
    </dgm:pt>
    <dgm:pt modelId="{A6AE4751-673B-44D3-8626-CE5DE71D5318}" type="pres">
      <dgm:prSet presAssocID="{3C18DB85-F233-49A5-8F3D-EDA521729718}" presName="vert1" presStyleCnt="0"/>
      <dgm:spPr/>
    </dgm:pt>
  </dgm:ptLst>
  <dgm:cxnLst>
    <dgm:cxn modelId="{E37C1514-2F7A-464D-8E10-0B586079F2C7}" srcId="{007AFCED-27B2-4AEE-918A-728E5B89E748}" destId="{AE7F790F-D684-422B-8049-B0D37D62ECE8}" srcOrd="2" destOrd="0" parTransId="{A1D8CC5C-3268-4C32-B6A0-C5C94D957800}" sibTransId="{530FEF2B-4C81-4FD2-B54E-08015B21FB5B}"/>
    <dgm:cxn modelId="{29D3C533-D193-4F5D-9686-458B1B43FEF9}" srcId="{007AFCED-27B2-4AEE-918A-728E5B89E748}" destId="{2E31AEE6-9901-4B30-A992-C8B9DBCF33EB}" srcOrd="0" destOrd="0" parTransId="{5B0E6A4C-FFE4-4719-8B6B-E4D2A2908375}" sibTransId="{6E59C027-6341-44C8-828E-5120CAA6FC63}"/>
    <dgm:cxn modelId="{47056A71-010A-4219-8B36-C4DC61217F89}" type="presOf" srcId="{AE0AAD72-0C71-4EBE-8C15-204747F92E90}" destId="{31BF1EC5-D7A5-492B-8EA2-AA248FBD6FEB}" srcOrd="0" destOrd="0" presId="urn:microsoft.com/office/officeart/2008/layout/LinedList"/>
    <dgm:cxn modelId="{D4718352-9B3A-45A7-86DA-2CCDC0F124B3}" type="presOf" srcId="{007AFCED-27B2-4AEE-918A-728E5B89E748}" destId="{53451FDE-0358-4E9F-8D18-A1693D45079D}" srcOrd="0" destOrd="0" presId="urn:microsoft.com/office/officeart/2008/layout/LinedList"/>
    <dgm:cxn modelId="{D0CB8774-AB23-44B3-9707-CA95CFB6B0F4}" srcId="{007AFCED-27B2-4AEE-918A-728E5B89E748}" destId="{3C18DB85-F233-49A5-8F3D-EDA521729718}" srcOrd="3" destOrd="0" parTransId="{E79957A2-4CB6-4AD8-84DB-A38D6CC35D46}" sibTransId="{707E0890-C0FF-4390-BE3A-EDF8926CFFD9}"/>
    <dgm:cxn modelId="{20CE9A85-650E-4EFB-9DCA-B6376218B157}" type="presOf" srcId="{3C18DB85-F233-49A5-8F3D-EDA521729718}" destId="{DBB059E6-DA61-43E8-A89C-2BDCC90884CA}" srcOrd="0" destOrd="0" presId="urn:microsoft.com/office/officeart/2008/layout/LinedList"/>
    <dgm:cxn modelId="{FDB04A86-15A1-4A8B-88B2-8CFE4336C156}" type="presOf" srcId="{AE7F790F-D684-422B-8049-B0D37D62ECE8}" destId="{5B3EF2A5-E8BB-4A19-AA91-EEF806D84432}" srcOrd="0" destOrd="0" presId="urn:microsoft.com/office/officeart/2008/layout/LinedList"/>
    <dgm:cxn modelId="{73E1B9A8-4334-4BB4-B6AA-814B2F7D1975}" type="presOf" srcId="{2E31AEE6-9901-4B30-A992-C8B9DBCF33EB}" destId="{242094F7-E3B0-4C5C-BAB2-043C7EED9571}" srcOrd="0" destOrd="0" presId="urn:microsoft.com/office/officeart/2008/layout/LinedList"/>
    <dgm:cxn modelId="{26E2D5E6-DE53-41A4-B444-D9456E8D1C42}" srcId="{007AFCED-27B2-4AEE-918A-728E5B89E748}" destId="{AE0AAD72-0C71-4EBE-8C15-204747F92E90}" srcOrd="1" destOrd="0" parTransId="{C3027D1A-07C3-4F32-9EB5-3FBD1479A043}" sibTransId="{B5ADE9D6-FF01-457B-8F6A-B33E70FBE91C}"/>
    <dgm:cxn modelId="{7D2E4EF0-DF56-42E9-BBB9-34C6EC65F3B3}" type="presParOf" srcId="{53451FDE-0358-4E9F-8D18-A1693D45079D}" destId="{6D39B9F9-9F59-4DA4-B730-77B3DB2284B4}" srcOrd="0" destOrd="0" presId="urn:microsoft.com/office/officeart/2008/layout/LinedList"/>
    <dgm:cxn modelId="{C1854ADC-6E34-47ED-998B-7DA2A07F66B2}" type="presParOf" srcId="{53451FDE-0358-4E9F-8D18-A1693D45079D}" destId="{CE632B74-3042-499C-A291-D967EBF31EA3}" srcOrd="1" destOrd="0" presId="urn:microsoft.com/office/officeart/2008/layout/LinedList"/>
    <dgm:cxn modelId="{A077CAAC-D5CA-4D73-A39E-38ADE6723EE7}" type="presParOf" srcId="{CE632B74-3042-499C-A291-D967EBF31EA3}" destId="{242094F7-E3B0-4C5C-BAB2-043C7EED9571}" srcOrd="0" destOrd="0" presId="urn:microsoft.com/office/officeart/2008/layout/LinedList"/>
    <dgm:cxn modelId="{DA2ED6FC-E6A9-41C0-90B8-0DCB4C560F02}" type="presParOf" srcId="{CE632B74-3042-499C-A291-D967EBF31EA3}" destId="{4D373F37-F9E4-42A8-B24A-E2700034BEBE}" srcOrd="1" destOrd="0" presId="urn:microsoft.com/office/officeart/2008/layout/LinedList"/>
    <dgm:cxn modelId="{A053B461-2200-40D4-BBAA-A814022E8784}" type="presParOf" srcId="{53451FDE-0358-4E9F-8D18-A1693D45079D}" destId="{FA005D43-5453-44DB-8358-C0F897ADB9D8}" srcOrd="2" destOrd="0" presId="urn:microsoft.com/office/officeart/2008/layout/LinedList"/>
    <dgm:cxn modelId="{FB53B1AD-F5A3-4DAC-9F8A-CAB9A7D346C1}" type="presParOf" srcId="{53451FDE-0358-4E9F-8D18-A1693D45079D}" destId="{8391729C-03D6-4E02-882C-505B32A55F04}" srcOrd="3" destOrd="0" presId="urn:microsoft.com/office/officeart/2008/layout/LinedList"/>
    <dgm:cxn modelId="{E7629163-E0CD-4574-93B7-768D2C37A152}" type="presParOf" srcId="{8391729C-03D6-4E02-882C-505B32A55F04}" destId="{31BF1EC5-D7A5-492B-8EA2-AA248FBD6FEB}" srcOrd="0" destOrd="0" presId="urn:microsoft.com/office/officeart/2008/layout/LinedList"/>
    <dgm:cxn modelId="{B1856C84-EFF4-466C-BFA7-49AC8416A8A0}" type="presParOf" srcId="{8391729C-03D6-4E02-882C-505B32A55F04}" destId="{1C6DDA69-36EC-4B66-8DB6-88E67B048625}" srcOrd="1" destOrd="0" presId="urn:microsoft.com/office/officeart/2008/layout/LinedList"/>
    <dgm:cxn modelId="{97216D4D-538B-469D-A5C2-91267D55FC64}" type="presParOf" srcId="{53451FDE-0358-4E9F-8D18-A1693D45079D}" destId="{888D6A95-CBDA-4E46-B60B-07FC5EABDBDF}" srcOrd="4" destOrd="0" presId="urn:microsoft.com/office/officeart/2008/layout/LinedList"/>
    <dgm:cxn modelId="{395D6404-A1A7-459A-9104-F5E312AFEFAC}" type="presParOf" srcId="{53451FDE-0358-4E9F-8D18-A1693D45079D}" destId="{9168F8C7-4469-4012-8D5A-06B9D47197F7}" srcOrd="5" destOrd="0" presId="urn:microsoft.com/office/officeart/2008/layout/LinedList"/>
    <dgm:cxn modelId="{DA3FCADC-37A2-4FA1-8F70-49B840B0EF73}" type="presParOf" srcId="{9168F8C7-4469-4012-8D5A-06B9D47197F7}" destId="{5B3EF2A5-E8BB-4A19-AA91-EEF806D84432}" srcOrd="0" destOrd="0" presId="urn:microsoft.com/office/officeart/2008/layout/LinedList"/>
    <dgm:cxn modelId="{D3F3AF8F-EBCE-41FA-BE70-AE10AA941081}" type="presParOf" srcId="{9168F8C7-4469-4012-8D5A-06B9D47197F7}" destId="{95D7473B-6635-4D81-A574-38E22B62CB97}" srcOrd="1" destOrd="0" presId="urn:microsoft.com/office/officeart/2008/layout/LinedList"/>
    <dgm:cxn modelId="{85B20D60-9FBD-4117-A541-1068B86CA519}" type="presParOf" srcId="{53451FDE-0358-4E9F-8D18-A1693D45079D}" destId="{CA3A023C-C2C7-4CDB-887A-0DDA806761F5}" srcOrd="6" destOrd="0" presId="urn:microsoft.com/office/officeart/2008/layout/LinedList"/>
    <dgm:cxn modelId="{5A1867BC-1A34-4C32-9953-4E468C6002C7}" type="presParOf" srcId="{53451FDE-0358-4E9F-8D18-A1693D45079D}" destId="{6B89B652-CC96-4BF2-80C6-67D91D0E5381}" srcOrd="7" destOrd="0" presId="urn:microsoft.com/office/officeart/2008/layout/LinedList"/>
    <dgm:cxn modelId="{2F20DB63-9E9D-4822-9D66-7FA0EA7F8877}" type="presParOf" srcId="{6B89B652-CC96-4BF2-80C6-67D91D0E5381}" destId="{DBB059E6-DA61-43E8-A89C-2BDCC90884CA}" srcOrd="0" destOrd="0" presId="urn:microsoft.com/office/officeart/2008/layout/LinedList"/>
    <dgm:cxn modelId="{EA5F9EA8-9A00-470C-B83B-5A9EA12D34EB}" type="presParOf" srcId="{6B89B652-CC96-4BF2-80C6-67D91D0E5381}" destId="{A6AE4751-673B-44D3-8626-CE5DE71D531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5EFCF-27BF-436E-B6B7-5CD106189371}">
      <dsp:nvSpPr>
        <dsp:cNvPr id="0" name=""/>
        <dsp:cNvSpPr/>
      </dsp:nvSpPr>
      <dsp:spPr>
        <a:xfrm>
          <a:off x="0" y="1748"/>
          <a:ext cx="9601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0B7C6-5BD0-4E29-B9E5-1F2B5463985C}">
      <dsp:nvSpPr>
        <dsp:cNvPr id="0" name=""/>
        <dsp:cNvSpPr/>
      </dsp:nvSpPr>
      <dsp:spPr>
        <a:xfrm>
          <a:off x="0" y="1748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[18] Het begin van de Europese overzeese expansie</a:t>
          </a:r>
          <a:endParaRPr lang="en-US" sz="2500" kern="1200" dirty="0"/>
        </a:p>
      </dsp:txBody>
      <dsp:txXfrm>
        <a:off x="0" y="1748"/>
        <a:ext cx="9601200" cy="1192634"/>
      </dsp:txXfrm>
    </dsp:sp>
    <dsp:sp modelId="{7118F3A9-2754-4108-B73B-CCB2C54BA53C}">
      <dsp:nvSpPr>
        <dsp:cNvPr id="0" name=""/>
        <dsp:cNvSpPr/>
      </dsp:nvSpPr>
      <dsp:spPr>
        <a:xfrm>
          <a:off x="0" y="1194382"/>
          <a:ext cx="9601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C5348-18F2-4A6C-BE33-93A611E8C7BA}">
      <dsp:nvSpPr>
        <dsp:cNvPr id="0" name=""/>
        <dsp:cNvSpPr/>
      </dsp:nvSpPr>
      <dsp:spPr>
        <a:xfrm>
          <a:off x="0" y="1194382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Eind 16e eeuw verkenden de Engelsen Noord-Amerika als mogelijke uitvalsbasis in de strijd met het katholieke Spanje en als eventuele kolonie. </a:t>
          </a:r>
          <a:endParaRPr lang="en-US" sz="2500" kern="1200"/>
        </a:p>
      </dsp:txBody>
      <dsp:txXfrm>
        <a:off x="0" y="1194382"/>
        <a:ext cx="9601200" cy="1192634"/>
      </dsp:txXfrm>
    </dsp:sp>
    <dsp:sp modelId="{05785A9F-5C6F-4203-A336-CE992766F01E}">
      <dsp:nvSpPr>
        <dsp:cNvPr id="0" name=""/>
        <dsp:cNvSpPr/>
      </dsp:nvSpPr>
      <dsp:spPr>
        <a:xfrm>
          <a:off x="0" y="2387017"/>
          <a:ext cx="9601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1D9B0-A9AC-4644-9E8B-750308A11DFC}">
      <dsp:nvSpPr>
        <dsp:cNvPr id="0" name=""/>
        <dsp:cNvSpPr/>
      </dsp:nvSpPr>
      <dsp:spPr>
        <a:xfrm>
          <a:off x="0" y="2387017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Aanvankelijk bestonden er handelscontacten met de inheemse bevolking. Bloedige oorlogen en geïmporteerde ziekten zorgden er daarna snel voor dat die inheemse bevolking werd gedecimeerd. 	</a:t>
          </a:r>
          <a:endParaRPr lang="en-US" sz="2500" kern="1200"/>
        </a:p>
      </dsp:txBody>
      <dsp:txXfrm>
        <a:off x="0" y="2387017"/>
        <a:ext cx="9601200" cy="1192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5EFCF-27BF-436E-B6B7-5CD106189371}">
      <dsp:nvSpPr>
        <dsp:cNvPr id="0" name=""/>
        <dsp:cNvSpPr/>
      </dsp:nvSpPr>
      <dsp:spPr>
        <a:xfrm>
          <a:off x="0" y="1748"/>
          <a:ext cx="9601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0B7C6-5BD0-4E29-B9E5-1F2B5463985C}">
      <dsp:nvSpPr>
        <dsp:cNvPr id="0" name=""/>
        <dsp:cNvSpPr/>
      </dsp:nvSpPr>
      <dsp:spPr>
        <a:xfrm>
          <a:off x="0" y="1748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[18] Het begin van de Europese overzeese expansie</a:t>
          </a:r>
          <a:endParaRPr lang="en-US" sz="2500" kern="1200" dirty="0"/>
        </a:p>
      </dsp:txBody>
      <dsp:txXfrm>
        <a:off x="0" y="1748"/>
        <a:ext cx="9601200" cy="1192634"/>
      </dsp:txXfrm>
    </dsp:sp>
    <dsp:sp modelId="{7118F3A9-2754-4108-B73B-CCB2C54BA53C}">
      <dsp:nvSpPr>
        <dsp:cNvPr id="0" name=""/>
        <dsp:cNvSpPr/>
      </dsp:nvSpPr>
      <dsp:spPr>
        <a:xfrm>
          <a:off x="0" y="1194382"/>
          <a:ext cx="9601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C5348-18F2-4A6C-BE33-93A611E8C7BA}">
      <dsp:nvSpPr>
        <dsp:cNvPr id="0" name=""/>
        <dsp:cNvSpPr/>
      </dsp:nvSpPr>
      <dsp:spPr>
        <a:xfrm>
          <a:off x="0" y="1194382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Eind 16e eeuw verkenden de Engelsen Noord-Amerika als mogelijke uitvalsbasis in de strijd met het katholieke Spanje en als eventuele kolonie. </a:t>
          </a:r>
          <a:endParaRPr lang="en-US" sz="2500" kern="1200"/>
        </a:p>
      </dsp:txBody>
      <dsp:txXfrm>
        <a:off x="0" y="1194382"/>
        <a:ext cx="9601200" cy="1192634"/>
      </dsp:txXfrm>
    </dsp:sp>
    <dsp:sp modelId="{05785A9F-5C6F-4203-A336-CE992766F01E}">
      <dsp:nvSpPr>
        <dsp:cNvPr id="0" name=""/>
        <dsp:cNvSpPr/>
      </dsp:nvSpPr>
      <dsp:spPr>
        <a:xfrm>
          <a:off x="0" y="2387017"/>
          <a:ext cx="9601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1D9B0-A9AC-4644-9E8B-750308A11DFC}">
      <dsp:nvSpPr>
        <dsp:cNvPr id="0" name=""/>
        <dsp:cNvSpPr/>
      </dsp:nvSpPr>
      <dsp:spPr>
        <a:xfrm>
          <a:off x="0" y="2387017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Aanvankelijk bestonden er handelscontacten met de inheemse bevolking. Bloedige oorlogen en geïmporteerde ziekten zorgden er daarna snel voor dat die inheemse bevolking werd gedecimeerd. 	</a:t>
          </a:r>
          <a:endParaRPr lang="en-US" sz="2500" kern="1200"/>
        </a:p>
      </dsp:txBody>
      <dsp:txXfrm>
        <a:off x="0" y="2387017"/>
        <a:ext cx="9601200" cy="11926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445AD-2BF2-47DE-B6F6-10FCEE6D551B}">
      <dsp:nvSpPr>
        <dsp:cNvPr id="0" name=""/>
        <dsp:cNvSpPr/>
      </dsp:nvSpPr>
      <dsp:spPr>
        <a:xfrm>
          <a:off x="0" y="1748"/>
          <a:ext cx="9601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48FCB-65FA-4F7C-9D13-4CE28BC0E6E5}">
      <dsp:nvSpPr>
        <dsp:cNvPr id="0" name=""/>
        <dsp:cNvSpPr/>
      </dsp:nvSpPr>
      <dsp:spPr>
        <a:xfrm>
          <a:off x="0" y="1748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[19] De protestantse reformatie die splitsing van de christelijke kerk in West-Europa tot gevolg had </a:t>
          </a:r>
          <a:endParaRPr lang="en-US" sz="2500" kern="1200" dirty="0"/>
        </a:p>
      </dsp:txBody>
      <dsp:txXfrm>
        <a:off x="0" y="1748"/>
        <a:ext cx="9601200" cy="1192634"/>
      </dsp:txXfrm>
    </dsp:sp>
    <dsp:sp modelId="{82F7A41A-50CD-4146-A1B8-DE68202C6244}">
      <dsp:nvSpPr>
        <dsp:cNvPr id="0" name=""/>
        <dsp:cNvSpPr/>
      </dsp:nvSpPr>
      <dsp:spPr>
        <a:xfrm>
          <a:off x="0" y="1194382"/>
          <a:ext cx="9601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6C060-737B-42C7-9EA8-1833C331A46D}">
      <dsp:nvSpPr>
        <dsp:cNvPr id="0" name=""/>
        <dsp:cNvSpPr/>
      </dsp:nvSpPr>
      <dsp:spPr>
        <a:xfrm>
          <a:off x="0" y="1194382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In 1620 stichtten de protestantse Pilgrim Fathers er een Engelse nederzetting, met als doel er een geheel nieuwe samenleving te beginnen. </a:t>
          </a:r>
          <a:endParaRPr lang="en-US" sz="2500" kern="1200"/>
        </a:p>
      </dsp:txBody>
      <dsp:txXfrm>
        <a:off x="0" y="1194382"/>
        <a:ext cx="9601200" cy="1192634"/>
      </dsp:txXfrm>
    </dsp:sp>
    <dsp:sp modelId="{45521753-2503-4B56-AE1E-F616B752C4A5}">
      <dsp:nvSpPr>
        <dsp:cNvPr id="0" name=""/>
        <dsp:cNvSpPr/>
      </dsp:nvSpPr>
      <dsp:spPr>
        <a:xfrm>
          <a:off x="0" y="2387017"/>
          <a:ext cx="9601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ECE42-351D-43FB-943F-2FC1773DE8C7}">
      <dsp:nvSpPr>
        <dsp:cNvPr id="0" name=""/>
        <dsp:cNvSpPr/>
      </dsp:nvSpPr>
      <dsp:spPr>
        <a:xfrm>
          <a:off x="0" y="2387017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In de 17e eeuw groeiden de groepen kolonisten in Amerika gestaag. </a:t>
          </a:r>
          <a:endParaRPr lang="en-US" sz="2500" kern="1200"/>
        </a:p>
      </dsp:txBody>
      <dsp:txXfrm>
        <a:off x="0" y="2387017"/>
        <a:ext cx="9601200" cy="1192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1906F-EC9F-4B57-A175-CC253AD9C7B8}">
      <dsp:nvSpPr>
        <dsp:cNvPr id="0" name=""/>
        <dsp:cNvSpPr/>
      </dsp:nvSpPr>
      <dsp:spPr>
        <a:xfrm>
          <a:off x="0" y="1748"/>
          <a:ext cx="96012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AE510-F3D0-443C-A244-B0F261B6C53F}">
      <dsp:nvSpPr>
        <dsp:cNvPr id="0" name=""/>
        <dsp:cNvSpPr/>
      </dsp:nvSpPr>
      <dsp:spPr>
        <a:xfrm>
          <a:off x="0" y="1748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[25] Wereldwijde handelscontacten, handelskapitalisme en het begin van een wereldeconomie </a:t>
          </a:r>
          <a:endParaRPr lang="en-US" sz="2500" kern="1200" dirty="0"/>
        </a:p>
      </dsp:txBody>
      <dsp:txXfrm>
        <a:off x="0" y="1748"/>
        <a:ext cx="9601200" cy="1192634"/>
      </dsp:txXfrm>
    </dsp:sp>
    <dsp:sp modelId="{9C14F2DE-3A9A-465B-8B27-32836A09F51F}">
      <dsp:nvSpPr>
        <dsp:cNvPr id="0" name=""/>
        <dsp:cNvSpPr/>
      </dsp:nvSpPr>
      <dsp:spPr>
        <a:xfrm>
          <a:off x="0" y="1194382"/>
          <a:ext cx="96012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D9029-D644-479F-8E67-5D65CF824178}">
      <dsp:nvSpPr>
        <dsp:cNvPr id="0" name=""/>
        <dsp:cNvSpPr/>
      </dsp:nvSpPr>
      <dsp:spPr>
        <a:xfrm>
          <a:off x="0" y="1194382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De noordelijke koloniën aan de oostkust waren vestigingskoloniën, gericht op landbouw, handel en nijverheid. </a:t>
          </a:r>
          <a:endParaRPr lang="en-US" sz="2500" kern="1200"/>
        </a:p>
      </dsp:txBody>
      <dsp:txXfrm>
        <a:off x="0" y="1194382"/>
        <a:ext cx="9601200" cy="1192634"/>
      </dsp:txXfrm>
    </dsp:sp>
    <dsp:sp modelId="{819CDDB5-4D61-407D-AB64-9702B6E1F6A9}">
      <dsp:nvSpPr>
        <dsp:cNvPr id="0" name=""/>
        <dsp:cNvSpPr/>
      </dsp:nvSpPr>
      <dsp:spPr>
        <a:xfrm>
          <a:off x="0" y="2387017"/>
          <a:ext cx="96012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BC239-C24F-4C10-91A6-A4D5CB427E97}">
      <dsp:nvSpPr>
        <dsp:cNvPr id="0" name=""/>
        <dsp:cNvSpPr/>
      </dsp:nvSpPr>
      <dsp:spPr>
        <a:xfrm>
          <a:off x="0" y="2387017"/>
          <a:ext cx="9601200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De koloniën in het zuiden ontwikkelden zich steeds meer tot plantage-economieën, waar producten als tabak en katoen voor de export werden verbouwd. 	</a:t>
          </a:r>
          <a:endParaRPr lang="en-US" sz="2500" kern="1200"/>
        </a:p>
      </dsp:txBody>
      <dsp:txXfrm>
        <a:off x="0" y="2387017"/>
        <a:ext cx="9601200" cy="11926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E675F-6AC4-4F18-ABE2-5FCE38E180EB}">
      <dsp:nvSpPr>
        <dsp:cNvPr id="0" name=""/>
        <dsp:cNvSpPr/>
      </dsp:nvSpPr>
      <dsp:spPr>
        <a:xfrm>
          <a:off x="0" y="437"/>
          <a:ext cx="960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C4F46-C52C-4EC5-B3BB-5871FFAD941E}">
      <dsp:nvSpPr>
        <dsp:cNvPr id="0" name=""/>
        <dsp:cNvSpPr/>
      </dsp:nvSpPr>
      <dsp:spPr>
        <a:xfrm>
          <a:off x="0" y="437"/>
          <a:ext cx="9601200" cy="71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[27] Rationeel optimisme en ‘verlicht denken’ dat werd toegepast op alle terreinen van de samenleving: godsdienst, politiek, economie en sociale verhoudingen 	</a:t>
          </a:r>
          <a:endParaRPr lang="en-US" sz="2100" kern="1200" dirty="0"/>
        </a:p>
      </dsp:txBody>
      <dsp:txXfrm>
        <a:off x="0" y="437"/>
        <a:ext cx="9601200" cy="716105"/>
      </dsp:txXfrm>
    </dsp:sp>
    <dsp:sp modelId="{83C8DE28-B50E-4AE7-923D-E24BDF6CD04D}">
      <dsp:nvSpPr>
        <dsp:cNvPr id="0" name=""/>
        <dsp:cNvSpPr/>
      </dsp:nvSpPr>
      <dsp:spPr>
        <a:xfrm>
          <a:off x="0" y="716542"/>
          <a:ext cx="960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F25F9-53E2-42E7-A70A-37A9135B7F96}">
      <dsp:nvSpPr>
        <dsp:cNvPr id="0" name=""/>
        <dsp:cNvSpPr/>
      </dsp:nvSpPr>
      <dsp:spPr>
        <a:xfrm>
          <a:off x="0" y="716542"/>
          <a:ext cx="9601200" cy="71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[30] De democratische revoluties in westerse landen met als gevolg discussies over grondwetten, grondrechten en staatsburgerschap 	</a:t>
          </a:r>
          <a:endParaRPr lang="en-US" sz="2100" kern="1200" dirty="0"/>
        </a:p>
      </dsp:txBody>
      <dsp:txXfrm>
        <a:off x="0" y="716542"/>
        <a:ext cx="9601200" cy="716105"/>
      </dsp:txXfrm>
    </dsp:sp>
    <dsp:sp modelId="{CC449E0F-F45D-4FD6-97B1-B2C9F66E13DC}">
      <dsp:nvSpPr>
        <dsp:cNvPr id="0" name=""/>
        <dsp:cNvSpPr/>
      </dsp:nvSpPr>
      <dsp:spPr>
        <a:xfrm>
          <a:off x="0" y="1432647"/>
          <a:ext cx="960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3BA11-9E80-4A4A-A04E-D6FFBAE5083A}">
      <dsp:nvSpPr>
        <dsp:cNvPr id="0" name=""/>
        <dsp:cNvSpPr/>
      </dsp:nvSpPr>
      <dsp:spPr>
        <a:xfrm>
          <a:off x="0" y="1432647"/>
          <a:ext cx="9601200" cy="71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Europese kolonisten kwamen in aanraking met Verlichte ideeën zoals de trias politica, het idee van volkssoevereiniteit en van natuurlijke rechten.</a:t>
          </a:r>
          <a:endParaRPr lang="en-US" sz="2100" kern="1200"/>
        </a:p>
      </dsp:txBody>
      <dsp:txXfrm>
        <a:off x="0" y="1432647"/>
        <a:ext cx="9601200" cy="716105"/>
      </dsp:txXfrm>
    </dsp:sp>
    <dsp:sp modelId="{D69E465B-B876-403A-9B79-33A1167E7DE3}">
      <dsp:nvSpPr>
        <dsp:cNvPr id="0" name=""/>
        <dsp:cNvSpPr/>
      </dsp:nvSpPr>
      <dsp:spPr>
        <a:xfrm>
          <a:off x="0" y="2148752"/>
          <a:ext cx="960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8B608-1978-4B7A-B512-63E36144DDC9}">
      <dsp:nvSpPr>
        <dsp:cNvPr id="0" name=""/>
        <dsp:cNvSpPr/>
      </dsp:nvSpPr>
      <dsp:spPr>
        <a:xfrm>
          <a:off x="0" y="2148752"/>
          <a:ext cx="9601200" cy="71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Zij hadden geen politieke vertegenwoordiging in het parlement in Groot-Brittannië maar betaalden wel belastingen aan dat land. Dat frustreerde de kolonisten. </a:t>
          </a:r>
          <a:endParaRPr lang="en-US" sz="2100" kern="1200" dirty="0"/>
        </a:p>
      </dsp:txBody>
      <dsp:txXfrm>
        <a:off x="0" y="2148752"/>
        <a:ext cx="9601200" cy="716105"/>
      </dsp:txXfrm>
    </dsp:sp>
    <dsp:sp modelId="{910D0445-CFBF-4A5C-827A-8581507C193B}">
      <dsp:nvSpPr>
        <dsp:cNvPr id="0" name=""/>
        <dsp:cNvSpPr/>
      </dsp:nvSpPr>
      <dsp:spPr>
        <a:xfrm>
          <a:off x="0" y="2864857"/>
          <a:ext cx="960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2435C-7A44-448D-9242-3E084BFE2FA4}">
      <dsp:nvSpPr>
        <dsp:cNvPr id="0" name=""/>
        <dsp:cNvSpPr/>
      </dsp:nvSpPr>
      <dsp:spPr>
        <a:xfrm>
          <a:off x="0" y="2864857"/>
          <a:ext cx="9601200" cy="71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Zij kwamen in 1776 in opstand en vormden een onafhankelijke federale staat, de Verenigde Staten van Amerika. 	</a:t>
          </a:r>
          <a:endParaRPr lang="en-US" sz="2100" kern="1200"/>
        </a:p>
      </dsp:txBody>
      <dsp:txXfrm>
        <a:off x="0" y="2864857"/>
        <a:ext cx="9601200" cy="7161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9B9F9-9F59-4DA4-B730-77B3DB2284B4}">
      <dsp:nvSpPr>
        <dsp:cNvPr id="0" name=""/>
        <dsp:cNvSpPr/>
      </dsp:nvSpPr>
      <dsp:spPr>
        <a:xfrm>
          <a:off x="0" y="0"/>
          <a:ext cx="96012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094F7-E3B0-4C5C-BAB2-043C7EED9571}">
      <dsp:nvSpPr>
        <dsp:cNvPr id="0" name=""/>
        <dsp:cNvSpPr/>
      </dsp:nvSpPr>
      <dsp:spPr>
        <a:xfrm>
          <a:off x="0" y="0"/>
          <a:ext cx="9601200" cy="895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[29] Uitbouw van de Europese overheersing, met name in de vorm van plantagekoloniën en de daarmee verbonden trans-Atlantische slavenhandel, en de opkomst van het abolitionisme 	</a:t>
          </a:r>
          <a:endParaRPr lang="en-US" sz="1900" kern="1200" dirty="0"/>
        </a:p>
      </dsp:txBody>
      <dsp:txXfrm>
        <a:off x="0" y="0"/>
        <a:ext cx="9601200" cy="895350"/>
      </dsp:txXfrm>
    </dsp:sp>
    <dsp:sp modelId="{FA005D43-5453-44DB-8358-C0F897ADB9D8}">
      <dsp:nvSpPr>
        <dsp:cNvPr id="0" name=""/>
        <dsp:cNvSpPr/>
      </dsp:nvSpPr>
      <dsp:spPr>
        <a:xfrm>
          <a:off x="0" y="895350"/>
          <a:ext cx="96012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F1EC5-D7A5-492B-8EA2-AA248FBD6FEB}">
      <dsp:nvSpPr>
        <dsp:cNvPr id="0" name=""/>
        <dsp:cNvSpPr/>
      </dsp:nvSpPr>
      <dsp:spPr>
        <a:xfrm>
          <a:off x="0" y="895350"/>
          <a:ext cx="9601200" cy="895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Vanaf het einde van de 18e eeuw kwam in verlichte en in religieuze kringen het abolitionisme op. </a:t>
          </a:r>
          <a:endParaRPr lang="en-US" sz="1900" kern="1200"/>
        </a:p>
      </dsp:txBody>
      <dsp:txXfrm>
        <a:off x="0" y="895350"/>
        <a:ext cx="9601200" cy="895350"/>
      </dsp:txXfrm>
    </dsp:sp>
    <dsp:sp modelId="{888D6A95-CBDA-4E46-B60B-07FC5EABDBDF}">
      <dsp:nvSpPr>
        <dsp:cNvPr id="0" name=""/>
        <dsp:cNvSpPr/>
      </dsp:nvSpPr>
      <dsp:spPr>
        <a:xfrm>
          <a:off x="0" y="1790700"/>
          <a:ext cx="96012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EF2A5-E8BB-4A19-AA91-EEF806D84432}">
      <dsp:nvSpPr>
        <dsp:cNvPr id="0" name=""/>
        <dsp:cNvSpPr/>
      </dsp:nvSpPr>
      <dsp:spPr>
        <a:xfrm>
          <a:off x="0" y="1790700"/>
          <a:ext cx="9601200" cy="895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Een verbod op de slavenhandel in het Britse Rijk in 1807 betekende de economische neergang van Barbados en Jamaica. </a:t>
          </a:r>
          <a:endParaRPr lang="en-US" sz="1900" kern="1200"/>
        </a:p>
      </dsp:txBody>
      <dsp:txXfrm>
        <a:off x="0" y="1790700"/>
        <a:ext cx="9601200" cy="895350"/>
      </dsp:txXfrm>
    </dsp:sp>
    <dsp:sp modelId="{CA3A023C-C2C7-4CDB-887A-0DDA806761F5}">
      <dsp:nvSpPr>
        <dsp:cNvPr id="0" name=""/>
        <dsp:cNvSpPr/>
      </dsp:nvSpPr>
      <dsp:spPr>
        <a:xfrm>
          <a:off x="0" y="2686050"/>
          <a:ext cx="96012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059E6-DA61-43E8-A89C-2BDCC90884CA}">
      <dsp:nvSpPr>
        <dsp:cNvPr id="0" name=""/>
        <dsp:cNvSpPr/>
      </dsp:nvSpPr>
      <dsp:spPr>
        <a:xfrm>
          <a:off x="0" y="2686050"/>
          <a:ext cx="9601200" cy="895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In 1833 verbood Groot-Brittannië slavernij daarna in grote delen van het rijk. 	</a:t>
          </a:r>
          <a:endParaRPr lang="en-US" sz="1900" kern="1200"/>
        </a:p>
      </dsp:txBody>
      <dsp:txXfrm>
        <a:off x="0" y="2686050"/>
        <a:ext cx="9601200" cy="895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F9ABB-273A-486E-B365-5FC51DA378E2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0F6EE-AA27-4E1E-A7F7-6093AB069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91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9B7DF-8BA3-42DA-AE27-434DCCA50BD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6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6AF44-1EB4-49F5-BE5D-751C3C8FE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F4351E-2BB6-426E-ABA1-01E391065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A49054-EBF5-4E9E-88A3-504EDC73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DD7B19-0280-4DE3-82C1-71D1BB8D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5FDB4-8D65-41F8-998F-5288567E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49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B4902-2B85-4487-8E73-1445E962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26374E2-095C-4B45-B129-B65F3198C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5A7D52-8520-4328-9F2E-6158F17C4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4FF713-F92F-4601-B5C7-A4A2A357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AE37-E38A-4F5B-A0F8-DDB893AA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53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E82107D-59A8-432F-A280-EAFBBD02F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2F12964-0E45-48F7-A7A5-BCB1008E3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D2EDB8-7F0D-4DFF-A8E6-20136AECC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4E5EDC-DFA0-4637-8CBD-C3136E7B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49EE92-28BE-4D45-BFD4-2D5C89D1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919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8AA-9F09-4D63-AB4D-FB3D720D7C0C}" type="slidenum">
              <a:rPr lang="nl-NL" altLang="nl-NL" smtClean="0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2287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8AA-9F09-4D63-AB4D-FB3D720D7C0C}" type="slidenum">
              <a:rPr lang="nl-NL" altLang="nl-NL" smtClean="0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4253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8AA-9F09-4D63-AB4D-FB3D720D7C0C}" type="slidenum">
              <a:rPr lang="nl-NL" altLang="nl-NL" smtClean="0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4573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8AA-9F09-4D63-AB4D-FB3D720D7C0C}" type="slidenum">
              <a:rPr lang="nl-NL" altLang="nl-NL" smtClean="0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4281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25F8AA-9F09-4D63-AB4D-FB3D720D7C0C}" type="slidenum">
              <a:rPr lang="nl-NL" altLang="nl-NL" smtClean="0"/>
              <a:pPr/>
              <a:t>‹nr.›</a:t>
            </a:fld>
            <a:endParaRPr lang="nl-NL" altLang="nl-N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449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A7A25-64FE-4506-B4FB-3A18E536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D90F01-9353-4F07-B0FD-4C25E733E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54A6D8-CDD6-4EA4-A38D-A0B53785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5AD6FB-4448-43A9-B278-E87B833B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2CCDD9-61C9-4CFB-922F-7B929A1B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7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92E15-072A-4FB9-AB96-81D0FEE2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A462C4-F0D3-48BF-80A1-CB18EEC74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4DBC79-F641-4265-93F8-EB1DB79F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DF70FD-1245-44E8-9AED-683FE83B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6485F7-4FD9-4752-978C-1D656700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02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16B6E-B867-47EE-9A3C-2005037B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28FACB-3B25-4125-93CB-5F5CF2B55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092461-8575-4F31-B77D-CA5860881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3D7E73-70EB-4A8D-B050-28450B86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9C799A-F9E0-40C0-9499-3FD1EBF7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2D06A7-374C-43B4-8EB9-4BB471DE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69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A87F1-953E-4807-AF02-C9D63680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0364B3-C071-4D72-9F8A-4FD122823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AED81E-3B20-4247-A06F-24CEF2AF1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9DC3CFF-2597-4E3D-A288-4B4463DD0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BAEE3E2-AC12-41F9-83EA-6FF5F05CF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291CB37-DEB5-40D7-9739-46DDA501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71FEF9A-C1D4-4D36-B230-993762A6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1ABDF27-19FC-44AF-9922-AE81E324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07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AA528-87BC-499C-89EF-A6C93628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BC92DB9-32AF-41F1-8256-39B0BB48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2CB54AE-340B-4113-8329-00944CDE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D897C0-CDD7-418F-80E8-C266BFC4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18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50400C-3C85-4C3B-B776-E515A62A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10E1D51-C711-4F3B-B48B-DEE6FEA8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81E8D5-62EA-4568-B059-8AB8877E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55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5A8F2-CBF3-4A42-A076-1B25DEF4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138639-AEA0-4A80-B43A-5B537239E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E0D393-C500-482C-987C-556A715CF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F2DB13-D398-40D5-BDBE-3038D28F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8B907B-B175-4A05-AFD8-78103EC8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EDE15A-D9DC-48AB-A522-30FB9C87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13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E9446-0CAB-4086-AEAC-95997937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A5CA7E7-5A67-4A35-A67A-102C3836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A3C913-5BFB-4A47-AA56-9521E5887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D3B0BD-CAC6-4E3F-B363-1A07A287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4CCFAF-3B4C-430E-9813-6B0F82B2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3CBD0D-271C-488F-84A5-7DDD2F52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04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94F9C7-0786-48CB-86BB-4000900BB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8FB2E6-60C2-4B70-9C03-AD286E55D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87E5F4-F0C2-4F6E-9B08-717306723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641E5-9634-499A-80AC-17AD0CB3D501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3A47F1-CE75-478E-8F14-A6D0A37F9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C7435A-A37E-4CFB-ADBF-8D25ED7EB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5ECBD-0AE1-46E4-AC4A-B1D460128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27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025F8AA-9F09-4D63-AB4D-FB3D720D7C0C}" type="slidenum">
              <a:rPr lang="nl-NL" altLang="nl-NL" smtClean="0"/>
              <a:pPr/>
              <a:t>‹nr.›</a:t>
            </a:fld>
            <a:endParaRPr lang="nl-NL" altLang="nl-N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984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88" r:id="rId2"/>
    <p:sldLayoutId id="2147483990" r:id="rId3"/>
    <p:sldLayoutId id="2147483986" r:id="rId4"/>
    <p:sldLayoutId id="2147483987" r:id="rId5"/>
  </p:sldLayoutIdLst>
  <p:hf sldNum="0" hdr="0" ft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William_Lloyd_Garrison_at_National_Portrait_Gallery_IMG_4392.JPG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slate.com/articles/life/the_history_of_american_slavery/2015/06/animated_interactive_of_the_history_of_the_atlantic_slave_trade.html?via=gdpr-consent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0FFA8-F1DE-4DB5-89BF-6377B569C7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7C2600-7DDE-4166-8460-6CC706B053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98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CACF0-AE82-4FA2-ADF2-BF0D0007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Wereldeconomie</a:t>
            </a:r>
            <a:br>
              <a:rPr lang="nl-NL"/>
            </a:br>
            <a:endParaRPr lang="nl-NL"/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5D2F80D6-2397-4DDC-AFD8-AE05D8548A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E3B5E6-7AB3-48D8-93F6-7558C92D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359113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A99D4-B967-4EC1-9151-A53B4A5F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Twee kolonisatiestromen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BE1822-004E-4E3E-A467-92F6252FE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5793475" cy="41673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New England</a:t>
            </a:r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 err="1"/>
              <a:t>Vestigingskoloniën</a:t>
            </a:r>
            <a:r>
              <a:rPr lang="en-US" sz="2000" dirty="0"/>
              <a:t> 	</a:t>
            </a:r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 err="1"/>
              <a:t>Gezinnen</a:t>
            </a:r>
            <a:r>
              <a:rPr lang="en-US" sz="2000" dirty="0"/>
              <a:t>, </a:t>
            </a:r>
            <a:r>
              <a:rPr lang="en-US" sz="2000" dirty="0" err="1"/>
              <a:t>dorpen</a:t>
            </a:r>
            <a:endParaRPr lang="en-US" sz="2000" dirty="0"/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 err="1"/>
              <a:t>Religieuze</a:t>
            </a:r>
            <a:r>
              <a:rPr lang="en-US" sz="2000" dirty="0"/>
              <a:t> </a:t>
            </a:r>
            <a:r>
              <a:rPr lang="en-US" sz="2000" dirty="0" err="1"/>
              <a:t>motieven</a:t>
            </a:r>
            <a:endParaRPr lang="en-US" sz="2000" dirty="0"/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 err="1"/>
              <a:t>Puriteinen</a:t>
            </a:r>
            <a:endParaRPr lang="en-US" sz="2000" dirty="0"/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/>
              <a:t>New England Mind</a:t>
            </a:r>
          </a:p>
          <a:p>
            <a:r>
              <a:rPr lang="en-US" dirty="0"/>
              <a:t>Virginia</a:t>
            </a:r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 err="1"/>
              <a:t>Plantage-economieën</a:t>
            </a:r>
            <a:r>
              <a:rPr lang="en-US" sz="2000" dirty="0"/>
              <a:t> 	</a:t>
            </a:r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 err="1"/>
              <a:t>Economisch</a:t>
            </a:r>
            <a:r>
              <a:rPr lang="en-US" sz="2000" dirty="0"/>
              <a:t> </a:t>
            </a:r>
            <a:r>
              <a:rPr lang="en-US" sz="2000" dirty="0" err="1"/>
              <a:t>gewin</a:t>
            </a:r>
            <a:endParaRPr lang="en-US" sz="2000" dirty="0"/>
          </a:p>
          <a:p>
            <a:pPr marL="841248" lvl="2">
              <a:buFont typeface="Courier New" panose="02070309020205020404" pitchFamily="49" charset="0"/>
              <a:buChar char="o"/>
            </a:pPr>
            <a:r>
              <a:rPr lang="en-US" sz="2000" dirty="0" err="1"/>
              <a:t>Vrijgezelle</a:t>
            </a:r>
            <a:r>
              <a:rPr lang="en-US" sz="2000" dirty="0"/>
              <a:t> </a:t>
            </a:r>
            <a:r>
              <a:rPr lang="en-US" sz="2000" dirty="0" err="1"/>
              <a:t>avonturiers</a:t>
            </a:r>
            <a:endParaRPr lang="en-US" sz="2000" dirty="0"/>
          </a:p>
          <a:p>
            <a:pPr marL="384048" lvl="1"/>
            <a:endParaRPr lang="en-US" sz="1400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1B7230-93A3-4BE2-A13A-7AAD2421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  <a:endParaRPr lang="en-US"/>
          </a:p>
        </p:txBody>
      </p:sp>
      <p:pic>
        <p:nvPicPr>
          <p:cNvPr id="6148" name="Picture 4" descr="English colonies in 17th-century North America">
            <a:extLst>
              <a:ext uri="{FF2B5EF4-FFF2-40B4-BE49-F238E27FC236}">
                <a16:creationId xmlns:a16="http://schemas.microsoft.com/office/drawing/2014/main" id="{A2A13B1E-FCBE-4376-89BD-16E8FA950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r="9537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365B9D1-4A12-4327-AAB3-2A73B756E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4743" y="685800"/>
            <a:ext cx="5958837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nl-NL" sz="4100"/>
              <a:t>John Smith (1579?-1631)</a:t>
            </a:r>
            <a:br>
              <a:rPr lang="en-US" altLang="nl-NL" sz="4100"/>
            </a:br>
            <a:endParaRPr lang="en-US" altLang="nl-NL" sz="4100"/>
          </a:p>
        </p:txBody>
      </p:sp>
      <p:pic>
        <p:nvPicPr>
          <p:cNvPr id="61444" name="Picture 4" descr="john-smith">
            <a:extLst>
              <a:ext uri="{FF2B5EF4-FFF2-40B4-BE49-F238E27FC236}">
                <a16:creationId xmlns:a16="http://schemas.microsoft.com/office/drawing/2014/main" id="{789FC4C5-B5A1-4E8C-BC6E-58406DEB22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4470"/>
          <a:stretch/>
        </p:blipFill>
        <p:spPr>
          <a:xfrm>
            <a:off x="8252340" y="841647"/>
            <a:ext cx="3299579" cy="5173954"/>
          </a:xfrm>
          <a:prstGeom prst="rect">
            <a:avLst/>
          </a:prstGeom>
          <a:noFill/>
        </p:spPr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3DC4E020-E72E-454A-8E17-4E6AED602B3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84743" y="2286000"/>
            <a:ext cx="5958837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nl-NL" i="1"/>
              <a:t>A Description of New England</a:t>
            </a:r>
            <a:r>
              <a:rPr lang="en-US" altLang="nl-NL"/>
              <a:t> (1616)</a:t>
            </a:r>
          </a:p>
          <a:p>
            <a:r>
              <a:rPr lang="en-US" altLang="nl-NL"/>
              <a:t>“Who can desire more content, that hath small meanes; or only his merit to aduance his fortune, then to tread, and plant that ground hee hath purchached by the hazard of his life?”</a:t>
            </a:r>
          </a:p>
          <a:p>
            <a:r>
              <a:rPr lang="en-US" altLang="nl-NL" i="1"/>
              <a:t>The Generall Historie of Virginia, New-England, and the Summer Isles</a:t>
            </a:r>
            <a:r>
              <a:rPr lang="en-US" altLang="nl-NL"/>
              <a:t> (1624)</a:t>
            </a:r>
          </a:p>
          <a:p>
            <a:endParaRPr lang="en-US" alt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DB9D6AC-33EA-4EEF-900E-8B53B2D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2340" y="6453386"/>
            <a:ext cx="1599230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nl-NL" altLang="en-US"/>
              <a:t>24/25-9-2020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9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878D6F6-0F07-4EEE-8325-F1A66F7C2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Pocahontas</a:t>
            </a:r>
          </a:p>
        </p:txBody>
      </p:sp>
      <p:pic>
        <p:nvPicPr>
          <p:cNvPr id="63492" name="Picture 4" descr="pocahontas-01">
            <a:extLst>
              <a:ext uri="{FF2B5EF4-FFF2-40B4-BE49-F238E27FC236}">
                <a16:creationId xmlns:a16="http://schemas.microsoft.com/office/drawing/2014/main" id="{B4ACDE8F-4C01-4948-AF7A-994C60EAF6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22" y="1481638"/>
            <a:ext cx="3533249" cy="4728667"/>
          </a:xfrm>
        </p:spPr>
      </p:pic>
      <p:pic>
        <p:nvPicPr>
          <p:cNvPr id="63491" name="Picture 3" descr="New World">
            <a:extLst>
              <a:ext uri="{FF2B5EF4-FFF2-40B4-BE49-F238E27FC236}">
                <a16:creationId xmlns:a16="http://schemas.microsoft.com/office/drawing/2014/main" id="{5E81250A-8269-4E9A-923A-F44CEC440F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516450"/>
            <a:ext cx="3168352" cy="4693855"/>
          </a:xfrm>
          <a:noFill/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53A65D8-B398-4A98-AB36-6E0BFF90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12916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13120-0168-4B56-84F7-C077C4DF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64" y="685800"/>
            <a:ext cx="7705164" cy="1485900"/>
          </a:xfrm>
        </p:spPr>
        <p:txBody>
          <a:bodyPr>
            <a:normAutofit/>
          </a:bodyPr>
          <a:lstStyle/>
          <a:p>
            <a:r>
              <a:rPr lang="nl-NL" dirty="0"/>
              <a:t>Slavernij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F49F94-098E-4878-83E1-58F2F73DB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64" y="2286000"/>
            <a:ext cx="7705164" cy="3581400"/>
          </a:xfrm>
        </p:spPr>
        <p:txBody>
          <a:bodyPr>
            <a:normAutofit/>
          </a:bodyPr>
          <a:lstStyle/>
          <a:p>
            <a:r>
              <a:rPr lang="nl-NL" dirty="0"/>
              <a:t>De dertien koloniën aan de oostkust van Noord-Amerika vormden slechts een deel van het Britse rijk in Amerika. Andere Engelse plantagekoloniën in het Caribische gebied, zoals Barbados en Jamaica, waren winstgevender. </a:t>
            </a:r>
          </a:p>
          <a:p>
            <a:r>
              <a:rPr lang="nl-NL" dirty="0"/>
              <a:t>Alle Engelse koloniën maakten gebruik van de arbeid van </a:t>
            </a:r>
            <a:r>
              <a:rPr lang="nl-NL" dirty="0" err="1"/>
              <a:t>slaafgemaakten</a:t>
            </a:r>
            <a:r>
              <a:rPr lang="nl-NL" dirty="0"/>
              <a:t>, maar in de zuidelijke plantagekoloniën vormden zij een groter deel van de bevolking. </a:t>
            </a:r>
          </a:p>
          <a:p>
            <a:r>
              <a:rPr lang="nl-NL" dirty="0"/>
              <a:t>De </a:t>
            </a:r>
            <a:r>
              <a:rPr lang="nl-NL" dirty="0" err="1"/>
              <a:t>driehoekshandel</a:t>
            </a:r>
            <a:r>
              <a:rPr lang="nl-NL" dirty="0"/>
              <a:t>, waarvoor de Engelsen de Royal </a:t>
            </a:r>
            <a:r>
              <a:rPr lang="nl-NL" dirty="0" err="1"/>
              <a:t>African</a:t>
            </a:r>
            <a:r>
              <a:rPr lang="nl-NL" dirty="0"/>
              <a:t> Company oprichtten, was lucratief.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B035B8-66BC-4F73-BB85-0B4A08CB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66" y="6453386"/>
            <a:ext cx="1728562" cy="40461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1309871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Middle Passage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24/25-9-2020</a:t>
            </a:r>
          </a:p>
        </p:txBody>
      </p:sp>
      <p:pic>
        <p:nvPicPr>
          <p:cNvPr id="82946" name="Picture 2" descr="http://www.slavevoyages.org/static/images/assessment/intro-map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456458"/>
            <a:ext cx="7399735" cy="4720923"/>
          </a:xfrm>
          <a:prstGeom prst="rect">
            <a:avLst/>
          </a:prstGeom>
          <a:noFill/>
        </p:spPr>
      </p:pic>
      <p:pic>
        <p:nvPicPr>
          <p:cNvPr id="3074" name="Picture 2" descr="Afbeeldingsresultaat voor black holocaust">
            <a:extLst>
              <a:ext uri="{FF2B5EF4-FFF2-40B4-BE49-F238E27FC236}">
                <a16:creationId xmlns:a16="http://schemas.microsoft.com/office/drawing/2014/main" id="{2E3F7674-EF62-4F51-AA72-2D5F082D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218" y="3373941"/>
            <a:ext cx="2734159" cy="27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black holocaust 100 million">
            <a:extLst>
              <a:ext uri="{FF2B5EF4-FFF2-40B4-BE49-F238E27FC236}">
                <a16:creationId xmlns:a16="http://schemas.microsoft.com/office/drawing/2014/main" id="{69A77699-74B9-4BF6-86D7-4CB428E0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338" y="476672"/>
            <a:ext cx="2769684" cy="276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9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>
          <a:xfrm>
            <a:off x="4735286" y="4332575"/>
            <a:ext cx="6667283" cy="1284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cap="all"/>
              <a:t>Plantatages: suiker, rijst, tabak en katoen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>
                <a:solidFill>
                  <a:srgbClr val="FFFFFF"/>
                </a:solidFill>
              </a:rPr>
              <a:t>24/25-9-2020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44" name="Picture 11" descr="Tobacco Plantation"/>
          <p:cNvPicPr>
            <a:picLocks noChangeAspect="1" noChangeArrowheads="1"/>
          </p:cNvPicPr>
          <p:nvPr/>
        </p:nvPicPr>
        <p:blipFill rotWithShape="1">
          <a:blip r:embed="rId2" cstate="print"/>
          <a:srcRect l="4628" r="10602"/>
          <a:stretch/>
        </p:blipFill>
        <p:spPr bwMode="auto">
          <a:xfrm>
            <a:off x="5" y="10"/>
            <a:ext cx="3953173" cy="6857989"/>
          </a:xfrm>
          <a:prstGeom prst="rect">
            <a:avLst/>
          </a:prstGeom>
          <a:noFill/>
        </p:spPr>
      </p:pic>
      <p:pic>
        <p:nvPicPr>
          <p:cNvPr id="10243" name="Picture 9" descr="USASsugarP"/>
          <p:cNvPicPr>
            <a:picLocks noChangeAspect="1" noChangeArrowheads="1"/>
          </p:cNvPicPr>
          <p:nvPr/>
        </p:nvPicPr>
        <p:blipFill rotWithShape="1">
          <a:blip r:embed="rId3" cstate="print"/>
          <a:srcRect l="21363" r="15654" b="-2"/>
          <a:stretch/>
        </p:blipFill>
        <p:spPr bwMode="auto">
          <a:xfrm>
            <a:off x="4114041" y="-1"/>
            <a:ext cx="3963922" cy="3603171"/>
          </a:xfrm>
          <a:prstGeom prst="rect">
            <a:avLst/>
          </a:prstGeom>
          <a:noFill/>
        </p:spPr>
      </p:pic>
      <p:pic>
        <p:nvPicPr>
          <p:cNvPr id="1026" name="Picture 2" descr="http://docsouth.unc.edu/nc/king/king3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r="10526"/>
          <a:stretch/>
        </p:blipFill>
        <p:spPr bwMode="auto">
          <a:xfrm>
            <a:off x="8228073" y="10"/>
            <a:ext cx="3963922" cy="36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Katoen</a:t>
            </a:r>
            <a:r>
              <a:rPr lang="en-US" dirty="0"/>
              <a:t> </a:t>
            </a:r>
            <a:r>
              <a:rPr lang="en-US" dirty="0" err="1"/>
              <a:t>economie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Katoenproductie</a:t>
            </a:r>
            <a:endParaRPr lang="en-US" dirty="0"/>
          </a:p>
          <a:p>
            <a:pPr marL="384048" lvl="1"/>
            <a:r>
              <a:rPr lang="en-US" dirty="0"/>
              <a:t>1790: 2 </a:t>
            </a:r>
            <a:r>
              <a:rPr lang="en-US" dirty="0" err="1"/>
              <a:t>miljoen</a:t>
            </a:r>
            <a:r>
              <a:rPr lang="en-US" dirty="0"/>
              <a:t> pond</a:t>
            </a:r>
          </a:p>
          <a:p>
            <a:pPr marL="384048" lvl="1"/>
            <a:r>
              <a:rPr lang="en-US" dirty="0"/>
              <a:t>1801: 48 </a:t>
            </a:r>
            <a:r>
              <a:rPr lang="en-US" dirty="0" err="1"/>
              <a:t>miljoen</a:t>
            </a:r>
            <a:r>
              <a:rPr lang="en-US" dirty="0"/>
              <a:t> pond</a:t>
            </a:r>
          </a:p>
          <a:p>
            <a:pPr marL="384048" lvl="1"/>
            <a:r>
              <a:rPr lang="en-US" dirty="0"/>
              <a:t>1860: 1.650 </a:t>
            </a:r>
            <a:r>
              <a:rPr lang="en-US" dirty="0" err="1"/>
              <a:t>miljoen</a:t>
            </a:r>
            <a:r>
              <a:rPr lang="en-US" dirty="0"/>
              <a:t> pond</a:t>
            </a:r>
          </a:p>
          <a:p>
            <a:pPr marL="384048" lvl="1"/>
            <a:r>
              <a:rPr lang="en-US" dirty="0"/>
              <a:t>1830s: VS </a:t>
            </a:r>
            <a:r>
              <a:rPr lang="en-US" dirty="0" err="1"/>
              <a:t>produceert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katoen</a:t>
            </a:r>
            <a:r>
              <a:rPr lang="en-US" dirty="0"/>
              <a:t> dan de rest van de </a:t>
            </a:r>
            <a:r>
              <a:rPr lang="en-US" dirty="0" err="1"/>
              <a:t>wereld</a:t>
            </a:r>
            <a:r>
              <a:rPr lang="en-US" dirty="0"/>
              <a:t>; </a:t>
            </a:r>
            <a:r>
              <a:rPr lang="en-US" dirty="0" err="1"/>
              <a:t>katoen</a:t>
            </a:r>
            <a:r>
              <a:rPr lang="en-US" dirty="0"/>
              <a:t> </a:t>
            </a:r>
            <a:r>
              <a:rPr lang="en-US" dirty="0" err="1"/>
              <a:t>grootste</a:t>
            </a:r>
            <a:r>
              <a:rPr lang="en-US" dirty="0"/>
              <a:t> </a:t>
            </a:r>
            <a:r>
              <a:rPr lang="en-US" dirty="0" err="1"/>
              <a:t>exportproduct</a:t>
            </a:r>
            <a:endParaRPr lang="en-US" dirty="0"/>
          </a:p>
          <a:p>
            <a:pPr marL="384048" lvl="2"/>
            <a:endParaRPr lang="en-US" dirty="0"/>
          </a:p>
          <a:p>
            <a:endParaRPr lang="en-US" dirty="0"/>
          </a:p>
        </p:txBody>
      </p:sp>
      <p:pic>
        <p:nvPicPr>
          <p:cNvPr id="5" name="Picture 5" descr="50 Southern Cotton Production 1820 -1860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t="5285" r="1" b="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  <a:noFill/>
        </p:spPr>
      </p:pic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24/25-9-2020</a:t>
            </a:r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C75852A-59C1-4762-A9EE-858D597E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719915"/>
            <a:ext cx="3163936" cy="211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2F8CE44-3FAC-4077-81EB-5B9F7DA33B3A}"/>
              </a:ext>
            </a:extLst>
          </p:cNvPr>
          <p:cNvSpPr/>
          <p:nvPr/>
        </p:nvSpPr>
        <p:spPr>
          <a:xfrm>
            <a:off x="1367372" y="5658534"/>
            <a:ext cx="307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1795 Eli </a:t>
            </a:r>
            <a:r>
              <a:rPr lang="nl-NL" dirty="0" err="1"/>
              <a:t>Whitney’s</a:t>
            </a:r>
            <a:r>
              <a:rPr lang="nl-NL" dirty="0"/>
              <a:t> </a:t>
            </a:r>
            <a:r>
              <a:rPr lang="nl-NL" dirty="0" err="1"/>
              <a:t>Cotton</a:t>
            </a:r>
            <a:r>
              <a:rPr lang="nl-NL" dirty="0"/>
              <a:t> Gin</a:t>
            </a:r>
          </a:p>
          <a:p>
            <a:r>
              <a:rPr lang="nl-NL" dirty="0"/>
              <a:t>(</a:t>
            </a:r>
            <a:r>
              <a:rPr lang="nl-NL" dirty="0" err="1"/>
              <a:t>ontkorrelmachine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50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4823829-76AE-4EA1-81DC-EB65D06B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94CA801-A656-40C0-B8EC-B0EEDC5C8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AE84DD9-6C2C-4A03-B6E3-686271391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E577C700-F3F0-4006-8F05-313628559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3074" name="Picture 2" descr="Afbeeldingsresultaat voor big tech companies">
            <a:extLst>
              <a:ext uri="{FF2B5EF4-FFF2-40B4-BE49-F238E27FC236}">
                <a16:creationId xmlns:a16="http://schemas.microsoft.com/office/drawing/2014/main" id="{DAF171B1-8E20-4EB3-9B55-17EE5185A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25521"/>
          <a:stretch/>
        </p:blipFill>
        <p:spPr bwMode="auto">
          <a:xfrm>
            <a:off x="1000462" y="968188"/>
            <a:ext cx="10194046" cy="48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973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… is </a:t>
            </a:r>
            <a:r>
              <a:rPr lang="en-US" dirty="0" err="1"/>
              <a:t>slaveneconomie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Slavernij</a:t>
            </a:r>
            <a:r>
              <a:rPr lang="en-US" dirty="0"/>
              <a:t> (“peculiar institution”) </a:t>
            </a:r>
          </a:p>
          <a:p>
            <a:pPr marL="384048" lvl="1"/>
            <a:r>
              <a:rPr lang="en-US" dirty="0"/>
              <a:t>1790 660.000 </a:t>
            </a:r>
            <a:r>
              <a:rPr lang="en-US" dirty="0" err="1"/>
              <a:t>slaafgemaakten</a:t>
            </a:r>
            <a:r>
              <a:rPr lang="en-US" dirty="0"/>
              <a:t> op 3m (21%)</a:t>
            </a:r>
          </a:p>
          <a:p>
            <a:pPr marL="384048" lvl="1"/>
            <a:r>
              <a:rPr lang="en-US" dirty="0"/>
              <a:t>1860 3.2m </a:t>
            </a:r>
            <a:r>
              <a:rPr lang="en-US" dirty="0" err="1"/>
              <a:t>slaafgemaakten</a:t>
            </a:r>
            <a:r>
              <a:rPr lang="en-US" dirty="0"/>
              <a:t> op 29m (11%)</a:t>
            </a:r>
          </a:p>
          <a:p>
            <a:pPr marL="384048" lvl="1"/>
            <a:r>
              <a:rPr lang="en-US" dirty="0"/>
              <a:t>1808 </a:t>
            </a:r>
            <a:r>
              <a:rPr lang="en-US" dirty="0" err="1"/>
              <a:t>verbod</a:t>
            </a:r>
            <a:r>
              <a:rPr lang="en-US" dirty="0"/>
              <a:t> op international </a:t>
            </a:r>
            <a:r>
              <a:rPr lang="en-US" dirty="0" err="1"/>
              <a:t>slavenhandel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binnenlandse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slavenhandel</a:t>
            </a:r>
            <a:endParaRPr lang="en-US" dirty="0"/>
          </a:p>
          <a:p>
            <a:r>
              <a:rPr lang="en-US" dirty="0"/>
              <a:t>Robert Fogel and Stanley </a:t>
            </a:r>
            <a:r>
              <a:rPr lang="en-US" dirty="0" err="1"/>
              <a:t>Engerman</a:t>
            </a:r>
            <a:r>
              <a:rPr lang="en-US" dirty="0"/>
              <a:t>, </a:t>
            </a:r>
            <a:r>
              <a:rPr lang="en-US" i="1" dirty="0"/>
              <a:t>Time on the Cross: The Economics of American Negro Slavery</a:t>
            </a:r>
            <a:r>
              <a:rPr lang="en-US" dirty="0"/>
              <a:t> (1974). </a:t>
            </a:r>
          </a:p>
          <a:p>
            <a:pPr marL="384048" lvl="2"/>
            <a:endParaRPr lang="en-US" dirty="0"/>
          </a:p>
          <a:p>
            <a:endParaRPr lang="en-US" dirty="0"/>
          </a:p>
        </p:txBody>
      </p:sp>
      <p:pic>
        <p:nvPicPr>
          <p:cNvPr id="5" name="Picture 7" descr="51 Distribution of Slaves 1820-1860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466" r="1079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  <a:noFill/>
        </p:spPr>
      </p:pic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24/25-9-2020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3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0B22F-44FC-4739-8E69-BA717AF0C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Amerika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F3085D-F9E3-4C08-A5D2-0990FFF9A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1. Op welke manieren ontwikkelden zich de Engelse koloniën in de </a:t>
            </a:r>
            <a:r>
              <a:rPr lang="nl-NL" dirty="0" err="1"/>
              <a:t>Amerika's</a:t>
            </a:r>
            <a:r>
              <a:rPr lang="nl-NL" dirty="0"/>
              <a:t> (1585-1833)?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DC2336-1A6B-48E5-A55E-AE953815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361659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fbeeldingsresultaat voor empire of cotton">
            <a:extLst>
              <a:ext uri="{FF2B5EF4-FFF2-40B4-BE49-F238E27FC236}">
                <a16:creationId xmlns:a16="http://schemas.microsoft.com/office/drawing/2014/main" id="{F62C1986-794C-488E-B156-FF17D6E18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1" r="-3" b="8899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fbeeldingsresultaat voor empire of cotton">
            <a:extLst>
              <a:ext uri="{FF2B5EF4-FFF2-40B4-BE49-F238E27FC236}">
                <a16:creationId xmlns:a16="http://schemas.microsoft.com/office/drawing/2014/main" id="{4CB23CEA-9348-4991-AFD2-09C809F2E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22042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empire of cotton">
            <a:extLst>
              <a:ext uri="{FF2B5EF4-FFF2-40B4-BE49-F238E27FC236}">
                <a16:creationId xmlns:a16="http://schemas.microsoft.com/office/drawing/2014/main" id="{F651E06E-103D-44D8-B611-C3AB34F7C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r="13868"/>
          <a:stretch/>
        </p:blipFill>
        <p:spPr bwMode="auto"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8DC07-3DB2-45E9-8440-5A1C0C27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6847" y="6041362"/>
            <a:ext cx="1107521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r>
              <a:rPr lang="nl-NL">
                <a:solidFill>
                  <a:srgbClr val="FFFFFF"/>
                </a:solidFill>
              </a:rPr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406114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3C7E0-7C91-46E9-9EB3-1A9BF32F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Verlichting </a:t>
            </a:r>
            <a:r>
              <a:rPr lang="nl-NL">
                <a:sym typeface="Wingdings" panose="05000000000000000000" pitchFamily="2" charset="2"/>
              </a:rPr>
              <a:t> </a:t>
            </a:r>
            <a:r>
              <a:rPr lang="nl-NL"/>
              <a:t>Onafhankelijkheid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AEF5DD2F-EE36-4169-8E35-5E67B6588E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6C50B2-EA7D-4EBD-AFB0-CDBE9F907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1639553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AEF3F-E9C5-4467-A561-EAA18295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Pragmatisme: Amerikaanse onafhankelijkheid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528FF-A132-4E52-9A97-44DC68EA62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Zevenjarige oorlog (1756-1763)</a:t>
            </a:r>
          </a:p>
          <a:p>
            <a:pPr lvl="1"/>
            <a:r>
              <a:rPr lang="nl-NL" altLang="nl-NL" dirty="0"/>
              <a:t>French &amp; Indian War (1754-1763) </a:t>
            </a:r>
          </a:p>
          <a:p>
            <a:r>
              <a:rPr lang="nl-NL" altLang="nl-NL" dirty="0"/>
              <a:t>Gevoel zelfstandigheid koloniën</a:t>
            </a:r>
          </a:p>
          <a:p>
            <a:r>
              <a:rPr lang="nl-NL" altLang="nl-NL" dirty="0"/>
              <a:t>Geldnood London </a:t>
            </a:r>
            <a:r>
              <a:rPr lang="nl-NL" altLang="nl-NL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nl-NL" altLang="nl-NL" dirty="0">
                <a:sym typeface="Wingdings" panose="05000000000000000000" pitchFamily="2" charset="2"/>
              </a:rPr>
              <a:t>Bestuurlijke bemoeizucht</a:t>
            </a:r>
          </a:p>
          <a:p>
            <a:pPr lvl="1"/>
            <a:r>
              <a:rPr lang="nl-NL" altLang="nl-NL" dirty="0">
                <a:sym typeface="Wingdings" panose="05000000000000000000" pitchFamily="2" charset="2"/>
              </a:rPr>
              <a:t>Belastingen </a:t>
            </a:r>
          </a:p>
          <a:p>
            <a:r>
              <a:rPr lang="nl-NL" altLang="nl-NL" dirty="0">
                <a:sym typeface="Wingdings" panose="05000000000000000000" pitchFamily="2" charset="2"/>
              </a:rPr>
              <a:t>Lokale opstanden</a:t>
            </a:r>
          </a:p>
          <a:p>
            <a:r>
              <a:rPr lang="nl-NL" altLang="nl-NL" dirty="0" err="1"/>
              <a:t>Continental</a:t>
            </a:r>
            <a:r>
              <a:rPr lang="nl-NL" altLang="nl-NL" dirty="0"/>
              <a:t> </a:t>
            </a:r>
            <a:r>
              <a:rPr lang="nl-NL" altLang="nl-NL" dirty="0" err="1"/>
              <a:t>Congress</a:t>
            </a:r>
            <a:endParaRPr lang="nl-NL" alt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F1E28F-8546-4BEF-8EF4-B06AE06E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pic>
        <p:nvPicPr>
          <p:cNvPr id="5" name="Picture 5" descr="wolfe_ad_viney">
            <a:extLst>
              <a:ext uri="{FF2B5EF4-FFF2-40B4-BE49-F238E27FC236}">
                <a16:creationId xmlns:a16="http://schemas.microsoft.com/office/drawing/2014/main" id="{2D58EC4F-E3BD-4DDB-B94C-F87A9FC9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89" y="1600201"/>
            <a:ext cx="3776146" cy="25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Taxation without Representation">
            <a:extLst>
              <a:ext uri="{FF2B5EF4-FFF2-40B4-BE49-F238E27FC236}">
                <a16:creationId xmlns:a16="http://schemas.microsoft.com/office/drawing/2014/main" id="{42263760-F3AE-4213-B882-FF6B19633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3088" y="4581128"/>
            <a:ext cx="3844429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863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DE33301-4209-4581-A8FC-367EEC970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Principes: </a:t>
            </a:r>
            <a:r>
              <a:rPr lang="nl-NL" altLang="nl-NL" dirty="0" err="1"/>
              <a:t>Declaration</a:t>
            </a:r>
            <a:r>
              <a:rPr lang="nl-NL" altLang="nl-NL" dirty="0"/>
              <a:t> of Independence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CDD326-A781-4AC4-B604-BF1031DF0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5014" y="1844824"/>
            <a:ext cx="4447786" cy="4776868"/>
          </a:xfrm>
        </p:spPr>
        <p:txBody>
          <a:bodyPr>
            <a:normAutofit fontScale="92500" lnSpcReduction="10000"/>
          </a:bodyPr>
          <a:lstStyle/>
          <a:p>
            <a:r>
              <a:rPr lang="nl-NL" altLang="nl-NL" sz="1900" dirty="0"/>
              <a:t>“We </a:t>
            </a:r>
            <a:r>
              <a:rPr lang="nl-NL" altLang="nl-NL" sz="1900" dirty="0" err="1"/>
              <a:t>hold</a:t>
            </a:r>
            <a:r>
              <a:rPr lang="nl-NL" altLang="nl-NL" sz="1900" dirty="0"/>
              <a:t> these </a:t>
            </a:r>
            <a:r>
              <a:rPr lang="nl-NL" altLang="nl-NL" sz="1900" dirty="0" err="1"/>
              <a:t>truths</a:t>
            </a:r>
            <a:r>
              <a:rPr lang="nl-NL" altLang="nl-NL" sz="1900" dirty="0"/>
              <a:t> </a:t>
            </a:r>
            <a:r>
              <a:rPr lang="nl-NL" altLang="nl-NL" sz="1900" dirty="0" err="1"/>
              <a:t>to</a:t>
            </a:r>
            <a:r>
              <a:rPr lang="nl-NL" altLang="nl-NL" sz="1900" dirty="0"/>
              <a:t> </a:t>
            </a:r>
            <a:r>
              <a:rPr lang="nl-NL" altLang="nl-NL" sz="1900" dirty="0" err="1"/>
              <a:t>be</a:t>
            </a:r>
            <a:r>
              <a:rPr lang="nl-NL" altLang="nl-NL" sz="1900" dirty="0"/>
              <a:t> </a:t>
            </a:r>
            <a:r>
              <a:rPr lang="nl-NL" altLang="nl-NL" sz="1900" dirty="0" err="1"/>
              <a:t>self</a:t>
            </a:r>
            <a:r>
              <a:rPr lang="nl-NL" altLang="nl-NL" sz="1900" dirty="0"/>
              <a:t>-evident, </a:t>
            </a:r>
            <a:r>
              <a:rPr lang="nl-NL" altLang="nl-NL" sz="1900" dirty="0" err="1"/>
              <a:t>that</a:t>
            </a:r>
            <a:r>
              <a:rPr lang="nl-NL" altLang="nl-NL" sz="1900" dirty="0"/>
              <a:t> </a:t>
            </a:r>
            <a:r>
              <a:rPr lang="nl-NL" altLang="nl-NL" sz="1900" dirty="0" err="1"/>
              <a:t>all</a:t>
            </a:r>
            <a:r>
              <a:rPr lang="nl-NL" altLang="nl-NL" sz="1900" dirty="0"/>
              <a:t> men are </a:t>
            </a:r>
            <a:r>
              <a:rPr lang="nl-NL" altLang="nl-NL" sz="1900" dirty="0" err="1"/>
              <a:t>created</a:t>
            </a:r>
            <a:r>
              <a:rPr lang="nl-NL" altLang="nl-NL" sz="1900" dirty="0"/>
              <a:t> </a:t>
            </a:r>
            <a:r>
              <a:rPr lang="nl-NL" altLang="nl-NL" sz="1900" dirty="0" err="1"/>
              <a:t>equal</a:t>
            </a:r>
            <a:r>
              <a:rPr lang="nl-NL" altLang="nl-NL" sz="1900" dirty="0"/>
              <a:t>, </a:t>
            </a:r>
            <a:r>
              <a:rPr lang="nl-NL" altLang="nl-NL" sz="1900" dirty="0" err="1"/>
              <a:t>that</a:t>
            </a:r>
            <a:r>
              <a:rPr lang="nl-NL" altLang="nl-NL" sz="1900" dirty="0"/>
              <a:t> </a:t>
            </a:r>
            <a:r>
              <a:rPr lang="nl-NL" altLang="nl-NL" sz="1900" dirty="0" err="1"/>
              <a:t>they</a:t>
            </a:r>
            <a:r>
              <a:rPr lang="nl-NL" altLang="nl-NL" sz="1900" dirty="0"/>
              <a:t> are </a:t>
            </a:r>
            <a:r>
              <a:rPr lang="nl-NL" altLang="nl-NL" sz="1900" dirty="0" err="1"/>
              <a:t>endowed</a:t>
            </a:r>
            <a:r>
              <a:rPr lang="nl-NL" altLang="nl-NL" sz="1900" dirty="0"/>
              <a:t> </a:t>
            </a:r>
            <a:r>
              <a:rPr lang="nl-NL" altLang="nl-NL" sz="1900" dirty="0" err="1"/>
              <a:t>by</a:t>
            </a:r>
            <a:r>
              <a:rPr lang="nl-NL" altLang="nl-NL" sz="1900" dirty="0"/>
              <a:t> </a:t>
            </a:r>
            <a:r>
              <a:rPr lang="nl-NL" altLang="nl-NL" sz="1900" dirty="0" err="1"/>
              <a:t>their</a:t>
            </a:r>
            <a:r>
              <a:rPr lang="nl-NL" altLang="nl-NL" sz="1900" dirty="0"/>
              <a:t> </a:t>
            </a:r>
            <a:r>
              <a:rPr lang="nl-NL" altLang="nl-NL" sz="1900" dirty="0" err="1"/>
              <a:t>Creator</a:t>
            </a:r>
            <a:r>
              <a:rPr lang="nl-NL" altLang="nl-NL" sz="1900" dirty="0"/>
              <a:t> </a:t>
            </a:r>
            <a:r>
              <a:rPr lang="nl-NL" altLang="nl-NL" sz="1900" dirty="0" err="1"/>
              <a:t>with</a:t>
            </a:r>
            <a:r>
              <a:rPr lang="nl-NL" altLang="nl-NL" sz="1900" dirty="0"/>
              <a:t> </a:t>
            </a:r>
            <a:r>
              <a:rPr lang="nl-NL" altLang="nl-NL" sz="1900" dirty="0" err="1"/>
              <a:t>certain</a:t>
            </a:r>
            <a:r>
              <a:rPr lang="nl-NL" altLang="nl-NL" sz="1900" dirty="0"/>
              <a:t> </a:t>
            </a:r>
            <a:r>
              <a:rPr lang="nl-NL" altLang="nl-NL" sz="1900" dirty="0" err="1"/>
              <a:t>unalienable</a:t>
            </a:r>
            <a:r>
              <a:rPr lang="nl-NL" altLang="nl-NL" sz="1900" dirty="0"/>
              <a:t> </a:t>
            </a:r>
            <a:r>
              <a:rPr lang="nl-NL" altLang="nl-NL" sz="1900" dirty="0" err="1"/>
              <a:t>Rights</a:t>
            </a:r>
            <a:r>
              <a:rPr lang="nl-NL" altLang="nl-NL" sz="1900" dirty="0"/>
              <a:t>, </a:t>
            </a:r>
            <a:r>
              <a:rPr lang="nl-NL" altLang="nl-NL" sz="1900" dirty="0" err="1"/>
              <a:t>that</a:t>
            </a:r>
            <a:r>
              <a:rPr lang="nl-NL" altLang="nl-NL" sz="1900" dirty="0"/>
              <a:t> </a:t>
            </a:r>
            <a:r>
              <a:rPr lang="nl-NL" altLang="nl-NL" sz="1900" dirty="0" err="1"/>
              <a:t>among</a:t>
            </a:r>
            <a:r>
              <a:rPr lang="nl-NL" altLang="nl-NL" sz="1900" dirty="0"/>
              <a:t> these are Life, Liberty and </a:t>
            </a:r>
            <a:r>
              <a:rPr lang="nl-NL" altLang="nl-NL" sz="1900" dirty="0" err="1"/>
              <a:t>the</a:t>
            </a:r>
            <a:r>
              <a:rPr lang="nl-NL" altLang="nl-NL" sz="1900" dirty="0"/>
              <a:t> </a:t>
            </a:r>
            <a:r>
              <a:rPr lang="nl-NL" altLang="nl-NL" sz="1900" dirty="0" err="1"/>
              <a:t>pursuit</a:t>
            </a:r>
            <a:r>
              <a:rPr lang="nl-NL" altLang="nl-NL" sz="1900" dirty="0"/>
              <a:t> of </a:t>
            </a:r>
            <a:r>
              <a:rPr lang="nl-NL" altLang="nl-NL" sz="1900" dirty="0" err="1"/>
              <a:t>Happiness</a:t>
            </a:r>
            <a:r>
              <a:rPr lang="nl-NL" altLang="nl-NL" sz="1900" dirty="0"/>
              <a:t>.”</a:t>
            </a:r>
          </a:p>
          <a:p>
            <a:pPr marL="763588" lvl="1" indent="-419100"/>
            <a:r>
              <a:rPr lang="nl-NL" altLang="nl-NL" sz="1900" dirty="0"/>
              <a:t>Natuurrechten (</a:t>
            </a:r>
            <a:r>
              <a:rPr lang="fr-FR" altLang="nl-NL" sz="1900" dirty="0"/>
              <a:t>Locke)</a:t>
            </a:r>
          </a:p>
          <a:p>
            <a:r>
              <a:rPr lang="nl-NL" altLang="nl-NL" sz="1900" dirty="0"/>
              <a:t>“</a:t>
            </a:r>
            <a:r>
              <a:rPr lang="nl-NL" altLang="nl-NL" sz="1900" dirty="0" err="1"/>
              <a:t>That</a:t>
            </a:r>
            <a:r>
              <a:rPr lang="nl-NL" altLang="nl-NL" sz="1900" dirty="0"/>
              <a:t> </a:t>
            </a:r>
            <a:r>
              <a:rPr lang="nl-NL" altLang="nl-NL" sz="1900" dirty="0" err="1"/>
              <a:t>to</a:t>
            </a:r>
            <a:r>
              <a:rPr lang="nl-NL" altLang="nl-NL" sz="1900" dirty="0"/>
              <a:t> secure these </a:t>
            </a:r>
            <a:r>
              <a:rPr lang="nl-NL" altLang="nl-NL" sz="1900" dirty="0" err="1"/>
              <a:t>rights</a:t>
            </a:r>
            <a:r>
              <a:rPr lang="nl-NL" altLang="nl-NL" sz="1900" dirty="0"/>
              <a:t>, </a:t>
            </a:r>
            <a:r>
              <a:rPr lang="nl-NL" altLang="nl-NL" sz="1900" dirty="0" err="1"/>
              <a:t>Governments</a:t>
            </a:r>
            <a:r>
              <a:rPr lang="nl-NL" altLang="nl-NL" sz="1900" dirty="0"/>
              <a:t> are </a:t>
            </a:r>
            <a:r>
              <a:rPr lang="nl-NL" altLang="nl-NL" sz="1900" dirty="0" err="1"/>
              <a:t>instituted</a:t>
            </a:r>
            <a:r>
              <a:rPr lang="nl-NL" altLang="nl-NL" sz="1900" dirty="0"/>
              <a:t> </a:t>
            </a:r>
            <a:r>
              <a:rPr lang="nl-NL" altLang="nl-NL" sz="1900" dirty="0" err="1"/>
              <a:t>among</a:t>
            </a:r>
            <a:r>
              <a:rPr lang="nl-NL" altLang="nl-NL" sz="1900" dirty="0"/>
              <a:t> Men, </a:t>
            </a:r>
            <a:r>
              <a:rPr lang="nl-NL" altLang="nl-NL" sz="1900" dirty="0" err="1"/>
              <a:t>deriving</a:t>
            </a:r>
            <a:r>
              <a:rPr lang="nl-NL" altLang="nl-NL" sz="1900" dirty="0"/>
              <a:t> </a:t>
            </a:r>
            <a:r>
              <a:rPr lang="nl-NL" altLang="nl-NL" sz="1900" dirty="0" err="1"/>
              <a:t>their</a:t>
            </a:r>
            <a:r>
              <a:rPr lang="nl-NL" altLang="nl-NL" sz="1900" dirty="0"/>
              <a:t> </a:t>
            </a:r>
            <a:r>
              <a:rPr lang="nl-NL" altLang="nl-NL" sz="1900" dirty="0" err="1"/>
              <a:t>just</a:t>
            </a:r>
            <a:r>
              <a:rPr lang="nl-NL" altLang="nl-NL" sz="1900" dirty="0"/>
              <a:t> </a:t>
            </a:r>
            <a:r>
              <a:rPr lang="nl-NL" altLang="nl-NL" sz="1900" dirty="0" err="1"/>
              <a:t>powers</a:t>
            </a:r>
            <a:r>
              <a:rPr lang="nl-NL" altLang="nl-NL" sz="1900" dirty="0"/>
              <a:t> </a:t>
            </a:r>
            <a:r>
              <a:rPr lang="nl-NL" altLang="nl-NL" sz="1900" dirty="0" err="1"/>
              <a:t>from</a:t>
            </a:r>
            <a:r>
              <a:rPr lang="nl-NL" altLang="nl-NL" sz="1900" dirty="0"/>
              <a:t> </a:t>
            </a:r>
            <a:r>
              <a:rPr lang="nl-NL" altLang="nl-NL" sz="1900" dirty="0" err="1"/>
              <a:t>the</a:t>
            </a:r>
            <a:r>
              <a:rPr lang="nl-NL" altLang="nl-NL" sz="1900" dirty="0"/>
              <a:t> consent of </a:t>
            </a:r>
            <a:r>
              <a:rPr lang="nl-NL" altLang="nl-NL" sz="1900" dirty="0" err="1"/>
              <a:t>the</a:t>
            </a:r>
            <a:r>
              <a:rPr lang="nl-NL" altLang="nl-NL" sz="1900" dirty="0"/>
              <a:t> </a:t>
            </a:r>
            <a:r>
              <a:rPr lang="nl-NL" altLang="nl-NL" sz="1900" dirty="0" err="1"/>
              <a:t>governed</a:t>
            </a:r>
            <a:r>
              <a:rPr lang="nl-NL" altLang="nl-NL" sz="1900" dirty="0"/>
              <a:t>.”</a:t>
            </a:r>
          </a:p>
          <a:p>
            <a:pPr marL="763588" lvl="1" indent="-419100"/>
            <a:r>
              <a:rPr lang="nl-NL" altLang="nl-NL" sz="1900" dirty="0"/>
              <a:t>Contracttheorie (</a:t>
            </a:r>
            <a:r>
              <a:rPr lang="fr-FR" altLang="nl-NL" sz="1900" dirty="0"/>
              <a:t>Hobbes en Rousseau)</a:t>
            </a:r>
            <a:endParaRPr lang="nl-NL" altLang="nl-NL" sz="1900" b="1" dirty="0"/>
          </a:p>
          <a:p>
            <a:pPr marL="763588" lvl="1" indent="-419100"/>
            <a:endParaRPr lang="fr-FR" altLang="nl-NL" sz="1900" dirty="0"/>
          </a:p>
          <a:p>
            <a:r>
              <a:rPr lang="nl-NL" altLang="nl-NL" sz="1900" dirty="0"/>
              <a:t>Breuk met GB (“</a:t>
            </a:r>
            <a:r>
              <a:rPr lang="nl-NL" altLang="nl-NL" sz="1900" dirty="0" err="1"/>
              <a:t>That</a:t>
            </a:r>
            <a:r>
              <a:rPr lang="nl-NL" altLang="nl-NL" sz="1900" dirty="0"/>
              <a:t> these United </a:t>
            </a:r>
            <a:r>
              <a:rPr lang="nl-NL" altLang="nl-NL" sz="1900" dirty="0" err="1"/>
              <a:t>Colonies</a:t>
            </a:r>
            <a:r>
              <a:rPr lang="nl-NL" altLang="nl-NL" sz="1900" dirty="0"/>
              <a:t> are, and of Right </a:t>
            </a:r>
            <a:r>
              <a:rPr lang="nl-NL" altLang="nl-NL" sz="1900" dirty="0" err="1"/>
              <a:t>ought</a:t>
            </a:r>
            <a:r>
              <a:rPr lang="nl-NL" altLang="nl-NL" sz="1900" dirty="0"/>
              <a:t> </a:t>
            </a:r>
            <a:r>
              <a:rPr lang="nl-NL" altLang="nl-NL" sz="1900" dirty="0" err="1"/>
              <a:t>to</a:t>
            </a:r>
            <a:r>
              <a:rPr lang="nl-NL" altLang="nl-NL" sz="1900" dirty="0"/>
              <a:t> </a:t>
            </a:r>
            <a:r>
              <a:rPr lang="nl-NL" altLang="nl-NL" sz="1900" dirty="0" err="1"/>
              <a:t>be</a:t>
            </a:r>
            <a:r>
              <a:rPr lang="nl-NL" altLang="nl-NL" sz="1900" dirty="0"/>
              <a:t> Free and Independent </a:t>
            </a:r>
            <a:r>
              <a:rPr lang="nl-NL" altLang="nl-NL" sz="1900" dirty="0" err="1"/>
              <a:t>States</a:t>
            </a:r>
            <a:r>
              <a:rPr lang="nl-NL" altLang="nl-NL" sz="1900" dirty="0"/>
              <a:t>”)</a:t>
            </a:r>
          </a:p>
          <a:p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6F76785-B1BC-4A54-97CC-910E7BEF8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pic>
        <p:nvPicPr>
          <p:cNvPr id="13320" name="Picture 8" descr="uc06330">
            <a:extLst>
              <a:ext uri="{FF2B5EF4-FFF2-40B4-BE49-F238E27FC236}">
                <a16:creationId xmlns:a16="http://schemas.microsoft.com/office/drawing/2014/main" id="{75C04126-B8C9-4EB7-B6B2-F284E87E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72816"/>
            <a:ext cx="4535735" cy="477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309A7-A488-4496-85FF-291E8C20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Atlantische revoluties</a:t>
            </a:r>
          </a:p>
        </p:txBody>
      </p:sp>
      <p:pic>
        <p:nvPicPr>
          <p:cNvPr id="6" name="Picture 2" descr="Afbeeldingsresultaat voor jonathan israel blazing fire">
            <a:extLst>
              <a:ext uri="{FF2B5EF4-FFF2-40B4-BE49-F238E27FC236}">
                <a16:creationId xmlns:a16="http://schemas.microsoft.com/office/drawing/2014/main" id="{1ABA3DB6-FE2A-4FBB-A32C-9A77F3A838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772815"/>
            <a:ext cx="2952485" cy="44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16A1DB5-30E4-413D-BE13-68305B25C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pic>
        <p:nvPicPr>
          <p:cNvPr id="3074" name="Picture 2" descr="The Bloomsbury Encyclopedia of the American Enlightenment">
            <a:extLst>
              <a:ext uri="{FF2B5EF4-FFF2-40B4-BE49-F238E27FC236}">
                <a16:creationId xmlns:a16="http://schemas.microsoft.com/office/drawing/2014/main" id="{66B93BA2-D8E6-42DB-AD89-E8BCA998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72815"/>
            <a:ext cx="2996208" cy="44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beeldingsresultaat voor schama patriots">
            <a:extLst>
              <a:ext uri="{FF2B5EF4-FFF2-40B4-BE49-F238E27FC236}">
                <a16:creationId xmlns:a16="http://schemas.microsoft.com/office/drawing/2014/main" id="{92BD23F6-6BD3-4237-B90A-F9E78233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389" y="1772814"/>
            <a:ext cx="3097411" cy="44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77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ED65-3002-47B2-AFA1-C833CA9D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Abolitionisme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69064244-ABAC-48F1-B0BD-DDDF2E53EE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970E0-D96D-460F-B0F9-343716C0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2589791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Westwaartse expansie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>
                <a:solidFill>
                  <a:srgbClr val="FFFFFF"/>
                </a:solidFill>
              </a:rPr>
              <a:t>24/25-9-2020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7411" name="Picture 5" descr="Historical Geography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r="1" b="15072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559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1D411-4ECE-4E1E-B496-C12002E7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GB schaft slavernij af (1833)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5C41CE-288B-4C67-B0A7-F28FB9914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Abolitionisme </a:t>
            </a:r>
            <a:r>
              <a:rPr lang="en-US" dirty="0" err="1"/>
              <a:t>sterk</a:t>
            </a:r>
            <a:r>
              <a:rPr lang="en-US" dirty="0"/>
              <a:t> in GB</a:t>
            </a:r>
          </a:p>
          <a:p>
            <a:r>
              <a:rPr lang="en-US" dirty="0" err="1"/>
              <a:t>Religieus</a:t>
            </a:r>
            <a:r>
              <a:rPr lang="en-US" dirty="0"/>
              <a:t>, </a:t>
            </a:r>
            <a:r>
              <a:rPr lang="en-US" dirty="0" err="1"/>
              <a:t>moreel</a:t>
            </a:r>
            <a:r>
              <a:rPr lang="en-US" dirty="0"/>
              <a:t> (en negrofobie)</a:t>
            </a:r>
          </a:p>
          <a:p>
            <a:r>
              <a:rPr lang="en-US" dirty="0" err="1"/>
              <a:t>Slavenopstanden</a:t>
            </a:r>
            <a:r>
              <a:rPr lang="en-US" dirty="0"/>
              <a:t> (Jamaica)</a:t>
            </a:r>
          </a:p>
          <a:p>
            <a:r>
              <a:rPr lang="en-US" dirty="0"/>
              <a:t>1807 </a:t>
            </a:r>
            <a:r>
              <a:rPr lang="en-US" dirty="0" err="1"/>
              <a:t>slavenhandel</a:t>
            </a:r>
            <a:r>
              <a:rPr lang="en-US" dirty="0"/>
              <a:t> </a:t>
            </a:r>
            <a:r>
              <a:rPr lang="en-US" dirty="0" err="1"/>
              <a:t>verboden</a:t>
            </a:r>
            <a:endParaRPr lang="en-US" dirty="0"/>
          </a:p>
          <a:p>
            <a:r>
              <a:rPr lang="en-US" dirty="0"/>
              <a:t>1823 Anti-Slavery Society</a:t>
            </a:r>
          </a:p>
          <a:p>
            <a:r>
              <a:rPr lang="en-US" dirty="0"/>
              <a:t>1833 Slavery Abolition Act </a:t>
            </a:r>
          </a:p>
          <a:p>
            <a:r>
              <a:rPr lang="en-US" dirty="0" err="1"/>
              <a:t>Compensatie</a:t>
            </a:r>
            <a:r>
              <a:rPr lang="en-US" dirty="0"/>
              <a:t> </a:t>
            </a:r>
            <a:r>
              <a:rPr lang="en-US" dirty="0" err="1"/>
              <a:t>eigenaren</a:t>
            </a:r>
            <a:r>
              <a:rPr lang="en-US" dirty="0"/>
              <a:t> £20m (40% </a:t>
            </a:r>
            <a:r>
              <a:rPr lang="en-US" dirty="0" err="1"/>
              <a:t>overheidsuitgaven</a:t>
            </a:r>
            <a:r>
              <a:rPr lang="en-US" dirty="0"/>
              <a:t>) 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B91992-C3C1-4847-813F-C3965015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  <a:endParaRPr lang="en-US"/>
          </a:p>
        </p:txBody>
      </p:sp>
      <p:pic>
        <p:nvPicPr>
          <p:cNvPr id="1026" name="Picture 2" descr="https://upload.wikimedia.org/wikipedia/en/thumb/7/79/Petition-slavery-1826.jpg/280px-Petition-slavery-1826.jpg">
            <a:extLst>
              <a:ext uri="{FF2B5EF4-FFF2-40B4-BE49-F238E27FC236}">
                <a16:creationId xmlns:a16="http://schemas.microsoft.com/office/drawing/2014/main" id="{1A02D26C-42D1-466A-8E20-793465EA7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/>
          <a:stretch/>
        </p:blipFill>
        <p:spPr bwMode="auto">
          <a:xfrm>
            <a:off x="7612260" y="-1"/>
            <a:ext cx="4579739" cy="34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Clandon Park">
            <a:extLst>
              <a:ext uri="{FF2B5EF4-FFF2-40B4-BE49-F238E27FC236}">
                <a16:creationId xmlns:a16="http://schemas.microsoft.com/office/drawing/2014/main" id="{0B2FCD35-7654-419A-B92A-935616BE2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r="6923" b="2"/>
          <a:stretch/>
        </p:blipFill>
        <p:spPr bwMode="auto">
          <a:xfrm>
            <a:off x="7612260" y="3438457"/>
            <a:ext cx="45797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A9C27-0A21-4893-A770-6EEC705A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Slavernij erfenissen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BDC59A4-D6BD-4BE6-BDC0-E0F127D4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3AFE0D-48BD-4826-AE24-EECCDCC4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56792"/>
            <a:ext cx="3305622" cy="4485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Legacies of British Slave-Ownership - Colonial Slavery and the Formation of Victorian Britain ebook by Catherine Hall,Keith McClelland,Rachel Lang,Nicholas Draper,Katie Donington">
            <a:extLst>
              <a:ext uri="{FF2B5EF4-FFF2-40B4-BE49-F238E27FC236}">
                <a16:creationId xmlns:a16="http://schemas.microsoft.com/office/drawing/2014/main" id="{445C7732-EE55-4412-8430-686E8854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42" y="592003"/>
            <a:ext cx="3993431" cy="60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6EF5E22-7BCD-4436-BDD7-91CAE2C98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306" y="1556792"/>
            <a:ext cx="2493387" cy="3429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402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Abolitionisme in VS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800600" cy="3581401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/>
              <a:t>Hervormingsberwegingen</a:t>
            </a:r>
            <a:r>
              <a:rPr lang="nl-NL" dirty="0"/>
              <a:t> </a:t>
            </a:r>
          </a:p>
          <a:p>
            <a:r>
              <a:rPr lang="nl-NL" dirty="0"/>
              <a:t>Religie</a:t>
            </a:r>
          </a:p>
          <a:p>
            <a:pPr lvl="1"/>
            <a:r>
              <a:rPr lang="nl-NL" dirty="0"/>
              <a:t>Quakers, Second Great </a:t>
            </a:r>
            <a:r>
              <a:rPr lang="nl-NL" dirty="0" err="1"/>
              <a:t>Awakening</a:t>
            </a:r>
            <a:r>
              <a:rPr lang="nl-NL" dirty="0"/>
              <a:t>)</a:t>
            </a:r>
          </a:p>
          <a:p>
            <a:r>
              <a:rPr lang="nl-NL" dirty="0"/>
              <a:t>American </a:t>
            </a:r>
            <a:r>
              <a:rPr lang="nl-NL" dirty="0" err="1"/>
              <a:t>Colonization</a:t>
            </a:r>
            <a:r>
              <a:rPr lang="nl-NL" dirty="0"/>
              <a:t> Society, 1820-1830s</a:t>
            </a:r>
          </a:p>
          <a:p>
            <a:pPr lvl="1"/>
            <a:r>
              <a:rPr lang="nl-NL" dirty="0"/>
              <a:t>Liberia </a:t>
            </a:r>
          </a:p>
          <a:p>
            <a:r>
              <a:rPr lang="nl-NL" dirty="0"/>
              <a:t>American Anti-</a:t>
            </a:r>
            <a:r>
              <a:rPr lang="nl-NL" dirty="0" err="1"/>
              <a:t>Slavery</a:t>
            </a:r>
            <a:r>
              <a:rPr lang="nl-NL" dirty="0"/>
              <a:t> Society (1833)</a:t>
            </a:r>
          </a:p>
          <a:p>
            <a:pPr lvl="1"/>
            <a:r>
              <a:rPr lang="nl-NL" dirty="0"/>
              <a:t>“</a:t>
            </a:r>
            <a:r>
              <a:rPr lang="nl-NL" dirty="0" err="1"/>
              <a:t>immediatist</a:t>
            </a:r>
            <a:r>
              <a:rPr lang="nl-NL" dirty="0"/>
              <a:t>”</a:t>
            </a:r>
          </a:p>
          <a:p>
            <a:pPr lvl="1"/>
            <a:r>
              <a:rPr lang="nl-NL" dirty="0"/>
              <a:t>William Lloyd Garrison</a:t>
            </a:r>
          </a:p>
          <a:p>
            <a:pPr lvl="1"/>
            <a:r>
              <a:rPr lang="nl-NL" i="1" dirty="0"/>
              <a:t>The </a:t>
            </a:r>
            <a:r>
              <a:rPr lang="nl-NL" i="1" dirty="0" err="1"/>
              <a:t>Liberator</a:t>
            </a:r>
            <a:endParaRPr lang="nl-NL" i="1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24/25-9-2020</a:t>
            </a:r>
          </a:p>
        </p:txBody>
      </p:sp>
      <p:pic>
        <p:nvPicPr>
          <p:cNvPr id="1028" name="Picture 4" descr="http://www.liberiapastandpresent.org/images/Maps/Maryland/1845ACSMarylan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685800"/>
            <a:ext cx="4200986" cy="2980378"/>
          </a:xfrm>
          <a:prstGeom prst="rect">
            <a:avLst/>
          </a:prstGeom>
          <a:noFill/>
        </p:spPr>
      </p:pic>
      <p:pic>
        <p:nvPicPr>
          <p:cNvPr id="7" name="Picture 6" descr="http://upload.wikimedia.org/wikipedia/commons/thumb/e/e9/William_Lloyd_Garrison_at_National_Portrait_Gallery_IMG_4392.JPG/220px-William_Lloyd_Garrison_at_National_Portrait_Gallery_IMG_4392.JPG">
            <a:hlinkClick r:id="rId3"/>
            <a:extLst>
              <a:ext uri="{FF2B5EF4-FFF2-40B4-BE49-F238E27FC236}">
                <a16:creationId xmlns:a16="http://schemas.microsoft.com/office/drawing/2014/main" id="{CF054907-849A-4AD3-AC6D-ECD00BEB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4352" y="2701150"/>
            <a:ext cx="2390825" cy="1793120"/>
          </a:xfrm>
          <a:prstGeom prst="rect">
            <a:avLst/>
          </a:prstGeom>
          <a:noFill/>
        </p:spPr>
      </p:pic>
      <p:pic>
        <p:nvPicPr>
          <p:cNvPr id="1026" name="Picture 2" descr="Afbeeldingsresultaat voor William Lloyd Garrison The Liberator&quot;">
            <a:extLst>
              <a:ext uri="{FF2B5EF4-FFF2-40B4-BE49-F238E27FC236}">
                <a16:creationId xmlns:a16="http://schemas.microsoft.com/office/drawing/2014/main" id="{E8369255-3F54-4792-B3BB-ADDFE545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510695"/>
            <a:ext cx="59912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5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E0832B8-B954-4F4B-8B0B-D8DFEA1C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Europese expansie</a:t>
            </a:r>
            <a:endParaRPr lang="nl-NL"/>
          </a:p>
        </p:txBody>
      </p:sp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F4F41D7E-9E68-4C33-83B5-FF04A2A645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12CABA-EA21-42E6-AE3A-0FD629C92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2249795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66A305C-77FF-48A3-926C-973D0823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ECB7A3-1252-483A-924F-4105ACE3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all"/>
              <a:t>1619 project New York Times</a:t>
            </a:r>
          </a:p>
        </p:txBody>
      </p:sp>
      <p:pic>
        <p:nvPicPr>
          <p:cNvPr id="5128" name="Picture 8" descr="Afbeeldingsresultaat voor 1619 project">
            <a:extLst>
              <a:ext uri="{FF2B5EF4-FFF2-40B4-BE49-F238E27FC236}">
                <a16:creationId xmlns:a16="http://schemas.microsoft.com/office/drawing/2014/main" id="{F34560CF-BED6-4655-8654-84800B14C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9998" b="1"/>
          <a:stretch/>
        </p:blipFill>
        <p:spPr bwMode="auto">
          <a:xfrm>
            <a:off x="20" y="1"/>
            <a:ext cx="4848284" cy="43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1619 project">
            <a:extLst>
              <a:ext uri="{FF2B5EF4-FFF2-40B4-BE49-F238E27FC236}">
                <a16:creationId xmlns:a16="http://schemas.microsoft.com/office/drawing/2014/main" id="{2289CF58-24C3-44C8-9904-6459B30AA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6" r="-1" b="-1"/>
          <a:stretch/>
        </p:blipFill>
        <p:spPr bwMode="auto">
          <a:xfrm>
            <a:off x="4972050" y="-1"/>
            <a:ext cx="7216902" cy="43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795AD1C9-6310-4D5C-8591-299F2B702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2" r="2" b="4639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745D41-86B5-4330-B9A5-F277D98B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0574" y="6355080"/>
            <a:ext cx="2293362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 sz="1100">
                <a:solidFill>
                  <a:srgbClr val="FFFFFF"/>
                </a:solidFill>
              </a:rPr>
              <a:t>24/25-9-2020</a:t>
            </a:r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991960C-D5A8-4418-926B-1730584F6F3B}"/>
              </a:ext>
            </a:extLst>
          </p:cNvPr>
          <p:cNvSpPr/>
          <p:nvPr/>
        </p:nvSpPr>
        <p:spPr>
          <a:xfrm>
            <a:off x="2639844" y="3990107"/>
            <a:ext cx="2189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nl-NL" b="1" dirty="0" err="1">
                <a:solidFill>
                  <a:schemeClr val="bg1"/>
                </a:solidFill>
                <a:latin typeface="Graphik"/>
              </a:rPr>
              <a:t>Nikole</a:t>
            </a:r>
            <a:r>
              <a:rPr lang="nl-NL" b="1" dirty="0">
                <a:solidFill>
                  <a:schemeClr val="bg1"/>
                </a:solidFill>
                <a:latin typeface="Graphik"/>
              </a:rPr>
              <a:t> Hannah-Jones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6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C4269-F41F-428D-853D-C1CE1C571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1619 magazine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18F338-316A-48B5-9DC1-792071C853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dirty="0"/>
              <a:t>"America Wasn't a </a:t>
            </a:r>
            <a:r>
              <a:rPr lang="en-US" sz="1400" b="1" dirty="0"/>
              <a:t>Democracy</a:t>
            </a:r>
            <a:r>
              <a:rPr lang="en-US" sz="1400" dirty="0"/>
              <a:t> Until Black Americans Made It One", essay by Nikole Hannah-Jones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"American </a:t>
            </a:r>
            <a:r>
              <a:rPr lang="en-US" sz="1400" b="1" dirty="0"/>
              <a:t>Capitalism</a:t>
            </a:r>
            <a:r>
              <a:rPr lang="en-US" sz="1400" dirty="0"/>
              <a:t> Is Brutal. You Can Trace That to the Plantation", essay by Matthew Desmond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"A New Literary Timeline of African-American History", a collection of original poems and stories from 16 different writers,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"How False Beliefs in Physical Racial Difference Still Live in </a:t>
            </a:r>
            <a:r>
              <a:rPr lang="en-US" sz="1400" b="1" dirty="0"/>
              <a:t>Medicine</a:t>
            </a:r>
            <a:r>
              <a:rPr lang="en-US" sz="1400" dirty="0"/>
              <a:t> Today", essay by Linda </a:t>
            </a:r>
            <a:r>
              <a:rPr lang="en-US" sz="1400" dirty="0" err="1"/>
              <a:t>Villarosa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"What the Reactionary </a:t>
            </a:r>
            <a:r>
              <a:rPr lang="en-US" sz="1400" b="1" dirty="0"/>
              <a:t>Politics</a:t>
            </a:r>
            <a:r>
              <a:rPr lang="en-US" sz="1400" dirty="0"/>
              <a:t> of 2019 Owe to the Politics of Slavery", essay by </a:t>
            </a:r>
            <a:r>
              <a:rPr lang="en-US" sz="1400" dirty="0" err="1"/>
              <a:t>Jamelle</a:t>
            </a:r>
            <a:r>
              <a:rPr lang="en-US" sz="1400" dirty="0"/>
              <a:t> Bouie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"Why Is Everyone Always Stealing Black </a:t>
            </a:r>
            <a:r>
              <a:rPr lang="en-US" sz="1400" b="1" dirty="0"/>
              <a:t>Music</a:t>
            </a:r>
            <a:r>
              <a:rPr lang="en-US" sz="1400" dirty="0"/>
              <a:t>?", essay by Wesley Morris</a:t>
            </a:r>
          </a:p>
          <a:p>
            <a:endParaRPr lang="en-US" sz="140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4B5CB00-A6CD-4FD1-9EB0-268E14DDBB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"How Segregation Caused Your </a:t>
            </a:r>
            <a:r>
              <a:rPr lang="en-US" sz="1400" b="1" dirty="0"/>
              <a:t>Traffic</a:t>
            </a:r>
            <a:r>
              <a:rPr lang="en-US" sz="1400" dirty="0"/>
              <a:t> Jam", essay by Kevin Kruse</a:t>
            </a:r>
          </a:p>
          <a:p>
            <a:r>
              <a:rPr lang="en-US" sz="1400" dirty="0"/>
              <a:t>"Why Doesn't America Have Universal </a:t>
            </a:r>
            <a:r>
              <a:rPr lang="en-US" sz="1400" b="1" dirty="0"/>
              <a:t>Healthcare</a:t>
            </a:r>
            <a:r>
              <a:rPr lang="en-US" sz="1400" dirty="0"/>
              <a:t>? One word: Race", essay by </a:t>
            </a:r>
            <a:r>
              <a:rPr lang="en-US" sz="1400" dirty="0" err="1"/>
              <a:t>Jeneen</a:t>
            </a:r>
            <a:r>
              <a:rPr lang="en-US" sz="1400" dirty="0"/>
              <a:t> </a:t>
            </a:r>
            <a:r>
              <a:rPr lang="en-US" sz="1400" dirty="0" err="1"/>
              <a:t>Interlandi</a:t>
            </a:r>
            <a:endParaRPr lang="en-US" sz="1400" dirty="0"/>
          </a:p>
          <a:p>
            <a:r>
              <a:rPr lang="en-US" sz="1400" dirty="0"/>
              <a:t>"Why American </a:t>
            </a:r>
            <a:r>
              <a:rPr lang="en-US" sz="1400" b="1" dirty="0"/>
              <a:t>Prisons</a:t>
            </a:r>
            <a:r>
              <a:rPr lang="en-US" sz="1400" dirty="0"/>
              <a:t> Owe Their Cruelty to Slavery", essay by Bryan Stevenson</a:t>
            </a:r>
          </a:p>
          <a:p>
            <a:r>
              <a:rPr lang="en-US" sz="1400" dirty="0"/>
              <a:t>"The Barbaric History of </a:t>
            </a:r>
            <a:r>
              <a:rPr lang="en-US" sz="1400" b="1" dirty="0"/>
              <a:t>Sugar</a:t>
            </a:r>
            <a:r>
              <a:rPr lang="en-US" sz="1400" dirty="0"/>
              <a:t> in America", essay by Khalil Gibran Muhammad</a:t>
            </a:r>
          </a:p>
          <a:p>
            <a:r>
              <a:rPr lang="en-US" sz="1400" dirty="0"/>
              <a:t>"How America's Vast Racial </a:t>
            </a:r>
            <a:r>
              <a:rPr lang="en-US" sz="1400" b="1" dirty="0"/>
              <a:t>Wealth Gap </a:t>
            </a:r>
            <a:r>
              <a:rPr lang="en-US" sz="1400" dirty="0"/>
              <a:t>Grew: By Plunder", essay by </a:t>
            </a:r>
            <a:r>
              <a:rPr lang="en-US" sz="1400" dirty="0" err="1"/>
              <a:t>Trymaine</a:t>
            </a:r>
            <a:r>
              <a:rPr lang="en-US" sz="1400" dirty="0"/>
              <a:t> Lee</a:t>
            </a:r>
          </a:p>
          <a:p>
            <a:r>
              <a:rPr lang="en-US" sz="1400" dirty="0"/>
              <a:t>"Their Ancestors Were Enslaved by </a:t>
            </a:r>
            <a:r>
              <a:rPr lang="en-US" sz="1400" b="1" dirty="0"/>
              <a:t>Law</a:t>
            </a:r>
            <a:r>
              <a:rPr lang="en-US" sz="1400" dirty="0"/>
              <a:t>. Now They're Lawyers", photo essay by </a:t>
            </a:r>
            <a:r>
              <a:rPr lang="en-US" sz="1400" dirty="0" err="1"/>
              <a:t>Djeneba</a:t>
            </a:r>
            <a:r>
              <a:rPr lang="en-US" sz="1400" dirty="0"/>
              <a:t> </a:t>
            </a:r>
            <a:r>
              <a:rPr lang="en-US" sz="1400" dirty="0" err="1"/>
              <a:t>Aduayom</a:t>
            </a:r>
            <a:r>
              <a:rPr lang="en-US" sz="1400" dirty="0"/>
              <a:t>, </a:t>
            </a:r>
            <a:endParaRPr lang="nl-NL" sz="1400" dirty="0"/>
          </a:p>
          <a:p>
            <a:endParaRPr lang="nl-NL" sz="1400" b="1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DCEA6CB-4AAD-4F5C-9659-57BC58B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979604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2019CC-CE38-4D45-8BAB-83F54990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8B862B2-67BA-44C8-9203-DC85AA5C49FD}"/>
              </a:ext>
            </a:extLst>
          </p:cNvPr>
          <p:cNvSpPr/>
          <p:nvPr/>
        </p:nvSpPr>
        <p:spPr>
          <a:xfrm>
            <a:off x="2486663" y="6224197"/>
            <a:ext cx="94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http://www.slate.com/articles/life/the_history_of_american_slavery/2015/06/animated_interactive_of_the_history_of_the_atlantic_slave_trade.html?via=gdpr-consent</a:t>
            </a:r>
            <a:endParaRPr lang="nl-NL" dirty="0"/>
          </a:p>
        </p:txBody>
      </p:sp>
      <p:pic>
        <p:nvPicPr>
          <p:cNvPr id="6" name="Afbeelding 5">
            <a:hlinkClick r:id="rId2"/>
            <a:extLst>
              <a:ext uri="{FF2B5EF4-FFF2-40B4-BE49-F238E27FC236}">
                <a16:creationId xmlns:a16="http://schemas.microsoft.com/office/drawing/2014/main" id="{EEE93DD8-E168-4D2C-9041-F1477DB6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7" y="27343"/>
            <a:ext cx="9721080" cy="61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3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E0832B8-B954-4F4B-8B0B-D8DFEA1C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Europese expansie</a:t>
            </a:r>
            <a:endParaRPr lang="nl-NL"/>
          </a:p>
        </p:txBody>
      </p:sp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F4F41D7E-9E68-4C33-83B5-FF04A2A645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12CABA-EA21-42E6-AE3A-0FD629C92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73268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F43CCEA-7066-4B50-A983-A419A289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1585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0FB0ECF-AF83-429A-8F4D-38A717478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24/25-9-2020</a:t>
            </a:r>
          </a:p>
        </p:txBody>
      </p:sp>
      <p:sp>
        <p:nvSpPr>
          <p:cNvPr id="5" name="AutoShape 2" descr="Roanoke lost colony">
            <a:extLst>
              <a:ext uri="{FF2B5EF4-FFF2-40B4-BE49-F238E27FC236}">
                <a16:creationId xmlns:a16="http://schemas.microsoft.com/office/drawing/2014/main" id="{347269B0-1FD5-4895-B331-EF164E482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Roanoke lost colony">
            <a:extLst>
              <a:ext uri="{FF2B5EF4-FFF2-40B4-BE49-F238E27FC236}">
                <a16:creationId xmlns:a16="http://schemas.microsoft.com/office/drawing/2014/main" id="{5E5B3D7D-F3DA-471A-B166-4F2764047D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5B60D35-CDED-4850-B16B-622A7996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716" y="1556792"/>
            <a:ext cx="5937191" cy="4615408"/>
          </a:xfrm>
          <a:prstGeom prst="rect">
            <a:avLst/>
          </a:prstGeom>
        </p:spPr>
      </p:pic>
      <p:pic>
        <p:nvPicPr>
          <p:cNvPr id="1026" name="Picture 2" descr="Afbeeldingsresultaat voor jamestown">
            <a:extLst>
              <a:ext uri="{FF2B5EF4-FFF2-40B4-BE49-F238E27FC236}">
                <a16:creationId xmlns:a16="http://schemas.microsoft.com/office/drawing/2014/main" id="{4E67E851-0230-4F3A-99DB-414DF6F0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8" y="1556792"/>
            <a:ext cx="3635880" cy="20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717C639-4C69-4358-AB3E-CAA021342D1A}"/>
              </a:ext>
            </a:extLst>
          </p:cNvPr>
          <p:cNvSpPr txBox="1"/>
          <p:nvPr/>
        </p:nvSpPr>
        <p:spPr>
          <a:xfrm>
            <a:off x="7451332" y="3553364"/>
            <a:ext cx="184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Jamestown 1607</a:t>
            </a:r>
          </a:p>
        </p:txBody>
      </p:sp>
      <p:pic>
        <p:nvPicPr>
          <p:cNvPr id="1028" name="Picture 4" descr="Afbeeldingsresultaat voor st augustine founded 1565">
            <a:extLst>
              <a:ext uri="{FF2B5EF4-FFF2-40B4-BE49-F238E27FC236}">
                <a16:creationId xmlns:a16="http://schemas.microsoft.com/office/drawing/2014/main" id="{E3269D3D-07C5-49C8-8A17-8FC7BC51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18" y="3875978"/>
            <a:ext cx="3748150" cy="23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60E4ED-0864-4710-AFFF-14125DADC4C6}"/>
              </a:ext>
            </a:extLst>
          </p:cNvPr>
          <p:cNvSpPr txBox="1"/>
          <p:nvPr/>
        </p:nvSpPr>
        <p:spPr>
          <a:xfrm>
            <a:off x="7460418" y="6143877"/>
            <a:ext cx="19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 </a:t>
            </a:r>
            <a:r>
              <a:rPr lang="nl-NL" dirty="0" err="1"/>
              <a:t>Augustine</a:t>
            </a:r>
            <a:r>
              <a:rPr lang="nl-NL" dirty="0"/>
              <a:t> 1565</a:t>
            </a:r>
          </a:p>
        </p:txBody>
      </p:sp>
    </p:spTree>
    <p:extLst>
      <p:ext uri="{BB962C8B-B14F-4D97-AF65-F5344CB8AC3E}">
        <p14:creationId xmlns:p14="http://schemas.microsoft.com/office/powerpoint/2010/main" val="394616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F8820-078A-4A17-9138-D0F1EC77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cap="all"/>
              <a:t>500 nations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D9E9CA-B484-4F3D-AC39-47B735E8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nl-NL"/>
              <a:t>24/25-9-2020</a:t>
            </a:r>
            <a:endParaRPr lang="en-US"/>
          </a:p>
        </p:txBody>
      </p:sp>
      <p:pic>
        <p:nvPicPr>
          <p:cNvPr id="10242" name="Picture 2" descr="Afbeeldingsresultaat voor tribal map of usa">
            <a:extLst>
              <a:ext uri="{FF2B5EF4-FFF2-40B4-BE49-F238E27FC236}">
                <a16:creationId xmlns:a16="http://schemas.microsoft.com/office/drawing/2014/main" id="{0411B45C-C8B2-4A44-B321-6E5711FE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532" y="2487444"/>
            <a:ext cx="5659222" cy="36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500 nations">
            <a:extLst>
              <a:ext uri="{FF2B5EF4-FFF2-40B4-BE49-F238E27FC236}">
                <a16:creationId xmlns:a16="http://schemas.microsoft.com/office/drawing/2014/main" id="{5FD803EC-E058-4021-BF9E-B2247AF65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487444"/>
            <a:ext cx="3081336" cy="36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2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E7518A-D146-42E4-BBF1-430367BB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“1491”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1B97B4D-8B77-493C-A76A-713C17BE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849" y="571500"/>
            <a:ext cx="2341119" cy="36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002271C-8C58-4003-A3C9-EFDDFFAB6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2929" y="571500"/>
            <a:ext cx="2413432" cy="36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E0610CE-C124-4205-90AB-6FB6A1D6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30" name="Picture 6" descr="Afbeeldingsresultaat voor native american holocaust">
            <a:extLst>
              <a:ext uri="{FF2B5EF4-FFF2-40B4-BE49-F238E27FC236}">
                <a16:creationId xmlns:a16="http://schemas.microsoft.com/office/drawing/2014/main" id="{058D5D0F-D13D-4ACE-BFAC-4EA65AFF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6330" y="497710"/>
            <a:ext cx="3842459" cy="384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native american holocaust">
            <a:extLst>
              <a:ext uri="{FF2B5EF4-FFF2-40B4-BE49-F238E27FC236}">
                <a16:creationId xmlns:a16="http://schemas.microsoft.com/office/drawing/2014/main" id="{1934AEB1-D631-4613-8F5F-A2156BAF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5149" y="1280538"/>
            <a:ext cx="2715582" cy="21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42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FD9B9-9EDA-4243-A84E-D6573AC3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reformatie</a:t>
            </a:r>
            <a:br>
              <a:rPr lang="nl-NL" dirty="0"/>
            </a:br>
            <a:endParaRPr lang="nl-NL"/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BFB89D3D-33D9-45BA-BF1E-29B107550E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FD7D7B-320B-4D3B-B708-B7F2E43F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</a:p>
        </p:txBody>
      </p:sp>
    </p:spTree>
    <p:extLst>
      <p:ext uri="{BB962C8B-B14F-4D97-AF65-F5344CB8AC3E}">
        <p14:creationId xmlns:p14="http://schemas.microsoft.com/office/powerpoint/2010/main" val="134776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E830C-721B-4E8F-BD84-F616F9DA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Puriteinen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21619B-CEBA-46A2-BC20-5D682E930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743" y="2286000"/>
            <a:ext cx="6679409" cy="38862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dirty="0" err="1"/>
              <a:t>Puriteinen</a:t>
            </a:r>
            <a:r>
              <a:rPr lang="en-US" dirty="0"/>
              <a:t> </a:t>
            </a:r>
            <a:r>
              <a:rPr lang="en-US" dirty="0" err="1"/>
              <a:t>wilden</a:t>
            </a:r>
            <a:r>
              <a:rPr lang="en-US" dirty="0"/>
              <a:t> de Church of England </a:t>
            </a:r>
            <a:r>
              <a:rPr lang="en-US" dirty="0" err="1"/>
              <a:t>hervormen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vervolgd</a:t>
            </a:r>
            <a:endParaRPr lang="en-US" dirty="0"/>
          </a:p>
          <a:p>
            <a:r>
              <a:rPr lang="en-US" dirty="0" err="1"/>
              <a:t>Separatisten</a:t>
            </a:r>
            <a:r>
              <a:rPr lang="en-US" dirty="0"/>
              <a:t> </a:t>
            </a:r>
            <a:r>
              <a:rPr lang="en-US" dirty="0" err="1"/>
              <a:t>scheidden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: </a:t>
            </a:r>
          </a:p>
          <a:p>
            <a:pPr lvl="1"/>
            <a:r>
              <a:rPr lang="en-US" b="1" i="0" dirty="0"/>
              <a:t>Pilgrims</a:t>
            </a:r>
            <a:r>
              <a:rPr lang="en-US" i="0" dirty="0"/>
              <a:t> </a:t>
            </a:r>
            <a:r>
              <a:rPr lang="en-US" i="0" dirty="0" err="1"/>
              <a:t>vestigden</a:t>
            </a:r>
            <a:r>
              <a:rPr lang="en-US" i="0" dirty="0"/>
              <a:t> </a:t>
            </a:r>
            <a:r>
              <a:rPr lang="en-US" i="0" dirty="0" err="1"/>
              <a:t>zich</a:t>
            </a:r>
            <a:r>
              <a:rPr lang="en-US" i="0" dirty="0"/>
              <a:t> in </a:t>
            </a:r>
            <a:r>
              <a:rPr lang="en-US" b="1" i="0" dirty="0"/>
              <a:t>1620</a:t>
            </a:r>
            <a:r>
              <a:rPr lang="en-US" i="0" dirty="0"/>
              <a:t> in  Plymouth, Massachusetts</a:t>
            </a:r>
          </a:p>
          <a:p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puriteinen</a:t>
            </a:r>
            <a:r>
              <a:rPr lang="en-US" dirty="0"/>
              <a:t> </a:t>
            </a:r>
            <a:r>
              <a:rPr lang="en-US" dirty="0" err="1"/>
              <a:t>bleven</a:t>
            </a:r>
            <a:r>
              <a:rPr lang="en-US" dirty="0"/>
              <a:t> lid Church of England</a:t>
            </a:r>
          </a:p>
          <a:p>
            <a:pPr lvl="1"/>
            <a:r>
              <a:rPr lang="en-US" i="0" dirty="0"/>
              <a:t>“non-separating Congregationalists”</a:t>
            </a:r>
          </a:p>
          <a:p>
            <a:pPr lvl="1"/>
            <a:r>
              <a:rPr lang="en-US" b="1" i="0" dirty="0"/>
              <a:t>John Winthrop</a:t>
            </a:r>
            <a:r>
              <a:rPr lang="en-US" i="0" dirty="0"/>
              <a:t> en </a:t>
            </a:r>
            <a:r>
              <a:rPr lang="en-US" i="0" dirty="0" err="1"/>
              <a:t>zijn</a:t>
            </a:r>
            <a:r>
              <a:rPr lang="en-US" i="0" dirty="0"/>
              <a:t> </a:t>
            </a:r>
            <a:r>
              <a:rPr lang="en-US" i="0" dirty="0" err="1"/>
              <a:t>aanhangers</a:t>
            </a:r>
            <a:r>
              <a:rPr lang="en-US" i="0" dirty="0"/>
              <a:t> </a:t>
            </a:r>
            <a:r>
              <a:rPr lang="en-US" i="0" dirty="0" err="1"/>
              <a:t>vestigden</a:t>
            </a:r>
            <a:r>
              <a:rPr lang="en-US" i="0" dirty="0"/>
              <a:t> </a:t>
            </a:r>
            <a:r>
              <a:rPr lang="en-US" i="0" dirty="0" err="1"/>
              <a:t>zich</a:t>
            </a:r>
            <a:r>
              <a:rPr lang="en-US" i="0" dirty="0"/>
              <a:t> in </a:t>
            </a:r>
            <a:r>
              <a:rPr lang="en-US" b="1" i="0" dirty="0"/>
              <a:t>1630 </a:t>
            </a:r>
            <a:r>
              <a:rPr lang="en-US" i="0" dirty="0" err="1"/>
              <a:t>bij</a:t>
            </a:r>
            <a:r>
              <a:rPr lang="en-US" i="0" dirty="0"/>
              <a:t> Boston</a:t>
            </a:r>
          </a:p>
          <a:p>
            <a:pPr lvl="1"/>
            <a:r>
              <a:rPr lang="en-US" i="0" dirty="0" err="1"/>
              <a:t>Christelijke</a:t>
            </a:r>
            <a:r>
              <a:rPr lang="en-US" i="0" dirty="0"/>
              <a:t> </a:t>
            </a:r>
            <a:r>
              <a:rPr lang="en-US" i="0" dirty="0" err="1"/>
              <a:t>modelsamenleving</a:t>
            </a:r>
            <a:r>
              <a:rPr lang="en-US" i="0" dirty="0"/>
              <a:t> voor Europa </a:t>
            </a:r>
          </a:p>
          <a:p>
            <a:pPr lvl="1"/>
            <a:r>
              <a:rPr lang="en-US" dirty="0"/>
              <a:t>“as a city upon a hill, the eyes of all people are upon us”</a:t>
            </a:r>
          </a:p>
          <a:p>
            <a:pPr marL="384048" lvl="1"/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8885351-252A-4117-88E1-5BA263F6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24/25-9-2020</a:t>
            </a:r>
            <a:endParaRPr lang="en-US"/>
          </a:p>
        </p:txBody>
      </p:sp>
      <p:pic>
        <p:nvPicPr>
          <p:cNvPr id="7170" name="Picture 2" descr="Afbeeldingsresultaat voor puritans in new england">
            <a:extLst>
              <a:ext uri="{FF2B5EF4-FFF2-40B4-BE49-F238E27FC236}">
                <a16:creationId xmlns:a16="http://schemas.microsoft.com/office/drawing/2014/main" id="{BA7F75F1-D83D-4CE6-98F4-11165071C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r="29615" b="1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B71CD91-340D-4A60-AD19-63BA26B84E78}"/>
              </a:ext>
            </a:extLst>
          </p:cNvPr>
          <p:cNvSpPr/>
          <p:nvPr/>
        </p:nvSpPr>
        <p:spPr>
          <a:xfrm>
            <a:off x="3696997" y="6517193"/>
            <a:ext cx="3932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Gisbert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The Arrival of the Pilgrim Fathers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(1863)</a:t>
            </a:r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044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jgesneden">
  <a:themeElements>
    <a:clrScheme name="Bijgesneden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Bijgesneden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ijgesneden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1310</Words>
  <Application>Microsoft Office PowerPoint</Application>
  <PresentationFormat>Breedbeeld</PresentationFormat>
  <Paragraphs>165</Paragraphs>
  <Slides>32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Franklin Gothic Book</vt:lpstr>
      <vt:lpstr>Graphik</vt:lpstr>
      <vt:lpstr>Kantoorthema</vt:lpstr>
      <vt:lpstr>Bijgesneden</vt:lpstr>
      <vt:lpstr>PowerPoint-presentatie</vt:lpstr>
      <vt:lpstr>Amerika</vt:lpstr>
      <vt:lpstr>Europese expansie</vt:lpstr>
      <vt:lpstr>Europese expansie</vt:lpstr>
      <vt:lpstr>1585</vt:lpstr>
      <vt:lpstr>500 nations</vt:lpstr>
      <vt:lpstr>“1491”</vt:lpstr>
      <vt:lpstr>De reformatie </vt:lpstr>
      <vt:lpstr>Puriteinen</vt:lpstr>
      <vt:lpstr>Wereldeconomie </vt:lpstr>
      <vt:lpstr>Twee kolonisatiestromen</vt:lpstr>
      <vt:lpstr>John Smith (1579?-1631) </vt:lpstr>
      <vt:lpstr>Pocahontas</vt:lpstr>
      <vt:lpstr>Slavernij</vt:lpstr>
      <vt:lpstr>Middle Passage</vt:lpstr>
      <vt:lpstr>Plantatages: suiker, rijst, tabak en katoen</vt:lpstr>
      <vt:lpstr>Katoen economie</vt:lpstr>
      <vt:lpstr>PowerPoint-presentatie</vt:lpstr>
      <vt:lpstr>… is slaveneconomie</vt:lpstr>
      <vt:lpstr>PowerPoint-presentatie</vt:lpstr>
      <vt:lpstr>Verlichting  Onafhankelijkheid</vt:lpstr>
      <vt:lpstr>Pragmatisme: Amerikaanse onafhankelijkheid</vt:lpstr>
      <vt:lpstr>Principes: Declaration of Independence</vt:lpstr>
      <vt:lpstr>Atlantische revoluties</vt:lpstr>
      <vt:lpstr>Abolitionisme</vt:lpstr>
      <vt:lpstr>Westwaartse expansie</vt:lpstr>
      <vt:lpstr>GB schaft slavernij af (1833)</vt:lpstr>
      <vt:lpstr>Slavernij erfenissen</vt:lpstr>
      <vt:lpstr>Abolitionisme in VS</vt:lpstr>
      <vt:lpstr>1619 project New York Times</vt:lpstr>
      <vt:lpstr>1619 magazine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Reessink, N.R.A. (Niels)</dc:creator>
  <cp:lastModifiedBy>Reessink, N.R.A. (Niels)</cp:lastModifiedBy>
  <cp:revision>1</cp:revision>
  <dcterms:created xsi:type="dcterms:W3CDTF">2020-10-16T07:40:51Z</dcterms:created>
  <dcterms:modified xsi:type="dcterms:W3CDTF">2020-10-16T07:42:55Z</dcterms:modified>
</cp:coreProperties>
</file>