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84"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32BBC-7AD6-4FB5-84CF-6885FB52282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C62D7B1E-91FA-4961-889B-6CE0AE223FD0}">
      <dgm:prSet/>
      <dgm:spPr/>
      <dgm:t>
        <a:bodyPr/>
        <a:lstStyle/>
        <a:p>
          <a:r>
            <a:rPr lang="nl-NL" dirty="0"/>
            <a:t>[25] Wereldwijde handelscontacten, handelskapitalisme en het begin van een wereldeconomie 	</a:t>
          </a:r>
          <a:endParaRPr lang="en-US" dirty="0"/>
        </a:p>
      </dgm:t>
    </dgm:pt>
    <dgm:pt modelId="{C975A4AC-8959-4A39-B5A3-C11DC9B92FB5}" type="parTrans" cxnId="{11567EB7-2CDF-41D4-8D12-48BF5F76F74A}">
      <dgm:prSet/>
      <dgm:spPr/>
      <dgm:t>
        <a:bodyPr/>
        <a:lstStyle/>
        <a:p>
          <a:endParaRPr lang="en-US"/>
        </a:p>
      </dgm:t>
    </dgm:pt>
    <dgm:pt modelId="{F0FAC41A-3A10-45F0-BE9B-2681E8138386}" type="sibTrans" cxnId="{11567EB7-2CDF-41D4-8D12-48BF5F76F74A}">
      <dgm:prSet/>
      <dgm:spPr/>
      <dgm:t>
        <a:bodyPr/>
        <a:lstStyle/>
        <a:p>
          <a:endParaRPr lang="en-US"/>
        </a:p>
      </dgm:t>
    </dgm:pt>
    <dgm:pt modelId="{E01F818F-4875-4128-B119-20B78A02ED68}">
      <dgm:prSet/>
      <dgm:spPr/>
      <dgm:t>
        <a:bodyPr/>
        <a:lstStyle/>
        <a:p>
          <a:r>
            <a:rPr lang="nl-NL"/>
            <a:t>Na de onafhankelijkheid van de Verenigde Staten verschoof het zwaartepunt van het Britse rijk naar India. </a:t>
          </a:r>
          <a:endParaRPr lang="en-US"/>
        </a:p>
      </dgm:t>
    </dgm:pt>
    <dgm:pt modelId="{8C18EBD8-611D-4E53-B105-DBB1898420F2}" type="parTrans" cxnId="{2A95182A-CCDE-450C-9B0D-4FBAF19278F3}">
      <dgm:prSet/>
      <dgm:spPr/>
      <dgm:t>
        <a:bodyPr/>
        <a:lstStyle/>
        <a:p>
          <a:endParaRPr lang="en-US"/>
        </a:p>
      </dgm:t>
    </dgm:pt>
    <dgm:pt modelId="{0A4617CA-4905-4693-BB88-A5A49F2A7EE5}" type="sibTrans" cxnId="{2A95182A-CCDE-450C-9B0D-4FBAF19278F3}">
      <dgm:prSet/>
      <dgm:spPr/>
      <dgm:t>
        <a:bodyPr/>
        <a:lstStyle/>
        <a:p>
          <a:endParaRPr lang="en-US"/>
        </a:p>
      </dgm:t>
    </dgm:pt>
    <dgm:pt modelId="{FB46F644-6C71-4B37-91B8-E67B07DE5398}">
      <dgm:prSet/>
      <dgm:spPr/>
      <dgm:t>
        <a:bodyPr/>
        <a:lstStyle/>
        <a:p>
          <a:r>
            <a:rPr lang="nl-NL"/>
            <a:t>Sinds het begin van de 17e eeuw had de East India Company hier factorijen van waaruit zij handel dreef met de Mogol-vorsten. Toen de positie van deze vorsten verzwakte, breidde de East India Company haar macht over India uit. </a:t>
          </a:r>
          <a:endParaRPr lang="en-US"/>
        </a:p>
      </dgm:t>
    </dgm:pt>
    <dgm:pt modelId="{B12C7F20-DFB9-4411-99ED-BC6DA0426FE6}" type="parTrans" cxnId="{074ED2D1-D202-44B8-8BBF-572711C23AE3}">
      <dgm:prSet/>
      <dgm:spPr/>
      <dgm:t>
        <a:bodyPr/>
        <a:lstStyle/>
        <a:p>
          <a:endParaRPr lang="en-US"/>
        </a:p>
      </dgm:t>
    </dgm:pt>
    <dgm:pt modelId="{E94D51DD-D613-4CC5-9633-08C921102291}" type="sibTrans" cxnId="{074ED2D1-D202-44B8-8BBF-572711C23AE3}">
      <dgm:prSet/>
      <dgm:spPr/>
      <dgm:t>
        <a:bodyPr/>
        <a:lstStyle/>
        <a:p>
          <a:endParaRPr lang="en-US"/>
        </a:p>
      </dgm:t>
    </dgm:pt>
    <dgm:pt modelId="{ADE05A65-B75A-4E91-82EF-4582367BCBE6}">
      <dgm:prSet/>
      <dgm:spPr/>
      <dgm:t>
        <a:bodyPr/>
        <a:lstStyle/>
        <a:p>
          <a:r>
            <a:rPr lang="nl-NL"/>
            <a:t>Het verdrag van Allahabad in 1765 betekende het begin van het Britse rijk in India. Al snel heerste de East India Company over een groot deel van het Indiase subcontinent en was het innen van belasting een belangrijke inkomstenbron. 	</a:t>
          </a:r>
          <a:endParaRPr lang="en-US"/>
        </a:p>
      </dgm:t>
    </dgm:pt>
    <dgm:pt modelId="{E9DE7118-C167-478F-8C29-B2CB622AC3D6}" type="parTrans" cxnId="{054922AF-BC1A-4A8B-AE8A-AA82C2D489D3}">
      <dgm:prSet/>
      <dgm:spPr/>
      <dgm:t>
        <a:bodyPr/>
        <a:lstStyle/>
        <a:p>
          <a:endParaRPr lang="en-US"/>
        </a:p>
      </dgm:t>
    </dgm:pt>
    <dgm:pt modelId="{04A822FA-6322-49B4-99CA-405ADED145C9}" type="sibTrans" cxnId="{054922AF-BC1A-4A8B-AE8A-AA82C2D489D3}">
      <dgm:prSet/>
      <dgm:spPr/>
      <dgm:t>
        <a:bodyPr/>
        <a:lstStyle/>
        <a:p>
          <a:endParaRPr lang="en-US"/>
        </a:p>
      </dgm:t>
    </dgm:pt>
    <dgm:pt modelId="{BF7B03A4-6CAC-47A1-96D0-28090F8073E1}" type="pres">
      <dgm:prSet presAssocID="{A0132BBC-7AD6-4FB5-84CF-6885FB522829}" presName="vert0" presStyleCnt="0">
        <dgm:presLayoutVars>
          <dgm:dir/>
          <dgm:animOne val="branch"/>
          <dgm:animLvl val="lvl"/>
        </dgm:presLayoutVars>
      </dgm:prSet>
      <dgm:spPr/>
    </dgm:pt>
    <dgm:pt modelId="{E162A3DB-5C5F-44A7-8628-680D1B184FB7}" type="pres">
      <dgm:prSet presAssocID="{C62D7B1E-91FA-4961-889B-6CE0AE223FD0}" presName="thickLine" presStyleLbl="alignNode1" presStyleIdx="0" presStyleCnt="4"/>
      <dgm:spPr/>
    </dgm:pt>
    <dgm:pt modelId="{75A75E2C-0059-490C-AE08-4B2A5AEA25A6}" type="pres">
      <dgm:prSet presAssocID="{C62D7B1E-91FA-4961-889B-6CE0AE223FD0}" presName="horz1" presStyleCnt="0"/>
      <dgm:spPr/>
    </dgm:pt>
    <dgm:pt modelId="{465FD5EE-338E-435C-BFE3-C33CE5C3199A}" type="pres">
      <dgm:prSet presAssocID="{C62D7B1E-91FA-4961-889B-6CE0AE223FD0}" presName="tx1" presStyleLbl="revTx" presStyleIdx="0" presStyleCnt="4"/>
      <dgm:spPr/>
    </dgm:pt>
    <dgm:pt modelId="{DB61B91F-AE2A-4835-885E-54DD0026A52B}" type="pres">
      <dgm:prSet presAssocID="{C62D7B1E-91FA-4961-889B-6CE0AE223FD0}" presName="vert1" presStyleCnt="0"/>
      <dgm:spPr/>
    </dgm:pt>
    <dgm:pt modelId="{04548A51-03D8-4145-9A1F-F40F4F5832F0}" type="pres">
      <dgm:prSet presAssocID="{E01F818F-4875-4128-B119-20B78A02ED68}" presName="thickLine" presStyleLbl="alignNode1" presStyleIdx="1" presStyleCnt="4"/>
      <dgm:spPr/>
    </dgm:pt>
    <dgm:pt modelId="{0E581EE0-A942-4BCE-9B75-D7B5556D8E6D}" type="pres">
      <dgm:prSet presAssocID="{E01F818F-4875-4128-B119-20B78A02ED68}" presName="horz1" presStyleCnt="0"/>
      <dgm:spPr/>
    </dgm:pt>
    <dgm:pt modelId="{3E666BB1-553D-4C56-A739-97C441945965}" type="pres">
      <dgm:prSet presAssocID="{E01F818F-4875-4128-B119-20B78A02ED68}" presName="tx1" presStyleLbl="revTx" presStyleIdx="1" presStyleCnt="4"/>
      <dgm:spPr/>
    </dgm:pt>
    <dgm:pt modelId="{0FDAE0F9-163C-4DFC-953E-55E6B5B61FEF}" type="pres">
      <dgm:prSet presAssocID="{E01F818F-4875-4128-B119-20B78A02ED68}" presName="vert1" presStyleCnt="0"/>
      <dgm:spPr/>
    </dgm:pt>
    <dgm:pt modelId="{3900DA37-3276-4561-8870-314F366E8C96}" type="pres">
      <dgm:prSet presAssocID="{FB46F644-6C71-4B37-91B8-E67B07DE5398}" presName="thickLine" presStyleLbl="alignNode1" presStyleIdx="2" presStyleCnt="4"/>
      <dgm:spPr/>
    </dgm:pt>
    <dgm:pt modelId="{E57BDABB-DB6D-47FC-A39C-02C8EC4C9C50}" type="pres">
      <dgm:prSet presAssocID="{FB46F644-6C71-4B37-91B8-E67B07DE5398}" presName="horz1" presStyleCnt="0"/>
      <dgm:spPr/>
    </dgm:pt>
    <dgm:pt modelId="{45DAF0CB-1517-49D1-AD20-ECB1707C9992}" type="pres">
      <dgm:prSet presAssocID="{FB46F644-6C71-4B37-91B8-E67B07DE5398}" presName="tx1" presStyleLbl="revTx" presStyleIdx="2" presStyleCnt="4"/>
      <dgm:spPr/>
    </dgm:pt>
    <dgm:pt modelId="{2E718CC3-A8D7-47D1-8756-6A9B8E87FB15}" type="pres">
      <dgm:prSet presAssocID="{FB46F644-6C71-4B37-91B8-E67B07DE5398}" presName="vert1" presStyleCnt="0"/>
      <dgm:spPr/>
    </dgm:pt>
    <dgm:pt modelId="{F535148C-606B-47E3-8367-250EAE067AB9}" type="pres">
      <dgm:prSet presAssocID="{ADE05A65-B75A-4E91-82EF-4582367BCBE6}" presName="thickLine" presStyleLbl="alignNode1" presStyleIdx="3" presStyleCnt="4"/>
      <dgm:spPr/>
    </dgm:pt>
    <dgm:pt modelId="{56EFD8BE-BB3C-4AB6-B0E8-11FBA3CAD35B}" type="pres">
      <dgm:prSet presAssocID="{ADE05A65-B75A-4E91-82EF-4582367BCBE6}" presName="horz1" presStyleCnt="0"/>
      <dgm:spPr/>
    </dgm:pt>
    <dgm:pt modelId="{CB62DA03-9A4C-4016-87CC-C7928286CD32}" type="pres">
      <dgm:prSet presAssocID="{ADE05A65-B75A-4E91-82EF-4582367BCBE6}" presName="tx1" presStyleLbl="revTx" presStyleIdx="3" presStyleCnt="4"/>
      <dgm:spPr/>
    </dgm:pt>
    <dgm:pt modelId="{1F8B1317-707F-4C1B-8F14-89A525A8AB6F}" type="pres">
      <dgm:prSet presAssocID="{ADE05A65-B75A-4E91-82EF-4582367BCBE6}" presName="vert1" presStyleCnt="0"/>
      <dgm:spPr/>
    </dgm:pt>
  </dgm:ptLst>
  <dgm:cxnLst>
    <dgm:cxn modelId="{2A95182A-CCDE-450C-9B0D-4FBAF19278F3}" srcId="{A0132BBC-7AD6-4FB5-84CF-6885FB522829}" destId="{E01F818F-4875-4128-B119-20B78A02ED68}" srcOrd="1" destOrd="0" parTransId="{8C18EBD8-611D-4E53-B105-DBB1898420F2}" sibTransId="{0A4617CA-4905-4693-BB88-A5A49F2A7EE5}"/>
    <dgm:cxn modelId="{2ABFB192-D912-4EF9-A2AC-2BCCA92CFEDE}" type="presOf" srcId="{ADE05A65-B75A-4E91-82EF-4582367BCBE6}" destId="{CB62DA03-9A4C-4016-87CC-C7928286CD32}" srcOrd="0" destOrd="0" presId="urn:microsoft.com/office/officeart/2008/layout/LinedList"/>
    <dgm:cxn modelId="{054922AF-BC1A-4A8B-AE8A-AA82C2D489D3}" srcId="{A0132BBC-7AD6-4FB5-84CF-6885FB522829}" destId="{ADE05A65-B75A-4E91-82EF-4582367BCBE6}" srcOrd="3" destOrd="0" parTransId="{E9DE7118-C167-478F-8C29-B2CB622AC3D6}" sibTransId="{04A822FA-6322-49B4-99CA-405ADED145C9}"/>
    <dgm:cxn modelId="{3299FDB6-60C1-4953-8568-99EE2858757F}" type="presOf" srcId="{E01F818F-4875-4128-B119-20B78A02ED68}" destId="{3E666BB1-553D-4C56-A739-97C441945965}" srcOrd="0" destOrd="0" presId="urn:microsoft.com/office/officeart/2008/layout/LinedList"/>
    <dgm:cxn modelId="{11567EB7-2CDF-41D4-8D12-48BF5F76F74A}" srcId="{A0132BBC-7AD6-4FB5-84CF-6885FB522829}" destId="{C62D7B1E-91FA-4961-889B-6CE0AE223FD0}" srcOrd="0" destOrd="0" parTransId="{C975A4AC-8959-4A39-B5A3-C11DC9B92FB5}" sibTransId="{F0FAC41A-3A10-45F0-BE9B-2681E8138386}"/>
    <dgm:cxn modelId="{074ED2D1-D202-44B8-8BBF-572711C23AE3}" srcId="{A0132BBC-7AD6-4FB5-84CF-6885FB522829}" destId="{FB46F644-6C71-4B37-91B8-E67B07DE5398}" srcOrd="2" destOrd="0" parTransId="{B12C7F20-DFB9-4411-99ED-BC6DA0426FE6}" sibTransId="{E94D51DD-D613-4CC5-9633-08C921102291}"/>
    <dgm:cxn modelId="{AAD8ABDC-4D18-4AF8-A6F0-97C7B1AFC534}" type="presOf" srcId="{FB46F644-6C71-4B37-91B8-E67B07DE5398}" destId="{45DAF0CB-1517-49D1-AD20-ECB1707C9992}" srcOrd="0" destOrd="0" presId="urn:microsoft.com/office/officeart/2008/layout/LinedList"/>
    <dgm:cxn modelId="{345059E7-E5F9-47D5-B209-8172CFEA73A2}" type="presOf" srcId="{C62D7B1E-91FA-4961-889B-6CE0AE223FD0}" destId="{465FD5EE-338E-435C-BFE3-C33CE5C3199A}" srcOrd="0" destOrd="0" presId="urn:microsoft.com/office/officeart/2008/layout/LinedList"/>
    <dgm:cxn modelId="{0C613BF7-C52A-414E-9F48-BFA93AC7171B}" type="presOf" srcId="{A0132BBC-7AD6-4FB5-84CF-6885FB522829}" destId="{BF7B03A4-6CAC-47A1-96D0-28090F8073E1}" srcOrd="0" destOrd="0" presId="urn:microsoft.com/office/officeart/2008/layout/LinedList"/>
    <dgm:cxn modelId="{96C0E3FA-C748-4772-9DBC-3C475232CDB2}" type="presParOf" srcId="{BF7B03A4-6CAC-47A1-96D0-28090F8073E1}" destId="{E162A3DB-5C5F-44A7-8628-680D1B184FB7}" srcOrd="0" destOrd="0" presId="urn:microsoft.com/office/officeart/2008/layout/LinedList"/>
    <dgm:cxn modelId="{A8D6835F-0EE3-4E12-8B31-859FF10E0465}" type="presParOf" srcId="{BF7B03A4-6CAC-47A1-96D0-28090F8073E1}" destId="{75A75E2C-0059-490C-AE08-4B2A5AEA25A6}" srcOrd="1" destOrd="0" presId="urn:microsoft.com/office/officeart/2008/layout/LinedList"/>
    <dgm:cxn modelId="{D8A9AC16-F6BB-4FDF-86EC-E45E3695B7E0}" type="presParOf" srcId="{75A75E2C-0059-490C-AE08-4B2A5AEA25A6}" destId="{465FD5EE-338E-435C-BFE3-C33CE5C3199A}" srcOrd="0" destOrd="0" presId="urn:microsoft.com/office/officeart/2008/layout/LinedList"/>
    <dgm:cxn modelId="{82312311-4681-4A22-904C-DB79EED3A4CA}" type="presParOf" srcId="{75A75E2C-0059-490C-AE08-4B2A5AEA25A6}" destId="{DB61B91F-AE2A-4835-885E-54DD0026A52B}" srcOrd="1" destOrd="0" presId="urn:microsoft.com/office/officeart/2008/layout/LinedList"/>
    <dgm:cxn modelId="{92CFCF81-2BC5-4EF4-AF07-84DE71265C62}" type="presParOf" srcId="{BF7B03A4-6CAC-47A1-96D0-28090F8073E1}" destId="{04548A51-03D8-4145-9A1F-F40F4F5832F0}" srcOrd="2" destOrd="0" presId="urn:microsoft.com/office/officeart/2008/layout/LinedList"/>
    <dgm:cxn modelId="{30C4AAB9-3C01-4CC6-B8CF-2BEBEB809E0D}" type="presParOf" srcId="{BF7B03A4-6CAC-47A1-96D0-28090F8073E1}" destId="{0E581EE0-A942-4BCE-9B75-D7B5556D8E6D}" srcOrd="3" destOrd="0" presId="urn:microsoft.com/office/officeart/2008/layout/LinedList"/>
    <dgm:cxn modelId="{096BE135-95E7-402C-8554-9CE7E5C8A776}" type="presParOf" srcId="{0E581EE0-A942-4BCE-9B75-D7B5556D8E6D}" destId="{3E666BB1-553D-4C56-A739-97C441945965}" srcOrd="0" destOrd="0" presId="urn:microsoft.com/office/officeart/2008/layout/LinedList"/>
    <dgm:cxn modelId="{CA11059D-25E0-455D-80A0-5C2A4916F80A}" type="presParOf" srcId="{0E581EE0-A942-4BCE-9B75-D7B5556D8E6D}" destId="{0FDAE0F9-163C-4DFC-953E-55E6B5B61FEF}" srcOrd="1" destOrd="0" presId="urn:microsoft.com/office/officeart/2008/layout/LinedList"/>
    <dgm:cxn modelId="{0A952267-1FEB-40AA-AB3B-64420F7416E9}" type="presParOf" srcId="{BF7B03A4-6CAC-47A1-96D0-28090F8073E1}" destId="{3900DA37-3276-4561-8870-314F366E8C96}" srcOrd="4" destOrd="0" presId="urn:microsoft.com/office/officeart/2008/layout/LinedList"/>
    <dgm:cxn modelId="{D50EB377-0D92-45F2-A632-58B04D39B118}" type="presParOf" srcId="{BF7B03A4-6CAC-47A1-96D0-28090F8073E1}" destId="{E57BDABB-DB6D-47FC-A39C-02C8EC4C9C50}" srcOrd="5" destOrd="0" presId="urn:microsoft.com/office/officeart/2008/layout/LinedList"/>
    <dgm:cxn modelId="{00195722-21E3-4872-8715-7301F40D2DCF}" type="presParOf" srcId="{E57BDABB-DB6D-47FC-A39C-02C8EC4C9C50}" destId="{45DAF0CB-1517-49D1-AD20-ECB1707C9992}" srcOrd="0" destOrd="0" presId="urn:microsoft.com/office/officeart/2008/layout/LinedList"/>
    <dgm:cxn modelId="{B8B1F3BB-CAC5-4B24-A99F-EC0A6C75144A}" type="presParOf" srcId="{E57BDABB-DB6D-47FC-A39C-02C8EC4C9C50}" destId="{2E718CC3-A8D7-47D1-8756-6A9B8E87FB15}" srcOrd="1" destOrd="0" presId="urn:microsoft.com/office/officeart/2008/layout/LinedList"/>
    <dgm:cxn modelId="{E5E88D8E-AF88-4075-B8C0-2C068B18B971}" type="presParOf" srcId="{BF7B03A4-6CAC-47A1-96D0-28090F8073E1}" destId="{F535148C-606B-47E3-8367-250EAE067AB9}" srcOrd="6" destOrd="0" presId="urn:microsoft.com/office/officeart/2008/layout/LinedList"/>
    <dgm:cxn modelId="{24D4D4DC-4CF7-49B5-B96C-BE194CFE6689}" type="presParOf" srcId="{BF7B03A4-6CAC-47A1-96D0-28090F8073E1}" destId="{56EFD8BE-BB3C-4AB6-B0E8-11FBA3CAD35B}" srcOrd="7" destOrd="0" presId="urn:microsoft.com/office/officeart/2008/layout/LinedList"/>
    <dgm:cxn modelId="{BBFFF14F-ADAF-495A-80C0-EE8A5A6EE8AB}" type="presParOf" srcId="{56EFD8BE-BB3C-4AB6-B0E8-11FBA3CAD35B}" destId="{CB62DA03-9A4C-4016-87CC-C7928286CD32}" srcOrd="0" destOrd="0" presId="urn:microsoft.com/office/officeart/2008/layout/LinedList"/>
    <dgm:cxn modelId="{475E114E-2A34-4404-B9F4-B5C51A6A3B6B}" type="presParOf" srcId="{56EFD8BE-BB3C-4AB6-B0E8-11FBA3CAD35B}" destId="{1F8B1317-707F-4C1B-8F14-89A525A8AB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4444E-2606-48CB-B31E-94F64F15D96D}"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7EF58A4E-B1BF-4FC5-B6E4-0BD26CE62A4A}">
      <dgm:prSet/>
      <dgm:spPr/>
      <dgm:t>
        <a:bodyPr/>
        <a:lstStyle/>
        <a:p>
          <a:r>
            <a:rPr lang="nl-NL" dirty="0"/>
            <a:t>[29] Uitbouw van de Europese overheersing, met name in de vorm van plantagekoloniën en de daarmee verbonden trans-Atlantische slavenhandel, en de opkomst van het abolitionisme 	</a:t>
          </a:r>
          <a:endParaRPr lang="en-US" dirty="0"/>
        </a:p>
      </dgm:t>
    </dgm:pt>
    <dgm:pt modelId="{8BF3F723-0F14-4E48-A958-973BE2C88BBE}" type="parTrans" cxnId="{20AE6725-339A-4158-A24A-6D8E1D863265}">
      <dgm:prSet/>
      <dgm:spPr/>
      <dgm:t>
        <a:bodyPr/>
        <a:lstStyle/>
        <a:p>
          <a:endParaRPr lang="en-US"/>
        </a:p>
      </dgm:t>
    </dgm:pt>
    <dgm:pt modelId="{05E75F05-6FAE-4D2F-BED2-A56CA6052B6C}" type="sibTrans" cxnId="{20AE6725-339A-4158-A24A-6D8E1D863265}">
      <dgm:prSet/>
      <dgm:spPr/>
      <dgm:t>
        <a:bodyPr/>
        <a:lstStyle/>
        <a:p>
          <a:endParaRPr lang="en-US"/>
        </a:p>
      </dgm:t>
    </dgm:pt>
    <dgm:pt modelId="{5B9F0D6B-3435-433E-BBA5-6C960D794964}">
      <dgm:prSet/>
      <dgm:spPr/>
      <dgm:t>
        <a:bodyPr/>
        <a:lstStyle/>
        <a:p>
          <a:r>
            <a:rPr lang="nl-NL"/>
            <a:t>Bij de controle over het Britse rijk en voor het afdwingen en beschermen van de handel speelden de </a:t>
          </a:r>
          <a:r>
            <a:rPr lang="nl-NL" u="sng"/>
            <a:t>Royal Navy en het Brits-Indische leger</a:t>
          </a:r>
          <a:r>
            <a:rPr lang="nl-NL"/>
            <a:t> een grote rol. Dat leger bestond uit Indiase soldaten onder leiding van Britse officieren. </a:t>
          </a:r>
          <a:endParaRPr lang="en-US"/>
        </a:p>
      </dgm:t>
    </dgm:pt>
    <dgm:pt modelId="{4A4E7BB1-C345-4610-B213-2E8514456938}" type="parTrans" cxnId="{DFDF8223-B68E-445E-AF36-497A4197F77F}">
      <dgm:prSet/>
      <dgm:spPr/>
      <dgm:t>
        <a:bodyPr/>
        <a:lstStyle/>
        <a:p>
          <a:endParaRPr lang="en-US"/>
        </a:p>
      </dgm:t>
    </dgm:pt>
    <dgm:pt modelId="{695E73BD-7FA3-4EF8-B951-4399997E99B2}" type="sibTrans" cxnId="{DFDF8223-B68E-445E-AF36-497A4197F77F}">
      <dgm:prSet/>
      <dgm:spPr/>
      <dgm:t>
        <a:bodyPr/>
        <a:lstStyle/>
        <a:p>
          <a:endParaRPr lang="en-US"/>
        </a:p>
      </dgm:t>
    </dgm:pt>
    <dgm:pt modelId="{9F9CED22-DBBF-4147-90DE-A7D80EB98D82}">
      <dgm:prSet/>
      <dgm:spPr/>
      <dgm:t>
        <a:bodyPr/>
        <a:lstStyle/>
        <a:p>
          <a:r>
            <a:rPr lang="nl-NL" u="sng"/>
            <a:t>Migratie</a:t>
          </a:r>
          <a:r>
            <a:rPr lang="nl-NL"/>
            <a:t> vanuit Groot-Brittannië was er nauwelijks. Een kleine groep Britten voerde het bestuur over miljoenen Indiërs. Zij maakten hierbij gebruik van het bestaande inheemse bestuur. 	</a:t>
          </a:r>
          <a:endParaRPr lang="en-US"/>
        </a:p>
      </dgm:t>
    </dgm:pt>
    <dgm:pt modelId="{FA618173-0B24-402C-B89C-090346337938}" type="parTrans" cxnId="{53E34354-331E-4BB2-A1FC-EF4D07133224}">
      <dgm:prSet/>
      <dgm:spPr/>
      <dgm:t>
        <a:bodyPr/>
        <a:lstStyle/>
        <a:p>
          <a:endParaRPr lang="en-US"/>
        </a:p>
      </dgm:t>
    </dgm:pt>
    <dgm:pt modelId="{C8496F2B-57BA-4169-BDA9-318A576AAD62}" type="sibTrans" cxnId="{53E34354-331E-4BB2-A1FC-EF4D07133224}">
      <dgm:prSet/>
      <dgm:spPr/>
      <dgm:t>
        <a:bodyPr/>
        <a:lstStyle/>
        <a:p>
          <a:endParaRPr lang="en-US"/>
        </a:p>
      </dgm:t>
    </dgm:pt>
    <dgm:pt modelId="{36C3EE7E-A8EE-48AF-AE59-62958B34DE71}">
      <dgm:prSet/>
      <dgm:spPr/>
      <dgm:t>
        <a:bodyPr/>
        <a:lstStyle/>
        <a:p>
          <a:r>
            <a:rPr lang="nl-NL"/>
            <a:t>Hoewel de Britten talrijke Indiase religieuze en sociale gebruiken afwezen, accepteerden veel Indiërs hun gezag. Toen het in </a:t>
          </a:r>
          <a:r>
            <a:rPr lang="nl-NL" u="sng"/>
            <a:t>1857</a:t>
          </a:r>
          <a:r>
            <a:rPr lang="nl-NL"/>
            <a:t> toch tot een </a:t>
          </a:r>
          <a:r>
            <a:rPr lang="nl-NL" u="sng"/>
            <a:t>opstand</a:t>
          </a:r>
          <a:r>
            <a:rPr lang="nl-NL"/>
            <a:t> kwam onder ontevreden Indiase soldaten sloegen de Britten deze hard neer. </a:t>
          </a:r>
          <a:endParaRPr lang="en-US"/>
        </a:p>
      </dgm:t>
    </dgm:pt>
    <dgm:pt modelId="{97C68361-5D01-4E22-96CE-6FD3E8323312}" type="parTrans" cxnId="{9FD2BF34-A4AD-402D-9C67-A8ECF326C9FA}">
      <dgm:prSet/>
      <dgm:spPr/>
      <dgm:t>
        <a:bodyPr/>
        <a:lstStyle/>
        <a:p>
          <a:endParaRPr lang="en-US"/>
        </a:p>
      </dgm:t>
    </dgm:pt>
    <dgm:pt modelId="{165EF063-FAA6-4E00-BF56-109242090C65}" type="sibTrans" cxnId="{9FD2BF34-A4AD-402D-9C67-A8ECF326C9FA}">
      <dgm:prSet/>
      <dgm:spPr/>
      <dgm:t>
        <a:bodyPr/>
        <a:lstStyle/>
        <a:p>
          <a:endParaRPr lang="en-US"/>
        </a:p>
      </dgm:t>
    </dgm:pt>
    <dgm:pt modelId="{BB934458-3EFB-4E52-A86F-6C20BBED9D59}">
      <dgm:prSet/>
      <dgm:spPr/>
      <dgm:t>
        <a:bodyPr/>
        <a:lstStyle/>
        <a:p>
          <a:r>
            <a:rPr lang="nl-NL"/>
            <a:t>India kwam daarna onder direct gezag van de Britse regering. Koningin Victoria werd keizerin van India. </a:t>
          </a:r>
          <a:endParaRPr lang="en-US"/>
        </a:p>
      </dgm:t>
    </dgm:pt>
    <dgm:pt modelId="{EAEF2F9A-28A4-4E0D-BF00-798002B128D6}" type="parTrans" cxnId="{B711A1BE-EB8E-47AD-8E51-FF3E22D7DAE0}">
      <dgm:prSet/>
      <dgm:spPr/>
      <dgm:t>
        <a:bodyPr/>
        <a:lstStyle/>
        <a:p>
          <a:endParaRPr lang="en-US"/>
        </a:p>
      </dgm:t>
    </dgm:pt>
    <dgm:pt modelId="{CFB5153B-623A-426D-98A1-8EDB890CF13D}" type="sibTrans" cxnId="{B711A1BE-EB8E-47AD-8E51-FF3E22D7DAE0}">
      <dgm:prSet/>
      <dgm:spPr/>
      <dgm:t>
        <a:bodyPr/>
        <a:lstStyle/>
        <a:p>
          <a:endParaRPr lang="en-US"/>
        </a:p>
      </dgm:t>
    </dgm:pt>
    <dgm:pt modelId="{DD5A2699-619E-4F93-8CB3-81D85CDF0C72}" type="pres">
      <dgm:prSet presAssocID="{3A54444E-2606-48CB-B31E-94F64F15D96D}" presName="vert0" presStyleCnt="0">
        <dgm:presLayoutVars>
          <dgm:dir/>
          <dgm:animOne val="branch"/>
          <dgm:animLvl val="lvl"/>
        </dgm:presLayoutVars>
      </dgm:prSet>
      <dgm:spPr/>
    </dgm:pt>
    <dgm:pt modelId="{DA07F1E3-774A-45D4-8DF7-7A3C25ACD864}" type="pres">
      <dgm:prSet presAssocID="{7EF58A4E-B1BF-4FC5-B6E4-0BD26CE62A4A}" presName="thickLine" presStyleLbl="alignNode1" presStyleIdx="0" presStyleCnt="5"/>
      <dgm:spPr/>
    </dgm:pt>
    <dgm:pt modelId="{987EAD0B-D693-4B5C-8888-D1A38A0DBABF}" type="pres">
      <dgm:prSet presAssocID="{7EF58A4E-B1BF-4FC5-B6E4-0BD26CE62A4A}" presName="horz1" presStyleCnt="0"/>
      <dgm:spPr/>
    </dgm:pt>
    <dgm:pt modelId="{DD6E2B1B-F4A6-4CFD-A47F-01BC6CDEB380}" type="pres">
      <dgm:prSet presAssocID="{7EF58A4E-B1BF-4FC5-B6E4-0BD26CE62A4A}" presName="tx1" presStyleLbl="revTx" presStyleIdx="0" presStyleCnt="5"/>
      <dgm:spPr/>
    </dgm:pt>
    <dgm:pt modelId="{6A7AB56F-2CF4-4164-A7AB-B442B73F2255}" type="pres">
      <dgm:prSet presAssocID="{7EF58A4E-B1BF-4FC5-B6E4-0BD26CE62A4A}" presName="vert1" presStyleCnt="0"/>
      <dgm:spPr/>
    </dgm:pt>
    <dgm:pt modelId="{13B101B9-EE5E-4DD9-B955-BF005CCEB2E3}" type="pres">
      <dgm:prSet presAssocID="{5B9F0D6B-3435-433E-BBA5-6C960D794964}" presName="thickLine" presStyleLbl="alignNode1" presStyleIdx="1" presStyleCnt="5"/>
      <dgm:spPr/>
    </dgm:pt>
    <dgm:pt modelId="{AEB0AE50-1837-4DDC-AED4-394F992742AB}" type="pres">
      <dgm:prSet presAssocID="{5B9F0D6B-3435-433E-BBA5-6C960D794964}" presName="horz1" presStyleCnt="0"/>
      <dgm:spPr/>
    </dgm:pt>
    <dgm:pt modelId="{99B3BF9F-741A-4B74-9B66-B90603CB4922}" type="pres">
      <dgm:prSet presAssocID="{5B9F0D6B-3435-433E-BBA5-6C960D794964}" presName="tx1" presStyleLbl="revTx" presStyleIdx="1" presStyleCnt="5"/>
      <dgm:spPr/>
    </dgm:pt>
    <dgm:pt modelId="{477A7BAA-4CD2-4823-A602-80E943CA92EA}" type="pres">
      <dgm:prSet presAssocID="{5B9F0D6B-3435-433E-BBA5-6C960D794964}" presName="vert1" presStyleCnt="0"/>
      <dgm:spPr/>
    </dgm:pt>
    <dgm:pt modelId="{37EEA6DF-5CD8-4432-8DAC-6F6FF2E4A2A4}" type="pres">
      <dgm:prSet presAssocID="{9F9CED22-DBBF-4147-90DE-A7D80EB98D82}" presName="thickLine" presStyleLbl="alignNode1" presStyleIdx="2" presStyleCnt="5"/>
      <dgm:spPr/>
    </dgm:pt>
    <dgm:pt modelId="{CD42E045-D712-4A74-A4F9-F3D6BC394EE0}" type="pres">
      <dgm:prSet presAssocID="{9F9CED22-DBBF-4147-90DE-A7D80EB98D82}" presName="horz1" presStyleCnt="0"/>
      <dgm:spPr/>
    </dgm:pt>
    <dgm:pt modelId="{F5CA8CDF-EC39-43A7-9C55-4774C2E4FF8A}" type="pres">
      <dgm:prSet presAssocID="{9F9CED22-DBBF-4147-90DE-A7D80EB98D82}" presName="tx1" presStyleLbl="revTx" presStyleIdx="2" presStyleCnt="5"/>
      <dgm:spPr/>
    </dgm:pt>
    <dgm:pt modelId="{E4FE8843-79A5-40C9-9523-8EE8B25F5E5D}" type="pres">
      <dgm:prSet presAssocID="{9F9CED22-DBBF-4147-90DE-A7D80EB98D82}" presName="vert1" presStyleCnt="0"/>
      <dgm:spPr/>
    </dgm:pt>
    <dgm:pt modelId="{17918460-4528-4188-BC2B-7CA53B29FFB7}" type="pres">
      <dgm:prSet presAssocID="{36C3EE7E-A8EE-48AF-AE59-62958B34DE71}" presName="thickLine" presStyleLbl="alignNode1" presStyleIdx="3" presStyleCnt="5"/>
      <dgm:spPr/>
    </dgm:pt>
    <dgm:pt modelId="{C36D970E-0E15-489B-BCF1-C04E8F683032}" type="pres">
      <dgm:prSet presAssocID="{36C3EE7E-A8EE-48AF-AE59-62958B34DE71}" presName="horz1" presStyleCnt="0"/>
      <dgm:spPr/>
    </dgm:pt>
    <dgm:pt modelId="{95184281-EA37-4AF1-AA31-1470CE8029B7}" type="pres">
      <dgm:prSet presAssocID="{36C3EE7E-A8EE-48AF-AE59-62958B34DE71}" presName="tx1" presStyleLbl="revTx" presStyleIdx="3" presStyleCnt="5"/>
      <dgm:spPr/>
    </dgm:pt>
    <dgm:pt modelId="{CB561D06-9471-4E48-B9DE-36F9F3B92B7C}" type="pres">
      <dgm:prSet presAssocID="{36C3EE7E-A8EE-48AF-AE59-62958B34DE71}" presName="vert1" presStyleCnt="0"/>
      <dgm:spPr/>
    </dgm:pt>
    <dgm:pt modelId="{F28DC89E-40D2-4FFF-8606-771882DED3EE}" type="pres">
      <dgm:prSet presAssocID="{BB934458-3EFB-4E52-A86F-6C20BBED9D59}" presName="thickLine" presStyleLbl="alignNode1" presStyleIdx="4" presStyleCnt="5"/>
      <dgm:spPr/>
    </dgm:pt>
    <dgm:pt modelId="{CDBEE2C9-DAD8-4DF7-AF9A-FB43EB488291}" type="pres">
      <dgm:prSet presAssocID="{BB934458-3EFB-4E52-A86F-6C20BBED9D59}" presName="horz1" presStyleCnt="0"/>
      <dgm:spPr/>
    </dgm:pt>
    <dgm:pt modelId="{B25007A6-5D26-4C0A-BDB3-2328FA147080}" type="pres">
      <dgm:prSet presAssocID="{BB934458-3EFB-4E52-A86F-6C20BBED9D59}" presName="tx1" presStyleLbl="revTx" presStyleIdx="4" presStyleCnt="5"/>
      <dgm:spPr/>
    </dgm:pt>
    <dgm:pt modelId="{56D5A290-C247-40F9-8188-6BE5F7E9D70F}" type="pres">
      <dgm:prSet presAssocID="{BB934458-3EFB-4E52-A86F-6C20BBED9D59}" presName="vert1" presStyleCnt="0"/>
      <dgm:spPr/>
    </dgm:pt>
  </dgm:ptLst>
  <dgm:cxnLst>
    <dgm:cxn modelId="{861E0B21-3D08-4921-92C8-DDE1D2FC3BC2}" type="presOf" srcId="{36C3EE7E-A8EE-48AF-AE59-62958B34DE71}" destId="{95184281-EA37-4AF1-AA31-1470CE8029B7}" srcOrd="0" destOrd="0" presId="urn:microsoft.com/office/officeart/2008/layout/LinedList"/>
    <dgm:cxn modelId="{DFDF8223-B68E-445E-AF36-497A4197F77F}" srcId="{3A54444E-2606-48CB-B31E-94F64F15D96D}" destId="{5B9F0D6B-3435-433E-BBA5-6C960D794964}" srcOrd="1" destOrd="0" parTransId="{4A4E7BB1-C345-4610-B213-2E8514456938}" sibTransId="{695E73BD-7FA3-4EF8-B951-4399997E99B2}"/>
    <dgm:cxn modelId="{20AE6725-339A-4158-A24A-6D8E1D863265}" srcId="{3A54444E-2606-48CB-B31E-94F64F15D96D}" destId="{7EF58A4E-B1BF-4FC5-B6E4-0BD26CE62A4A}" srcOrd="0" destOrd="0" parTransId="{8BF3F723-0F14-4E48-A958-973BE2C88BBE}" sibTransId="{05E75F05-6FAE-4D2F-BED2-A56CA6052B6C}"/>
    <dgm:cxn modelId="{9FD2BF34-A4AD-402D-9C67-A8ECF326C9FA}" srcId="{3A54444E-2606-48CB-B31E-94F64F15D96D}" destId="{36C3EE7E-A8EE-48AF-AE59-62958B34DE71}" srcOrd="3" destOrd="0" parTransId="{97C68361-5D01-4E22-96CE-6FD3E8323312}" sibTransId="{165EF063-FAA6-4E00-BF56-109242090C65}"/>
    <dgm:cxn modelId="{2641BB52-D06B-46ED-A74B-36947ED19CCA}" type="presOf" srcId="{5B9F0D6B-3435-433E-BBA5-6C960D794964}" destId="{99B3BF9F-741A-4B74-9B66-B90603CB4922}" srcOrd="0" destOrd="0" presId="urn:microsoft.com/office/officeart/2008/layout/LinedList"/>
    <dgm:cxn modelId="{53E34354-331E-4BB2-A1FC-EF4D07133224}" srcId="{3A54444E-2606-48CB-B31E-94F64F15D96D}" destId="{9F9CED22-DBBF-4147-90DE-A7D80EB98D82}" srcOrd="2" destOrd="0" parTransId="{FA618173-0B24-402C-B89C-090346337938}" sibTransId="{C8496F2B-57BA-4169-BDA9-318A576AAD62}"/>
    <dgm:cxn modelId="{754AA557-0458-4C4D-A4B5-A2E0B82369B2}" type="presOf" srcId="{3A54444E-2606-48CB-B31E-94F64F15D96D}" destId="{DD5A2699-619E-4F93-8CB3-81D85CDF0C72}" srcOrd="0" destOrd="0" presId="urn:microsoft.com/office/officeart/2008/layout/LinedList"/>
    <dgm:cxn modelId="{38CE6C89-8CE8-4C29-B53A-95185287609D}" type="presOf" srcId="{BB934458-3EFB-4E52-A86F-6C20BBED9D59}" destId="{B25007A6-5D26-4C0A-BDB3-2328FA147080}" srcOrd="0" destOrd="0" presId="urn:microsoft.com/office/officeart/2008/layout/LinedList"/>
    <dgm:cxn modelId="{28EB88A9-FE61-4CF4-AB47-33DBF5B5FB9B}" type="presOf" srcId="{7EF58A4E-B1BF-4FC5-B6E4-0BD26CE62A4A}" destId="{DD6E2B1B-F4A6-4CFD-A47F-01BC6CDEB380}" srcOrd="0" destOrd="0" presId="urn:microsoft.com/office/officeart/2008/layout/LinedList"/>
    <dgm:cxn modelId="{B711A1BE-EB8E-47AD-8E51-FF3E22D7DAE0}" srcId="{3A54444E-2606-48CB-B31E-94F64F15D96D}" destId="{BB934458-3EFB-4E52-A86F-6C20BBED9D59}" srcOrd="4" destOrd="0" parTransId="{EAEF2F9A-28A4-4E0D-BF00-798002B128D6}" sibTransId="{CFB5153B-623A-426D-98A1-8EDB890CF13D}"/>
    <dgm:cxn modelId="{30E7B4F1-7D36-44A5-85C7-A4D148AA6C97}" type="presOf" srcId="{9F9CED22-DBBF-4147-90DE-A7D80EB98D82}" destId="{F5CA8CDF-EC39-43A7-9C55-4774C2E4FF8A}" srcOrd="0" destOrd="0" presId="urn:microsoft.com/office/officeart/2008/layout/LinedList"/>
    <dgm:cxn modelId="{0A76789B-1EC6-46D7-A572-762178DD1736}" type="presParOf" srcId="{DD5A2699-619E-4F93-8CB3-81D85CDF0C72}" destId="{DA07F1E3-774A-45D4-8DF7-7A3C25ACD864}" srcOrd="0" destOrd="0" presId="urn:microsoft.com/office/officeart/2008/layout/LinedList"/>
    <dgm:cxn modelId="{0849B150-430C-4CE4-A08C-E0F36C3447A3}" type="presParOf" srcId="{DD5A2699-619E-4F93-8CB3-81D85CDF0C72}" destId="{987EAD0B-D693-4B5C-8888-D1A38A0DBABF}" srcOrd="1" destOrd="0" presId="urn:microsoft.com/office/officeart/2008/layout/LinedList"/>
    <dgm:cxn modelId="{75CDD329-CBBA-44AB-81B9-408B0C5FAA75}" type="presParOf" srcId="{987EAD0B-D693-4B5C-8888-D1A38A0DBABF}" destId="{DD6E2B1B-F4A6-4CFD-A47F-01BC6CDEB380}" srcOrd="0" destOrd="0" presId="urn:microsoft.com/office/officeart/2008/layout/LinedList"/>
    <dgm:cxn modelId="{6835A39B-EFE0-4FCC-A462-91A015C153DB}" type="presParOf" srcId="{987EAD0B-D693-4B5C-8888-D1A38A0DBABF}" destId="{6A7AB56F-2CF4-4164-A7AB-B442B73F2255}" srcOrd="1" destOrd="0" presId="urn:microsoft.com/office/officeart/2008/layout/LinedList"/>
    <dgm:cxn modelId="{3DED3935-CBC7-4D51-A78A-9404BC6C2897}" type="presParOf" srcId="{DD5A2699-619E-4F93-8CB3-81D85CDF0C72}" destId="{13B101B9-EE5E-4DD9-B955-BF005CCEB2E3}" srcOrd="2" destOrd="0" presId="urn:microsoft.com/office/officeart/2008/layout/LinedList"/>
    <dgm:cxn modelId="{8741AFF8-CD5B-454E-879D-3365A34A5790}" type="presParOf" srcId="{DD5A2699-619E-4F93-8CB3-81D85CDF0C72}" destId="{AEB0AE50-1837-4DDC-AED4-394F992742AB}" srcOrd="3" destOrd="0" presId="urn:microsoft.com/office/officeart/2008/layout/LinedList"/>
    <dgm:cxn modelId="{C33074C6-F3AF-4F8C-9CFC-72EDF9CC592F}" type="presParOf" srcId="{AEB0AE50-1837-4DDC-AED4-394F992742AB}" destId="{99B3BF9F-741A-4B74-9B66-B90603CB4922}" srcOrd="0" destOrd="0" presId="urn:microsoft.com/office/officeart/2008/layout/LinedList"/>
    <dgm:cxn modelId="{E3A814D0-A22B-405D-B489-2AF22919A1F2}" type="presParOf" srcId="{AEB0AE50-1837-4DDC-AED4-394F992742AB}" destId="{477A7BAA-4CD2-4823-A602-80E943CA92EA}" srcOrd="1" destOrd="0" presId="urn:microsoft.com/office/officeart/2008/layout/LinedList"/>
    <dgm:cxn modelId="{DE0980B0-1225-49E3-9050-82C0B4F1C28D}" type="presParOf" srcId="{DD5A2699-619E-4F93-8CB3-81D85CDF0C72}" destId="{37EEA6DF-5CD8-4432-8DAC-6F6FF2E4A2A4}" srcOrd="4" destOrd="0" presId="urn:microsoft.com/office/officeart/2008/layout/LinedList"/>
    <dgm:cxn modelId="{5FA4E697-965D-4365-9B24-86A726E787A7}" type="presParOf" srcId="{DD5A2699-619E-4F93-8CB3-81D85CDF0C72}" destId="{CD42E045-D712-4A74-A4F9-F3D6BC394EE0}" srcOrd="5" destOrd="0" presId="urn:microsoft.com/office/officeart/2008/layout/LinedList"/>
    <dgm:cxn modelId="{9A37DF70-0312-47C9-AECF-456E9FD6D091}" type="presParOf" srcId="{CD42E045-D712-4A74-A4F9-F3D6BC394EE0}" destId="{F5CA8CDF-EC39-43A7-9C55-4774C2E4FF8A}" srcOrd="0" destOrd="0" presId="urn:microsoft.com/office/officeart/2008/layout/LinedList"/>
    <dgm:cxn modelId="{F145B9B7-7169-4803-8AEF-59EEF92BAC86}" type="presParOf" srcId="{CD42E045-D712-4A74-A4F9-F3D6BC394EE0}" destId="{E4FE8843-79A5-40C9-9523-8EE8B25F5E5D}" srcOrd="1" destOrd="0" presId="urn:microsoft.com/office/officeart/2008/layout/LinedList"/>
    <dgm:cxn modelId="{8C91EAFE-C287-47FF-B80A-9EB05F3FBFA0}" type="presParOf" srcId="{DD5A2699-619E-4F93-8CB3-81D85CDF0C72}" destId="{17918460-4528-4188-BC2B-7CA53B29FFB7}" srcOrd="6" destOrd="0" presId="urn:microsoft.com/office/officeart/2008/layout/LinedList"/>
    <dgm:cxn modelId="{CFE0F6F4-EEF5-415D-A4EB-923F95B4261B}" type="presParOf" srcId="{DD5A2699-619E-4F93-8CB3-81D85CDF0C72}" destId="{C36D970E-0E15-489B-BCF1-C04E8F683032}" srcOrd="7" destOrd="0" presId="urn:microsoft.com/office/officeart/2008/layout/LinedList"/>
    <dgm:cxn modelId="{311E92F2-F18C-4EF5-92B0-2C2C277DA991}" type="presParOf" srcId="{C36D970E-0E15-489B-BCF1-C04E8F683032}" destId="{95184281-EA37-4AF1-AA31-1470CE8029B7}" srcOrd="0" destOrd="0" presId="urn:microsoft.com/office/officeart/2008/layout/LinedList"/>
    <dgm:cxn modelId="{F78411D1-8710-4CEE-9168-B8EE64412D50}" type="presParOf" srcId="{C36D970E-0E15-489B-BCF1-C04E8F683032}" destId="{CB561D06-9471-4E48-B9DE-36F9F3B92B7C}" srcOrd="1" destOrd="0" presId="urn:microsoft.com/office/officeart/2008/layout/LinedList"/>
    <dgm:cxn modelId="{B2EB30AC-44A6-4231-949B-B5A9B80DA784}" type="presParOf" srcId="{DD5A2699-619E-4F93-8CB3-81D85CDF0C72}" destId="{F28DC89E-40D2-4FFF-8606-771882DED3EE}" srcOrd="8" destOrd="0" presId="urn:microsoft.com/office/officeart/2008/layout/LinedList"/>
    <dgm:cxn modelId="{6B6C7E9E-4FEA-40B1-9695-1858F056F518}" type="presParOf" srcId="{DD5A2699-619E-4F93-8CB3-81D85CDF0C72}" destId="{CDBEE2C9-DAD8-4DF7-AF9A-FB43EB488291}" srcOrd="9" destOrd="0" presId="urn:microsoft.com/office/officeart/2008/layout/LinedList"/>
    <dgm:cxn modelId="{E380AF89-128B-4A83-9BA5-77917FFEBF85}" type="presParOf" srcId="{CDBEE2C9-DAD8-4DF7-AF9A-FB43EB488291}" destId="{B25007A6-5D26-4C0A-BDB3-2328FA147080}" srcOrd="0" destOrd="0" presId="urn:microsoft.com/office/officeart/2008/layout/LinedList"/>
    <dgm:cxn modelId="{B63B776B-F805-423F-ABBB-258DBC619260}" type="presParOf" srcId="{CDBEE2C9-DAD8-4DF7-AF9A-FB43EB488291}" destId="{56D5A290-C247-40F9-8188-6BE5F7E9D70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2CC4F-3479-4C02-A0AA-BD7AA82440BB}"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1B308981-0D3A-4E0E-AF62-4DE978C291D0}">
      <dgm:prSet/>
      <dgm:spPr/>
      <dgm:t>
        <a:bodyPr/>
        <a:lstStyle/>
        <a:p>
          <a:r>
            <a:rPr lang="nl-NL" dirty="0"/>
            <a:t>[31] De industriële revolutie die in de westerse wereld de basis legde voor een industriële samenleving 	</a:t>
          </a:r>
          <a:endParaRPr lang="en-US" dirty="0"/>
        </a:p>
      </dgm:t>
    </dgm:pt>
    <dgm:pt modelId="{94253951-1154-4D2D-81F8-E283361D0F1E}" type="parTrans" cxnId="{325B5A6B-7D1D-4992-B70A-92CCC383BB7A}">
      <dgm:prSet/>
      <dgm:spPr/>
      <dgm:t>
        <a:bodyPr/>
        <a:lstStyle/>
        <a:p>
          <a:endParaRPr lang="en-US"/>
        </a:p>
      </dgm:t>
    </dgm:pt>
    <dgm:pt modelId="{28FFF60D-54BA-4AC0-B86A-8582BFC195D0}" type="sibTrans" cxnId="{325B5A6B-7D1D-4992-B70A-92CCC383BB7A}">
      <dgm:prSet/>
      <dgm:spPr/>
      <dgm:t>
        <a:bodyPr/>
        <a:lstStyle/>
        <a:p>
          <a:endParaRPr lang="en-US"/>
        </a:p>
      </dgm:t>
    </dgm:pt>
    <dgm:pt modelId="{F65945CD-1AE5-42FE-9555-5DAEFEB14269}">
      <dgm:prSet/>
      <dgm:spPr/>
      <dgm:t>
        <a:bodyPr/>
        <a:lstStyle/>
        <a:p>
          <a:r>
            <a:rPr lang="nl-NL"/>
            <a:t>Heerschappij over India gaf politiek en militair aanzien maar was voor Groot-Brittannië vooral </a:t>
          </a:r>
          <a:r>
            <a:rPr lang="nl-NL" u="sng"/>
            <a:t>economisch belangrijk</a:t>
          </a:r>
          <a:r>
            <a:rPr lang="nl-NL"/>
            <a:t>. </a:t>
          </a:r>
          <a:endParaRPr lang="en-US"/>
        </a:p>
      </dgm:t>
    </dgm:pt>
    <dgm:pt modelId="{61E9E00B-4C9C-4C2E-991E-4D77B8435D5D}" type="parTrans" cxnId="{000DE2DD-B8B3-4110-923F-F269CD88D29E}">
      <dgm:prSet/>
      <dgm:spPr/>
      <dgm:t>
        <a:bodyPr/>
        <a:lstStyle/>
        <a:p>
          <a:endParaRPr lang="en-US"/>
        </a:p>
      </dgm:t>
    </dgm:pt>
    <dgm:pt modelId="{C0F5EF20-B048-4591-9264-D6EBC415AA80}" type="sibTrans" cxnId="{000DE2DD-B8B3-4110-923F-F269CD88D29E}">
      <dgm:prSet/>
      <dgm:spPr/>
      <dgm:t>
        <a:bodyPr/>
        <a:lstStyle/>
        <a:p>
          <a:endParaRPr lang="en-US"/>
        </a:p>
      </dgm:t>
    </dgm:pt>
    <dgm:pt modelId="{91C358C0-2994-42E7-BBC9-0359ABFF1802}">
      <dgm:prSet/>
      <dgm:spPr/>
      <dgm:t>
        <a:bodyPr/>
        <a:lstStyle/>
        <a:p>
          <a:r>
            <a:rPr lang="nl-NL"/>
            <a:t>Zo werden ook in India plantages opgezet voor de teelt van </a:t>
          </a:r>
          <a:r>
            <a:rPr lang="nl-NL" u="sng"/>
            <a:t>handelsgewassen</a:t>
          </a:r>
          <a:r>
            <a:rPr lang="nl-NL"/>
            <a:t>.</a:t>
          </a:r>
          <a:endParaRPr lang="en-US"/>
        </a:p>
      </dgm:t>
    </dgm:pt>
    <dgm:pt modelId="{D1987BF8-4278-4BF2-9F6A-169C098DE484}" type="parTrans" cxnId="{66E98091-BB32-44FF-920C-353C39070194}">
      <dgm:prSet/>
      <dgm:spPr/>
      <dgm:t>
        <a:bodyPr/>
        <a:lstStyle/>
        <a:p>
          <a:endParaRPr lang="en-US"/>
        </a:p>
      </dgm:t>
    </dgm:pt>
    <dgm:pt modelId="{EBF9A4BB-753C-41D5-B4DE-CE6A5CE081E9}" type="sibTrans" cxnId="{66E98091-BB32-44FF-920C-353C39070194}">
      <dgm:prSet/>
      <dgm:spPr/>
      <dgm:t>
        <a:bodyPr/>
        <a:lstStyle/>
        <a:p>
          <a:endParaRPr lang="en-US"/>
        </a:p>
      </dgm:t>
    </dgm:pt>
    <dgm:pt modelId="{9A5F0BA4-ACBE-43FE-9F52-6E07A7E5D6A4}">
      <dgm:prSet/>
      <dgm:spPr/>
      <dgm:t>
        <a:bodyPr/>
        <a:lstStyle/>
        <a:p>
          <a:r>
            <a:rPr lang="nl-NL"/>
            <a:t>Tegelijk werd het subcontinent een belangrijk </a:t>
          </a:r>
          <a:r>
            <a:rPr lang="nl-NL" u="sng"/>
            <a:t>afzetgebied</a:t>
          </a:r>
          <a:r>
            <a:rPr lang="nl-NL"/>
            <a:t> voor Engelse industrieproducten. De import hiervan concurreerde sterk met de Indiase huisnijverheid. </a:t>
          </a:r>
          <a:endParaRPr lang="en-US"/>
        </a:p>
      </dgm:t>
    </dgm:pt>
    <dgm:pt modelId="{733449EB-7BD7-44FB-8CC9-E20771F91BC5}" type="parTrans" cxnId="{B93310D3-E644-4D74-8A87-A95E31504908}">
      <dgm:prSet/>
      <dgm:spPr/>
      <dgm:t>
        <a:bodyPr/>
        <a:lstStyle/>
        <a:p>
          <a:endParaRPr lang="en-US"/>
        </a:p>
      </dgm:t>
    </dgm:pt>
    <dgm:pt modelId="{FE5D1B9E-E7EE-4DE5-982F-47EE2C2D3EEB}" type="sibTrans" cxnId="{B93310D3-E644-4D74-8A87-A95E31504908}">
      <dgm:prSet/>
      <dgm:spPr/>
      <dgm:t>
        <a:bodyPr/>
        <a:lstStyle/>
        <a:p>
          <a:endParaRPr lang="en-US"/>
        </a:p>
      </dgm:t>
    </dgm:pt>
    <dgm:pt modelId="{A3FFD174-A1D5-4E75-AF87-B3359930A2ED}">
      <dgm:prSet/>
      <dgm:spPr/>
      <dgm:t>
        <a:bodyPr/>
        <a:lstStyle/>
        <a:p>
          <a:r>
            <a:rPr lang="nl-NL"/>
            <a:t>Lokaal breidde de Britse koloniale macht zich uit via </a:t>
          </a:r>
          <a:r>
            <a:rPr lang="nl-NL" u="sng"/>
            <a:t>spoorwegen</a:t>
          </a:r>
          <a:r>
            <a:rPr lang="nl-NL"/>
            <a:t>. </a:t>
          </a:r>
          <a:r>
            <a:rPr lang="nl-NL" u="sng"/>
            <a:t>Stoomschepen</a:t>
          </a:r>
          <a:r>
            <a:rPr lang="nl-NL"/>
            <a:t> en de opening van het Suezkanaal zorgden daarnaast voor snellere verbinding met het moederland, hetgeen ook grotere controle mogelijk maakte. 		</a:t>
          </a:r>
          <a:endParaRPr lang="en-US"/>
        </a:p>
      </dgm:t>
    </dgm:pt>
    <dgm:pt modelId="{3BD82323-1935-4C76-92C8-8CDCBF4FD3FB}" type="parTrans" cxnId="{77F9E2C9-2042-485F-9146-962E5D1EA8E3}">
      <dgm:prSet/>
      <dgm:spPr/>
      <dgm:t>
        <a:bodyPr/>
        <a:lstStyle/>
        <a:p>
          <a:endParaRPr lang="en-US"/>
        </a:p>
      </dgm:t>
    </dgm:pt>
    <dgm:pt modelId="{6202A35C-4540-4435-9480-C922B8F8B9A8}" type="sibTrans" cxnId="{77F9E2C9-2042-485F-9146-962E5D1EA8E3}">
      <dgm:prSet/>
      <dgm:spPr/>
      <dgm:t>
        <a:bodyPr/>
        <a:lstStyle/>
        <a:p>
          <a:endParaRPr lang="en-US"/>
        </a:p>
      </dgm:t>
    </dgm:pt>
    <dgm:pt modelId="{5674EC1D-7F23-43FE-937F-D0DC03F7B9C5}" type="pres">
      <dgm:prSet presAssocID="{FA52CC4F-3479-4C02-A0AA-BD7AA82440BB}" presName="vert0" presStyleCnt="0">
        <dgm:presLayoutVars>
          <dgm:dir/>
          <dgm:animOne val="branch"/>
          <dgm:animLvl val="lvl"/>
        </dgm:presLayoutVars>
      </dgm:prSet>
      <dgm:spPr/>
    </dgm:pt>
    <dgm:pt modelId="{6204B3A9-442B-43A4-9088-C2DE34A52905}" type="pres">
      <dgm:prSet presAssocID="{1B308981-0D3A-4E0E-AF62-4DE978C291D0}" presName="thickLine" presStyleLbl="alignNode1" presStyleIdx="0" presStyleCnt="5"/>
      <dgm:spPr/>
    </dgm:pt>
    <dgm:pt modelId="{6164CDD2-6C43-40A0-8E4A-C5BD4809D9DB}" type="pres">
      <dgm:prSet presAssocID="{1B308981-0D3A-4E0E-AF62-4DE978C291D0}" presName="horz1" presStyleCnt="0"/>
      <dgm:spPr/>
    </dgm:pt>
    <dgm:pt modelId="{D9BD5DD1-EDCE-45D0-BA26-7C15FB376E2E}" type="pres">
      <dgm:prSet presAssocID="{1B308981-0D3A-4E0E-AF62-4DE978C291D0}" presName="tx1" presStyleLbl="revTx" presStyleIdx="0" presStyleCnt="5"/>
      <dgm:spPr/>
    </dgm:pt>
    <dgm:pt modelId="{9C49C491-4493-4131-B56C-815FC877D5A0}" type="pres">
      <dgm:prSet presAssocID="{1B308981-0D3A-4E0E-AF62-4DE978C291D0}" presName="vert1" presStyleCnt="0"/>
      <dgm:spPr/>
    </dgm:pt>
    <dgm:pt modelId="{0A18A6FB-4FA1-4258-8117-A94603198D70}" type="pres">
      <dgm:prSet presAssocID="{F65945CD-1AE5-42FE-9555-5DAEFEB14269}" presName="thickLine" presStyleLbl="alignNode1" presStyleIdx="1" presStyleCnt="5"/>
      <dgm:spPr/>
    </dgm:pt>
    <dgm:pt modelId="{CD09E1C8-8C32-4C30-92FB-EBC3BAAA7F3B}" type="pres">
      <dgm:prSet presAssocID="{F65945CD-1AE5-42FE-9555-5DAEFEB14269}" presName="horz1" presStyleCnt="0"/>
      <dgm:spPr/>
    </dgm:pt>
    <dgm:pt modelId="{A6A3DA35-4FFC-495A-85FC-75AF46DDF318}" type="pres">
      <dgm:prSet presAssocID="{F65945CD-1AE5-42FE-9555-5DAEFEB14269}" presName="tx1" presStyleLbl="revTx" presStyleIdx="1" presStyleCnt="5"/>
      <dgm:spPr/>
    </dgm:pt>
    <dgm:pt modelId="{A32E94B9-DBE4-438E-9EA9-1BE268D5854F}" type="pres">
      <dgm:prSet presAssocID="{F65945CD-1AE5-42FE-9555-5DAEFEB14269}" presName="vert1" presStyleCnt="0"/>
      <dgm:spPr/>
    </dgm:pt>
    <dgm:pt modelId="{71D5842C-B8E6-485C-B77B-7BB389A46E38}" type="pres">
      <dgm:prSet presAssocID="{91C358C0-2994-42E7-BBC9-0359ABFF1802}" presName="thickLine" presStyleLbl="alignNode1" presStyleIdx="2" presStyleCnt="5"/>
      <dgm:spPr/>
    </dgm:pt>
    <dgm:pt modelId="{BB4EC4D8-E053-4D60-A774-9D262942DF70}" type="pres">
      <dgm:prSet presAssocID="{91C358C0-2994-42E7-BBC9-0359ABFF1802}" presName="horz1" presStyleCnt="0"/>
      <dgm:spPr/>
    </dgm:pt>
    <dgm:pt modelId="{A1625640-3EE4-4D8C-8263-98F617DF0DEF}" type="pres">
      <dgm:prSet presAssocID="{91C358C0-2994-42E7-BBC9-0359ABFF1802}" presName="tx1" presStyleLbl="revTx" presStyleIdx="2" presStyleCnt="5"/>
      <dgm:spPr/>
    </dgm:pt>
    <dgm:pt modelId="{23BDFC92-F846-469C-9120-4759DBE01975}" type="pres">
      <dgm:prSet presAssocID="{91C358C0-2994-42E7-BBC9-0359ABFF1802}" presName="vert1" presStyleCnt="0"/>
      <dgm:spPr/>
    </dgm:pt>
    <dgm:pt modelId="{3E5BFD40-2E57-4250-BDB4-9A7016540600}" type="pres">
      <dgm:prSet presAssocID="{9A5F0BA4-ACBE-43FE-9F52-6E07A7E5D6A4}" presName="thickLine" presStyleLbl="alignNode1" presStyleIdx="3" presStyleCnt="5"/>
      <dgm:spPr/>
    </dgm:pt>
    <dgm:pt modelId="{68C3C556-E8CC-4241-AF7E-8C3B8B173A4E}" type="pres">
      <dgm:prSet presAssocID="{9A5F0BA4-ACBE-43FE-9F52-6E07A7E5D6A4}" presName="horz1" presStyleCnt="0"/>
      <dgm:spPr/>
    </dgm:pt>
    <dgm:pt modelId="{BD60C313-9BBC-4518-B2DA-BFFE469D8262}" type="pres">
      <dgm:prSet presAssocID="{9A5F0BA4-ACBE-43FE-9F52-6E07A7E5D6A4}" presName="tx1" presStyleLbl="revTx" presStyleIdx="3" presStyleCnt="5"/>
      <dgm:spPr/>
    </dgm:pt>
    <dgm:pt modelId="{BDF1CBA5-BAB0-4485-A863-9D8356ED8950}" type="pres">
      <dgm:prSet presAssocID="{9A5F0BA4-ACBE-43FE-9F52-6E07A7E5D6A4}" presName="vert1" presStyleCnt="0"/>
      <dgm:spPr/>
    </dgm:pt>
    <dgm:pt modelId="{6AB761F9-3F0F-47DA-AD40-955945578EB2}" type="pres">
      <dgm:prSet presAssocID="{A3FFD174-A1D5-4E75-AF87-B3359930A2ED}" presName="thickLine" presStyleLbl="alignNode1" presStyleIdx="4" presStyleCnt="5"/>
      <dgm:spPr/>
    </dgm:pt>
    <dgm:pt modelId="{F56E2F53-EB0B-41DD-BC3C-8A97B6F0F43D}" type="pres">
      <dgm:prSet presAssocID="{A3FFD174-A1D5-4E75-AF87-B3359930A2ED}" presName="horz1" presStyleCnt="0"/>
      <dgm:spPr/>
    </dgm:pt>
    <dgm:pt modelId="{93E23B61-A374-4254-BAB0-B8D2B0A5C7F5}" type="pres">
      <dgm:prSet presAssocID="{A3FFD174-A1D5-4E75-AF87-B3359930A2ED}" presName="tx1" presStyleLbl="revTx" presStyleIdx="4" presStyleCnt="5"/>
      <dgm:spPr/>
    </dgm:pt>
    <dgm:pt modelId="{ACC43237-887A-49B5-A90C-01DEEDF20241}" type="pres">
      <dgm:prSet presAssocID="{A3FFD174-A1D5-4E75-AF87-B3359930A2ED}" presName="vert1" presStyleCnt="0"/>
      <dgm:spPr/>
    </dgm:pt>
  </dgm:ptLst>
  <dgm:cxnLst>
    <dgm:cxn modelId="{B906A60A-517C-42DE-96D3-A9A5E77E6D0B}" type="presOf" srcId="{9A5F0BA4-ACBE-43FE-9F52-6E07A7E5D6A4}" destId="{BD60C313-9BBC-4518-B2DA-BFFE469D8262}" srcOrd="0" destOrd="0" presId="urn:microsoft.com/office/officeart/2008/layout/LinedList"/>
    <dgm:cxn modelId="{325B5A6B-7D1D-4992-B70A-92CCC383BB7A}" srcId="{FA52CC4F-3479-4C02-A0AA-BD7AA82440BB}" destId="{1B308981-0D3A-4E0E-AF62-4DE978C291D0}" srcOrd="0" destOrd="0" parTransId="{94253951-1154-4D2D-81F8-E283361D0F1E}" sibTransId="{28FFF60D-54BA-4AC0-B86A-8582BFC195D0}"/>
    <dgm:cxn modelId="{8B3DC272-359C-4513-A77E-536CFA1DA919}" type="presOf" srcId="{91C358C0-2994-42E7-BBC9-0359ABFF1802}" destId="{A1625640-3EE4-4D8C-8263-98F617DF0DEF}" srcOrd="0" destOrd="0" presId="urn:microsoft.com/office/officeart/2008/layout/LinedList"/>
    <dgm:cxn modelId="{81FBF175-C7D9-4DA7-A0FA-BCD07D7DD3EF}" type="presOf" srcId="{A3FFD174-A1D5-4E75-AF87-B3359930A2ED}" destId="{93E23B61-A374-4254-BAB0-B8D2B0A5C7F5}" srcOrd="0" destOrd="0" presId="urn:microsoft.com/office/officeart/2008/layout/LinedList"/>
    <dgm:cxn modelId="{66E98091-BB32-44FF-920C-353C39070194}" srcId="{FA52CC4F-3479-4C02-A0AA-BD7AA82440BB}" destId="{91C358C0-2994-42E7-BBC9-0359ABFF1802}" srcOrd="2" destOrd="0" parTransId="{D1987BF8-4278-4BF2-9F6A-169C098DE484}" sibTransId="{EBF9A4BB-753C-41D5-B4DE-CE6A5CE081E9}"/>
    <dgm:cxn modelId="{47E3A69F-7D6D-43D2-9669-8BE98219BE4F}" type="presOf" srcId="{1B308981-0D3A-4E0E-AF62-4DE978C291D0}" destId="{D9BD5DD1-EDCE-45D0-BA26-7C15FB376E2E}" srcOrd="0" destOrd="0" presId="urn:microsoft.com/office/officeart/2008/layout/LinedList"/>
    <dgm:cxn modelId="{77F9E2C9-2042-485F-9146-962E5D1EA8E3}" srcId="{FA52CC4F-3479-4C02-A0AA-BD7AA82440BB}" destId="{A3FFD174-A1D5-4E75-AF87-B3359930A2ED}" srcOrd="4" destOrd="0" parTransId="{3BD82323-1935-4C76-92C8-8CDCBF4FD3FB}" sibTransId="{6202A35C-4540-4435-9480-C922B8F8B9A8}"/>
    <dgm:cxn modelId="{B93310D3-E644-4D74-8A87-A95E31504908}" srcId="{FA52CC4F-3479-4C02-A0AA-BD7AA82440BB}" destId="{9A5F0BA4-ACBE-43FE-9F52-6E07A7E5D6A4}" srcOrd="3" destOrd="0" parTransId="{733449EB-7BD7-44FB-8CC9-E20771F91BC5}" sibTransId="{FE5D1B9E-E7EE-4DE5-982F-47EE2C2D3EEB}"/>
    <dgm:cxn modelId="{367762D8-EB5A-4B99-B454-BAFA05D000B0}" type="presOf" srcId="{F65945CD-1AE5-42FE-9555-5DAEFEB14269}" destId="{A6A3DA35-4FFC-495A-85FC-75AF46DDF318}" srcOrd="0" destOrd="0" presId="urn:microsoft.com/office/officeart/2008/layout/LinedList"/>
    <dgm:cxn modelId="{000DE2DD-B8B3-4110-923F-F269CD88D29E}" srcId="{FA52CC4F-3479-4C02-A0AA-BD7AA82440BB}" destId="{F65945CD-1AE5-42FE-9555-5DAEFEB14269}" srcOrd="1" destOrd="0" parTransId="{61E9E00B-4C9C-4C2E-991E-4D77B8435D5D}" sibTransId="{C0F5EF20-B048-4591-9264-D6EBC415AA80}"/>
    <dgm:cxn modelId="{407F8BE3-79E9-4C97-B265-A78BE4F138F5}" type="presOf" srcId="{FA52CC4F-3479-4C02-A0AA-BD7AA82440BB}" destId="{5674EC1D-7F23-43FE-937F-D0DC03F7B9C5}" srcOrd="0" destOrd="0" presId="urn:microsoft.com/office/officeart/2008/layout/LinedList"/>
    <dgm:cxn modelId="{42D20925-BFF4-4C59-BDE6-B7A7D9E37D73}" type="presParOf" srcId="{5674EC1D-7F23-43FE-937F-D0DC03F7B9C5}" destId="{6204B3A9-442B-43A4-9088-C2DE34A52905}" srcOrd="0" destOrd="0" presId="urn:microsoft.com/office/officeart/2008/layout/LinedList"/>
    <dgm:cxn modelId="{A2220EDB-F3AE-472D-B17C-42A8546E13EF}" type="presParOf" srcId="{5674EC1D-7F23-43FE-937F-D0DC03F7B9C5}" destId="{6164CDD2-6C43-40A0-8E4A-C5BD4809D9DB}" srcOrd="1" destOrd="0" presId="urn:microsoft.com/office/officeart/2008/layout/LinedList"/>
    <dgm:cxn modelId="{9659B326-2676-4078-BAA7-B7035DB394AD}" type="presParOf" srcId="{6164CDD2-6C43-40A0-8E4A-C5BD4809D9DB}" destId="{D9BD5DD1-EDCE-45D0-BA26-7C15FB376E2E}" srcOrd="0" destOrd="0" presId="urn:microsoft.com/office/officeart/2008/layout/LinedList"/>
    <dgm:cxn modelId="{7A2748C6-4B98-4FA3-AAFD-2A91D525D875}" type="presParOf" srcId="{6164CDD2-6C43-40A0-8E4A-C5BD4809D9DB}" destId="{9C49C491-4493-4131-B56C-815FC877D5A0}" srcOrd="1" destOrd="0" presId="urn:microsoft.com/office/officeart/2008/layout/LinedList"/>
    <dgm:cxn modelId="{228DFD2C-46DB-4758-ADD0-59AFB3750D59}" type="presParOf" srcId="{5674EC1D-7F23-43FE-937F-D0DC03F7B9C5}" destId="{0A18A6FB-4FA1-4258-8117-A94603198D70}" srcOrd="2" destOrd="0" presId="urn:microsoft.com/office/officeart/2008/layout/LinedList"/>
    <dgm:cxn modelId="{435DB18E-B80F-4678-80FC-1A2EADEBCF3D}" type="presParOf" srcId="{5674EC1D-7F23-43FE-937F-D0DC03F7B9C5}" destId="{CD09E1C8-8C32-4C30-92FB-EBC3BAAA7F3B}" srcOrd="3" destOrd="0" presId="urn:microsoft.com/office/officeart/2008/layout/LinedList"/>
    <dgm:cxn modelId="{5DF190FB-81F8-4166-BAB2-C2B94177C783}" type="presParOf" srcId="{CD09E1C8-8C32-4C30-92FB-EBC3BAAA7F3B}" destId="{A6A3DA35-4FFC-495A-85FC-75AF46DDF318}" srcOrd="0" destOrd="0" presId="urn:microsoft.com/office/officeart/2008/layout/LinedList"/>
    <dgm:cxn modelId="{2F166383-50A5-400E-AE36-AFB4FDB6BC41}" type="presParOf" srcId="{CD09E1C8-8C32-4C30-92FB-EBC3BAAA7F3B}" destId="{A32E94B9-DBE4-438E-9EA9-1BE268D5854F}" srcOrd="1" destOrd="0" presId="urn:microsoft.com/office/officeart/2008/layout/LinedList"/>
    <dgm:cxn modelId="{A5FB6C2F-2066-49D1-BE6A-8DAFF9E6CFE0}" type="presParOf" srcId="{5674EC1D-7F23-43FE-937F-D0DC03F7B9C5}" destId="{71D5842C-B8E6-485C-B77B-7BB389A46E38}" srcOrd="4" destOrd="0" presId="urn:microsoft.com/office/officeart/2008/layout/LinedList"/>
    <dgm:cxn modelId="{FCBE8122-D8D7-4DB9-812D-015803B5EEE3}" type="presParOf" srcId="{5674EC1D-7F23-43FE-937F-D0DC03F7B9C5}" destId="{BB4EC4D8-E053-4D60-A774-9D262942DF70}" srcOrd="5" destOrd="0" presId="urn:microsoft.com/office/officeart/2008/layout/LinedList"/>
    <dgm:cxn modelId="{40A173F1-A709-4FD1-9CBE-B8A89A9FCC1D}" type="presParOf" srcId="{BB4EC4D8-E053-4D60-A774-9D262942DF70}" destId="{A1625640-3EE4-4D8C-8263-98F617DF0DEF}" srcOrd="0" destOrd="0" presId="urn:microsoft.com/office/officeart/2008/layout/LinedList"/>
    <dgm:cxn modelId="{23F98125-32EE-47A6-A51F-13003B71A82F}" type="presParOf" srcId="{BB4EC4D8-E053-4D60-A774-9D262942DF70}" destId="{23BDFC92-F846-469C-9120-4759DBE01975}" srcOrd="1" destOrd="0" presId="urn:microsoft.com/office/officeart/2008/layout/LinedList"/>
    <dgm:cxn modelId="{9497D2FB-7C23-4BC0-B67E-DA59EA2F6439}" type="presParOf" srcId="{5674EC1D-7F23-43FE-937F-D0DC03F7B9C5}" destId="{3E5BFD40-2E57-4250-BDB4-9A7016540600}" srcOrd="6" destOrd="0" presId="urn:microsoft.com/office/officeart/2008/layout/LinedList"/>
    <dgm:cxn modelId="{059D1269-835E-48B2-AB16-72659B248CC8}" type="presParOf" srcId="{5674EC1D-7F23-43FE-937F-D0DC03F7B9C5}" destId="{68C3C556-E8CC-4241-AF7E-8C3B8B173A4E}" srcOrd="7" destOrd="0" presId="urn:microsoft.com/office/officeart/2008/layout/LinedList"/>
    <dgm:cxn modelId="{A36EE200-7EAF-4C9E-9AE9-E0CE98EF34E2}" type="presParOf" srcId="{68C3C556-E8CC-4241-AF7E-8C3B8B173A4E}" destId="{BD60C313-9BBC-4518-B2DA-BFFE469D8262}" srcOrd="0" destOrd="0" presId="urn:microsoft.com/office/officeart/2008/layout/LinedList"/>
    <dgm:cxn modelId="{DC510FB1-ADE5-491E-B96D-838DB78254CB}" type="presParOf" srcId="{68C3C556-E8CC-4241-AF7E-8C3B8B173A4E}" destId="{BDF1CBA5-BAB0-4485-A863-9D8356ED8950}" srcOrd="1" destOrd="0" presId="urn:microsoft.com/office/officeart/2008/layout/LinedList"/>
    <dgm:cxn modelId="{D2238FA2-7F71-4056-A25F-634C798BE9E0}" type="presParOf" srcId="{5674EC1D-7F23-43FE-937F-D0DC03F7B9C5}" destId="{6AB761F9-3F0F-47DA-AD40-955945578EB2}" srcOrd="8" destOrd="0" presId="urn:microsoft.com/office/officeart/2008/layout/LinedList"/>
    <dgm:cxn modelId="{A272065D-D857-455C-8ABC-07194D4A774E}" type="presParOf" srcId="{5674EC1D-7F23-43FE-937F-D0DC03F7B9C5}" destId="{F56E2F53-EB0B-41DD-BC3C-8A97B6F0F43D}" srcOrd="9" destOrd="0" presId="urn:microsoft.com/office/officeart/2008/layout/LinedList"/>
    <dgm:cxn modelId="{A6BD0ABD-D02E-44EF-A947-279EFA796EF2}" type="presParOf" srcId="{F56E2F53-EB0B-41DD-BC3C-8A97B6F0F43D}" destId="{93E23B61-A374-4254-BAB0-B8D2B0A5C7F5}" srcOrd="0" destOrd="0" presId="urn:microsoft.com/office/officeart/2008/layout/LinedList"/>
    <dgm:cxn modelId="{3FB6AB22-7C61-49BB-831D-B82332D7F669}" type="presParOf" srcId="{F56E2F53-EB0B-41DD-BC3C-8A97B6F0F43D}" destId="{ACC43237-887A-49B5-A90C-01DEEDF2024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E99427-57EC-41FB-A645-81E23F8896BF}"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41CD34D4-E20E-4358-BE71-008819604489}">
      <dgm:prSet/>
      <dgm:spPr/>
      <dgm:t>
        <a:bodyPr/>
        <a:lstStyle/>
        <a:p>
          <a:r>
            <a:rPr lang="nl-NL" dirty="0"/>
            <a:t>[34] De opkomst van emancipatiebewegingen 	</a:t>
          </a:r>
          <a:endParaRPr lang="en-US" dirty="0"/>
        </a:p>
      </dgm:t>
    </dgm:pt>
    <dgm:pt modelId="{26C0DCE5-BEE2-4674-B8E8-2AB6CE787F02}" type="parTrans" cxnId="{1DA77D21-E5AC-41B7-B08C-BE7FCF2741C4}">
      <dgm:prSet/>
      <dgm:spPr/>
      <dgm:t>
        <a:bodyPr/>
        <a:lstStyle/>
        <a:p>
          <a:endParaRPr lang="en-US"/>
        </a:p>
      </dgm:t>
    </dgm:pt>
    <dgm:pt modelId="{BAA55953-1E27-4C9E-9723-5C7E2BCD2BF0}" type="sibTrans" cxnId="{1DA77D21-E5AC-41B7-B08C-BE7FCF2741C4}">
      <dgm:prSet/>
      <dgm:spPr/>
      <dgm:t>
        <a:bodyPr/>
        <a:lstStyle/>
        <a:p>
          <a:endParaRPr lang="en-US"/>
        </a:p>
      </dgm:t>
    </dgm:pt>
    <dgm:pt modelId="{256459E6-6949-4B82-A579-E8B758EED6C8}">
      <dgm:prSet/>
      <dgm:spPr/>
      <dgm:t>
        <a:bodyPr/>
        <a:lstStyle/>
        <a:p>
          <a:r>
            <a:rPr lang="nl-NL"/>
            <a:t>Vanuit een gevoel van superioriteit voerden de Britten de Engelse taal, hun rechtssysteem en hun onderwijssysteem in. </a:t>
          </a:r>
          <a:endParaRPr lang="en-US"/>
        </a:p>
      </dgm:t>
    </dgm:pt>
    <dgm:pt modelId="{25878369-F308-4194-9A3A-24084F28C3BD}" type="parTrans" cxnId="{D30A1878-C4BA-4751-8E5A-13FCED672AC5}">
      <dgm:prSet/>
      <dgm:spPr/>
      <dgm:t>
        <a:bodyPr/>
        <a:lstStyle/>
        <a:p>
          <a:endParaRPr lang="en-US"/>
        </a:p>
      </dgm:t>
    </dgm:pt>
    <dgm:pt modelId="{CE25D722-DE12-4B59-B927-17C818EB1136}" type="sibTrans" cxnId="{D30A1878-C4BA-4751-8E5A-13FCED672AC5}">
      <dgm:prSet/>
      <dgm:spPr/>
      <dgm:t>
        <a:bodyPr/>
        <a:lstStyle/>
        <a:p>
          <a:endParaRPr lang="en-US"/>
        </a:p>
      </dgm:t>
    </dgm:pt>
    <dgm:pt modelId="{F5D48F7F-B17C-4258-A122-87D80D0F582E}">
      <dgm:prSet/>
      <dgm:spPr/>
      <dgm:t>
        <a:bodyPr/>
        <a:lstStyle/>
        <a:p>
          <a:r>
            <a:rPr lang="nl-NL"/>
            <a:t>Hoogopgeleide Indiërs richtten hierop in 1885 het Indian National Congress op. In eerste instantie streefden zij naar gelijke kansen binnen het Brits-Indische bestuur.</a:t>
          </a:r>
          <a:endParaRPr lang="en-US"/>
        </a:p>
      </dgm:t>
    </dgm:pt>
    <dgm:pt modelId="{E4007BAB-39F3-487F-8784-0B248B59EA8C}" type="parTrans" cxnId="{72981A5B-C306-46E3-BED2-5A4F762956A2}">
      <dgm:prSet/>
      <dgm:spPr/>
      <dgm:t>
        <a:bodyPr/>
        <a:lstStyle/>
        <a:p>
          <a:endParaRPr lang="en-US"/>
        </a:p>
      </dgm:t>
    </dgm:pt>
    <dgm:pt modelId="{EFD09521-181E-4807-8902-DEE8BB162B0B}" type="sibTrans" cxnId="{72981A5B-C306-46E3-BED2-5A4F762956A2}">
      <dgm:prSet/>
      <dgm:spPr/>
      <dgm:t>
        <a:bodyPr/>
        <a:lstStyle/>
        <a:p>
          <a:endParaRPr lang="en-US"/>
        </a:p>
      </dgm:t>
    </dgm:pt>
    <dgm:pt modelId="{DA21E6D7-C5EB-41CE-82E6-4275274A604A}">
      <dgm:prSet/>
      <dgm:spPr/>
      <dgm:t>
        <a:bodyPr/>
        <a:lstStyle/>
        <a:p>
          <a:r>
            <a:rPr lang="nl-NL"/>
            <a:t>De Britten gaven hier niet aan toe. De ontwikkeling van Groot-Brittannië tot grootmacht bepaalde hun zelfbeeld. Zij zagen het als hun taak om de wereld naar Brits model te beschaven. 	</a:t>
          </a:r>
          <a:endParaRPr lang="en-US"/>
        </a:p>
      </dgm:t>
    </dgm:pt>
    <dgm:pt modelId="{3E6EBE6C-0BDD-4C06-8C90-44BEC11944AD}" type="parTrans" cxnId="{A006165D-67AC-4925-8018-D775D44F020B}">
      <dgm:prSet/>
      <dgm:spPr/>
      <dgm:t>
        <a:bodyPr/>
        <a:lstStyle/>
        <a:p>
          <a:endParaRPr lang="en-US"/>
        </a:p>
      </dgm:t>
    </dgm:pt>
    <dgm:pt modelId="{67393B6F-1F18-4E65-BB25-9B38821AFC35}" type="sibTrans" cxnId="{A006165D-67AC-4925-8018-D775D44F020B}">
      <dgm:prSet/>
      <dgm:spPr/>
      <dgm:t>
        <a:bodyPr/>
        <a:lstStyle/>
        <a:p>
          <a:endParaRPr lang="en-US"/>
        </a:p>
      </dgm:t>
    </dgm:pt>
    <dgm:pt modelId="{DE24801A-605A-42BA-B601-7BFC4E2349A3}" type="pres">
      <dgm:prSet presAssocID="{B4E99427-57EC-41FB-A645-81E23F8896BF}" presName="vert0" presStyleCnt="0">
        <dgm:presLayoutVars>
          <dgm:dir/>
          <dgm:animOne val="branch"/>
          <dgm:animLvl val="lvl"/>
        </dgm:presLayoutVars>
      </dgm:prSet>
      <dgm:spPr/>
    </dgm:pt>
    <dgm:pt modelId="{3C108287-0708-4F09-A4EB-0424612529C0}" type="pres">
      <dgm:prSet presAssocID="{41CD34D4-E20E-4358-BE71-008819604489}" presName="thickLine" presStyleLbl="alignNode1" presStyleIdx="0" presStyleCnt="4"/>
      <dgm:spPr/>
    </dgm:pt>
    <dgm:pt modelId="{138F7044-C304-4EB1-8C3A-6ABBBA6F2528}" type="pres">
      <dgm:prSet presAssocID="{41CD34D4-E20E-4358-BE71-008819604489}" presName="horz1" presStyleCnt="0"/>
      <dgm:spPr/>
    </dgm:pt>
    <dgm:pt modelId="{24E5414E-678C-4AFC-8432-7F0843E08352}" type="pres">
      <dgm:prSet presAssocID="{41CD34D4-E20E-4358-BE71-008819604489}" presName="tx1" presStyleLbl="revTx" presStyleIdx="0" presStyleCnt="4"/>
      <dgm:spPr/>
    </dgm:pt>
    <dgm:pt modelId="{810C54A2-570C-4F23-90B2-39A93DE73570}" type="pres">
      <dgm:prSet presAssocID="{41CD34D4-E20E-4358-BE71-008819604489}" presName="vert1" presStyleCnt="0"/>
      <dgm:spPr/>
    </dgm:pt>
    <dgm:pt modelId="{7EDD76BB-C664-47D7-B903-54426D22C6BE}" type="pres">
      <dgm:prSet presAssocID="{256459E6-6949-4B82-A579-E8B758EED6C8}" presName="thickLine" presStyleLbl="alignNode1" presStyleIdx="1" presStyleCnt="4"/>
      <dgm:spPr/>
    </dgm:pt>
    <dgm:pt modelId="{C1E4820D-BAD6-4AFD-81AF-F2353CFFF025}" type="pres">
      <dgm:prSet presAssocID="{256459E6-6949-4B82-A579-E8B758EED6C8}" presName="horz1" presStyleCnt="0"/>
      <dgm:spPr/>
    </dgm:pt>
    <dgm:pt modelId="{E867BDCC-5737-413C-B0AA-3D9C6F8FC389}" type="pres">
      <dgm:prSet presAssocID="{256459E6-6949-4B82-A579-E8B758EED6C8}" presName="tx1" presStyleLbl="revTx" presStyleIdx="1" presStyleCnt="4"/>
      <dgm:spPr/>
    </dgm:pt>
    <dgm:pt modelId="{03B83C51-4D05-473F-A4A2-4731D5BF0DEB}" type="pres">
      <dgm:prSet presAssocID="{256459E6-6949-4B82-A579-E8B758EED6C8}" presName="vert1" presStyleCnt="0"/>
      <dgm:spPr/>
    </dgm:pt>
    <dgm:pt modelId="{E49A5E0C-6EDE-41D1-A646-C31C6F34DE04}" type="pres">
      <dgm:prSet presAssocID="{F5D48F7F-B17C-4258-A122-87D80D0F582E}" presName="thickLine" presStyleLbl="alignNode1" presStyleIdx="2" presStyleCnt="4"/>
      <dgm:spPr/>
    </dgm:pt>
    <dgm:pt modelId="{06C6A875-A739-479D-9293-E6D04E9DA63E}" type="pres">
      <dgm:prSet presAssocID="{F5D48F7F-B17C-4258-A122-87D80D0F582E}" presName="horz1" presStyleCnt="0"/>
      <dgm:spPr/>
    </dgm:pt>
    <dgm:pt modelId="{4F05BB21-80CB-42AE-9EDE-7EB61ACB7DE5}" type="pres">
      <dgm:prSet presAssocID="{F5D48F7F-B17C-4258-A122-87D80D0F582E}" presName="tx1" presStyleLbl="revTx" presStyleIdx="2" presStyleCnt="4"/>
      <dgm:spPr/>
    </dgm:pt>
    <dgm:pt modelId="{472693A0-7183-4409-B183-57D88B21BBCF}" type="pres">
      <dgm:prSet presAssocID="{F5D48F7F-B17C-4258-A122-87D80D0F582E}" presName="vert1" presStyleCnt="0"/>
      <dgm:spPr/>
    </dgm:pt>
    <dgm:pt modelId="{37C198ED-305D-4274-ABA8-CDD888F02FFB}" type="pres">
      <dgm:prSet presAssocID="{DA21E6D7-C5EB-41CE-82E6-4275274A604A}" presName="thickLine" presStyleLbl="alignNode1" presStyleIdx="3" presStyleCnt="4"/>
      <dgm:spPr/>
    </dgm:pt>
    <dgm:pt modelId="{FE55D86C-4036-4AC4-BD52-D13A009F3D84}" type="pres">
      <dgm:prSet presAssocID="{DA21E6D7-C5EB-41CE-82E6-4275274A604A}" presName="horz1" presStyleCnt="0"/>
      <dgm:spPr/>
    </dgm:pt>
    <dgm:pt modelId="{09029CC8-E84D-4943-A8DD-4D2B7B72FFF5}" type="pres">
      <dgm:prSet presAssocID="{DA21E6D7-C5EB-41CE-82E6-4275274A604A}" presName="tx1" presStyleLbl="revTx" presStyleIdx="3" presStyleCnt="4"/>
      <dgm:spPr/>
    </dgm:pt>
    <dgm:pt modelId="{D770D6CC-184A-44FC-AD4C-B901DE29E3FE}" type="pres">
      <dgm:prSet presAssocID="{DA21E6D7-C5EB-41CE-82E6-4275274A604A}" presName="vert1" presStyleCnt="0"/>
      <dgm:spPr/>
    </dgm:pt>
  </dgm:ptLst>
  <dgm:cxnLst>
    <dgm:cxn modelId="{E7CCD002-6835-4C5C-878E-F0124BE23310}" type="presOf" srcId="{41CD34D4-E20E-4358-BE71-008819604489}" destId="{24E5414E-678C-4AFC-8432-7F0843E08352}" srcOrd="0" destOrd="0" presId="urn:microsoft.com/office/officeart/2008/layout/LinedList"/>
    <dgm:cxn modelId="{6992B208-E60E-4044-9069-50CBEACCB9F0}" type="presOf" srcId="{DA21E6D7-C5EB-41CE-82E6-4275274A604A}" destId="{09029CC8-E84D-4943-A8DD-4D2B7B72FFF5}" srcOrd="0" destOrd="0" presId="urn:microsoft.com/office/officeart/2008/layout/LinedList"/>
    <dgm:cxn modelId="{9118620C-E94B-4FD3-B5AB-4847A9B31587}" type="presOf" srcId="{256459E6-6949-4B82-A579-E8B758EED6C8}" destId="{E867BDCC-5737-413C-B0AA-3D9C6F8FC389}" srcOrd="0" destOrd="0" presId="urn:microsoft.com/office/officeart/2008/layout/LinedList"/>
    <dgm:cxn modelId="{1DA77D21-E5AC-41B7-B08C-BE7FCF2741C4}" srcId="{B4E99427-57EC-41FB-A645-81E23F8896BF}" destId="{41CD34D4-E20E-4358-BE71-008819604489}" srcOrd="0" destOrd="0" parTransId="{26C0DCE5-BEE2-4674-B8E8-2AB6CE787F02}" sibTransId="{BAA55953-1E27-4C9E-9723-5C7E2BCD2BF0}"/>
    <dgm:cxn modelId="{F340073D-631F-4DC2-9202-9512D385F77A}" type="presOf" srcId="{B4E99427-57EC-41FB-A645-81E23F8896BF}" destId="{DE24801A-605A-42BA-B601-7BFC4E2349A3}" srcOrd="0" destOrd="0" presId="urn:microsoft.com/office/officeart/2008/layout/LinedList"/>
    <dgm:cxn modelId="{72981A5B-C306-46E3-BED2-5A4F762956A2}" srcId="{B4E99427-57EC-41FB-A645-81E23F8896BF}" destId="{F5D48F7F-B17C-4258-A122-87D80D0F582E}" srcOrd="2" destOrd="0" parTransId="{E4007BAB-39F3-487F-8784-0B248B59EA8C}" sibTransId="{EFD09521-181E-4807-8902-DEE8BB162B0B}"/>
    <dgm:cxn modelId="{A006165D-67AC-4925-8018-D775D44F020B}" srcId="{B4E99427-57EC-41FB-A645-81E23F8896BF}" destId="{DA21E6D7-C5EB-41CE-82E6-4275274A604A}" srcOrd="3" destOrd="0" parTransId="{3E6EBE6C-0BDD-4C06-8C90-44BEC11944AD}" sibTransId="{67393B6F-1F18-4E65-BB25-9B38821AFC35}"/>
    <dgm:cxn modelId="{17F8A560-34F7-42EF-8A40-79C7678E5BFA}" type="presOf" srcId="{F5D48F7F-B17C-4258-A122-87D80D0F582E}" destId="{4F05BB21-80CB-42AE-9EDE-7EB61ACB7DE5}" srcOrd="0" destOrd="0" presId="urn:microsoft.com/office/officeart/2008/layout/LinedList"/>
    <dgm:cxn modelId="{D30A1878-C4BA-4751-8E5A-13FCED672AC5}" srcId="{B4E99427-57EC-41FB-A645-81E23F8896BF}" destId="{256459E6-6949-4B82-A579-E8B758EED6C8}" srcOrd="1" destOrd="0" parTransId="{25878369-F308-4194-9A3A-24084F28C3BD}" sibTransId="{CE25D722-DE12-4B59-B927-17C818EB1136}"/>
    <dgm:cxn modelId="{E5F60396-0A6D-407D-91A1-846CF5710C91}" type="presParOf" srcId="{DE24801A-605A-42BA-B601-7BFC4E2349A3}" destId="{3C108287-0708-4F09-A4EB-0424612529C0}" srcOrd="0" destOrd="0" presId="urn:microsoft.com/office/officeart/2008/layout/LinedList"/>
    <dgm:cxn modelId="{23500ED3-BF1A-4564-8557-01E4D776ADD3}" type="presParOf" srcId="{DE24801A-605A-42BA-B601-7BFC4E2349A3}" destId="{138F7044-C304-4EB1-8C3A-6ABBBA6F2528}" srcOrd="1" destOrd="0" presId="urn:microsoft.com/office/officeart/2008/layout/LinedList"/>
    <dgm:cxn modelId="{D3C953F5-5B18-4EBA-BCD6-241BE537D070}" type="presParOf" srcId="{138F7044-C304-4EB1-8C3A-6ABBBA6F2528}" destId="{24E5414E-678C-4AFC-8432-7F0843E08352}" srcOrd="0" destOrd="0" presId="urn:microsoft.com/office/officeart/2008/layout/LinedList"/>
    <dgm:cxn modelId="{30B6D301-EF26-4AD1-A0CE-54CAC465553C}" type="presParOf" srcId="{138F7044-C304-4EB1-8C3A-6ABBBA6F2528}" destId="{810C54A2-570C-4F23-90B2-39A93DE73570}" srcOrd="1" destOrd="0" presId="urn:microsoft.com/office/officeart/2008/layout/LinedList"/>
    <dgm:cxn modelId="{BA5231E7-F655-48EA-9A97-CF7A1CBED2F7}" type="presParOf" srcId="{DE24801A-605A-42BA-B601-7BFC4E2349A3}" destId="{7EDD76BB-C664-47D7-B903-54426D22C6BE}" srcOrd="2" destOrd="0" presId="urn:microsoft.com/office/officeart/2008/layout/LinedList"/>
    <dgm:cxn modelId="{92EE3266-0BEA-44A1-B46F-DA8910BC938F}" type="presParOf" srcId="{DE24801A-605A-42BA-B601-7BFC4E2349A3}" destId="{C1E4820D-BAD6-4AFD-81AF-F2353CFFF025}" srcOrd="3" destOrd="0" presId="urn:microsoft.com/office/officeart/2008/layout/LinedList"/>
    <dgm:cxn modelId="{66EF87D3-49AB-47E9-BFF3-10E7C2F3B4BD}" type="presParOf" srcId="{C1E4820D-BAD6-4AFD-81AF-F2353CFFF025}" destId="{E867BDCC-5737-413C-B0AA-3D9C6F8FC389}" srcOrd="0" destOrd="0" presId="urn:microsoft.com/office/officeart/2008/layout/LinedList"/>
    <dgm:cxn modelId="{F94DA67A-5799-4741-BD99-31EF2C573062}" type="presParOf" srcId="{C1E4820D-BAD6-4AFD-81AF-F2353CFFF025}" destId="{03B83C51-4D05-473F-A4A2-4731D5BF0DEB}" srcOrd="1" destOrd="0" presId="urn:microsoft.com/office/officeart/2008/layout/LinedList"/>
    <dgm:cxn modelId="{0C8CC892-126B-4BBB-85D6-9EB4F6D012DA}" type="presParOf" srcId="{DE24801A-605A-42BA-B601-7BFC4E2349A3}" destId="{E49A5E0C-6EDE-41D1-A646-C31C6F34DE04}" srcOrd="4" destOrd="0" presId="urn:microsoft.com/office/officeart/2008/layout/LinedList"/>
    <dgm:cxn modelId="{D4D68E0B-66FB-4E16-8978-FAD88FDA4301}" type="presParOf" srcId="{DE24801A-605A-42BA-B601-7BFC4E2349A3}" destId="{06C6A875-A739-479D-9293-E6D04E9DA63E}" srcOrd="5" destOrd="0" presId="urn:microsoft.com/office/officeart/2008/layout/LinedList"/>
    <dgm:cxn modelId="{C6C11E60-95C8-4800-8794-8B89FB1B25F2}" type="presParOf" srcId="{06C6A875-A739-479D-9293-E6D04E9DA63E}" destId="{4F05BB21-80CB-42AE-9EDE-7EB61ACB7DE5}" srcOrd="0" destOrd="0" presId="urn:microsoft.com/office/officeart/2008/layout/LinedList"/>
    <dgm:cxn modelId="{C9AAEBF3-2E55-40CD-B08F-54F464AC0571}" type="presParOf" srcId="{06C6A875-A739-479D-9293-E6D04E9DA63E}" destId="{472693A0-7183-4409-B183-57D88B21BBCF}" srcOrd="1" destOrd="0" presId="urn:microsoft.com/office/officeart/2008/layout/LinedList"/>
    <dgm:cxn modelId="{3C7DFF52-911E-43B9-94BE-4477FF62B312}" type="presParOf" srcId="{DE24801A-605A-42BA-B601-7BFC4E2349A3}" destId="{37C198ED-305D-4274-ABA8-CDD888F02FFB}" srcOrd="6" destOrd="0" presId="urn:microsoft.com/office/officeart/2008/layout/LinedList"/>
    <dgm:cxn modelId="{96A4B292-9C73-463E-AD53-346EB5812AA7}" type="presParOf" srcId="{DE24801A-605A-42BA-B601-7BFC4E2349A3}" destId="{FE55D86C-4036-4AC4-BD52-D13A009F3D84}" srcOrd="7" destOrd="0" presId="urn:microsoft.com/office/officeart/2008/layout/LinedList"/>
    <dgm:cxn modelId="{6D3DE592-EFBD-4D9A-925B-CD00345BFAD9}" type="presParOf" srcId="{FE55D86C-4036-4AC4-BD52-D13A009F3D84}" destId="{09029CC8-E84D-4943-A8DD-4D2B7B72FFF5}" srcOrd="0" destOrd="0" presId="urn:microsoft.com/office/officeart/2008/layout/LinedList"/>
    <dgm:cxn modelId="{3F03D165-6FAE-42EC-A2E1-3F9D007B4FBC}" type="presParOf" srcId="{FE55D86C-4036-4AC4-BD52-D13A009F3D84}" destId="{D770D6CC-184A-44FC-AD4C-B901DE29E3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2A3DB-5C5F-44A7-8628-680D1B184FB7}">
      <dsp:nvSpPr>
        <dsp:cNvPr id="0" name=""/>
        <dsp:cNvSpPr/>
      </dsp:nvSpPr>
      <dsp:spPr>
        <a:xfrm>
          <a:off x="0" y="0"/>
          <a:ext cx="9601200"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FD5EE-338E-435C-BFE3-C33CE5C3199A}">
      <dsp:nvSpPr>
        <dsp:cNvPr id="0" name=""/>
        <dsp:cNvSpPr/>
      </dsp:nvSpPr>
      <dsp:spPr>
        <a:xfrm>
          <a:off x="0" y="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[25] Wereldwijde handelscontacten, handelskapitalisme en het begin van een wereldeconomie 	</a:t>
          </a:r>
          <a:endParaRPr lang="en-US" sz="1900" kern="1200" dirty="0"/>
        </a:p>
      </dsp:txBody>
      <dsp:txXfrm>
        <a:off x="0" y="0"/>
        <a:ext cx="9601200" cy="895350"/>
      </dsp:txXfrm>
    </dsp:sp>
    <dsp:sp modelId="{04548A51-03D8-4145-9A1F-F40F4F5832F0}">
      <dsp:nvSpPr>
        <dsp:cNvPr id="0" name=""/>
        <dsp:cNvSpPr/>
      </dsp:nvSpPr>
      <dsp:spPr>
        <a:xfrm>
          <a:off x="0" y="895350"/>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66BB1-553D-4C56-A739-97C441945965}">
      <dsp:nvSpPr>
        <dsp:cNvPr id="0" name=""/>
        <dsp:cNvSpPr/>
      </dsp:nvSpPr>
      <dsp:spPr>
        <a:xfrm>
          <a:off x="0" y="8953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Na de onafhankelijkheid van de Verenigde Staten verschoof het zwaartepunt van het Britse rijk naar India. </a:t>
          </a:r>
          <a:endParaRPr lang="en-US" sz="1900" kern="1200"/>
        </a:p>
      </dsp:txBody>
      <dsp:txXfrm>
        <a:off x="0" y="895350"/>
        <a:ext cx="9601200" cy="895350"/>
      </dsp:txXfrm>
    </dsp:sp>
    <dsp:sp modelId="{3900DA37-3276-4561-8870-314F366E8C96}">
      <dsp:nvSpPr>
        <dsp:cNvPr id="0" name=""/>
        <dsp:cNvSpPr/>
      </dsp:nvSpPr>
      <dsp:spPr>
        <a:xfrm>
          <a:off x="0" y="1790700"/>
          <a:ext cx="9601200"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AF0CB-1517-49D1-AD20-ECB1707C9992}">
      <dsp:nvSpPr>
        <dsp:cNvPr id="0" name=""/>
        <dsp:cNvSpPr/>
      </dsp:nvSpPr>
      <dsp:spPr>
        <a:xfrm>
          <a:off x="0" y="179070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Sinds het begin van de 17e eeuw had de East India Company hier factorijen van waaruit zij handel dreef met de Mogol-vorsten. Toen de positie van deze vorsten verzwakte, breidde de East India Company haar macht over India uit. </a:t>
          </a:r>
          <a:endParaRPr lang="en-US" sz="1900" kern="1200"/>
        </a:p>
      </dsp:txBody>
      <dsp:txXfrm>
        <a:off x="0" y="1790700"/>
        <a:ext cx="9601200" cy="895350"/>
      </dsp:txXfrm>
    </dsp:sp>
    <dsp:sp modelId="{F535148C-606B-47E3-8367-250EAE067AB9}">
      <dsp:nvSpPr>
        <dsp:cNvPr id="0" name=""/>
        <dsp:cNvSpPr/>
      </dsp:nvSpPr>
      <dsp:spPr>
        <a:xfrm>
          <a:off x="0" y="2686050"/>
          <a:ext cx="9601200"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2DA03-9A4C-4016-87CC-C7928286CD32}">
      <dsp:nvSpPr>
        <dsp:cNvPr id="0" name=""/>
        <dsp:cNvSpPr/>
      </dsp:nvSpPr>
      <dsp:spPr>
        <a:xfrm>
          <a:off x="0" y="26860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Het verdrag van Allahabad in 1765 betekende het begin van het Britse rijk in India. Al snel heerste de East India Company over een groot deel van het Indiase subcontinent en was het innen van belasting een belangrijke inkomstenbron. 	</a:t>
          </a:r>
          <a:endParaRPr lang="en-US" sz="1900" kern="1200"/>
        </a:p>
      </dsp:txBody>
      <dsp:txXfrm>
        <a:off x="0" y="2686050"/>
        <a:ext cx="9601200" cy="895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7F1E3-774A-45D4-8DF7-7A3C25ACD864}">
      <dsp:nvSpPr>
        <dsp:cNvPr id="0" name=""/>
        <dsp:cNvSpPr/>
      </dsp:nvSpPr>
      <dsp:spPr>
        <a:xfrm>
          <a:off x="0" y="437"/>
          <a:ext cx="9946056"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E2B1B-F4A6-4CFD-A47F-01BC6CDEB380}">
      <dsp:nvSpPr>
        <dsp:cNvPr id="0" name=""/>
        <dsp:cNvSpPr/>
      </dsp:nvSpPr>
      <dsp:spPr>
        <a:xfrm>
          <a:off x="0" y="437"/>
          <a:ext cx="9946056"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dirty="0"/>
            <a:t>[29] Uitbouw van de Europese overheersing, met name in de vorm van plantagekoloniën en de daarmee verbonden trans-Atlantische slavenhandel, en de opkomst van het abolitionisme 	</a:t>
          </a:r>
          <a:endParaRPr lang="en-US" sz="1500" kern="1200" dirty="0"/>
        </a:p>
      </dsp:txBody>
      <dsp:txXfrm>
        <a:off x="0" y="437"/>
        <a:ext cx="9946056" cy="716105"/>
      </dsp:txXfrm>
    </dsp:sp>
    <dsp:sp modelId="{13B101B9-EE5E-4DD9-B955-BF005CCEB2E3}">
      <dsp:nvSpPr>
        <dsp:cNvPr id="0" name=""/>
        <dsp:cNvSpPr/>
      </dsp:nvSpPr>
      <dsp:spPr>
        <a:xfrm>
          <a:off x="0" y="716542"/>
          <a:ext cx="9946056"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3BF9F-741A-4B74-9B66-B90603CB4922}">
      <dsp:nvSpPr>
        <dsp:cNvPr id="0" name=""/>
        <dsp:cNvSpPr/>
      </dsp:nvSpPr>
      <dsp:spPr>
        <a:xfrm>
          <a:off x="0" y="716542"/>
          <a:ext cx="9946056"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Bij de controle over het Britse rijk en voor het afdwingen en beschermen van de handel speelden de </a:t>
          </a:r>
          <a:r>
            <a:rPr lang="nl-NL" sz="1500" u="sng" kern="1200"/>
            <a:t>Royal Navy en het Brits-Indische leger</a:t>
          </a:r>
          <a:r>
            <a:rPr lang="nl-NL" sz="1500" kern="1200"/>
            <a:t> een grote rol. Dat leger bestond uit Indiase soldaten onder leiding van Britse officieren. </a:t>
          </a:r>
          <a:endParaRPr lang="en-US" sz="1500" kern="1200"/>
        </a:p>
      </dsp:txBody>
      <dsp:txXfrm>
        <a:off x="0" y="716542"/>
        <a:ext cx="9946056" cy="716105"/>
      </dsp:txXfrm>
    </dsp:sp>
    <dsp:sp modelId="{37EEA6DF-5CD8-4432-8DAC-6F6FF2E4A2A4}">
      <dsp:nvSpPr>
        <dsp:cNvPr id="0" name=""/>
        <dsp:cNvSpPr/>
      </dsp:nvSpPr>
      <dsp:spPr>
        <a:xfrm>
          <a:off x="0" y="1432647"/>
          <a:ext cx="9946056"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A8CDF-EC39-43A7-9C55-4774C2E4FF8A}">
      <dsp:nvSpPr>
        <dsp:cNvPr id="0" name=""/>
        <dsp:cNvSpPr/>
      </dsp:nvSpPr>
      <dsp:spPr>
        <a:xfrm>
          <a:off x="0" y="1432647"/>
          <a:ext cx="9946056"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u="sng" kern="1200"/>
            <a:t>Migratie</a:t>
          </a:r>
          <a:r>
            <a:rPr lang="nl-NL" sz="1500" kern="1200"/>
            <a:t> vanuit Groot-Brittannië was er nauwelijks. Een kleine groep Britten voerde het bestuur over miljoenen Indiërs. Zij maakten hierbij gebruik van het bestaande inheemse bestuur. 	</a:t>
          </a:r>
          <a:endParaRPr lang="en-US" sz="1500" kern="1200"/>
        </a:p>
      </dsp:txBody>
      <dsp:txXfrm>
        <a:off x="0" y="1432647"/>
        <a:ext cx="9946056" cy="716105"/>
      </dsp:txXfrm>
    </dsp:sp>
    <dsp:sp modelId="{17918460-4528-4188-BC2B-7CA53B29FFB7}">
      <dsp:nvSpPr>
        <dsp:cNvPr id="0" name=""/>
        <dsp:cNvSpPr/>
      </dsp:nvSpPr>
      <dsp:spPr>
        <a:xfrm>
          <a:off x="0" y="2148752"/>
          <a:ext cx="9946056"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84281-EA37-4AF1-AA31-1470CE8029B7}">
      <dsp:nvSpPr>
        <dsp:cNvPr id="0" name=""/>
        <dsp:cNvSpPr/>
      </dsp:nvSpPr>
      <dsp:spPr>
        <a:xfrm>
          <a:off x="0" y="2148752"/>
          <a:ext cx="9946056"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Hoewel de Britten talrijke Indiase religieuze en sociale gebruiken afwezen, accepteerden veel Indiërs hun gezag. Toen het in </a:t>
          </a:r>
          <a:r>
            <a:rPr lang="nl-NL" sz="1500" u="sng" kern="1200"/>
            <a:t>1857</a:t>
          </a:r>
          <a:r>
            <a:rPr lang="nl-NL" sz="1500" kern="1200"/>
            <a:t> toch tot een </a:t>
          </a:r>
          <a:r>
            <a:rPr lang="nl-NL" sz="1500" u="sng" kern="1200"/>
            <a:t>opstand</a:t>
          </a:r>
          <a:r>
            <a:rPr lang="nl-NL" sz="1500" kern="1200"/>
            <a:t> kwam onder ontevreden Indiase soldaten sloegen de Britten deze hard neer. </a:t>
          </a:r>
          <a:endParaRPr lang="en-US" sz="1500" kern="1200"/>
        </a:p>
      </dsp:txBody>
      <dsp:txXfrm>
        <a:off x="0" y="2148752"/>
        <a:ext cx="9946056" cy="716105"/>
      </dsp:txXfrm>
    </dsp:sp>
    <dsp:sp modelId="{F28DC89E-40D2-4FFF-8606-771882DED3EE}">
      <dsp:nvSpPr>
        <dsp:cNvPr id="0" name=""/>
        <dsp:cNvSpPr/>
      </dsp:nvSpPr>
      <dsp:spPr>
        <a:xfrm>
          <a:off x="0" y="2864857"/>
          <a:ext cx="9946056"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5007A6-5D26-4C0A-BDB3-2328FA147080}">
      <dsp:nvSpPr>
        <dsp:cNvPr id="0" name=""/>
        <dsp:cNvSpPr/>
      </dsp:nvSpPr>
      <dsp:spPr>
        <a:xfrm>
          <a:off x="0" y="2864857"/>
          <a:ext cx="9946056"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India kwam daarna onder direct gezag van de Britse regering. Koningin Victoria werd keizerin van India. </a:t>
          </a:r>
          <a:endParaRPr lang="en-US" sz="1500" kern="1200"/>
        </a:p>
      </dsp:txBody>
      <dsp:txXfrm>
        <a:off x="0" y="2864857"/>
        <a:ext cx="9946056" cy="716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4B3A9-442B-43A4-9088-C2DE34A52905}">
      <dsp:nvSpPr>
        <dsp:cNvPr id="0" name=""/>
        <dsp:cNvSpPr/>
      </dsp:nvSpPr>
      <dsp:spPr>
        <a:xfrm>
          <a:off x="0" y="437"/>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BD5DD1-EDCE-45D0-BA26-7C15FB376E2E}">
      <dsp:nvSpPr>
        <dsp:cNvPr id="0" name=""/>
        <dsp:cNvSpPr/>
      </dsp:nvSpPr>
      <dsp:spPr>
        <a:xfrm>
          <a:off x="0" y="437"/>
          <a:ext cx="9601200"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dirty="0"/>
            <a:t>[31] De industriële revolutie die in de westerse wereld de basis legde voor een industriële samenleving 	</a:t>
          </a:r>
          <a:endParaRPr lang="en-US" sz="1500" kern="1200" dirty="0"/>
        </a:p>
      </dsp:txBody>
      <dsp:txXfrm>
        <a:off x="0" y="437"/>
        <a:ext cx="9601200" cy="716105"/>
      </dsp:txXfrm>
    </dsp:sp>
    <dsp:sp modelId="{0A18A6FB-4FA1-4258-8117-A94603198D70}">
      <dsp:nvSpPr>
        <dsp:cNvPr id="0" name=""/>
        <dsp:cNvSpPr/>
      </dsp:nvSpPr>
      <dsp:spPr>
        <a:xfrm>
          <a:off x="0" y="716542"/>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A3DA35-4FFC-495A-85FC-75AF46DDF318}">
      <dsp:nvSpPr>
        <dsp:cNvPr id="0" name=""/>
        <dsp:cNvSpPr/>
      </dsp:nvSpPr>
      <dsp:spPr>
        <a:xfrm>
          <a:off x="0" y="716542"/>
          <a:ext cx="9601200"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Heerschappij over India gaf politiek en militair aanzien maar was voor Groot-Brittannië vooral </a:t>
          </a:r>
          <a:r>
            <a:rPr lang="nl-NL" sz="1500" u="sng" kern="1200"/>
            <a:t>economisch belangrijk</a:t>
          </a:r>
          <a:r>
            <a:rPr lang="nl-NL" sz="1500" kern="1200"/>
            <a:t>. </a:t>
          </a:r>
          <a:endParaRPr lang="en-US" sz="1500" kern="1200"/>
        </a:p>
      </dsp:txBody>
      <dsp:txXfrm>
        <a:off x="0" y="716542"/>
        <a:ext cx="9601200" cy="716105"/>
      </dsp:txXfrm>
    </dsp:sp>
    <dsp:sp modelId="{71D5842C-B8E6-485C-B77B-7BB389A46E38}">
      <dsp:nvSpPr>
        <dsp:cNvPr id="0" name=""/>
        <dsp:cNvSpPr/>
      </dsp:nvSpPr>
      <dsp:spPr>
        <a:xfrm>
          <a:off x="0" y="1432647"/>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625640-3EE4-4D8C-8263-98F617DF0DEF}">
      <dsp:nvSpPr>
        <dsp:cNvPr id="0" name=""/>
        <dsp:cNvSpPr/>
      </dsp:nvSpPr>
      <dsp:spPr>
        <a:xfrm>
          <a:off x="0" y="1432647"/>
          <a:ext cx="9601200"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Zo werden ook in India plantages opgezet voor de teelt van </a:t>
          </a:r>
          <a:r>
            <a:rPr lang="nl-NL" sz="1500" u="sng" kern="1200"/>
            <a:t>handelsgewassen</a:t>
          </a:r>
          <a:r>
            <a:rPr lang="nl-NL" sz="1500" kern="1200"/>
            <a:t>.</a:t>
          </a:r>
          <a:endParaRPr lang="en-US" sz="1500" kern="1200"/>
        </a:p>
      </dsp:txBody>
      <dsp:txXfrm>
        <a:off x="0" y="1432647"/>
        <a:ext cx="9601200" cy="716105"/>
      </dsp:txXfrm>
    </dsp:sp>
    <dsp:sp modelId="{3E5BFD40-2E57-4250-BDB4-9A7016540600}">
      <dsp:nvSpPr>
        <dsp:cNvPr id="0" name=""/>
        <dsp:cNvSpPr/>
      </dsp:nvSpPr>
      <dsp:spPr>
        <a:xfrm>
          <a:off x="0" y="2148752"/>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0C313-9BBC-4518-B2DA-BFFE469D8262}">
      <dsp:nvSpPr>
        <dsp:cNvPr id="0" name=""/>
        <dsp:cNvSpPr/>
      </dsp:nvSpPr>
      <dsp:spPr>
        <a:xfrm>
          <a:off x="0" y="2148752"/>
          <a:ext cx="9601200"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Tegelijk werd het subcontinent een belangrijk </a:t>
          </a:r>
          <a:r>
            <a:rPr lang="nl-NL" sz="1500" u="sng" kern="1200"/>
            <a:t>afzetgebied</a:t>
          </a:r>
          <a:r>
            <a:rPr lang="nl-NL" sz="1500" kern="1200"/>
            <a:t> voor Engelse industrieproducten. De import hiervan concurreerde sterk met de Indiase huisnijverheid. </a:t>
          </a:r>
          <a:endParaRPr lang="en-US" sz="1500" kern="1200"/>
        </a:p>
      </dsp:txBody>
      <dsp:txXfrm>
        <a:off x="0" y="2148752"/>
        <a:ext cx="9601200" cy="716105"/>
      </dsp:txXfrm>
    </dsp:sp>
    <dsp:sp modelId="{6AB761F9-3F0F-47DA-AD40-955945578EB2}">
      <dsp:nvSpPr>
        <dsp:cNvPr id="0" name=""/>
        <dsp:cNvSpPr/>
      </dsp:nvSpPr>
      <dsp:spPr>
        <a:xfrm>
          <a:off x="0" y="2864857"/>
          <a:ext cx="9601200"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23B61-A374-4254-BAB0-B8D2B0A5C7F5}">
      <dsp:nvSpPr>
        <dsp:cNvPr id="0" name=""/>
        <dsp:cNvSpPr/>
      </dsp:nvSpPr>
      <dsp:spPr>
        <a:xfrm>
          <a:off x="0" y="2864857"/>
          <a:ext cx="9601200" cy="716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l-NL" sz="1500" kern="1200"/>
            <a:t>Lokaal breidde de Britse koloniale macht zich uit via </a:t>
          </a:r>
          <a:r>
            <a:rPr lang="nl-NL" sz="1500" u="sng" kern="1200"/>
            <a:t>spoorwegen</a:t>
          </a:r>
          <a:r>
            <a:rPr lang="nl-NL" sz="1500" kern="1200"/>
            <a:t>. </a:t>
          </a:r>
          <a:r>
            <a:rPr lang="nl-NL" sz="1500" u="sng" kern="1200"/>
            <a:t>Stoomschepen</a:t>
          </a:r>
          <a:r>
            <a:rPr lang="nl-NL" sz="1500" kern="1200"/>
            <a:t> en de opening van het Suezkanaal zorgden daarnaast voor snellere verbinding met het moederland, hetgeen ook grotere controle mogelijk maakte. 		</a:t>
          </a:r>
          <a:endParaRPr lang="en-US" sz="1500" kern="1200"/>
        </a:p>
      </dsp:txBody>
      <dsp:txXfrm>
        <a:off x="0" y="2864857"/>
        <a:ext cx="9601200" cy="7161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08287-0708-4F09-A4EB-0424612529C0}">
      <dsp:nvSpPr>
        <dsp:cNvPr id="0" name=""/>
        <dsp:cNvSpPr/>
      </dsp:nvSpPr>
      <dsp:spPr>
        <a:xfrm>
          <a:off x="0" y="0"/>
          <a:ext cx="9601200"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5414E-678C-4AFC-8432-7F0843E08352}">
      <dsp:nvSpPr>
        <dsp:cNvPr id="0" name=""/>
        <dsp:cNvSpPr/>
      </dsp:nvSpPr>
      <dsp:spPr>
        <a:xfrm>
          <a:off x="0" y="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dirty="0"/>
            <a:t>[34] De opkomst van emancipatiebewegingen 	</a:t>
          </a:r>
          <a:endParaRPr lang="en-US" sz="1900" kern="1200" dirty="0"/>
        </a:p>
      </dsp:txBody>
      <dsp:txXfrm>
        <a:off x="0" y="0"/>
        <a:ext cx="9601200" cy="895350"/>
      </dsp:txXfrm>
    </dsp:sp>
    <dsp:sp modelId="{7EDD76BB-C664-47D7-B903-54426D22C6BE}">
      <dsp:nvSpPr>
        <dsp:cNvPr id="0" name=""/>
        <dsp:cNvSpPr/>
      </dsp:nvSpPr>
      <dsp:spPr>
        <a:xfrm>
          <a:off x="0" y="895350"/>
          <a:ext cx="9601200"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67BDCC-5737-413C-B0AA-3D9C6F8FC389}">
      <dsp:nvSpPr>
        <dsp:cNvPr id="0" name=""/>
        <dsp:cNvSpPr/>
      </dsp:nvSpPr>
      <dsp:spPr>
        <a:xfrm>
          <a:off x="0" y="8953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Vanuit een gevoel van superioriteit voerden de Britten de Engelse taal, hun rechtssysteem en hun onderwijssysteem in. </a:t>
          </a:r>
          <a:endParaRPr lang="en-US" sz="1900" kern="1200"/>
        </a:p>
      </dsp:txBody>
      <dsp:txXfrm>
        <a:off x="0" y="895350"/>
        <a:ext cx="9601200" cy="895350"/>
      </dsp:txXfrm>
    </dsp:sp>
    <dsp:sp modelId="{E49A5E0C-6EDE-41D1-A646-C31C6F34DE04}">
      <dsp:nvSpPr>
        <dsp:cNvPr id="0" name=""/>
        <dsp:cNvSpPr/>
      </dsp:nvSpPr>
      <dsp:spPr>
        <a:xfrm>
          <a:off x="0" y="1790700"/>
          <a:ext cx="9601200"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05BB21-80CB-42AE-9EDE-7EB61ACB7DE5}">
      <dsp:nvSpPr>
        <dsp:cNvPr id="0" name=""/>
        <dsp:cNvSpPr/>
      </dsp:nvSpPr>
      <dsp:spPr>
        <a:xfrm>
          <a:off x="0" y="179070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Hoogopgeleide Indiërs richtten hierop in 1885 het Indian National Congress op. In eerste instantie streefden zij naar gelijke kansen binnen het Brits-Indische bestuur.</a:t>
          </a:r>
          <a:endParaRPr lang="en-US" sz="1900" kern="1200"/>
        </a:p>
      </dsp:txBody>
      <dsp:txXfrm>
        <a:off x="0" y="1790700"/>
        <a:ext cx="9601200" cy="895350"/>
      </dsp:txXfrm>
    </dsp:sp>
    <dsp:sp modelId="{37C198ED-305D-4274-ABA8-CDD888F02FFB}">
      <dsp:nvSpPr>
        <dsp:cNvPr id="0" name=""/>
        <dsp:cNvSpPr/>
      </dsp:nvSpPr>
      <dsp:spPr>
        <a:xfrm>
          <a:off x="0" y="2686050"/>
          <a:ext cx="9601200"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029CC8-E84D-4943-A8DD-4D2B7B72FFF5}">
      <dsp:nvSpPr>
        <dsp:cNvPr id="0" name=""/>
        <dsp:cNvSpPr/>
      </dsp:nvSpPr>
      <dsp:spPr>
        <a:xfrm>
          <a:off x="0" y="26860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kern="1200"/>
            <a:t>De Britten gaven hier niet aan toe. De ontwikkeling van Groot-Brittannië tot grootmacht bepaalde hun zelfbeeld. Zij zagen het als hun taak om de wereld naar Brits model te beschaven. 	</a:t>
          </a:r>
          <a:endParaRPr lang="en-US" sz="1900" kern="1200"/>
        </a:p>
      </dsp:txBody>
      <dsp:txXfrm>
        <a:off x="0" y="2686050"/>
        <a:ext cx="9601200" cy="895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E5D62-448A-401D-A13D-B1285AC002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4A166C1-E41D-420F-AAB3-563B863F5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6F4278-B8E3-4C75-BC02-9923C532564D}"/>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20335668-A372-4735-8399-4A1CA1A666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01D00B-071A-4CAF-B475-C126AB520465}"/>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403330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A93058-6224-4ED3-A019-7C78802DD5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4894928-39BC-4EDE-99F7-D2A2759CDF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5C3D43-C333-464A-96D5-22B59DCBCCD5}"/>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2F3C5C0E-B99C-45FF-BC2D-746F625C22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1383BF-0787-45BA-8E30-409D441024C9}"/>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3800693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46E7C62-1587-4F10-B0C3-5B9C810B85D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3E8A4BC-EC0D-4154-AFA5-99CA911A282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8EB101-2E44-4074-95C3-3B8FCEBAF84C}"/>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EAD3FF25-C5B2-4B8C-9155-77AB75C27A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BE62CBF-D143-4D88-ACC7-050C95F67580}"/>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2646606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a:defRPr/>
            </a:pPr>
            <a:r>
              <a:rPr lang="nl-NL"/>
              <a:t>24/25-9-2020</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025F8AA-9F09-4D63-AB4D-FB3D720D7C0C}" type="slidenum">
              <a:rPr lang="nl-NL" altLang="nl-NL" smtClean="0"/>
              <a:pPr/>
              <a:t>‹nr.›</a:t>
            </a:fld>
            <a:endParaRPr lang="nl-NL" altLang="nl-NL"/>
          </a:p>
        </p:txBody>
      </p:sp>
    </p:spTree>
    <p:extLst>
      <p:ext uri="{BB962C8B-B14F-4D97-AF65-F5344CB8AC3E}">
        <p14:creationId xmlns:p14="http://schemas.microsoft.com/office/powerpoint/2010/main" val="411457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nl-NL"/>
              <a:t>24/25-9-2020</a:t>
            </a:r>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2025F8AA-9F09-4D63-AB4D-FB3D720D7C0C}" type="slidenum">
              <a:rPr lang="nl-NL" altLang="nl-NL" smtClean="0"/>
              <a:pPr/>
              <a:t>‹nr.›</a:t>
            </a:fld>
            <a:endParaRPr lang="nl-NL" altLang="nl-NL"/>
          </a:p>
        </p:txBody>
      </p:sp>
    </p:spTree>
    <p:extLst>
      <p:ext uri="{BB962C8B-B14F-4D97-AF65-F5344CB8AC3E}">
        <p14:creationId xmlns:p14="http://schemas.microsoft.com/office/powerpoint/2010/main" val="4222874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a:defRPr/>
            </a:pPr>
            <a:r>
              <a:rPr lang="nl-NL"/>
              <a:t>24/25-9-2020</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025F8AA-9F09-4D63-AB4D-FB3D720D7C0C}" type="slidenum">
              <a:rPr lang="nl-NL" altLang="nl-NL" smtClean="0"/>
              <a:pPr/>
              <a:t>‹nr.›</a:t>
            </a:fld>
            <a:endParaRPr lang="nl-NL" altLang="nl-NL"/>
          </a:p>
        </p:txBody>
      </p:sp>
    </p:spTree>
    <p:extLst>
      <p:ext uri="{BB962C8B-B14F-4D97-AF65-F5344CB8AC3E}">
        <p14:creationId xmlns:p14="http://schemas.microsoft.com/office/powerpoint/2010/main" val="284253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defRPr/>
            </a:pPr>
            <a:r>
              <a:rPr lang="nl-NL"/>
              <a:t>24/25-9-2020</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025F8AA-9F09-4D63-AB4D-FB3D720D7C0C}" type="slidenum">
              <a:rPr lang="nl-NL" altLang="nl-NL" smtClean="0"/>
              <a:pPr/>
              <a:t>‹nr.›</a:t>
            </a:fld>
            <a:endParaRPr lang="nl-NL" altLang="nl-NL"/>
          </a:p>
        </p:txBody>
      </p:sp>
    </p:spTree>
    <p:extLst>
      <p:ext uri="{BB962C8B-B14F-4D97-AF65-F5344CB8AC3E}">
        <p14:creationId xmlns:p14="http://schemas.microsoft.com/office/powerpoint/2010/main" val="384281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a:defRPr/>
            </a:pPr>
            <a:r>
              <a:rPr lang="nl-NL"/>
              <a:t>24/25-9-2020</a:t>
            </a: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025F8AA-9F09-4D63-AB4D-FB3D720D7C0C}" type="slidenum">
              <a:rPr lang="nl-NL" altLang="nl-NL" smtClean="0"/>
              <a:pPr/>
              <a:t>‹nr.›</a:t>
            </a:fld>
            <a:endParaRPr lang="nl-NL" alt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644937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52187-DE77-41C3-8921-7A5BE4C590E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8C17A8-022E-4125-8F60-C0F1A72F715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427A04-D129-4DD1-A72C-B3E8DCD12043}"/>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7B548DBC-D874-464E-8365-19172C38E7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487956-4539-4062-AE03-458DF566D748}"/>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306766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6C100-52AF-4423-8C4E-B47574685D4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79D483E-A336-4E8E-A47E-217E72D09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76A3A0E-067C-4D17-992A-3DDDB4272163}"/>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07E4729B-5F0C-42A7-A83B-EB3C4ED2BE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85CB260-A824-43DD-BC16-B0F265E8C500}"/>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100283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AC838-F039-4E54-A68E-051E2C4DA9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325B7C6-4422-4790-9067-1F0EDAEDFAE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099EF6-EA7D-4C2C-9A91-77050F6765A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1785545-71CD-4AC2-B0C8-D58FC1C95708}"/>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6" name="Tijdelijke aanduiding voor voettekst 5">
            <a:extLst>
              <a:ext uri="{FF2B5EF4-FFF2-40B4-BE49-F238E27FC236}">
                <a16:creationId xmlns:a16="http://schemas.microsoft.com/office/drawing/2014/main" id="{2E80D568-B075-46F6-806D-A921354729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C22D00-0BC6-43D9-AD5A-4CB12C51E731}"/>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7703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9C19C-B5AE-4162-A168-5C06D2CC2CE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E06FB4F-C3E8-40AB-A425-8488EAB04A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1E5BAD-E910-47D7-9189-76F7A69D817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6089AC7-ADD3-4754-ACF9-F4D1C7DE2F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1FF33EA-C8CA-4401-8AE2-03269FC25EE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7253CB7-6C07-4D97-8071-E38A2D2105FC}"/>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8" name="Tijdelijke aanduiding voor voettekst 7">
            <a:extLst>
              <a:ext uri="{FF2B5EF4-FFF2-40B4-BE49-F238E27FC236}">
                <a16:creationId xmlns:a16="http://schemas.microsoft.com/office/drawing/2014/main" id="{AFA58762-8ACA-4EDE-8210-7E4C4FF6478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48C8C2F-E334-4A3D-BC25-B6AEECC7F39F}"/>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126920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E2078-06C2-4A7B-A723-8564CE54DC5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4937852-249A-4C72-BF3E-2FC187E89173}"/>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4" name="Tijdelijke aanduiding voor voettekst 3">
            <a:extLst>
              <a:ext uri="{FF2B5EF4-FFF2-40B4-BE49-F238E27FC236}">
                <a16:creationId xmlns:a16="http://schemas.microsoft.com/office/drawing/2014/main" id="{77C7C989-DDA1-4FD0-BE79-615165D66EC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56235C7-1F93-4E58-BAFC-64E7BF748B9A}"/>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198560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542D1C-7497-44EC-9A95-ACA29D705D0F}"/>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3" name="Tijdelijke aanduiding voor voettekst 2">
            <a:extLst>
              <a:ext uri="{FF2B5EF4-FFF2-40B4-BE49-F238E27FC236}">
                <a16:creationId xmlns:a16="http://schemas.microsoft.com/office/drawing/2014/main" id="{5E1C08E9-86E2-46D3-A5D8-B3714175462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3023966-F3BA-4397-8EBD-75468FFADDC4}"/>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20797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B9D06-221C-4CE2-B097-2B55807D15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C9DA5E7-98DC-4FA0-83DB-8D0193A3B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97B957F-4B30-4573-815A-5CC37E67F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C38CC7F-38B1-4498-9690-3D66175DDF75}"/>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6" name="Tijdelijke aanduiding voor voettekst 5">
            <a:extLst>
              <a:ext uri="{FF2B5EF4-FFF2-40B4-BE49-F238E27FC236}">
                <a16:creationId xmlns:a16="http://schemas.microsoft.com/office/drawing/2014/main" id="{9F966C7E-C157-4921-B7E4-9B0E7858EF2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88FE8A-26A2-4A73-B66D-7991BB27A81D}"/>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292892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ED438-FA3B-409F-80C6-B9AED28E664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4085996-A81B-40D7-B4DF-CC0E87957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CEAE453-7435-4039-9A90-4E9A100A5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126E10-9289-4C1C-956C-79758AADF018}"/>
              </a:ext>
            </a:extLst>
          </p:cNvPr>
          <p:cNvSpPr>
            <a:spLocks noGrp="1"/>
          </p:cNvSpPr>
          <p:nvPr>
            <p:ph type="dt" sz="half" idx="10"/>
          </p:nvPr>
        </p:nvSpPr>
        <p:spPr/>
        <p:txBody>
          <a:bodyPr/>
          <a:lstStyle/>
          <a:p>
            <a:fld id="{ABA11771-0D93-4BAD-84F7-648B752A74BA}" type="datetimeFigureOut">
              <a:rPr lang="nl-NL" smtClean="0"/>
              <a:t>16-10-2020</a:t>
            </a:fld>
            <a:endParaRPr lang="nl-NL"/>
          </a:p>
        </p:txBody>
      </p:sp>
      <p:sp>
        <p:nvSpPr>
          <p:cNvPr id="6" name="Tijdelijke aanduiding voor voettekst 5">
            <a:extLst>
              <a:ext uri="{FF2B5EF4-FFF2-40B4-BE49-F238E27FC236}">
                <a16:creationId xmlns:a16="http://schemas.microsoft.com/office/drawing/2014/main" id="{262C9555-6845-4892-8FE4-97999F1F59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C8AD42E-6BD7-4C65-BB78-A0B67F372B4C}"/>
              </a:ext>
            </a:extLst>
          </p:cNvPr>
          <p:cNvSpPr>
            <a:spLocks noGrp="1"/>
          </p:cNvSpPr>
          <p:nvPr>
            <p:ph type="sldNum" sz="quarter" idx="12"/>
          </p:nvPr>
        </p:nvSpPr>
        <p:spPr/>
        <p:txBody>
          <a:bodyPr/>
          <a:lstStyle/>
          <a:p>
            <a:fld id="{C316D5F2-A363-4D25-B3D1-B6BE764F6332}" type="slidenum">
              <a:rPr lang="nl-NL" smtClean="0"/>
              <a:t>‹nr.›</a:t>
            </a:fld>
            <a:endParaRPr lang="nl-NL"/>
          </a:p>
        </p:txBody>
      </p:sp>
    </p:spTree>
    <p:extLst>
      <p:ext uri="{BB962C8B-B14F-4D97-AF65-F5344CB8AC3E}">
        <p14:creationId xmlns:p14="http://schemas.microsoft.com/office/powerpoint/2010/main" val="423525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D14C922-FFE9-4B75-B515-F09E40B43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524338-A334-4D06-9E7F-27B030381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BDFEE8-B3B0-4BE6-9438-D0FAB7EEB8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11771-0D93-4BAD-84F7-648B752A74BA}" type="datetimeFigureOut">
              <a:rPr lang="nl-NL" smtClean="0"/>
              <a:t>16-10-2020</a:t>
            </a:fld>
            <a:endParaRPr lang="nl-NL"/>
          </a:p>
        </p:txBody>
      </p:sp>
      <p:sp>
        <p:nvSpPr>
          <p:cNvPr id="5" name="Tijdelijke aanduiding voor voettekst 4">
            <a:extLst>
              <a:ext uri="{FF2B5EF4-FFF2-40B4-BE49-F238E27FC236}">
                <a16:creationId xmlns:a16="http://schemas.microsoft.com/office/drawing/2014/main" id="{D7D51381-9D98-4902-846C-2222E7FEC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9BB0C7-4033-4E0E-B925-9E2D11385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6D5F2-A363-4D25-B3D1-B6BE764F6332}" type="slidenum">
              <a:rPr lang="nl-NL" smtClean="0"/>
              <a:t>‹nr.›</a:t>
            </a:fld>
            <a:endParaRPr lang="nl-NL"/>
          </a:p>
        </p:txBody>
      </p:sp>
    </p:spTree>
    <p:extLst>
      <p:ext uri="{BB962C8B-B14F-4D97-AF65-F5344CB8AC3E}">
        <p14:creationId xmlns:p14="http://schemas.microsoft.com/office/powerpoint/2010/main" val="4167208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r>
              <a:rPr lang="nl-NL"/>
              <a:t>24/25-9-2020</a:t>
            </a: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025F8AA-9F09-4D63-AB4D-FB3D720D7C0C}" type="slidenum">
              <a:rPr lang="nl-NL" altLang="nl-NL" smtClean="0"/>
              <a:pPr/>
              <a:t>‹nr.›</a:t>
            </a:fld>
            <a:endParaRPr lang="nl-NL" alt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984324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88" r:id="rId3"/>
    <p:sldLayoutId id="2147483986" r:id="rId4"/>
    <p:sldLayoutId id="2147483987" r:id="rId5"/>
  </p:sldLayoutIdLst>
  <p:hf sldNum="0" hdr="0" ft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history384britishempire.wordpress.com/tuesday-october-3/"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history384britishempire.wordpress.com/tuesday-october-3/"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cottontrade.herokuapp.com/"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0A70A-28C1-4C00-A447-38079BEA88B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428EB28-FB6B-4F81-B151-99AE47D2AD6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276081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FD6756-FA84-496E-8103-E2EB7B478FAC}"/>
              </a:ext>
            </a:extLst>
          </p:cNvPr>
          <p:cNvSpPr>
            <a:spLocks noGrp="1"/>
          </p:cNvSpPr>
          <p:nvPr>
            <p:ph type="title"/>
          </p:nvPr>
        </p:nvSpPr>
        <p:spPr>
          <a:xfrm>
            <a:off x="784743" y="685800"/>
            <a:ext cx="5793475" cy="1485900"/>
          </a:xfrm>
        </p:spPr>
        <p:txBody>
          <a:bodyPr vert="horz" lIns="91440" tIns="45720" rIns="91440" bIns="45720" rtlCol="0">
            <a:normAutofit/>
          </a:bodyPr>
          <a:lstStyle/>
          <a:p>
            <a:r>
              <a:rPr lang="en-US" sz="2100" cap="all">
                <a:latin typeface="Aldhabi" panose="020B0604020202020204" pitchFamily="2" charset="-78"/>
                <a:cs typeface="Aldhabi" panose="020B0604020202020204" pitchFamily="2" charset="-78"/>
                <a:hlinkClick r:id="rId2"/>
              </a:rPr>
              <a:t>https://history384britishempire.wordpress.com/tuesday-october-3/</a:t>
            </a:r>
            <a:endParaRPr lang="en-US" sz="2100" cap="all">
              <a:latin typeface="Aldhabi" panose="020B0604020202020204" pitchFamily="2" charset="-78"/>
              <a:cs typeface="Aldhabi" panose="020B0604020202020204" pitchFamily="2" charset="-78"/>
            </a:endParaRPr>
          </a:p>
        </p:txBody>
      </p:sp>
      <p:sp>
        <p:nvSpPr>
          <p:cNvPr id="8" name="Content Placeholder 7">
            <a:extLst>
              <a:ext uri="{FF2B5EF4-FFF2-40B4-BE49-F238E27FC236}">
                <a16:creationId xmlns:a16="http://schemas.microsoft.com/office/drawing/2014/main" id="{D01B5BF8-318F-4017-A08A-8FE6E3AA06C9}"/>
              </a:ext>
            </a:extLst>
          </p:cNvPr>
          <p:cNvSpPr>
            <a:spLocks noGrp="1"/>
          </p:cNvSpPr>
          <p:nvPr>
            <p:ph idx="1"/>
          </p:nvPr>
        </p:nvSpPr>
        <p:spPr>
          <a:xfrm>
            <a:off x="784743" y="2286000"/>
            <a:ext cx="5793475" cy="3581400"/>
          </a:xfrm>
        </p:spPr>
        <p:txBody>
          <a:bodyPr vert="horz" lIns="91440" tIns="45720" rIns="91440" bIns="45720" rtlCol="0">
            <a:normAutofit/>
          </a:bodyPr>
          <a:lstStyle/>
          <a:p>
            <a:pPr marL="0" indent="0">
              <a:spcBef>
                <a:spcPts val="0"/>
              </a:spcBef>
              <a:spcAft>
                <a:spcPts val="600"/>
              </a:spcAft>
              <a:buNone/>
            </a:pPr>
            <a:r>
              <a:rPr lang="en-US" b="1" dirty="0"/>
              <a:t>“English Homes in India, 1857” </a:t>
            </a:r>
            <a:r>
              <a:rPr lang="en-US" dirty="0"/>
              <a:t>from Harper’s Weekly (1857): The Indian Mutiny or Indian Rebellion was a traumatic experience for everyone involved. British soldiers and administrators were massacred, and their families were butchered. The British did not soon forget the slaughter of their women and children at Cawnpore (now Kanpur). British retribution for these atrocities was just as savage if not more so, and these cast a long shadow on Anglo-Indian relations. This lurid image captures the trauma of the event from the British perspective.  </a:t>
            </a:r>
          </a:p>
        </p:txBody>
      </p:sp>
      <p:sp>
        <p:nvSpPr>
          <p:cNvPr id="5" name="Date Placeholder 4">
            <a:extLst>
              <a:ext uri="{FF2B5EF4-FFF2-40B4-BE49-F238E27FC236}">
                <a16:creationId xmlns:a16="http://schemas.microsoft.com/office/drawing/2014/main" id="{6BBE9BE4-30AD-42D6-A20D-75BD2A4FB465}"/>
              </a:ext>
            </a:extLst>
          </p:cNvPr>
          <p:cNvSpPr>
            <a:spLocks noGrp="1"/>
          </p:cNvSpPr>
          <p:nvPr>
            <p:ph type="dt" sz="half" idx="10"/>
          </p:nvPr>
        </p:nvSpPr>
        <p:spPr/>
        <p:txBody>
          <a:bodyPr vert="horz" lIns="91440" tIns="45720" rIns="91440" bIns="45720" rtlCol="0">
            <a:normAutofit/>
          </a:bodyPr>
          <a:lstStyle/>
          <a:p>
            <a:pPr>
              <a:spcAft>
                <a:spcPts val="600"/>
              </a:spcAft>
              <a:defRPr/>
            </a:pPr>
            <a:r>
              <a:rPr lang="nl-NL"/>
              <a:t>24/25-9-2020</a:t>
            </a:r>
            <a:endParaRPr lang="en-US"/>
          </a:p>
        </p:txBody>
      </p:sp>
      <p:pic>
        <p:nvPicPr>
          <p:cNvPr id="5122" name="Picture 2">
            <a:extLst>
              <a:ext uri="{FF2B5EF4-FFF2-40B4-BE49-F238E27FC236}">
                <a16:creationId xmlns:a16="http://schemas.microsoft.com/office/drawing/2014/main" id="{0B4975CE-9C5C-4490-899A-2E3072BB7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46" r="25603" b="-2"/>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8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FD6756-FA84-496E-8103-E2EB7B478FAC}"/>
              </a:ext>
            </a:extLst>
          </p:cNvPr>
          <p:cNvSpPr>
            <a:spLocks noGrp="1"/>
          </p:cNvSpPr>
          <p:nvPr>
            <p:ph type="title"/>
          </p:nvPr>
        </p:nvSpPr>
        <p:spPr>
          <a:xfrm>
            <a:off x="784743" y="685800"/>
            <a:ext cx="5793475" cy="1485900"/>
          </a:xfrm>
        </p:spPr>
        <p:txBody>
          <a:bodyPr vert="horz" lIns="91440" tIns="45720" rIns="91440" bIns="45720" rtlCol="0">
            <a:normAutofit/>
          </a:bodyPr>
          <a:lstStyle/>
          <a:p>
            <a:r>
              <a:rPr lang="en-US" sz="2100" cap="all">
                <a:latin typeface="Aldhabi" panose="020B0604020202020204" pitchFamily="2" charset="-78"/>
                <a:cs typeface="Aldhabi" panose="020B0604020202020204" pitchFamily="2" charset="-78"/>
                <a:hlinkClick r:id="rId2"/>
              </a:rPr>
              <a:t>https://history384britishempire.wordpress.com/tuesday-october-3/</a:t>
            </a:r>
            <a:endParaRPr lang="en-US" sz="2100" cap="all">
              <a:latin typeface="Aldhabi" panose="020B0604020202020204" pitchFamily="2" charset="-78"/>
              <a:cs typeface="Aldhabi" panose="020B0604020202020204" pitchFamily="2" charset="-78"/>
            </a:endParaRPr>
          </a:p>
        </p:txBody>
      </p:sp>
      <p:sp>
        <p:nvSpPr>
          <p:cNvPr id="8" name="Content Placeholder 7">
            <a:extLst>
              <a:ext uri="{FF2B5EF4-FFF2-40B4-BE49-F238E27FC236}">
                <a16:creationId xmlns:a16="http://schemas.microsoft.com/office/drawing/2014/main" id="{D01B5BF8-318F-4017-A08A-8FE6E3AA06C9}"/>
              </a:ext>
            </a:extLst>
          </p:cNvPr>
          <p:cNvSpPr>
            <a:spLocks noGrp="1"/>
          </p:cNvSpPr>
          <p:nvPr>
            <p:ph idx="1"/>
          </p:nvPr>
        </p:nvSpPr>
        <p:spPr>
          <a:xfrm>
            <a:off x="784743" y="2286000"/>
            <a:ext cx="5793475" cy="3581400"/>
          </a:xfrm>
        </p:spPr>
        <p:txBody>
          <a:bodyPr vert="horz" lIns="91440" tIns="45720" rIns="91440" bIns="45720" rtlCol="0">
            <a:normAutofit/>
          </a:bodyPr>
          <a:lstStyle/>
          <a:p>
            <a:pPr marL="0" indent="0">
              <a:spcBef>
                <a:spcPts val="0"/>
              </a:spcBef>
              <a:spcAft>
                <a:spcPts val="600"/>
              </a:spcAft>
              <a:buNone/>
            </a:pPr>
            <a:r>
              <a:rPr lang="en-US" b="1" dirty="0"/>
              <a:t>Thomas Jones Barker, </a:t>
            </a:r>
            <a:r>
              <a:rPr lang="en-US" b="1" i="1" dirty="0"/>
              <a:t>The Relief of Lucknow</a:t>
            </a:r>
            <a:r>
              <a:rPr lang="en-US" b="1" dirty="0"/>
              <a:t> (1858)</a:t>
            </a:r>
            <a:r>
              <a:rPr lang="en-US" dirty="0"/>
              <a:t>: According to Ferguson, if the “women of </a:t>
            </a:r>
            <a:r>
              <a:rPr lang="en-US" dirty="0" err="1"/>
              <a:t>Cawmpore</a:t>
            </a:r>
            <a:r>
              <a:rPr lang="en-US" dirty="0"/>
              <a:t> would provide the British account of the mutiny with its tragic heroines,” its heroes “were the men of Lucknow.” At Lucknow, some 1,700 British soldiers and loyal sepoys held out alone in the Residency against the mutineers from June until September 1857. At the end of the latter month, a relief force of some 1,000 men under Generals Sir Henry Havelock and Sir James Outram broke through mutineer lines and reinforced the garrison.</a:t>
            </a:r>
            <a:endParaRPr lang="en-US"/>
          </a:p>
        </p:txBody>
      </p:sp>
      <p:sp>
        <p:nvSpPr>
          <p:cNvPr id="5" name="Date Placeholder 4">
            <a:extLst>
              <a:ext uri="{FF2B5EF4-FFF2-40B4-BE49-F238E27FC236}">
                <a16:creationId xmlns:a16="http://schemas.microsoft.com/office/drawing/2014/main" id="{6BBE9BE4-30AD-42D6-A20D-75BD2A4FB465}"/>
              </a:ext>
            </a:extLst>
          </p:cNvPr>
          <p:cNvSpPr>
            <a:spLocks noGrp="1"/>
          </p:cNvSpPr>
          <p:nvPr>
            <p:ph type="dt" sz="half" idx="10"/>
          </p:nvPr>
        </p:nvSpPr>
        <p:spPr/>
        <p:txBody>
          <a:bodyPr vert="horz" lIns="91440" tIns="45720" rIns="91440" bIns="45720" rtlCol="0">
            <a:normAutofit/>
          </a:bodyPr>
          <a:lstStyle/>
          <a:p>
            <a:pPr>
              <a:spcAft>
                <a:spcPts val="600"/>
              </a:spcAft>
              <a:defRPr/>
            </a:pPr>
            <a:r>
              <a:rPr lang="nl-NL"/>
              <a:t>24/25-9-2020</a:t>
            </a:r>
            <a:endParaRPr lang="en-US"/>
          </a:p>
        </p:txBody>
      </p:sp>
      <p:pic>
        <p:nvPicPr>
          <p:cNvPr id="6146" name="Picture 2">
            <a:extLst>
              <a:ext uri="{FF2B5EF4-FFF2-40B4-BE49-F238E27FC236}">
                <a16:creationId xmlns:a16="http://schemas.microsoft.com/office/drawing/2014/main" id="{2EA0A6AD-201B-4A8F-901A-7C1EA0055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10" r="31790" b="-1"/>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86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21F3-540B-4377-BFA9-0D60BD1ED35D}"/>
              </a:ext>
            </a:extLst>
          </p:cNvPr>
          <p:cNvSpPr>
            <a:spLocks noGrp="1"/>
          </p:cNvSpPr>
          <p:nvPr>
            <p:ph type="title"/>
          </p:nvPr>
        </p:nvSpPr>
        <p:spPr/>
        <p:txBody>
          <a:bodyPr>
            <a:normAutofit/>
          </a:bodyPr>
          <a:lstStyle/>
          <a:p>
            <a:r>
              <a:rPr lang="en-US" dirty="0" err="1"/>
              <a:t>Industriële</a:t>
            </a:r>
            <a:r>
              <a:rPr lang="en-US" dirty="0"/>
              <a:t> </a:t>
            </a:r>
            <a:r>
              <a:rPr lang="en-US" dirty="0" err="1"/>
              <a:t>revolutie</a:t>
            </a:r>
            <a:endParaRPr lang="nl-NL"/>
          </a:p>
        </p:txBody>
      </p:sp>
      <p:graphicFrame>
        <p:nvGraphicFramePr>
          <p:cNvPr id="6" name="Content Placeholder 2">
            <a:extLst>
              <a:ext uri="{FF2B5EF4-FFF2-40B4-BE49-F238E27FC236}">
                <a16:creationId xmlns:a16="http://schemas.microsoft.com/office/drawing/2014/main" id="{9E894B30-6455-4C73-AA71-3464F3246D78}"/>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93E311D-A9C2-4BBD-B840-779F6C65299F}"/>
              </a:ext>
            </a:extLst>
          </p:cNvPr>
          <p:cNvSpPr>
            <a:spLocks noGrp="1"/>
          </p:cNvSpPr>
          <p:nvPr>
            <p:ph type="dt" sz="half" idx="10"/>
          </p:nvPr>
        </p:nvSpPr>
        <p:spPr/>
        <p:txBody>
          <a:bodyPr>
            <a:normAutofit/>
          </a:bodyPr>
          <a:lstStyle/>
          <a:p>
            <a:pPr>
              <a:spcAft>
                <a:spcPts val="600"/>
              </a:spcAft>
              <a:defRPr/>
            </a:pPr>
            <a:r>
              <a:rPr lang="nl-NL"/>
              <a:t>24/25-9-2020</a:t>
            </a:r>
          </a:p>
        </p:txBody>
      </p:sp>
    </p:spTree>
    <p:extLst>
      <p:ext uri="{BB962C8B-B14F-4D97-AF65-F5344CB8AC3E}">
        <p14:creationId xmlns:p14="http://schemas.microsoft.com/office/powerpoint/2010/main" val="258222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A3EAE0-9732-45E0-A27C-FEC2B725FE4C}"/>
              </a:ext>
            </a:extLst>
          </p:cNvPr>
          <p:cNvSpPr>
            <a:spLocks noGrp="1"/>
          </p:cNvSpPr>
          <p:nvPr>
            <p:ph type="dt" sz="half" idx="10"/>
          </p:nvPr>
        </p:nvSpPr>
        <p:spPr/>
        <p:txBody>
          <a:bodyPr/>
          <a:lstStyle/>
          <a:p>
            <a:pPr>
              <a:defRPr/>
            </a:pPr>
            <a:r>
              <a:rPr lang="nl-NL"/>
              <a:t>24/25-9-2020</a:t>
            </a:r>
          </a:p>
        </p:txBody>
      </p:sp>
      <p:pic>
        <p:nvPicPr>
          <p:cNvPr id="7170" name="Picture 2">
            <a:extLst>
              <a:ext uri="{FF2B5EF4-FFF2-40B4-BE49-F238E27FC236}">
                <a16:creationId xmlns:a16="http://schemas.microsoft.com/office/drawing/2014/main" id="{2CD3B30C-5B71-49FE-9A2D-6524F5198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0"/>
            <a:ext cx="11060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C3C8311-14D8-448F-955E-7A70EF014354}"/>
              </a:ext>
            </a:extLst>
          </p:cNvPr>
          <p:cNvSpPr/>
          <p:nvPr/>
        </p:nvSpPr>
        <p:spPr>
          <a:xfrm>
            <a:off x="3386239" y="6130220"/>
            <a:ext cx="6096000" cy="923330"/>
          </a:xfrm>
          <a:prstGeom prst="rect">
            <a:avLst/>
          </a:prstGeom>
        </p:spPr>
        <p:txBody>
          <a:bodyPr>
            <a:spAutoFit/>
          </a:bodyPr>
          <a:lstStyle/>
          <a:p>
            <a:r>
              <a:rPr lang="nl-NL" dirty="0"/>
              <a:t>https://petergault.com/measure-a-visualization-of-19th-century-cotton-trade-5e51b761b933</a:t>
            </a:r>
          </a:p>
          <a:p>
            <a:endParaRPr lang="nl-NL" dirty="0"/>
          </a:p>
        </p:txBody>
      </p:sp>
    </p:spTree>
    <p:extLst>
      <p:ext uri="{BB962C8B-B14F-4D97-AF65-F5344CB8AC3E}">
        <p14:creationId xmlns:p14="http://schemas.microsoft.com/office/powerpoint/2010/main" val="3651997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309D8-4CEF-4FA7-BAF5-743153E342B2}"/>
              </a:ext>
            </a:extLst>
          </p:cNvPr>
          <p:cNvSpPr>
            <a:spLocks noGrp="1"/>
          </p:cNvSpPr>
          <p:nvPr>
            <p:ph type="title"/>
          </p:nvPr>
        </p:nvSpPr>
        <p:spPr>
          <a:xfrm>
            <a:off x="1581150" y="1649691"/>
            <a:ext cx="2698619" cy="2236989"/>
          </a:xfrm>
        </p:spPr>
        <p:txBody>
          <a:bodyPr vert="horz" lIns="91440" tIns="45720" rIns="91440" bIns="45720" rtlCol="0" anchor="b">
            <a:normAutofit/>
          </a:bodyPr>
          <a:lstStyle/>
          <a:p>
            <a:pPr algn="ctr"/>
            <a:r>
              <a:rPr lang="en-US" sz="1100" cap="all" dirty="0">
                <a:hlinkClick r:id="rId2"/>
              </a:rPr>
              <a:t>http://cottontrade.herokuapp.com/</a:t>
            </a:r>
            <a:endParaRPr lang="en-US" sz="1100" cap="all" dirty="0"/>
          </a:p>
        </p:txBody>
      </p:sp>
      <p:sp>
        <p:nvSpPr>
          <p:cNvPr id="2" name="Date Placeholder 1">
            <a:extLst>
              <a:ext uri="{FF2B5EF4-FFF2-40B4-BE49-F238E27FC236}">
                <a16:creationId xmlns:a16="http://schemas.microsoft.com/office/drawing/2014/main" id="{645E7D2C-0FE5-4991-9DBF-863BA109613A}"/>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a:spcAft>
                <a:spcPts val="600"/>
              </a:spcAft>
              <a:defRPr/>
            </a:pPr>
            <a:r>
              <a:rPr lang="nl-NL"/>
              <a:t>24/25-9-2020</a:t>
            </a:r>
            <a:endParaRPr lang="en-US"/>
          </a:p>
        </p:txBody>
      </p:sp>
      <p:pic>
        <p:nvPicPr>
          <p:cNvPr id="3" name="Picture 2">
            <a:extLst>
              <a:ext uri="{FF2B5EF4-FFF2-40B4-BE49-F238E27FC236}">
                <a16:creationId xmlns:a16="http://schemas.microsoft.com/office/drawing/2014/main" id="{2C750B03-C51A-4EA5-B7C1-6F06E9C389F5}"/>
              </a:ext>
            </a:extLst>
          </p:cNvPr>
          <p:cNvPicPr>
            <a:picLocks noChangeAspect="1"/>
          </p:cNvPicPr>
          <p:nvPr/>
        </p:nvPicPr>
        <p:blipFill rotWithShape="1">
          <a:blip r:embed="rId3"/>
          <a:srcRect l="18656" r="7004"/>
          <a:stretch/>
        </p:blipFill>
        <p:spPr>
          <a:xfrm>
            <a:off x="4639056" y="10"/>
            <a:ext cx="7552944" cy="6857990"/>
          </a:xfrm>
          <a:prstGeom prst="rect">
            <a:avLst/>
          </a:prstGeom>
          <a:ln>
            <a:noFill/>
          </a:ln>
          <a:effectLst/>
        </p:spPr>
      </p:pic>
    </p:spTree>
    <p:extLst>
      <p:ext uri="{BB962C8B-B14F-4D97-AF65-F5344CB8AC3E}">
        <p14:creationId xmlns:p14="http://schemas.microsoft.com/office/powerpoint/2010/main" val="2677623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6400398-91E0-40D7-B511-FF668B86794E}"/>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a:t>Engines of expansion</a:t>
            </a:r>
          </a:p>
        </p:txBody>
      </p:sp>
      <p:sp>
        <p:nvSpPr>
          <p:cNvPr id="3" name="Tijdelijke aanduiding voor inhoud 2">
            <a:extLst>
              <a:ext uri="{FF2B5EF4-FFF2-40B4-BE49-F238E27FC236}">
                <a16:creationId xmlns:a16="http://schemas.microsoft.com/office/drawing/2014/main" id="{EFF28868-8922-4DE7-AA5C-F0A9F66BADC1}"/>
              </a:ext>
            </a:extLst>
          </p:cNvPr>
          <p:cNvSpPr>
            <a:spLocks noGrp="1"/>
          </p:cNvSpPr>
          <p:nvPr>
            <p:ph sz="half" idx="1"/>
          </p:nvPr>
        </p:nvSpPr>
        <p:spPr>
          <a:xfrm>
            <a:off x="784743" y="2286000"/>
            <a:ext cx="5793475" cy="3581400"/>
          </a:xfrm>
        </p:spPr>
        <p:txBody>
          <a:bodyPr vert="horz" lIns="91440" tIns="45720" rIns="91440" bIns="45720" rtlCol="0">
            <a:normAutofit/>
          </a:bodyPr>
          <a:lstStyle/>
          <a:p>
            <a:r>
              <a:rPr lang="en-US" sz="2400" dirty="0" err="1"/>
              <a:t>Industriële</a:t>
            </a:r>
            <a:r>
              <a:rPr lang="en-US" sz="2400" dirty="0"/>
              <a:t> </a:t>
            </a:r>
            <a:r>
              <a:rPr lang="en-US" sz="2400" dirty="0" err="1"/>
              <a:t>revolutie</a:t>
            </a:r>
            <a:endParaRPr lang="en-US" sz="2400" dirty="0"/>
          </a:p>
          <a:p>
            <a:pPr marL="384048" lvl="1"/>
            <a:r>
              <a:rPr lang="en-US" sz="2400" dirty="0" err="1"/>
              <a:t>Infrastructuur</a:t>
            </a:r>
            <a:endParaRPr lang="en-US" sz="2400" dirty="0"/>
          </a:p>
          <a:p>
            <a:pPr marL="384048" lvl="1"/>
            <a:r>
              <a:rPr lang="en-US" sz="2400" dirty="0" err="1"/>
              <a:t>Handelskapitalisme</a:t>
            </a:r>
            <a:r>
              <a:rPr lang="en-US" sz="2400" dirty="0"/>
              <a:t> </a:t>
            </a:r>
            <a:r>
              <a:rPr lang="en-US" sz="2400" dirty="0">
                <a:sym typeface="Wingdings" panose="05000000000000000000" pitchFamily="2" charset="2"/>
              </a:rPr>
              <a:t> </a:t>
            </a:r>
            <a:r>
              <a:rPr lang="en-US" sz="2400" dirty="0" err="1"/>
              <a:t>industrieel</a:t>
            </a:r>
            <a:r>
              <a:rPr lang="en-US" sz="2400" dirty="0"/>
              <a:t> </a:t>
            </a:r>
            <a:r>
              <a:rPr lang="en-US" sz="2400" dirty="0" err="1"/>
              <a:t>kapitalisme</a:t>
            </a:r>
            <a:r>
              <a:rPr lang="en-US" sz="2400" dirty="0"/>
              <a:t> </a:t>
            </a:r>
          </a:p>
          <a:p>
            <a:pPr marL="384048" lvl="1"/>
            <a:r>
              <a:rPr lang="en-US" sz="2400" dirty="0" err="1">
                <a:sym typeface="Wingdings" panose="05000000000000000000" pitchFamily="2" charset="2"/>
              </a:rPr>
              <a:t>Technologische</a:t>
            </a:r>
            <a:r>
              <a:rPr lang="en-US" sz="2400" dirty="0">
                <a:sym typeface="Wingdings" panose="05000000000000000000" pitchFamily="2" charset="2"/>
              </a:rPr>
              <a:t> en </a:t>
            </a:r>
            <a:r>
              <a:rPr lang="en-US" sz="2400" dirty="0" err="1">
                <a:sym typeface="Wingdings" panose="05000000000000000000" pitchFamily="2" charset="2"/>
              </a:rPr>
              <a:t>militaire</a:t>
            </a:r>
            <a:r>
              <a:rPr lang="en-US" sz="2400" dirty="0">
                <a:sym typeface="Wingdings" panose="05000000000000000000" pitchFamily="2" charset="2"/>
              </a:rPr>
              <a:t> </a:t>
            </a:r>
            <a:r>
              <a:rPr lang="en-US" sz="2400" dirty="0" err="1">
                <a:sym typeface="Wingdings" panose="05000000000000000000" pitchFamily="2" charset="2"/>
              </a:rPr>
              <a:t>macht</a:t>
            </a:r>
            <a:r>
              <a:rPr lang="en-US" sz="2400" dirty="0"/>
              <a:t>	</a:t>
            </a:r>
          </a:p>
          <a:p>
            <a:r>
              <a:rPr lang="en-US" sz="2400" dirty="0" err="1"/>
              <a:t>Rol</a:t>
            </a:r>
            <a:r>
              <a:rPr lang="en-US" sz="2400" dirty="0"/>
              <a:t> </a:t>
            </a:r>
            <a:r>
              <a:rPr lang="en-US" sz="2400" dirty="0" err="1"/>
              <a:t>actoren</a:t>
            </a:r>
            <a:r>
              <a:rPr lang="en-US" sz="2400" dirty="0"/>
              <a:t> </a:t>
            </a:r>
          </a:p>
          <a:p>
            <a:pPr marL="384048" lvl="1"/>
            <a:r>
              <a:rPr lang="en-US" sz="2400" dirty="0" err="1"/>
              <a:t>handelaars</a:t>
            </a:r>
            <a:r>
              <a:rPr lang="en-US" sz="2400" dirty="0"/>
              <a:t>, </a:t>
            </a:r>
            <a:r>
              <a:rPr lang="en-US" sz="2400" dirty="0" err="1"/>
              <a:t>missionarissen</a:t>
            </a:r>
            <a:r>
              <a:rPr lang="en-US" sz="2400" dirty="0"/>
              <a:t>, </a:t>
            </a:r>
            <a:r>
              <a:rPr lang="en-US" sz="2400" dirty="0" err="1"/>
              <a:t>avonturiers</a:t>
            </a:r>
            <a:r>
              <a:rPr lang="en-US" sz="2400" dirty="0"/>
              <a:t>, </a:t>
            </a:r>
            <a:r>
              <a:rPr lang="en-US" sz="2400" dirty="0" err="1"/>
              <a:t>onderzoekers</a:t>
            </a:r>
            <a:r>
              <a:rPr lang="en-US" sz="2400" dirty="0"/>
              <a:t> </a:t>
            </a:r>
            <a:r>
              <a:rPr lang="en-US" sz="2400" dirty="0" err="1"/>
              <a:t>etc</a:t>
            </a:r>
            <a:endParaRPr lang="en-US" sz="2400" dirty="0"/>
          </a:p>
          <a:p>
            <a:endParaRPr lang="en-US" dirty="0"/>
          </a:p>
          <a:p>
            <a:endParaRPr lang="en-US" dirty="0"/>
          </a:p>
          <a:p>
            <a:endParaRPr lang="en-US" dirty="0"/>
          </a:p>
        </p:txBody>
      </p:sp>
      <p:sp>
        <p:nvSpPr>
          <p:cNvPr id="4" name="Tijdelijke aanduiding voor datum 3">
            <a:extLst>
              <a:ext uri="{FF2B5EF4-FFF2-40B4-BE49-F238E27FC236}">
                <a16:creationId xmlns:a16="http://schemas.microsoft.com/office/drawing/2014/main" id="{923BD347-44D0-4F64-B6D3-61E5F6D53A1A}"/>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defRPr/>
            </a:pPr>
            <a:r>
              <a:rPr lang="nl-NL"/>
              <a:t>24/25-9-2020</a:t>
            </a:r>
            <a:endParaRPr lang="en-US"/>
          </a:p>
        </p:txBody>
      </p:sp>
      <p:sp>
        <p:nvSpPr>
          <p:cNvPr id="75" name="Rectangle 74">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http://blogs.sussex.ac.uk/snapshotsofempire/files/2016/03/berenice.jpg">
            <a:extLst>
              <a:ext uri="{FF2B5EF4-FFF2-40B4-BE49-F238E27FC236}">
                <a16:creationId xmlns:a16="http://schemas.microsoft.com/office/drawing/2014/main" id="{119F2829-440D-4512-804E-2DB23DAB0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59" r="26357" b="-2"/>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2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289D-2755-4DE0-BC8E-669EBC2D1286}"/>
              </a:ext>
            </a:extLst>
          </p:cNvPr>
          <p:cNvSpPr>
            <a:spLocks noGrp="1"/>
          </p:cNvSpPr>
          <p:nvPr>
            <p:ph type="title"/>
          </p:nvPr>
        </p:nvSpPr>
        <p:spPr/>
        <p:txBody>
          <a:bodyPr>
            <a:normAutofit/>
          </a:bodyPr>
          <a:lstStyle/>
          <a:p>
            <a:r>
              <a:rPr lang="en-US" dirty="0" err="1"/>
              <a:t>Emancipatie</a:t>
            </a:r>
            <a:endParaRPr lang="nl-NL"/>
          </a:p>
        </p:txBody>
      </p:sp>
      <p:graphicFrame>
        <p:nvGraphicFramePr>
          <p:cNvPr id="6" name="Content Placeholder 2">
            <a:extLst>
              <a:ext uri="{FF2B5EF4-FFF2-40B4-BE49-F238E27FC236}">
                <a16:creationId xmlns:a16="http://schemas.microsoft.com/office/drawing/2014/main" id="{6D5FD83A-8A48-420D-B870-6FB001F60B4F}"/>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B6E733A-858D-4784-8066-6A4F862919B6}"/>
              </a:ext>
            </a:extLst>
          </p:cNvPr>
          <p:cNvSpPr>
            <a:spLocks noGrp="1"/>
          </p:cNvSpPr>
          <p:nvPr>
            <p:ph type="dt" sz="half" idx="10"/>
          </p:nvPr>
        </p:nvSpPr>
        <p:spPr/>
        <p:txBody>
          <a:bodyPr>
            <a:normAutofit/>
          </a:bodyPr>
          <a:lstStyle/>
          <a:p>
            <a:pPr>
              <a:spcAft>
                <a:spcPts val="600"/>
              </a:spcAft>
              <a:defRPr/>
            </a:pPr>
            <a:r>
              <a:rPr lang="nl-NL"/>
              <a:t>24/25-9-2020</a:t>
            </a:r>
          </a:p>
        </p:txBody>
      </p:sp>
    </p:spTree>
    <p:extLst>
      <p:ext uri="{BB962C8B-B14F-4D97-AF65-F5344CB8AC3E}">
        <p14:creationId xmlns:p14="http://schemas.microsoft.com/office/powerpoint/2010/main" val="4192386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871DE-7B71-4543-8C2F-5A83DB262889}"/>
              </a:ext>
            </a:extLst>
          </p:cNvPr>
          <p:cNvSpPr>
            <a:spLocks noGrp="1"/>
          </p:cNvSpPr>
          <p:nvPr>
            <p:ph type="title"/>
          </p:nvPr>
        </p:nvSpPr>
        <p:spPr/>
        <p:txBody>
          <a:bodyPr/>
          <a:lstStyle/>
          <a:p>
            <a:r>
              <a:rPr lang="nl-NL" dirty="0"/>
              <a:t>Indian National </a:t>
            </a:r>
            <a:r>
              <a:rPr lang="nl-NL" dirty="0" err="1"/>
              <a:t>Congress</a:t>
            </a:r>
            <a:r>
              <a:rPr lang="nl-NL" dirty="0"/>
              <a:t> (1885)</a:t>
            </a:r>
          </a:p>
        </p:txBody>
      </p:sp>
      <p:sp>
        <p:nvSpPr>
          <p:cNvPr id="3" name="Tijdelijke aanduiding voor datum 2">
            <a:extLst>
              <a:ext uri="{FF2B5EF4-FFF2-40B4-BE49-F238E27FC236}">
                <a16:creationId xmlns:a16="http://schemas.microsoft.com/office/drawing/2014/main" id="{A836B313-015A-4FF1-AFF6-0E01616538F4}"/>
              </a:ext>
            </a:extLst>
          </p:cNvPr>
          <p:cNvSpPr>
            <a:spLocks noGrp="1"/>
          </p:cNvSpPr>
          <p:nvPr>
            <p:ph type="dt" sz="half" idx="10"/>
          </p:nvPr>
        </p:nvSpPr>
        <p:spPr/>
        <p:txBody>
          <a:bodyPr/>
          <a:lstStyle/>
          <a:p>
            <a:pPr>
              <a:defRPr/>
            </a:pPr>
            <a:r>
              <a:rPr lang="nl-NL"/>
              <a:t>24/25-9-2020</a:t>
            </a:r>
          </a:p>
        </p:txBody>
      </p:sp>
      <p:pic>
        <p:nvPicPr>
          <p:cNvPr id="7" name="Afbeelding 6">
            <a:extLst>
              <a:ext uri="{FF2B5EF4-FFF2-40B4-BE49-F238E27FC236}">
                <a16:creationId xmlns:a16="http://schemas.microsoft.com/office/drawing/2014/main" id="{96CD9CF3-D813-4424-88C3-906656F7B7FA}"/>
              </a:ext>
            </a:extLst>
          </p:cNvPr>
          <p:cNvPicPr>
            <a:picLocks noChangeAspect="1"/>
          </p:cNvPicPr>
          <p:nvPr/>
        </p:nvPicPr>
        <p:blipFill>
          <a:blip r:embed="rId2"/>
          <a:stretch>
            <a:fillRect/>
          </a:stretch>
        </p:blipFill>
        <p:spPr>
          <a:xfrm>
            <a:off x="2063552" y="1403565"/>
            <a:ext cx="7128792" cy="4671633"/>
          </a:xfrm>
          <a:prstGeom prst="rect">
            <a:avLst/>
          </a:prstGeom>
        </p:spPr>
      </p:pic>
    </p:spTree>
    <p:extLst>
      <p:ext uri="{BB962C8B-B14F-4D97-AF65-F5344CB8AC3E}">
        <p14:creationId xmlns:p14="http://schemas.microsoft.com/office/powerpoint/2010/main" val="420638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871DE-7B71-4543-8C2F-5A83DB262889}"/>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dirty="0"/>
              <a:t>Indian National Congress (1885)</a:t>
            </a:r>
          </a:p>
        </p:txBody>
      </p:sp>
      <p:sp>
        <p:nvSpPr>
          <p:cNvPr id="3" name="Tijdelijke aanduiding voor inhoud 2">
            <a:extLst>
              <a:ext uri="{FF2B5EF4-FFF2-40B4-BE49-F238E27FC236}">
                <a16:creationId xmlns:a16="http://schemas.microsoft.com/office/drawing/2014/main" id="{83691CEA-B72D-4B1F-99D5-001A367C5358}"/>
              </a:ext>
            </a:extLst>
          </p:cNvPr>
          <p:cNvSpPr>
            <a:spLocks noGrp="1"/>
          </p:cNvSpPr>
          <p:nvPr>
            <p:ph sz="half" idx="1"/>
          </p:nvPr>
        </p:nvSpPr>
        <p:spPr>
          <a:xfrm>
            <a:off x="784743" y="2286000"/>
            <a:ext cx="5793475" cy="3581400"/>
          </a:xfrm>
        </p:spPr>
        <p:txBody>
          <a:bodyPr vert="horz" lIns="91440" tIns="45720" rIns="91440" bIns="45720" rtlCol="0">
            <a:normAutofit/>
          </a:bodyPr>
          <a:lstStyle/>
          <a:p>
            <a:r>
              <a:rPr lang="en-US"/>
              <a:t>Hoog opgeleide hindoes</a:t>
            </a:r>
          </a:p>
          <a:p>
            <a:r>
              <a:rPr lang="en-US"/>
              <a:t>Dialoog met Londen</a:t>
            </a:r>
          </a:p>
          <a:p>
            <a:r>
              <a:rPr lang="en-US"/>
              <a:t>Klachten over ongelijkheid en uitbuiting (“the drain”)</a:t>
            </a:r>
          </a:p>
          <a:p>
            <a:r>
              <a:rPr lang="en-US"/>
              <a:t>Nationalisme en constitutionalisme</a:t>
            </a:r>
          </a:p>
          <a:p>
            <a:r>
              <a:rPr lang="en-US"/>
              <a:t>Streven naar onafhankelijkheid</a:t>
            </a:r>
          </a:p>
          <a:p>
            <a:pPr marL="384048" lvl="1"/>
            <a:r>
              <a:rPr lang="en-US"/>
              <a:t>Imperium </a:t>
            </a:r>
            <a:r>
              <a:rPr lang="en-US">
                <a:sym typeface="Wingdings" panose="05000000000000000000" pitchFamily="2" charset="2"/>
              </a:rPr>
              <a:t> natie</a:t>
            </a:r>
            <a:endParaRPr lang="en-US"/>
          </a:p>
          <a:p>
            <a:pPr marL="384048" lvl="1"/>
            <a:r>
              <a:rPr lang="en-US"/>
              <a:t>Mahatma Gandhi</a:t>
            </a:r>
          </a:p>
          <a:p>
            <a:pPr marL="384048" lvl="1"/>
            <a:r>
              <a:rPr lang="en-US"/>
              <a:t>1947 onafhankelijkheid</a:t>
            </a:r>
          </a:p>
        </p:txBody>
      </p:sp>
      <p:sp>
        <p:nvSpPr>
          <p:cNvPr id="4" name="Tijdelijke aanduiding voor datum 3">
            <a:extLst>
              <a:ext uri="{FF2B5EF4-FFF2-40B4-BE49-F238E27FC236}">
                <a16:creationId xmlns:a16="http://schemas.microsoft.com/office/drawing/2014/main" id="{9CA046A4-D42B-4F1A-B150-6859C15E9086}"/>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nl-NL"/>
              <a:t>24/25-9-2020</a:t>
            </a:r>
            <a:endParaRPr lang="en-US"/>
          </a:p>
        </p:txBody>
      </p:sp>
      <p:pic>
        <p:nvPicPr>
          <p:cNvPr id="7" name="Afbeelding 6">
            <a:extLst>
              <a:ext uri="{FF2B5EF4-FFF2-40B4-BE49-F238E27FC236}">
                <a16:creationId xmlns:a16="http://schemas.microsoft.com/office/drawing/2014/main" id="{96CD9CF3-D813-4424-88C3-906656F7B7FA}"/>
              </a:ext>
            </a:extLst>
          </p:cNvPr>
          <p:cNvPicPr>
            <a:picLocks noChangeAspect="1"/>
          </p:cNvPicPr>
          <p:nvPr/>
        </p:nvPicPr>
        <p:blipFill rotWithShape="1">
          <a:blip r:embed="rId2"/>
          <a:srcRect l="28601" r="27659" b="2"/>
          <a:stretch/>
        </p:blipFill>
        <p:spPr>
          <a:xfrm>
            <a:off x="7612260" y="10"/>
            <a:ext cx="4579739" cy="6857990"/>
          </a:xfrm>
          <a:prstGeom prst="rect">
            <a:avLst/>
          </a:prstGeom>
        </p:spPr>
      </p:pic>
    </p:spTree>
    <p:extLst>
      <p:ext uri="{BB962C8B-B14F-4D97-AF65-F5344CB8AC3E}">
        <p14:creationId xmlns:p14="http://schemas.microsoft.com/office/powerpoint/2010/main" val="9061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0B22F-44FC-4739-8E69-BA717AF0CF22}"/>
              </a:ext>
            </a:extLst>
          </p:cNvPr>
          <p:cNvSpPr>
            <a:spLocks noGrp="1"/>
          </p:cNvSpPr>
          <p:nvPr>
            <p:ph type="title"/>
          </p:nvPr>
        </p:nvSpPr>
        <p:spPr/>
        <p:txBody>
          <a:bodyPr/>
          <a:lstStyle/>
          <a:p>
            <a:r>
              <a:rPr lang="en-US" dirty="0"/>
              <a:t>India</a:t>
            </a:r>
            <a:endParaRPr lang="nl-NL" dirty="0"/>
          </a:p>
        </p:txBody>
      </p:sp>
      <p:sp>
        <p:nvSpPr>
          <p:cNvPr id="4" name="Tijdelijke aanduiding voor tekst 3">
            <a:extLst>
              <a:ext uri="{FF2B5EF4-FFF2-40B4-BE49-F238E27FC236}">
                <a16:creationId xmlns:a16="http://schemas.microsoft.com/office/drawing/2014/main" id="{0BF3085D-F9E3-4C08-A5D2-0990FFF9A3F2}"/>
              </a:ext>
            </a:extLst>
          </p:cNvPr>
          <p:cNvSpPr>
            <a:spLocks noGrp="1"/>
          </p:cNvSpPr>
          <p:nvPr>
            <p:ph type="body" idx="1"/>
          </p:nvPr>
        </p:nvSpPr>
        <p:spPr/>
        <p:txBody>
          <a:bodyPr/>
          <a:lstStyle/>
          <a:p>
            <a:r>
              <a:rPr lang="nl-NL" dirty="0"/>
              <a:t>2. Waardoor werd India in de 19e eeuw de belangrijkste kolonie binnen het Britse Rijk (1765-1885)?</a:t>
            </a:r>
          </a:p>
        </p:txBody>
      </p:sp>
      <p:sp>
        <p:nvSpPr>
          <p:cNvPr id="3" name="Tijdelijke aanduiding voor datum 2">
            <a:extLst>
              <a:ext uri="{FF2B5EF4-FFF2-40B4-BE49-F238E27FC236}">
                <a16:creationId xmlns:a16="http://schemas.microsoft.com/office/drawing/2014/main" id="{B499A570-093D-43D1-8795-D09DC6AE7D28}"/>
              </a:ext>
            </a:extLst>
          </p:cNvPr>
          <p:cNvSpPr>
            <a:spLocks noGrp="1"/>
          </p:cNvSpPr>
          <p:nvPr>
            <p:ph type="dt" sz="half" idx="10"/>
          </p:nvPr>
        </p:nvSpPr>
        <p:spPr/>
        <p:txBody>
          <a:bodyPr/>
          <a:lstStyle/>
          <a:p>
            <a:pPr>
              <a:defRPr/>
            </a:pPr>
            <a:r>
              <a:rPr lang="nl-NL"/>
              <a:t>24/25-9-2020</a:t>
            </a:r>
          </a:p>
        </p:txBody>
      </p:sp>
    </p:spTree>
    <p:extLst>
      <p:ext uri="{BB962C8B-B14F-4D97-AF65-F5344CB8AC3E}">
        <p14:creationId xmlns:p14="http://schemas.microsoft.com/office/powerpoint/2010/main" val="144263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D3DB9B-4AB2-470B-B7DC-47A38E8C7D8E}"/>
              </a:ext>
            </a:extLst>
          </p:cNvPr>
          <p:cNvSpPr>
            <a:spLocks noGrp="1"/>
          </p:cNvSpPr>
          <p:nvPr>
            <p:ph type="title"/>
          </p:nvPr>
        </p:nvSpPr>
        <p:spPr/>
        <p:txBody>
          <a:bodyPr/>
          <a:lstStyle/>
          <a:p>
            <a:r>
              <a:rPr lang="en-US" dirty="0" err="1"/>
              <a:t>Keuzemenu</a:t>
            </a:r>
            <a:endParaRPr lang="nl-NL" dirty="0"/>
          </a:p>
        </p:txBody>
      </p:sp>
      <p:sp>
        <p:nvSpPr>
          <p:cNvPr id="6" name="Content Placeholder 5">
            <a:extLst>
              <a:ext uri="{FF2B5EF4-FFF2-40B4-BE49-F238E27FC236}">
                <a16:creationId xmlns:a16="http://schemas.microsoft.com/office/drawing/2014/main" id="{5D824B1D-4CE6-41C8-8F79-D0FC9DA2EEDF}"/>
              </a:ext>
            </a:extLst>
          </p:cNvPr>
          <p:cNvSpPr>
            <a:spLocks noGrp="1"/>
          </p:cNvSpPr>
          <p:nvPr>
            <p:ph idx="1"/>
          </p:nvPr>
        </p:nvSpPr>
        <p:spPr/>
        <p:txBody>
          <a:bodyPr/>
          <a:lstStyle/>
          <a:p>
            <a:r>
              <a:rPr lang="nl-NL" dirty="0"/>
              <a:t>[25] Wereldwijde handelscontacten … wereldeconomie (East India Company)</a:t>
            </a:r>
          </a:p>
          <a:p>
            <a:r>
              <a:rPr lang="nl-NL" dirty="0"/>
              <a:t>[29] Uitbouw van de Europese overheersing ... (Indian </a:t>
            </a:r>
            <a:r>
              <a:rPr lang="nl-NL" dirty="0" err="1"/>
              <a:t>Rebellion</a:t>
            </a:r>
            <a:r>
              <a:rPr lang="nl-NL" dirty="0"/>
              <a:t>)</a:t>
            </a:r>
          </a:p>
          <a:p>
            <a:r>
              <a:rPr lang="nl-NL" dirty="0"/>
              <a:t>[31] De industriële revolutie… (handel, katoen)</a:t>
            </a:r>
          </a:p>
          <a:p>
            <a:r>
              <a:rPr lang="nl-NL" dirty="0"/>
              <a:t>[34] De opkomst van emancipatiebewegingen (</a:t>
            </a:r>
            <a:r>
              <a:rPr lang="en-US" dirty="0"/>
              <a:t>Indian National Congress</a:t>
            </a:r>
            <a:r>
              <a:rPr lang="nl-NL" dirty="0"/>
              <a:t>)</a:t>
            </a:r>
          </a:p>
          <a:p>
            <a:endParaRPr lang="nl-NL" dirty="0"/>
          </a:p>
          <a:p>
            <a:endParaRPr lang="nl-NL" dirty="0"/>
          </a:p>
          <a:p>
            <a:endParaRPr lang="nl-NL" dirty="0"/>
          </a:p>
          <a:p>
            <a:endParaRPr lang="nl-NL" dirty="0"/>
          </a:p>
          <a:p>
            <a:endParaRPr lang="en-US" dirty="0"/>
          </a:p>
        </p:txBody>
      </p:sp>
      <p:sp>
        <p:nvSpPr>
          <p:cNvPr id="4" name="Date Placeholder 3">
            <a:extLst>
              <a:ext uri="{FF2B5EF4-FFF2-40B4-BE49-F238E27FC236}">
                <a16:creationId xmlns:a16="http://schemas.microsoft.com/office/drawing/2014/main" id="{3D17A9B4-B7A8-443A-8165-72CA261CF46E}"/>
              </a:ext>
            </a:extLst>
          </p:cNvPr>
          <p:cNvSpPr>
            <a:spLocks noGrp="1"/>
          </p:cNvSpPr>
          <p:nvPr>
            <p:ph type="dt" sz="half" idx="10"/>
          </p:nvPr>
        </p:nvSpPr>
        <p:spPr/>
        <p:txBody>
          <a:bodyPr/>
          <a:lstStyle/>
          <a:p>
            <a:pPr>
              <a:defRPr/>
            </a:pPr>
            <a:r>
              <a:rPr lang="nl-NL"/>
              <a:t>24/25-9-2020</a:t>
            </a:r>
          </a:p>
        </p:txBody>
      </p:sp>
    </p:spTree>
    <p:extLst>
      <p:ext uri="{BB962C8B-B14F-4D97-AF65-F5344CB8AC3E}">
        <p14:creationId xmlns:p14="http://schemas.microsoft.com/office/powerpoint/2010/main" val="2809457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50CA86-3596-49F0-B3F6-68CA00451077}"/>
              </a:ext>
            </a:extLst>
          </p:cNvPr>
          <p:cNvSpPr>
            <a:spLocks noGrp="1"/>
          </p:cNvSpPr>
          <p:nvPr>
            <p:ph type="title"/>
          </p:nvPr>
        </p:nvSpPr>
        <p:spPr/>
        <p:txBody>
          <a:bodyPr>
            <a:normAutofit/>
          </a:bodyPr>
          <a:lstStyle/>
          <a:p>
            <a:r>
              <a:rPr lang="nl-NL"/>
              <a:t>Wereldeconomie	</a:t>
            </a:r>
            <a:br>
              <a:rPr lang="nl-NL"/>
            </a:br>
            <a:endParaRPr lang="nl-NL"/>
          </a:p>
        </p:txBody>
      </p:sp>
      <p:graphicFrame>
        <p:nvGraphicFramePr>
          <p:cNvPr id="9" name="Content Placeholder 6">
            <a:extLst>
              <a:ext uri="{FF2B5EF4-FFF2-40B4-BE49-F238E27FC236}">
                <a16:creationId xmlns:a16="http://schemas.microsoft.com/office/drawing/2014/main" id="{12003A1A-9DE1-40D9-A5E4-F2BC4132B838}"/>
              </a:ext>
            </a:extLst>
          </p:cNvPr>
          <p:cNvGraphicFramePr>
            <a:graphicFrameLocks noGrp="1"/>
          </p:cNvGraphicFramePr>
          <p:nvPr>
            <p:ph idx="1"/>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5F5444F1-AF91-4D78-B443-1DD4F1DFBF03}"/>
              </a:ext>
            </a:extLst>
          </p:cNvPr>
          <p:cNvSpPr>
            <a:spLocks noGrp="1"/>
          </p:cNvSpPr>
          <p:nvPr>
            <p:ph type="dt" sz="half" idx="10"/>
          </p:nvPr>
        </p:nvSpPr>
        <p:spPr/>
        <p:txBody>
          <a:bodyPr>
            <a:normAutofit/>
          </a:bodyPr>
          <a:lstStyle/>
          <a:p>
            <a:pPr>
              <a:spcAft>
                <a:spcPts val="600"/>
              </a:spcAft>
              <a:defRPr/>
            </a:pPr>
            <a:r>
              <a:rPr lang="nl-NL"/>
              <a:t>24/25-9-2020</a:t>
            </a:r>
          </a:p>
        </p:txBody>
      </p:sp>
    </p:spTree>
    <p:extLst>
      <p:ext uri="{BB962C8B-B14F-4D97-AF65-F5344CB8AC3E}">
        <p14:creationId xmlns:p14="http://schemas.microsoft.com/office/powerpoint/2010/main" val="337723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53E2C7-4492-4AAF-A5C7-2BC416440DE2}"/>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a:t>Verdrag van Allahabad (1765)</a:t>
            </a:r>
          </a:p>
        </p:txBody>
      </p:sp>
      <p:pic>
        <p:nvPicPr>
          <p:cNvPr id="8" name="Tijdelijke aanduiding voor inhoud 7">
            <a:extLst>
              <a:ext uri="{FF2B5EF4-FFF2-40B4-BE49-F238E27FC236}">
                <a16:creationId xmlns:a16="http://schemas.microsoft.com/office/drawing/2014/main" id="{44180E68-3405-4D7E-961F-D6B04DF78BC0}"/>
              </a:ext>
            </a:extLst>
          </p:cNvPr>
          <p:cNvPicPr>
            <a:picLocks noGrp="1" noChangeAspect="1"/>
          </p:cNvPicPr>
          <p:nvPr>
            <p:ph sz="half" idx="1"/>
          </p:nvPr>
        </p:nvPicPr>
        <p:blipFill rotWithShape="1">
          <a:blip r:embed="rId2"/>
          <a:srcRect r="1" b="7907"/>
          <a:stretch/>
        </p:blipFill>
        <p:spPr>
          <a:xfrm>
            <a:off x="7612260" y="10"/>
            <a:ext cx="4579739" cy="6857990"/>
          </a:xfrm>
          <a:prstGeom prst="rect">
            <a:avLst/>
          </a:prstGeom>
        </p:spPr>
      </p:pic>
      <p:sp>
        <p:nvSpPr>
          <p:cNvPr id="9" name="Tijdelijke aanduiding voor inhoud 8">
            <a:extLst>
              <a:ext uri="{FF2B5EF4-FFF2-40B4-BE49-F238E27FC236}">
                <a16:creationId xmlns:a16="http://schemas.microsoft.com/office/drawing/2014/main" id="{9964B840-516F-4475-8844-E2F7C6F08847}"/>
              </a:ext>
            </a:extLst>
          </p:cNvPr>
          <p:cNvSpPr>
            <a:spLocks noGrp="1"/>
          </p:cNvSpPr>
          <p:nvPr>
            <p:ph sz="half" idx="2"/>
          </p:nvPr>
        </p:nvSpPr>
        <p:spPr>
          <a:xfrm>
            <a:off x="784743" y="2286000"/>
            <a:ext cx="5793475" cy="4095328"/>
          </a:xfrm>
        </p:spPr>
        <p:txBody>
          <a:bodyPr vert="horz" lIns="91440" tIns="45720" rIns="91440" bIns="45720" rtlCol="0">
            <a:normAutofit/>
          </a:bodyPr>
          <a:lstStyle/>
          <a:p>
            <a:r>
              <a:rPr lang="en-US" sz="1800" dirty="0" err="1">
                <a:solidFill>
                  <a:schemeClr val="tx1"/>
                </a:solidFill>
              </a:rPr>
              <a:t>Mogolkeizer</a:t>
            </a:r>
            <a:r>
              <a:rPr lang="en-US" sz="1800" dirty="0">
                <a:solidFill>
                  <a:schemeClr val="tx1"/>
                </a:solidFill>
              </a:rPr>
              <a:t> Shah </a:t>
            </a:r>
            <a:r>
              <a:rPr lang="en-US" sz="1800" dirty="0" err="1">
                <a:solidFill>
                  <a:schemeClr val="tx1"/>
                </a:solidFill>
              </a:rPr>
              <a:t>Alam</a:t>
            </a:r>
            <a:r>
              <a:rPr lang="en-US" sz="1800" dirty="0">
                <a:solidFill>
                  <a:schemeClr val="tx1"/>
                </a:solidFill>
              </a:rPr>
              <a:t> II en Robert Clive </a:t>
            </a:r>
          </a:p>
          <a:p>
            <a:pPr lvl="1"/>
            <a:r>
              <a:rPr lang="en-US" sz="1800" dirty="0" err="1">
                <a:solidFill>
                  <a:schemeClr val="tx1"/>
                </a:solidFill>
              </a:rPr>
              <a:t>Multicultureel</a:t>
            </a:r>
            <a:r>
              <a:rPr lang="en-US" sz="1800" dirty="0">
                <a:solidFill>
                  <a:schemeClr val="tx1"/>
                </a:solidFill>
              </a:rPr>
              <a:t> </a:t>
            </a:r>
            <a:r>
              <a:rPr lang="en-US" sz="1800" dirty="0" err="1">
                <a:solidFill>
                  <a:schemeClr val="tx1"/>
                </a:solidFill>
              </a:rPr>
              <a:t>moslimrijk</a:t>
            </a:r>
            <a:r>
              <a:rPr lang="en-US" sz="1800" dirty="0">
                <a:solidFill>
                  <a:schemeClr val="tx1"/>
                </a:solidFill>
              </a:rPr>
              <a:t>, 150m, </a:t>
            </a:r>
          </a:p>
          <a:p>
            <a:pPr lvl="1"/>
            <a:r>
              <a:rPr lang="en-US" sz="1800" dirty="0">
                <a:solidFill>
                  <a:schemeClr val="tx1"/>
                </a:solidFill>
              </a:rPr>
              <a:t>25% </a:t>
            </a:r>
            <a:r>
              <a:rPr lang="en-US" sz="1800" dirty="0" err="1">
                <a:solidFill>
                  <a:schemeClr val="tx1"/>
                </a:solidFill>
              </a:rPr>
              <a:t>wereldeconomie</a:t>
            </a:r>
            <a:r>
              <a:rPr lang="en-US" sz="1800" dirty="0">
                <a:solidFill>
                  <a:schemeClr val="tx1"/>
                </a:solidFill>
              </a:rPr>
              <a:t> (</a:t>
            </a:r>
            <a:r>
              <a:rPr lang="en-US" sz="1800" dirty="0" err="1">
                <a:solidFill>
                  <a:schemeClr val="tx1"/>
                </a:solidFill>
              </a:rPr>
              <a:t>textiel</a:t>
            </a:r>
            <a:r>
              <a:rPr lang="en-US" sz="1800" dirty="0">
                <a:solidFill>
                  <a:schemeClr val="tx1"/>
                </a:solidFill>
              </a:rPr>
              <a:t>, schepen, </a:t>
            </a:r>
            <a:r>
              <a:rPr lang="en-US" sz="1800" dirty="0" err="1">
                <a:solidFill>
                  <a:schemeClr val="tx1"/>
                </a:solidFill>
              </a:rPr>
              <a:t>staal</a:t>
            </a:r>
            <a:r>
              <a:rPr lang="en-US" sz="1800" dirty="0">
                <a:solidFill>
                  <a:schemeClr val="tx1"/>
                </a:solidFill>
              </a:rPr>
              <a:t>)</a:t>
            </a:r>
          </a:p>
          <a:p>
            <a:r>
              <a:rPr lang="en-US" sz="1800" dirty="0">
                <a:solidFill>
                  <a:schemeClr val="tx1"/>
                </a:solidFill>
              </a:rPr>
              <a:t>East India Company</a:t>
            </a:r>
          </a:p>
          <a:p>
            <a:pPr lvl="1"/>
            <a:r>
              <a:rPr lang="en-US" sz="1600" dirty="0" err="1">
                <a:solidFill>
                  <a:schemeClr val="tx1"/>
                </a:solidFill>
              </a:rPr>
              <a:t>Belastinginning</a:t>
            </a:r>
            <a:r>
              <a:rPr lang="en-US" sz="1600" dirty="0">
                <a:solidFill>
                  <a:schemeClr val="tx1"/>
                </a:solidFill>
              </a:rPr>
              <a:t> (</a:t>
            </a:r>
            <a:r>
              <a:rPr lang="en-US" sz="1600" dirty="0" err="1">
                <a:solidFill>
                  <a:schemeClr val="tx1"/>
                </a:solidFill>
              </a:rPr>
              <a:t>diwani-recht</a:t>
            </a:r>
            <a:r>
              <a:rPr lang="en-US" sz="1600" dirty="0">
                <a:solidFill>
                  <a:schemeClr val="tx1"/>
                </a:solidFill>
              </a:rPr>
              <a:t>)</a:t>
            </a:r>
          </a:p>
          <a:p>
            <a:pPr lvl="1"/>
            <a:r>
              <a:rPr lang="en-US" sz="1600" dirty="0">
                <a:solidFill>
                  <a:schemeClr val="tx1"/>
                </a:solidFill>
              </a:rPr>
              <a:t>Bestuur</a:t>
            </a:r>
          </a:p>
          <a:p>
            <a:pPr lvl="1"/>
            <a:r>
              <a:rPr lang="en-US" sz="1600" dirty="0" err="1">
                <a:solidFill>
                  <a:schemeClr val="tx1"/>
                </a:solidFill>
              </a:rPr>
              <a:t>Geweldsmonopolie</a:t>
            </a:r>
            <a:endParaRPr lang="en-US" sz="1600" dirty="0">
              <a:solidFill>
                <a:schemeClr val="tx1"/>
              </a:solidFill>
            </a:endParaRPr>
          </a:p>
          <a:p>
            <a:pPr lvl="1"/>
            <a:r>
              <a:rPr lang="en-US" sz="1600" dirty="0">
                <a:solidFill>
                  <a:schemeClr val="tx1"/>
                </a:solidFill>
              </a:rPr>
              <a:t>Handel: </a:t>
            </a:r>
            <a:r>
              <a:rPr lang="en-US" sz="1600" dirty="0" err="1">
                <a:solidFill>
                  <a:schemeClr val="tx1"/>
                </a:solidFill>
              </a:rPr>
              <a:t>katoen</a:t>
            </a:r>
            <a:r>
              <a:rPr lang="en-US" sz="1600" dirty="0">
                <a:solidFill>
                  <a:schemeClr val="tx1"/>
                </a:solidFill>
              </a:rPr>
              <a:t>, opium, indigo, en thee</a:t>
            </a:r>
          </a:p>
          <a:p>
            <a:r>
              <a:rPr lang="en-US" sz="1800" dirty="0" err="1">
                <a:solidFill>
                  <a:schemeClr val="tx1"/>
                </a:solidFill>
              </a:rPr>
              <a:t>Formeel</a:t>
            </a:r>
            <a:r>
              <a:rPr lang="en-US" sz="1800" dirty="0">
                <a:solidFill>
                  <a:schemeClr val="tx1"/>
                </a:solidFill>
              </a:rPr>
              <a:t> begin </a:t>
            </a:r>
            <a:r>
              <a:rPr lang="en-US" sz="1800" dirty="0" err="1">
                <a:solidFill>
                  <a:schemeClr val="tx1"/>
                </a:solidFill>
              </a:rPr>
              <a:t>Britse</a:t>
            </a:r>
            <a:r>
              <a:rPr lang="en-US" sz="1800" dirty="0">
                <a:solidFill>
                  <a:schemeClr val="tx1"/>
                </a:solidFill>
              </a:rPr>
              <a:t> </a:t>
            </a:r>
            <a:r>
              <a:rPr lang="en-US" sz="1800" dirty="0" err="1">
                <a:solidFill>
                  <a:schemeClr val="tx1"/>
                </a:solidFill>
              </a:rPr>
              <a:t>rijk</a:t>
            </a:r>
            <a:endParaRPr lang="en-US" sz="1800" dirty="0">
              <a:solidFill>
                <a:schemeClr val="tx1"/>
              </a:solidFill>
            </a:endParaRPr>
          </a:p>
          <a:p>
            <a:pPr lvl="1"/>
            <a:r>
              <a:rPr lang="en-US" sz="1800" dirty="0">
                <a:solidFill>
                  <a:schemeClr val="tx1"/>
                </a:solidFill>
              </a:rPr>
              <a:t>Indirect rule (</a:t>
            </a:r>
            <a:r>
              <a:rPr lang="en-US" sz="1800" i="1" dirty="0">
                <a:solidFill>
                  <a:schemeClr val="tx1"/>
                </a:solidFill>
              </a:rPr>
              <a:t>paramountcy</a:t>
            </a:r>
            <a:r>
              <a:rPr lang="en-US" sz="1800" dirty="0">
                <a:solidFill>
                  <a:schemeClr val="tx1"/>
                </a:solidFill>
              </a:rPr>
              <a:t>)</a:t>
            </a:r>
          </a:p>
        </p:txBody>
      </p:sp>
      <p:sp>
        <p:nvSpPr>
          <p:cNvPr id="2" name="Tijdelijke aanduiding voor datum 1">
            <a:extLst>
              <a:ext uri="{FF2B5EF4-FFF2-40B4-BE49-F238E27FC236}">
                <a16:creationId xmlns:a16="http://schemas.microsoft.com/office/drawing/2014/main" id="{7560A246-0F16-4419-9883-642F5F261D2D}"/>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nl-NL"/>
              <a:t>24/25-9-2020</a:t>
            </a:r>
            <a:endParaRPr lang="en-US"/>
          </a:p>
        </p:txBody>
      </p:sp>
      <p:sp>
        <p:nvSpPr>
          <p:cNvPr id="10" name="Rechthoek 9">
            <a:extLst>
              <a:ext uri="{FF2B5EF4-FFF2-40B4-BE49-F238E27FC236}">
                <a16:creationId xmlns:a16="http://schemas.microsoft.com/office/drawing/2014/main" id="{4D00D5AE-794C-4C29-8C91-A366BF4E56DD}"/>
              </a:ext>
            </a:extLst>
          </p:cNvPr>
          <p:cNvSpPr/>
          <p:nvPr/>
        </p:nvSpPr>
        <p:spPr>
          <a:xfrm>
            <a:off x="4439816" y="6343651"/>
            <a:ext cx="3892779" cy="1028698"/>
          </a:xfrm>
          <a:prstGeom prst="rect">
            <a:avLst/>
          </a:prstGeom>
          <a:noFill/>
        </p:spPr>
        <p:txBody>
          <a:bodyPr wrap="square">
            <a:normAutofit/>
          </a:bodyPr>
          <a:lstStyle/>
          <a:p>
            <a:pPr algn="ctr">
              <a:spcAft>
                <a:spcPts val="600"/>
              </a:spcAft>
            </a:pPr>
            <a:r>
              <a:rPr lang="en-US" sz="1400" dirty="0">
                <a:solidFill>
                  <a:srgbClr val="000000"/>
                </a:solidFill>
              </a:rPr>
              <a:t>Robert Clive </a:t>
            </a:r>
            <a:r>
              <a:rPr lang="en-US" sz="1400" dirty="0" err="1">
                <a:solidFill>
                  <a:srgbClr val="000000"/>
                </a:solidFill>
              </a:rPr>
              <a:t>en</a:t>
            </a:r>
            <a:r>
              <a:rPr lang="en-US" sz="1400" dirty="0">
                <a:solidFill>
                  <a:srgbClr val="000000"/>
                </a:solidFill>
              </a:rPr>
              <a:t> Shah </a:t>
            </a:r>
            <a:r>
              <a:rPr lang="en-US" sz="1400" dirty="0" err="1">
                <a:solidFill>
                  <a:srgbClr val="000000"/>
                </a:solidFill>
              </a:rPr>
              <a:t>Alam</a:t>
            </a:r>
            <a:r>
              <a:rPr lang="en-US" sz="1400" dirty="0">
                <a:solidFill>
                  <a:srgbClr val="000000"/>
                </a:solidFill>
              </a:rPr>
              <a:t> II</a:t>
            </a:r>
            <a:endParaRPr lang="nl-NL" sz="1400" dirty="0">
              <a:solidFill>
                <a:srgbClr val="000000"/>
              </a:solidFill>
            </a:endParaRPr>
          </a:p>
        </p:txBody>
      </p:sp>
    </p:spTree>
    <p:extLst>
      <p:ext uri="{BB962C8B-B14F-4D97-AF65-F5344CB8AC3E}">
        <p14:creationId xmlns:p14="http://schemas.microsoft.com/office/powerpoint/2010/main" val="137953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08A928-78BD-4E3E-803C-E65B3BFEA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062" b="15078"/>
          <a:stretch/>
        </p:blipFill>
        <p:spPr bwMode="auto">
          <a:xfrm>
            <a:off x="482600" y="731620"/>
            <a:ext cx="11226799" cy="539009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B2F6276E-A8FA-47FB-8A8A-43FFA3884F6F}"/>
              </a:ext>
            </a:extLst>
          </p:cNvPr>
          <p:cNvSpPr>
            <a:spLocks noGrp="1"/>
          </p:cNvSpPr>
          <p:nvPr>
            <p:ph type="dt" sz="half" idx="10"/>
          </p:nvPr>
        </p:nvSpPr>
        <p:spPr>
          <a:xfrm>
            <a:off x="1390650" y="6330118"/>
            <a:ext cx="1204572" cy="404614"/>
          </a:xfrm>
        </p:spPr>
        <p:txBody>
          <a:bodyPr>
            <a:normAutofit/>
          </a:bodyPr>
          <a:lstStyle/>
          <a:p>
            <a:pPr>
              <a:spcAft>
                <a:spcPts val="600"/>
              </a:spcAft>
              <a:defRPr/>
            </a:pPr>
            <a:r>
              <a:rPr lang="nl-NL">
                <a:solidFill>
                  <a:srgbClr val="000000"/>
                </a:solidFill>
              </a:rPr>
              <a:t>24/25-9-2020</a:t>
            </a:r>
          </a:p>
        </p:txBody>
      </p:sp>
      <p:sp>
        <p:nvSpPr>
          <p:cNvPr id="7" name="Rectangle 6">
            <a:extLst>
              <a:ext uri="{FF2B5EF4-FFF2-40B4-BE49-F238E27FC236}">
                <a16:creationId xmlns:a16="http://schemas.microsoft.com/office/drawing/2014/main" id="{C2D1DB96-2E89-4244-A31B-870B457D5638}"/>
              </a:ext>
            </a:extLst>
          </p:cNvPr>
          <p:cNvSpPr/>
          <p:nvPr/>
        </p:nvSpPr>
        <p:spPr>
          <a:xfrm>
            <a:off x="3101306" y="6086007"/>
            <a:ext cx="8160568" cy="646331"/>
          </a:xfrm>
          <a:prstGeom prst="rect">
            <a:avLst/>
          </a:prstGeom>
        </p:spPr>
        <p:txBody>
          <a:bodyPr wrap="square">
            <a:spAutoFit/>
          </a:bodyPr>
          <a:lstStyle/>
          <a:p>
            <a:pPr>
              <a:spcAft>
                <a:spcPts val="600"/>
              </a:spcAft>
            </a:pPr>
            <a:r>
              <a:rPr lang="nl-NL" dirty="0"/>
              <a:t>Keizer </a:t>
            </a:r>
            <a:r>
              <a:rPr lang="nl-NL" dirty="0" err="1"/>
              <a:t>Shah</a:t>
            </a:r>
            <a:r>
              <a:rPr lang="nl-NL" dirty="0"/>
              <a:t> </a:t>
            </a:r>
            <a:r>
              <a:rPr lang="nl-NL" dirty="0" err="1"/>
              <a:t>Alam</a:t>
            </a:r>
            <a:r>
              <a:rPr lang="nl-NL" dirty="0"/>
              <a:t> II overhandigt Robert Clive een acte waarin hij aan de East India Company het recht op </a:t>
            </a:r>
            <a:r>
              <a:rPr lang="nl-NL" dirty="0" err="1"/>
              <a:t>diwan</a:t>
            </a:r>
            <a:r>
              <a:rPr lang="nl-NL" dirty="0"/>
              <a:t> verleent. Olieverf op doek, Benjamin West, 1818</a:t>
            </a:r>
          </a:p>
        </p:txBody>
      </p:sp>
      <p:sp>
        <p:nvSpPr>
          <p:cNvPr id="9" name="Rectangle 8">
            <a:extLst>
              <a:ext uri="{FF2B5EF4-FFF2-40B4-BE49-F238E27FC236}">
                <a16:creationId xmlns:a16="http://schemas.microsoft.com/office/drawing/2014/main" id="{6910C595-6DDE-4661-85F1-61CD38EB7820}"/>
              </a:ext>
            </a:extLst>
          </p:cNvPr>
          <p:cNvSpPr/>
          <p:nvPr/>
        </p:nvSpPr>
        <p:spPr>
          <a:xfrm>
            <a:off x="3048000" y="2828836"/>
            <a:ext cx="6096000" cy="369332"/>
          </a:xfrm>
          <a:prstGeom prst="rect">
            <a:avLst/>
          </a:prstGeom>
        </p:spPr>
        <p:txBody>
          <a:bodyPr>
            <a:spAutoFit/>
          </a:bodyPr>
          <a:lstStyle/>
          <a:p>
            <a:endParaRPr lang="nl-NL" dirty="0"/>
          </a:p>
        </p:txBody>
      </p:sp>
    </p:spTree>
    <p:extLst>
      <p:ext uri="{BB962C8B-B14F-4D97-AF65-F5344CB8AC3E}">
        <p14:creationId xmlns:p14="http://schemas.microsoft.com/office/powerpoint/2010/main" val="274159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3DCC3-DEC4-4D10-94CD-432C5C8AAACC}"/>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dirty="0"/>
              <a:t>East India Company</a:t>
            </a:r>
          </a:p>
        </p:txBody>
      </p:sp>
      <p:sp>
        <p:nvSpPr>
          <p:cNvPr id="3" name="Tijdelijke aanduiding voor datum 2">
            <a:extLst>
              <a:ext uri="{FF2B5EF4-FFF2-40B4-BE49-F238E27FC236}">
                <a16:creationId xmlns:a16="http://schemas.microsoft.com/office/drawing/2014/main" id="{1AD14210-48EF-47E8-B8D3-4CECEB45DCFF}"/>
              </a:ext>
            </a:extLst>
          </p:cNvPr>
          <p:cNvSpPr>
            <a:spLocks noGrp="1"/>
          </p:cNvSpPr>
          <p:nvPr>
            <p:ph type="dt" sz="half" idx="10"/>
          </p:nvPr>
        </p:nvSpPr>
        <p:spPr>
          <a:xfrm>
            <a:off x="752858" y="6453386"/>
            <a:ext cx="1607944" cy="404614"/>
          </a:xfrm>
        </p:spPr>
        <p:txBody>
          <a:bodyPr vert="horz" lIns="91440" tIns="45720" rIns="91440" bIns="45720" rtlCol="0" anchor="ctr">
            <a:normAutofit/>
          </a:bodyPr>
          <a:lstStyle/>
          <a:p>
            <a:pPr>
              <a:spcAft>
                <a:spcPts val="600"/>
              </a:spcAft>
              <a:defRPr/>
            </a:pPr>
            <a:r>
              <a:rPr lang="nl-NL"/>
              <a:t>24/25-9-2020</a:t>
            </a:r>
            <a:endParaRPr lang="en-US"/>
          </a:p>
        </p:txBody>
      </p:sp>
      <p:pic>
        <p:nvPicPr>
          <p:cNvPr id="8" name="Afbeelding 7" descr="Afbeelding met tekst, kaart&#10;&#10;Automatisch gegenereerde beschrijving">
            <a:extLst>
              <a:ext uri="{FF2B5EF4-FFF2-40B4-BE49-F238E27FC236}">
                <a16:creationId xmlns:a16="http://schemas.microsoft.com/office/drawing/2014/main" id="{E948E823-215D-4AF4-8A1B-A227C7E64AAB}"/>
              </a:ext>
            </a:extLst>
          </p:cNvPr>
          <p:cNvPicPr>
            <a:picLocks noChangeAspect="1"/>
          </p:cNvPicPr>
          <p:nvPr/>
        </p:nvPicPr>
        <p:blipFill rotWithShape="1">
          <a:blip r:embed="rId2"/>
          <a:srcRect t="1871" r="2" b="9121"/>
          <a:stretch/>
        </p:blipFill>
        <p:spPr>
          <a:xfrm>
            <a:off x="5966711" y="183379"/>
            <a:ext cx="6050260" cy="4187119"/>
          </a:xfrm>
          <a:prstGeom prst="rect">
            <a:avLst/>
          </a:prstGeom>
        </p:spPr>
      </p:pic>
      <p:pic>
        <p:nvPicPr>
          <p:cNvPr id="6" name="Afbeelding 5" descr="Afbeelding met tekst, kaart&#10;&#10;Automatisch gegenereerde beschrijving">
            <a:extLst>
              <a:ext uri="{FF2B5EF4-FFF2-40B4-BE49-F238E27FC236}">
                <a16:creationId xmlns:a16="http://schemas.microsoft.com/office/drawing/2014/main" id="{59FF5886-0092-4E67-B2AA-EDEC264C3863}"/>
              </a:ext>
            </a:extLst>
          </p:cNvPr>
          <p:cNvPicPr>
            <a:picLocks noChangeAspect="1"/>
          </p:cNvPicPr>
          <p:nvPr/>
        </p:nvPicPr>
        <p:blipFill rotWithShape="1">
          <a:blip r:embed="rId3"/>
          <a:srcRect r="2" b="10705"/>
          <a:stretch/>
        </p:blipFill>
        <p:spPr>
          <a:xfrm>
            <a:off x="752858" y="184840"/>
            <a:ext cx="6050280" cy="4187119"/>
          </a:xfrm>
          <a:prstGeom prst="rect">
            <a:avLst/>
          </a:prstGeom>
        </p:spPr>
      </p:pic>
    </p:spTree>
    <p:extLst>
      <p:ext uri="{BB962C8B-B14F-4D97-AF65-F5344CB8AC3E}">
        <p14:creationId xmlns:p14="http://schemas.microsoft.com/office/powerpoint/2010/main" val="288553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49A3-61BD-4692-BB2A-D752DCB0B1CF}"/>
              </a:ext>
            </a:extLst>
          </p:cNvPr>
          <p:cNvSpPr>
            <a:spLocks noGrp="1"/>
          </p:cNvSpPr>
          <p:nvPr>
            <p:ph type="title"/>
          </p:nvPr>
        </p:nvSpPr>
        <p:spPr>
          <a:xfrm>
            <a:off x="643467" y="685800"/>
            <a:ext cx="10905066" cy="1485900"/>
          </a:xfrm>
          <a:noFill/>
        </p:spPr>
        <p:txBody>
          <a:bodyPr>
            <a:normAutofit/>
          </a:bodyPr>
          <a:lstStyle/>
          <a:p>
            <a:pPr algn="ctr"/>
            <a:r>
              <a:rPr lang="en-US"/>
              <a:t>Empire</a:t>
            </a:r>
            <a:endParaRPr lang="nl-NL"/>
          </a:p>
        </p:txBody>
      </p:sp>
      <p:graphicFrame>
        <p:nvGraphicFramePr>
          <p:cNvPr id="17" name="Content Placeholder 2">
            <a:extLst>
              <a:ext uri="{FF2B5EF4-FFF2-40B4-BE49-F238E27FC236}">
                <a16:creationId xmlns:a16="http://schemas.microsoft.com/office/drawing/2014/main" id="{F8EAE077-E234-43F3-B3E3-948D9FC36A83}"/>
              </a:ext>
            </a:extLst>
          </p:cNvPr>
          <p:cNvGraphicFramePr>
            <a:graphicFrameLocks noGrp="1"/>
          </p:cNvGraphicFramePr>
          <p:nvPr>
            <p:ph idx="1"/>
          </p:nvPr>
        </p:nvGraphicFramePr>
        <p:xfrm>
          <a:off x="1122972" y="2286000"/>
          <a:ext cx="994605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5C55BF70-3F78-4A06-95D7-2BF177AFC949}"/>
              </a:ext>
            </a:extLst>
          </p:cNvPr>
          <p:cNvSpPr>
            <a:spLocks noGrp="1"/>
          </p:cNvSpPr>
          <p:nvPr>
            <p:ph type="dt" sz="half" idx="10"/>
          </p:nvPr>
        </p:nvSpPr>
        <p:spPr/>
        <p:txBody>
          <a:bodyPr>
            <a:normAutofit/>
          </a:bodyPr>
          <a:lstStyle/>
          <a:p>
            <a:pPr>
              <a:spcAft>
                <a:spcPts val="600"/>
              </a:spcAft>
              <a:defRPr/>
            </a:pPr>
            <a:r>
              <a:rPr lang="nl-NL"/>
              <a:t>24/25-9-2020</a:t>
            </a:r>
          </a:p>
        </p:txBody>
      </p:sp>
    </p:spTree>
    <p:extLst>
      <p:ext uri="{BB962C8B-B14F-4D97-AF65-F5344CB8AC3E}">
        <p14:creationId xmlns:p14="http://schemas.microsoft.com/office/powerpoint/2010/main" val="307293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62EB0A5-DA6A-4559-BE1D-682D2FB3CAB4}"/>
              </a:ext>
            </a:extLst>
          </p:cNvPr>
          <p:cNvSpPr>
            <a:spLocks noGrp="1"/>
          </p:cNvSpPr>
          <p:nvPr>
            <p:ph type="title"/>
          </p:nvPr>
        </p:nvSpPr>
        <p:spPr>
          <a:xfrm>
            <a:off x="5100824" y="685800"/>
            <a:ext cx="6176776" cy="1485900"/>
          </a:xfrm>
        </p:spPr>
        <p:txBody>
          <a:bodyPr vert="horz" lIns="91440" tIns="45720" rIns="91440" bIns="45720" rtlCol="0" anchor="t">
            <a:normAutofit/>
          </a:bodyPr>
          <a:lstStyle/>
          <a:p>
            <a:r>
              <a:rPr lang="en-US"/>
              <a:t>Indian Rebellion (1857)</a:t>
            </a:r>
          </a:p>
        </p:txBody>
      </p:sp>
      <p:pic>
        <p:nvPicPr>
          <p:cNvPr id="8" name="Afbeelding 7">
            <a:extLst>
              <a:ext uri="{FF2B5EF4-FFF2-40B4-BE49-F238E27FC236}">
                <a16:creationId xmlns:a16="http://schemas.microsoft.com/office/drawing/2014/main" id="{015B9310-1D4F-4E25-9D33-7FCDD6601216}"/>
              </a:ext>
            </a:extLst>
          </p:cNvPr>
          <p:cNvPicPr>
            <a:picLocks noChangeAspect="1"/>
          </p:cNvPicPr>
          <p:nvPr/>
        </p:nvPicPr>
        <p:blipFill rotWithShape="1">
          <a:blip r:embed="rId2"/>
          <a:srcRect l="3770" r="13676"/>
          <a:stretch/>
        </p:blipFill>
        <p:spPr>
          <a:xfrm>
            <a:off x="-1" y="10"/>
            <a:ext cx="4373546" cy="6857990"/>
          </a:xfrm>
          <a:prstGeom prst="rect">
            <a:avLst/>
          </a:prstGeom>
        </p:spPr>
      </p:pic>
      <p:sp>
        <p:nvSpPr>
          <p:cNvPr id="17" name="Rectangle 16">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02CBC71D-4161-4E9D-990B-90107E078B66}"/>
              </a:ext>
            </a:extLst>
          </p:cNvPr>
          <p:cNvSpPr>
            <a:spLocks noGrp="1"/>
          </p:cNvSpPr>
          <p:nvPr>
            <p:ph sz="half" idx="1"/>
          </p:nvPr>
        </p:nvSpPr>
        <p:spPr>
          <a:xfrm>
            <a:off x="5100824" y="2286000"/>
            <a:ext cx="6176776" cy="4167386"/>
          </a:xfrm>
        </p:spPr>
        <p:txBody>
          <a:bodyPr vert="horz" lIns="91440" tIns="45720" rIns="91440" bIns="45720" rtlCol="0">
            <a:normAutofit/>
          </a:bodyPr>
          <a:lstStyle/>
          <a:p>
            <a:r>
              <a:rPr lang="en-US" dirty="0"/>
              <a:t>The Mutiny</a:t>
            </a:r>
          </a:p>
          <a:p>
            <a:r>
              <a:rPr lang="en-US" dirty="0" err="1"/>
              <a:t>Legeropstand</a:t>
            </a:r>
            <a:r>
              <a:rPr lang="en-US" dirty="0"/>
              <a:t> (sepoys)</a:t>
            </a:r>
          </a:p>
          <a:p>
            <a:r>
              <a:rPr lang="en-US" dirty="0" err="1"/>
              <a:t>Oorzaken</a:t>
            </a:r>
            <a:r>
              <a:rPr lang="en-US" dirty="0"/>
              <a:t>: </a:t>
            </a:r>
            <a:r>
              <a:rPr lang="en-US" dirty="0" err="1"/>
              <a:t>wanbestuur</a:t>
            </a:r>
            <a:r>
              <a:rPr lang="en-US" dirty="0"/>
              <a:t>, </a:t>
            </a:r>
            <a:r>
              <a:rPr lang="en-US" dirty="0" err="1"/>
              <a:t>uitbuiting</a:t>
            </a:r>
            <a:r>
              <a:rPr lang="en-US" dirty="0"/>
              <a:t>, </a:t>
            </a:r>
            <a:r>
              <a:rPr lang="en-US" dirty="0" err="1"/>
              <a:t>religie</a:t>
            </a:r>
            <a:endParaRPr lang="en-US" dirty="0"/>
          </a:p>
          <a:p>
            <a:r>
              <a:rPr lang="en-US" dirty="0"/>
              <a:t>“</a:t>
            </a:r>
            <a:r>
              <a:rPr lang="en-US" dirty="0" err="1"/>
              <a:t>Eerste</a:t>
            </a:r>
            <a:r>
              <a:rPr lang="en-US" dirty="0"/>
              <a:t> </a:t>
            </a:r>
            <a:r>
              <a:rPr lang="en-US" dirty="0" err="1"/>
              <a:t>Indiase</a:t>
            </a:r>
            <a:r>
              <a:rPr lang="en-US" dirty="0"/>
              <a:t> </a:t>
            </a:r>
            <a:r>
              <a:rPr lang="en-US" dirty="0" err="1"/>
              <a:t>Onafhankelijkheidsoorlog</a:t>
            </a:r>
            <a:r>
              <a:rPr lang="en-US" dirty="0"/>
              <a:t>”</a:t>
            </a:r>
          </a:p>
          <a:p>
            <a:r>
              <a:rPr lang="en-US" dirty="0"/>
              <a:t>Begin direct </a:t>
            </a:r>
            <a:r>
              <a:rPr lang="en-US" dirty="0" err="1"/>
              <a:t>bestuur</a:t>
            </a:r>
            <a:r>
              <a:rPr lang="en-US" dirty="0"/>
              <a:t> </a:t>
            </a:r>
            <a:r>
              <a:rPr lang="en-US" dirty="0" err="1"/>
              <a:t>onder</a:t>
            </a:r>
            <a:r>
              <a:rPr lang="en-US" dirty="0"/>
              <a:t> de kroon </a:t>
            </a:r>
          </a:p>
          <a:p>
            <a:pPr marL="384048" lvl="1"/>
            <a:r>
              <a:rPr lang="en-US" dirty="0"/>
              <a:t>Victoria </a:t>
            </a:r>
            <a:r>
              <a:rPr lang="en-US" dirty="0" err="1"/>
              <a:t>keizerin</a:t>
            </a:r>
            <a:r>
              <a:rPr lang="en-US" dirty="0"/>
              <a:t> van India (1876)</a:t>
            </a:r>
          </a:p>
          <a:p>
            <a:pPr marL="384048" lvl="1"/>
            <a:r>
              <a:rPr lang="en-US" dirty="0" err="1"/>
              <a:t>Britse</a:t>
            </a:r>
            <a:r>
              <a:rPr lang="en-US" dirty="0"/>
              <a:t> </a:t>
            </a:r>
            <a:r>
              <a:rPr lang="en-US" i="1" dirty="0"/>
              <a:t>Raj</a:t>
            </a:r>
            <a:r>
              <a:rPr lang="en-US" dirty="0"/>
              <a:t> (1858 tot 1947)</a:t>
            </a:r>
          </a:p>
          <a:p>
            <a:pPr marL="384048" lvl="1"/>
            <a:r>
              <a:rPr lang="en-US" dirty="0"/>
              <a:t>India, Pakistan, Bangladesh, </a:t>
            </a:r>
            <a:r>
              <a:rPr lang="en-US" dirty="0" err="1"/>
              <a:t>Birma</a:t>
            </a:r>
            <a:endParaRPr lang="en-US" dirty="0"/>
          </a:p>
        </p:txBody>
      </p:sp>
      <p:sp>
        <p:nvSpPr>
          <p:cNvPr id="4" name="Tijdelijke aanduiding voor datum 3">
            <a:extLst>
              <a:ext uri="{FF2B5EF4-FFF2-40B4-BE49-F238E27FC236}">
                <a16:creationId xmlns:a16="http://schemas.microsoft.com/office/drawing/2014/main" id="{1EDBB37E-B9AC-4CAE-A76C-0D1E766C1DD7}"/>
              </a:ext>
            </a:extLst>
          </p:cNvPr>
          <p:cNvSpPr>
            <a:spLocks noGrp="1"/>
          </p:cNvSpPr>
          <p:nvPr>
            <p:ph type="dt" sz="half" idx="10"/>
          </p:nvPr>
        </p:nvSpPr>
        <p:spPr>
          <a:xfrm>
            <a:off x="1390650" y="6453386"/>
            <a:ext cx="1204572" cy="404614"/>
          </a:xfrm>
        </p:spPr>
        <p:txBody>
          <a:bodyPr vert="horz" lIns="91440" tIns="45720" rIns="91440" bIns="45720" rtlCol="0" anchor="ctr">
            <a:normAutofit/>
          </a:bodyPr>
          <a:lstStyle/>
          <a:p>
            <a:pPr>
              <a:spcAft>
                <a:spcPts val="600"/>
              </a:spcAft>
              <a:defRPr/>
            </a:pPr>
            <a:r>
              <a:rPr lang="nl-NL">
                <a:solidFill>
                  <a:srgbClr val="FFFFFF"/>
                </a:solidFill>
              </a:rPr>
              <a:t>24/25-9-2020</a:t>
            </a:r>
            <a:endParaRPr lang="en-US">
              <a:solidFill>
                <a:srgbClr val="FFFFFF"/>
              </a:solidFill>
            </a:endParaRPr>
          </a:p>
        </p:txBody>
      </p:sp>
      <p:pic>
        <p:nvPicPr>
          <p:cNvPr id="7172" name="Picture 4" descr="Afbeeldingsresultaat voor sepoy with lee enfield rifle">
            <a:extLst>
              <a:ext uri="{FF2B5EF4-FFF2-40B4-BE49-F238E27FC236}">
                <a16:creationId xmlns:a16="http://schemas.microsoft.com/office/drawing/2014/main" id="{7FCD07BE-59E6-46F7-8C02-D3534E8B7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053511"/>
            <a:ext cx="4569453" cy="378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54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jgesneden">
  <a:themeElements>
    <a:clrScheme name="Bijgesneden">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Bijgesne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gesne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0</TotalTime>
  <Words>998</Words>
  <Application>Microsoft Office PowerPoint</Application>
  <PresentationFormat>Breedbeeld</PresentationFormat>
  <Paragraphs>96</Paragraphs>
  <Slides>18</Slides>
  <Notes>0</Notes>
  <HiddenSlides>3</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18</vt:i4>
      </vt:variant>
    </vt:vector>
  </HeadingPairs>
  <TitlesOfParts>
    <vt:vector size="25" baseType="lpstr">
      <vt:lpstr>Aldhabi</vt:lpstr>
      <vt:lpstr>Arial</vt:lpstr>
      <vt:lpstr>Calibri</vt:lpstr>
      <vt:lpstr>Calibri Light</vt:lpstr>
      <vt:lpstr>Franklin Gothic Book</vt:lpstr>
      <vt:lpstr>Kantoorthema</vt:lpstr>
      <vt:lpstr>Bijgesneden</vt:lpstr>
      <vt:lpstr>PowerPoint-presentatie</vt:lpstr>
      <vt:lpstr>India</vt:lpstr>
      <vt:lpstr>Keuzemenu</vt:lpstr>
      <vt:lpstr>Wereldeconomie  </vt:lpstr>
      <vt:lpstr>Verdrag van Allahabad (1765)</vt:lpstr>
      <vt:lpstr>PowerPoint-presentatie</vt:lpstr>
      <vt:lpstr>East India Company</vt:lpstr>
      <vt:lpstr>Empire</vt:lpstr>
      <vt:lpstr>Indian Rebellion (1857)</vt:lpstr>
      <vt:lpstr>https://history384britishempire.wordpress.com/tuesday-october-3/</vt:lpstr>
      <vt:lpstr>https://history384britishempire.wordpress.com/tuesday-october-3/</vt:lpstr>
      <vt:lpstr>Industriële revolutie</vt:lpstr>
      <vt:lpstr>PowerPoint-presentatie</vt:lpstr>
      <vt:lpstr>http://cottontrade.herokuapp.com/</vt:lpstr>
      <vt:lpstr>Engines of expansion</vt:lpstr>
      <vt:lpstr>Emancipatie</vt:lpstr>
      <vt:lpstr>Indian National Congress (1885)</vt:lpstr>
      <vt:lpstr>Indian National Congress (1885)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Reessink, N.R.A. (Niels)</dc:creator>
  <cp:lastModifiedBy>Reessink, N.R.A. (Niels)</cp:lastModifiedBy>
  <cp:revision>1</cp:revision>
  <dcterms:created xsi:type="dcterms:W3CDTF">2020-10-16T10:42:49Z</dcterms:created>
  <dcterms:modified xsi:type="dcterms:W3CDTF">2020-10-16T10:43:10Z</dcterms:modified>
</cp:coreProperties>
</file>