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256" r:id="rId3"/>
    <p:sldId id="257" r:id="rId4"/>
    <p:sldId id="259" r:id="rId5"/>
    <p:sldId id="260" r:id="rId6"/>
    <p:sldId id="261" r:id="rId7"/>
    <p:sldId id="262" r:id="rId8"/>
    <p:sldId id="258" r:id="rId9"/>
    <p:sldId id="263" r:id="rId1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5"/>
  </p:normalViewPr>
  <p:slideViewPr>
    <p:cSldViewPr snapToGrid="0" snapToObjects="1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0B2329-192D-6547-9ADB-E022E8AE6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5D6E474-F3E7-4C4B-A088-E8B40838A1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8CC440-464F-AF4F-BD51-6B1B0AF56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C88D-CA5D-304B-B9C6-D34E59BAD121}" type="datetimeFigureOut">
              <a:rPr lang="nl-NL" smtClean="0"/>
              <a:t>18-6-2021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B1C1CFE-4283-D94E-9B60-EB1724916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1C5F824-0DC1-514F-A601-ED8D0C0A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C538-F80B-2A46-89D4-C0DA3D4094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2969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F0D540-C0AA-304D-8C4B-BAF5E8F6B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66C6B0E1-DF34-7645-BDB0-C108DE1172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D339F2-4246-984F-B91C-0F3DA170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C88D-CA5D-304B-B9C6-D34E59BAD121}" type="datetimeFigureOut">
              <a:rPr lang="nl-NL" smtClean="0"/>
              <a:t>18-6-2021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AE8012-5178-B249-9A8D-384C4FB88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80A56B3-16EA-664F-905F-A9E991301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C538-F80B-2A46-89D4-C0DA3D4094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063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DE0119FF-9CB0-B145-8B08-9CA2A363A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04F9BEB-468C-7448-84D9-9667F01CF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593CE9-60AB-654B-B7A6-C127CF16C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C88D-CA5D-304B-B9C6-D34E59BAD121}" type="datetimeFigureOut">
              <a:rPr lang="nl-NL" smtClean="0"/>
              <a:t>18-6-2021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066DCE-DC3C-F047-90C6-153E2605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AE5A8B-4AC7-1941-AB84-CAF8CE5CE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C538-F80B-2A46-89D4-C0DA3D4094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4909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02745-2487-4448-BFBF-ABC8CF66B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15E0DB4-EAD5-A64F-8270-CCAAF2F0E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93643F5-F821-1046-940B-BFFEF1E88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C88D-CA5D-304B-B9C6-D34E59BAD121}" type="datetimeFigureOut">
              <a:rPr lang="nl-NL" smtClean="0"/>
              <a:t>18-6-2021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1787026-F214-144A-9F0C-A7E59F579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3D11A38-2F79-254A-BBDB-02C162295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C538-F80B-2A46-89D4-C0DA3D4094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642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84E4C7-07D8-0043-A672-47F9C21DA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3C27A93-D8C4-634F-BD64-3F60C268A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3844ACD-F427-104E-BBF2-57FF9090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C88D-CA5D-304B-B9C6-D34E59BAD121}" type="datetimeFigureOut">
              <a:rPr lang="nl-NL" smtClean="0"/>
              <a:t>18-6-2021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F1B95D-3FD5-7440-88B9-D4EDE4761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A4E01AF-0B16-EF49-9BD0-65E4CA207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C538-F80B-2A46-89D4-C0DA3D4094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2368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169BD1-11C0-2E48-B6CA-2640F368E1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42E3C5-0FF0-FF4E-B529-681BA94467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991ACC9-A892-7247-9A28-382E1AA4B6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E7FC43D-29E8-D442-8932-6D9CF653C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C88D-CA5D-304B-B9C6-D34E59BAD121}" type="datetimeFigureOut">
              <a:rPr lang="nl-NL" smtClean="0"/>
              <a:t>18-6-2021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E1F67BA-25B5-3A40-A12E-CFB785A60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49CAB53-C3C6-D940-B4A0-DAC09D234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C538-F80B-2A46-89D4-C0DA3D4094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688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38E3CB-35B3-C04D-A90A-194EDC401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52FAFB1-DD3E-484D-BDEF-818007DBD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FBFE5E2-A080-3441-AD37-7ABCC4D81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8807605-8E50-E140-B2D1-6200098B8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20BE165-24F0-9047-AF32-CC9BB6FC41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71E4B7AA-8343-F945-8EB4-7FDD07F38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C88D-CA5D-304B-B9C6-D34E59BAD121}" type="datetimeFigureOut">
              <a:rPr lang="nl-NL" smtClean="0"/>
              <a:t>18-6-2021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E2BF17BA-A40E-1547-B78E-A497A291C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4E5DB2D1-B41F-B246-AD6D-D1E8F4CDE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C538-F80B-2A46-89D4-C0DA3D4094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4301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11FFC0-941D-7C47-99DE-8FE3A95BF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47A3D508-4E29-2941-B995-95C58AAE0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C88D-CA5D-304B-B9C6-D34E59BAD121}" type="datetimeFigureOut">
              <a:rPr lang="nl-NL" smtClean="0"/>
              <a:t>18-6-2021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C83E9B3-CD91-E645-9D5D-E2E894A4E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E68ABD2-DC96-E24F-9131-F8CDDC70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C538-F80B-2A46-89D4-C0DA3D4094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34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C025C15-68F9-D341-986C-70A976AC0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C88D-CA5D-304B-B9C6-D34E59BAD121}" type="datetimeFigureOut">
              <a:rPr lang="nl-NL" smtClean="0"/>
              <a:t>18-6-2021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2DD68B9A-8057-364A-82FE-94F7E7A81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F11626E-86CA-D943-994E-184965641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C538-F80B-2A46-89D4-C0DA3D4094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9625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0B4501-FABB-EA4A-B8EF-DD0A2EF30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C4B05A-E805-FD45-A677-3602B1353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275FF0-007A-034D-8367-733A2F8D25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2BEF071-8D49-B64A-B25F-750E9659D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C88D-CA5D-304B-B9C6-D34E59BAD121}" type="datetimeFigureOut">
              <a:rPr lang="nl-NL" smtClean="0"/>
              <a:t>18-6-2021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295CBAC-09F1-2442-96A6-075BA5BC9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56A403C-E28F-D440-A815-683E09B8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C538-F80B-2A46-89D4-C0DA3D4094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9044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5C93B4-D17D-484F-9EA0-29E7549E1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37A0EF7-1318-F945-A252-5B7F3C2BDA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3874F49-4EBA-A545-BCD9-E17D067EF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D700992-B70B-5049-9004-C868A9373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C88D-CA5D-304B-B9C6-D34E59BAD121}" type="datetimeFigureOut">
              <a:rPr lang="nl-NL" smtClean="0"/>
              <a:t>18-6-2021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F7FADAA-6FED-4646-B6CC-C821967DE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343CA2-6D2E-BF4E-BB31-529D85AF8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23C538-F80B-2A46-89D4-C0DA3D4094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0664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640EF86-E6FD-8840-AD35-CC6D64205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4B93B3D-498D-2D4C-9442-F933A3C1F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5D6D8C4-7EFC-064E-B0CE-BCE9974D3B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5C88D-CA5D-304B-B9C6-D34E59BAD121}" type="datetimeFigureOut">
              <a:rPr lang="nl-NL" smtClean="0"/>
              <a:t>18-6-2021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B2C1245-4D7A-F54A-8325-DCBA52BEBC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EE93B67-1956-C444-8470-7A3613AD72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3C538-F80B-2A46-89D4-C0DA3D40949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8386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2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41AD35A-0E52-6B48-B6C9-A9A6BF4E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5" y="640080"/>
            <a:ext cx="5294851" cy="1481328"/>
          </a:xfrm>
        </p:spPr>
        <p:txBody>
          <a:bodyPr anchor="b">
            <a:noAutofit/>
          </a:bodyPr>
          <a:lstStyle/>
          <a:p>
            <a:r>
              <a:rPr lang="nl-NL" sz="2800" b="1" dirty="0"/>
              <a:t>Ayla Nijenhuis:</a:t>
            </a:r>
            <a:br>
              <a:rPr lang="nl-NL" sz="2800" b="1" dirty="0"/>
            </a:br>
            <a:r>
              <a:rPr lang="nl-NL" sz="2800" b="1" dirty="0"/>
              <a:t>Stage bij het Nederlandse Openluchtmuseum, via de Canon van Nederland</a:t>
            </a:r>
          </a:p>
        </p:txBody>
      </p:sp>
      <p:sp>
        <p:nvSpPr>
          <p:cNvPr id="205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E3DC4F4-74A8-6D45-A0DA-DD55992A0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nl-NL" sz="2200" dirty="0"/>
              <a:t>Ontwikkelen van lesmateriaal via </a:t>
            </a:r>
            <a:r>
              <a:rPr lang="nl-NL" sz="2200" dirty="0" err="1"/>
              <a:t>Lesson</a:t>
            </a:r>
            <a:r>
              <a:rPr lang="nl-NL" sz="2200" dirty="0"/>
              <a:t>-Up</a:t>
            </a:r>
          </a:p>
          <a:p>
            <a:r>
              <a:rPr lang="nl-NL" sz="2200" dirty="0"/>
              <a:t>PO </a:t>
            </a:r>
            <a:r>
              <a:rPr lang="nl-NL" sz="2200"/>
              <a:t>en onderbouw-VO</a:t>
            </a:r>
            <a:endParaRPr lang="nl-NL" sz="2200" dirty="0"/>
          </a:p>
          <a:p>
            <a:r>
              <a:rPr lang="nl-NL" sz="2200" dirty="0"/>
              <a:t>Komt in de zomer online op de website van de canon</a:t>
            </a:r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  <a:p>
            <a:endParaRPr lang="nl-NL" sz="2200" dirty="0"/>
          </a:p>
        </p:txBody>
      </p:sp>
      <p:pic>
        <p:nvPicPr>
          <p:cNvPr id="2050" name="Picture 2" descr="Canon van Nederland - Limburgs Museum">
            <a:extLst>
              <a:ext uri="{FF2B5EF4-FFF2-40B4-BE49-F238E27FC236}">
                <a16:creationId xmlns:a16="http://schemas.microsoft.com/office/drawing/2014/main" id="{4ADE739A-6A43-D046-8C96-FF5EC592A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392385"/>
            <a:ext cx="5458968" cy="407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853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268785-34C7-F543-9271-71B2B20D1B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19C1F5F-A9B5-8D4A-85C9-5DFA9B5335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4926C7F-55E5-8D47-8BFC-04DDFBBC5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042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966FD3C4-DAFC-3244-8141-A20CBB8AB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65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6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39A9710-B0DA-F942-9872-EA402C0D1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112" b="1085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Afbeelding 6" descr="Afbeelding met tekst, binnen, verschillende&#10;&#10;Automatisch gegenereerde beschrijving">
            <a:extLst>
              <a:ext uri="{FF2B5EF4-FFF2-40B4-BE49-F238E27FC236}">
                <a16:creationId xmlns:a16="http://schemas.microsoft.com/office/drawing/2014/main" id="{EECCD6B7-11B6-CA44-A79A-C4FB1BD76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49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Tijdelijke aanduiding voor inhoud 7" descr="Afbeelding met tekst, poseren, groep, stof&#10;&#10;Automatisch gegenereerde beschrijving">
            <a:extLst>
              <a:ext uri="{FF2B5EF4-FFF2-40B4-BE49-F238E27FC236}">
                <a16:creationId xmlns:a16="http://schemas.microsoft.com/office/drawing/2014/main" id="{5DE4E209-4D05-5640-B322-EA93F93833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99" r="1" b="1"/>
          <a:stretch/>
        </p:blipFill>
        <p:spPr bwMode="auto">
          <a:xfrm>
            <a:off x="196850" y="173518"/>
            <a:ext cx="11798300" cy="651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3137CB6B-5B54-5D46-81F5-88034A9D96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5BA1D7D7-455A-964D-945E-E1576B83719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6711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B378212-0BBE-7A45-9FDD-C46252960FF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5" t="12326" r="14074" b="10173"/>
          <a:stretch/>
        </p:blipFill>
        <p:spPr bwMode="auto">
          <a:xfrm>
            <a:off x="114300" y="114301"/>
            <a:ext cx="11544300" cy="640080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7217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Tijdelijke aanduiding voor inhoud 12" descr="Afbeelding met tekst, binnen, veel, bedekt&#10;&#10;Automatisch gegenereerde beschrijving">
            <a:extLst>
              <a:ext uri="{FF2B5EF4-FFF2-40B4-BE49-F238E27FC236}">
                <a16:creationId xmlns:a16="http://schemas.microsoft.com/office/drawing/2014/main" id="{FDD879DB-487B-E949-975E-3DCB120AD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0013" y="-11997"/>
            <a:ext cx="12401551" cy="6918335"/>
          </a:xfrm>
        </p:spPr>
      </p:pic>
    </p:spTree>
    <p:extLst>
      <p:ext uri="{BB962C8B-B14F-4D97-AF65-F5344CB8AC3E}">
        <p14:creationId xmlns:p14="http://schemas.microsoft.com/office/powerpoint/2010/main" val="1672679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Tijdelijke aanduiding voor inhoud 4" descr="Afbeelding met tekst, binnen, kantoor, rommelig&#10;&#10;Automatisch gegenereerde beschrijving">
            <a:extLst>
              <a:ext uri="{FF2B5EF4-FFF2-40B4-BE49-F238E27FC236}">
                <a16:creationId xmlns:a16="http://schemas.microsoft.com/office/drawing/2014/main" id="{827D169F-E33A-5C43-AD4E-0C8EF7B9F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041" r="1" b="1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19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0BF93A-F156-814D-9ADD-7BBD70BE6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694296-1A48-C44C-BCC2-AFD3C710C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https</a:t>
            </a:r>
            <a:r>
              <a:rPr lang="nl-NL" dirty="0"/>
              <a:t>://</a:t>
            </a:r>
            <a:r>
              <a:rPr lang="nl-NL" dirty="0" err="1"/>
              <a:t>www.lessonup.com</a:t>
            </a:r>
            <a:r>
              <a:rPr lang="nl-NL" dirty="0"/>
              <a:t>/nl/</a:t>
            </a:r>
            <a:r>
              <a:rPr lang="nl-NL" dirty="0" err="1"/>
              <a:t>lesson</a:t>
            </a:r>
            <a:r>
              <a:rPr lang="nl-NL" dirty="0"/>
              <a:t>/Eu5yB5AHNPxkTf4Au</a:t>
            </a:r>
          </a:p>
        </p:txBody>
      </p:sp>
    </p:spTree>
    <p:extLst>
      <p:ext uri="{BB962C8B-B14F-4D97-AF65-F5344CB8AC3E}">
        <p14:creationId xmlns:p14="http://schemas.microsoft.com/office/powerpoint/2010/main" val="361995754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</Words>
  <Application>Microsoft Office PowerPoint</Application>
  <PresentationFormat>Breedbeeld</PresentationFormat>
  <Paragraphs>9</Paragraphs>
  <Slides>9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Kantoorthema</vt:lpstr>
      <vt:lpstr>Ayla Nijenhuis: Stage bij het Nederlandse Openluchtmuseum, via de Canon van Nederland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ayla nijenhuis</dc:creator>
  <cp:lastModifiedBy>Reessink, N.R.A. (Niels)</cp:lastModifiedBy>
  <cp:revision>4</cp:revision>
  <dcterms:created xsi:type="dcterms:W3CDTF">2021-06-16T11:45:38Z</dcterms:created>
  <dcterms:modified xsi:type="dcterms:W3CDTF">2021-06-18T06:59:36Z</dcterms:modified>
</cp:coreProperties>
</file>