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8" r:id="rId3"/>
    <p:sldId id="280" r:id="rId4"/>
    <p:sldId id="279" r:id="rId5"/>
    <p:sldId id="278" r:id="rId6"/>
    <p:sldId id="259" r:id="rId7"/>
    <p:sldId id="261" r:id="rId8"/>
    <p:sldId id="277" r:id="rId9"/>
    <p:sldId id="275" r:id="rId10"/>
    <p:sldId id="281" r:id="rId11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C636A-BD47-49A2-B2E0-A1C0531E16F5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F17C9-341D-4982-9092-631B4C38B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048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50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19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7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09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3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17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49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2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19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49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90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9A8410-CB62-4B4A-8246-AA1EFD2653A6}" type="datetimeFigureOut">
              <a:rPr lang="nl-NL" smtClean="0"/>
              <a:t>31-3-2021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001857-C20D-4856-B209-9DD6B78EF75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1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bnl.org/tekst/_mar001mari0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Canoniek en revolutionair: Sara Burgerhart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Lotte Jensen</a:t>
            </a:r>
          </a:p>
          <a:p>
            <a:r>
              <a:rPr lang="nl-NL" dirty="0"/>
              <a:t>Radboud universiteit Nijmegen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19" y="758952"/>
            <a:ext cx="2629866" cy="25122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04" y="443599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Naar </a:t>
            </a:r>
            <a:r>
              <a:rPr lang="nl-NL"/>
              <a:t>de Beemster </a:t>
            </a:r>
            <a:br>
              <a:rPr lang="nl-NL" dirty="0"/>
            </a:br>
            <a:r>
              <a:rPr lang="nl-NL" dirty="0"/>
              <a:t>TWEE vensters in een klap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Een schrijfkamer voor jezelf</a:t>
            </a:r>
          </a:p>
          <a:p>
            <a:r>
              <a:rPr lang="nl-NL" sz="2800" dirty="0"/>
              <a:t>A Room of </a:t>
            </a:r>
            <a:r>
              <a:rPr lang="nl-NL" sz="2800" dirty="0" err="1"/>
              <a:t>One’s</a:t>
            </a:r>
            <a:r>
              <a:rPr lang="nl-NL" sz="2800" dirty="0"/>
              <a:t> </a:t>
            </a:r>
            <a:r>
              <a:rPr lang="nl-NL" sz="2800" dirty="0" err="1"/>
              <a:t>Own</a:t>
            </a:r>
            <a:endParaRPr lang="nl-NL" sz="2800" dirty="0"/>
          </a:p>
        </p:txBody>
      </p:sp>
      <p:pic>
        <p:nvPicPr>
          <p:cNvPr id="5" name="Picture 4" descr="https://paulkramer-filmmaker.nl/wp-content/uploads/2017/11/ASC_2715-1024x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69" y="3034070"/>
            <a:ext cx="4250462" cy="2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etje Wolff Museum - Visit Beem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1" y="2013687"/>
            <a:ext cx="4866070" cy="29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9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Betje Wolff &amp; Aagje Deken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800" dirty="0"/>
              <a:t>Bestseller: </a:t>
            </a:r>
            <a:r>
              <a:rPr lang="nl-NL" altLang="nl-NL" sz="2800" i="1" dirty="0"/>
              <a:t>Sara Burgerhart</a:t>
            </a:r>
            <a:r>
              <a:rPr lang="nl-NL" altLang="nl-NL" sz="2800" dirty="0"/>
              <a:t> (1782)</a:t>
            </a:r>
          </a:p>
          <a:p>
            <a:endParaRPr lang="nl-NL" altLang="nl-NL" sz="2800" dirty="0"/>
          </a:p>
          <a:p>
            <a:endParaRPr lang="nl-NL" altLang="nl-NL" sz="2800" dirty="0"/>
          </a:p>
        </p:txBody>
      </p:sp>
      <p:pic>
        <p:nvPicPr>
          <p:cNvPr id="15365" name="Picture 5" descr="Elizabeth_Wolff_and_Agatha_D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29" y="2452741"/>
            <a:ext cx="205422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33" y="2209589"/>
            <a:ext cx="2476500" cy="3295650"/>
          </a:xfrm>
          <a:prstGeom prst="rect">
            <a:avLst/>
          </a:prstGeom>
        </p:spPr>
      </p:pic>
      <p:pic>
        <p:nvPicPr>
          <p:cNvPr id="1028" name="Picture 4" descr="https://www.zeelandnet.nl/foto/assets/foto/extra_large/72/1728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2" y="128788"/>
            <a:ext cx="11877538" cy="61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949769"/>
          </a:xfrm>
        </p:spPr>
        <p:txBody>
          <a:bodyPr/>
          <a:lstStyle/>
          <a:p>
            <a:r>
              <a:rPr lang="nl-NL" altLang="nl-NL" sz="1900" b="1" dirty="0"/>
              <a:t>De Nederlandse klassieke literaire </a:t>
            </a:r>
            <a:r>
              <a:rPr lang="nl-NL" altLang="nl-NL" sz="1900" b="1" i="1" dirty="0"/>
              <a:t>werken</a:t>
            </a:r>
            <a:r>
              <a:rPr lang="nl-NL" altLang="nl-NL" sz="1900" b="1" dirty="0"/>
              <a:t> volgens leden van de </a:t>
            </a:r>
            <a:br>
              <a:rPr lang="nl-NL" altLang="nl-NL" sz="1900" b="1" dirty="0"/>
            </a:br>
            <a:r>
              <a:rPr lang="nl-NL" altLang="nl-NL" sz="1900" b="1" dirty="0"/>
              <a:t>Maatschappij der Nederlandse Letterkunde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27279" y="1532586"/>
            <a:ext cx="9283521" cy="4849163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nl-NL" altLang="nl-NL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Multatuli, Max Havelaar</a:t>
            </a:r>
            <a:r>
              <a:rPr lang="nl-NL" altLang="nl-NL" i="1" u="sng" dirty="0"/>
              <a:t> (</a:t>
            </a:r>
            <a:r>
              <a:rPr lang="nl-NL" altLang="nl-NL" dirty="0"/>
              <a:t>1860)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[anoniem, Willem], Van den vos </a:t>
            </a:r>
            <a:r>
              <a:rPr lang="nl-NL" altLang="nl-NL" dirty="0" err="1"/>
              <a:t>Reynaerde</a:t>
            </a:r>
            <a:r>
              <a:rPr lang="nl-NL" altLang="nl-NL" dirty="0"/>
              <a:t> (13de eeuw)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Gerard Reve, De avonden (1947)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Joost van den Vondel, </a:t>
            </a:r>
            <a:r>
              <a:rPr lang="nl-NL" altLang="nl-NL" dirty="0" err="1"/>
              <a:t>Gysbreght</a:t>
            </a:r>
            <a:r>
              <a:rPr lang="nl-NL" altLang="nl-NL" dirty="0"/>
              <a:t> van </a:t>
            </a:r>
            <a:r>
              <a:rPr lang="nl-NL" altLang="nl-NL" dirty="0" err="1"/>
              <a:t>Aemstel</a:t>
            </a:r>
            <a:r>
              <a:rPr lang="nl-NL" altLang="nl-NL" dirty="0"/>
              <a:t> (1637)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W.F. Hermans, De donkere kamer van </a:t>
            </a:r>
            <a:r>
              <a:rPr lang="nl-NL" altLang="nl-NL" dirty="0" err="1"/>
              <a:t>Damocles</a:t>
            </a:r>
            <a:r>
              <a:rPr lang="nl-NL" altLang="nl-NL" dirty="0"/>
              <a:t> (1958)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nl-NL" dirty="0" err="1"/>
              <a:t>Nicolaas</a:t>
            </a:r>
            <a:r>
              <a:rPr lang="en-GB" altLang="nl-NL" dirty="0"/>
              <a:t> Beets (Hildebrand), Camera </a:t>
            </a:r>
            <a:r>
              <a:rPr lang="en-GB" altLang="nl-NL" dirty="0" err="1"/>
              <a:t>Obscura</a:t>
            </a:r>
            <a:r>
              <a:rPr lang="en-GB" altLang="nl-NL" i="1" dirty="0"/>
              <a:t> </a:t>
            </a:r>
            <a:r>
              <a:rPr lang="en-GB" altLang="nl-NL" dirty="0"/>
              <a:t>(1839)  </a:t>
            </a:r>
            <a:endParaRPr lang="nl-NL" altLang="nl-NL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[anoniem], Beatrijs (midden 13de eeuw)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[anoniem], Karel ende </a:t>
            </a:r>
            <a:r>
              <a:rPr lang="nl-NL" altLang="nl-NL" dirty="0" err="1"/>
              <a:t>Elegast</a:t>
            </a:r>
            <a:r>
              <a:rPr lang="nl-NL" altLang="nl-NL" dirty="0"/>
              <a:t> (einde 12de eeuw)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W.F. Hermans, Nooit meer slapen (1966)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P.C. Hooft, Lyriek (17</a:t>
            </a:r>
            <a:r>
              <a:rPr lang="nl-NL" altLang="nl-NL" baseline="30000" dirty="0"/>
              <a:t>e</a:t>
            </a:r>
            <a:r>
              <a:rPr lang="nl-NL" altLang="nl-NL" dirty="0"/>
              <a:t> eeuw)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[anoniem], Mariken van </a:t>
            </a:r>
            <a:r>
              <a:rPr lang="nl-NL" altLang="nl-NL" dirty="0" err="1"/>
              <a:t>Nieumeghen</a:t>
            </a:r>
            <a:r>
              <a:rPr lang="nl-NL" altLang="nl-NL" i="1" dirty="0">
                <a:hlinkClick r:id="rId2"/>
              </a:rPr>
              <a:t> </a:t>
            </a:r>
            <a:r>
              <a:rPr lang="nl-NL" altLang="nl-NL" dirty="0"/>
              <a:t>(begin 16de eeuw)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Louis Couperus, Eline </a:t>
            </a:r>
            <a:r>
              <a:rPr lang="nl-NL" altLang="nl-NL" dirty="0" err="1"/>
              <a:t>Vere</a:t>
            </a:r>
            <a:r>
              <a:rPr lang="nl-NL" altLang="nl-NL" dirty="0"/>
              <a:t> (1889)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dirty="0"/>
              <a:t>Herman Gorter, Mei (1889)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b="1" dirty="0"/>
              <a:t>Betje Wolff &amp; Aagje Deken, Sara Burgerhart (1782) </a:t>
            </a:r>
          </a:p>
          <a:p>
            <a:pPr marL="609600" indent="-609600">
              <a:lnSpc>
                <a:spcPct val="80000"/>
              </a:lnSpc>
              <a:buNone/>
            </a:pPr>
            <a:endParaRPr lang="nl-NL" altLang="nl-NL" dirty="0"/>
          </a:p>
        </p:txBody>
      </p:sp>
      <p:pic>
        <p:nvPicPr>
          <p:cNvPr id="4098" name="Picture 2" descr="De historie van mejuffrouw Sara Burgerhart by Betje Wol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34" y="1694979"/>
            <a:ext cx="27813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0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Paspoort 1994</a:t>
            </a:r>
          </a:p>
        </p:txBody>
      </p:sp>
      <p:pic>
        <p:nvPicPr>
          <p:cNvPr id="2050" name="Picture 2" descr="Mededelingen van de Stichting Jacob Campo Weyerman. Jaargang 27 - PDF Free  Downlo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13" y="1737360"/>
            <a:ext cx="266649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G_0669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2131" r="23478" b="2338"/>
          <a:stretch/>
        </p:blipFill>
        <p:spPr bwMode="auto">
          <a:xfrm>
            <a:off x="5525036" y="1934494"/>
            <a:ext cx="4893972" cy="38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4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Bestseller!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800" dirty="0"/>
              <a:t>Twee schrijfsters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Eerste oorspronkelijk Nederlandstalige briefroman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Vooruitstrevende inhoud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Typisch verlicht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Typisch Nederlands</a:t>
            </a:r>
          </a:p>
        </p:txBody>
      </p:sp>
      <p:pic>
        <p:nvPicPr>
          <p:cNvPr id="5" name="Picture 5" descr="wolfendek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0" y="1846369"/>
            <a:ext cx="275937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ANd9GcTO80CDDyR_KqM26oZk4nLIryfpN0oOgSsJ769wLWYe9rg_fvzb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117" y="1845734"/>
            <a:ext cx="2541568" cy="40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0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Briefkarakter uitgebuit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143220" y="1918953"/>
            <a:ext cx="4937760" cy="3950142"/>
          </a:xfrm>
        </p:spPr>
        <p:txBody>
          <a:bodyPr>
            <a:normAutofit/>
          </a:bodyPr>
          <a:lstStyle/>
          <a:p>
            <a:r>
              <a:rPr lang="nl-NL" sz="2400" dirty="0"/>
              <a:t>WRITING TO THE MOMENT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3483869" cy="2320611"/>
          </a:xfrm>
          <a:prstGeom prst="rect">
            <a:avLst/>
          </a:prstGeom>
        </p:spPr>
      </p:pic>
      <p:pic>
        <p:nvPicPr>
          <p:cNvPr id="7" name="Picture 2" descr="Afbeeldingsresultaat voor samuel richards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121" y="2643295"/>
            <a:ext cx="25400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istorisch Genootschap Beemster | Betje Wolff Muse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6" name="Picture 4" descr="Schrijvende vrouw in het g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70" y="2457069"/>
            <a:ext cx="3423321" cy="33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3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SATIRE!</a:t>
            </a:r>
            <a:br>
              <a:rPr lang="nl-NL" sz="3600" dirty="0"/>
            </a:br>
            <a:r>
              <a:rPr lang="nl-NL" sz="3600" dirty="0"/>
              <a:t>Henry </a:t>
            </a:r>
            <a:r>
              <a:rPr lang="nl-NL" sz="3600" dirty="0" err="1"/>
              <a:t>Fielding</a:t>
            </a:r>
            <a:r>
              <a:rPr lang="nl-NL" sz="3600" dirty="0"/>
              <a:t> </a:t>
            </a:r>
            <a:br>
              <a:rPr lang="nl-NL" sz="3600" dirty="0"/>
            </a:br>
            <a:r>
              <a:rPr lang="nl-NL" sz="3600" i="1" dirty="0"/>
              <a:t>An </a:t>
            </a:r>
            <a:r>
              <a:rPr lang="nl-NL" sz="3600" i="1" dirty="0" err="1"/>
              <a:t>Apology</a:t>
            </a:r>
            <a:r>
              <a:rPr lang="nl-NL" sz="3600" i="1" dirty="0"/>
              <a:t> </a:t>
            </a:r>
            <a:r>
              <a:rPr lang="nl-NL" sz="3600" i="1" dirty="0" err="1"/>
              <a:t>for</a:t>
            </a:r>
            <a:r>
              <a:rPr lang="nl-NL" sz="3600" i="1" dirty="0"/>
              <a:t> </a:t>
            </a:r>
            <a:r>
              <a:rPr lang="nl-NL" sz="3600" i="1" dirty="0" err="1"/>
              <a:t>the</a:t>
            </a:r>
            <a:r>
              <a:rPr lang="nl-NL" sz="3600" i="1" dirty="0"/>
              <a:t> Life of Mrs. </a:t>
            </a:r>
            <a:r>
              <a:rPr lang="nl-NL" sz="3600" i="1" dirty="0" err="1"/>
              <a:t>Shamela</a:t>
            </a:r>
            <a:r>
              <a:rPr lang="nl-NL" sz="3600" i="1" dirty="0"/>
              <a:t> Andrews </a:t>
            </a:r>
            <a:r>
              <a:rPr lang="nl-NL" sz="3600" dirty="0"/>
              <a:t>(1741)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Thursday Night, Twelve </a:t>
            </a:r>
            <a:r>
              <a:rPr lang="en-US" dirty="0" err="1"/>
              <a:t>O’Clock</a:t>
            </a:r>
            <a:r>
              <a:rPr lang="en-US" dirty="0"/>
              <a:t> </a:t>
            </a:r>
            <a:endParaRPr lang="nl-NL" dirty="0"/>
          </a:p>
          <a:p>
            <a:r>
              <a:rPr lang="en-GB" dirty="0"/>
              <a:t>Mrs. Jervis and I are just in Bed, and the Door unlocked; if my Master should come – </a:t>
            </a:r>
            <a:r>
              <a:rPr lang="en-GB" dirty="0" err="1"/>
              <a:t>Odsbobs</a:t>
            </a:r>
            <a:r>
              <a:rPr lang="en-GB" dirty="0"/>
              <a:t>! I hear him just coming at the Door. You see I write in the present Tense, as Parson Williams says. Well, he is in Bed between us, we both shamming a Sleep, he steals his Hand into my Bosom, which I, as if in my Sleep, press close to me with mine, and then pretend to awake. – I no sooner see him, but I scream out to Mrs. Jervis, she feigns likewise but just to come to herself.</a:t>
            </a:r>
            <a:endParaRPr lang="nl-NL" dirty="0"/>
          </a:p>
          <a:p>
            <a:endParaRPr lang="nl-NL" dirty="0"/>
          </a:p>
        </p:txBody>
      </p:sp>
      <p:pic>
        <p:nvPicPr>
          <p:cNvPr id="3074" name="Picture 2" descr="Afbeeldingsresultaat voor pamela shame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40" y="1846263"/>
            <a:ext cx="262535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6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196450"/>
            <a:ext cx="10058400" cy="1450757"/>
          </a:xfrm>
        </p:spPr>
        <p:txBody>
          <a:bodyPr/>
          <a:lstStyle/>
          <a:p>
            <a:r>
              <a:rPr lang="nl-NL" dirty="0"/>
              <a:t>Alice Walker, </a:t>
            </a:r>
            <a:r>
              <a:rPr lang="nl-NL" i="1" dirty="0"/>
              <a:t>The </a:t>
            </a:r>
            <a:r>
              <a:rPr lang="nl-NL" i="1" dirty="0" err="1"/>
              <a:t>Color</a:t>
            </a:r>
            <a:r>
              <a:rPr lang="nl-NL" i="1" dirty="0"/>
              <a:t> </a:t>
            </a:r>
            <a:r>
              <a:rPr lang="nl-NL" i="1" dirty="0" err="1"/>
              <a:t>Purple</a:t>
            </a:r>
            <a:r>
              <a:rPr lang="nl-NL" i="1" dirty="0"/>
              <a:t> </a:t>
            </a:r>
            <a:r>
              <a:rPr lang="nl-NL" dirty="0"/>
              <a:t>(1982)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91853" y="1768461"/>
            <a:ext cx="6145798" cy="46194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Dear God,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I </a:t>
            </a:r>
            <a:r>
              <a:rPr lang="en-GB" altLang="nl-NL" strike="sngStrike" dirty="0"/>
              <a:t>am</a:t>
            </a:r>
            <a:r>
              <a:rPr lang="en-GB" altLang="nl-NL" dirty="0"/>
              <a:t> I have always been a good girl. Maybe you can give me 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Sign letting me know what is happening to me (3)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nl-NL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Bible say, </a:t>
            </a:r>
            <a:r>
              <a:rPr lang="en-GB" altLang="nl-NL" dirty="0" err="1"/>
              <a:t>Honor</a:t>
            </a:r>
            <a:r>
              <a:rPr lang="en-GB" altLang="nl-NL" dirty="0"/>
              <a:t> father and mother. […] But he my husband (39).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All three of us go down to Harpo’s. Mr. and me sit at the same table.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Mr. drink whiskey. I have a cold drink. First Shug sing a song by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somebody name Bessie Smith. She say Bessie somebody she know.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Old friend. […] Then I hear my name. Shug saying Celie. Miss Celie.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And I look up where she at. She say my name again. She say this son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I’m bout to sing is call Miss Celie’s song. (64/65).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nl-NL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nl-NL" dirty="0"/>
              <a:t>Dear God. Dear stars, dear trees, dear sky, dear peoples. </a:t>
            </a:r>
            <a:r>
              <a:rPr lang="nl-NL" altLang="nl-NL" dirty="0" err="1"/>
              <a:t>Dear</a:t>
            </a:r>
            <a:endParaRPr lang="nl-NL" altLang="nl-NL" dirty="0"/>
          </a:p>
          <a:p>
            <a:pPr>
              <a:lnSpc>
                <a:spcPct val="80000"/>
              </a:lnSpc>
              <a:buFontTx/>
              <a:buNone/>
            </a:pPr>
            <a:r>
              <a:rPr lang="nl-NL" altLang="nl-NL" dirty="0" err="1"/>
              <a:t>Everything</a:t>
            </a:r>
            <a:r>
              <a:rPr lang="nl-NL" altLang="nl-NL" dirty="0"/>
              <a:t>. </a:t>
            </a:r>
            <a:r>
              <a:rPr lang="nl-NL" altLang="nl-NL" dirty="0" err="1"/>
              <a:t>Dear</a:t>
            </a:r>
            <a:r>
              <a:rPr lang="nl-NL" altLang="nl-NL" dirty="0"/>
              <a:t> God (242)</a:t>
            </a:r>
          </a:p>
        </p:txBody>
      </p:sp>
      <p:pic>
        <p:nvPicPr>
          <p:cNvPr id="10246" name="Picture 6" descr="Afbeeldingsresultaat voor the color purp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302232"/>
            <a:ext cx="2095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6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E-mail roman</a:t>
            </a:r>
          </a:p>
        </p:txBody>
      </p:sp>
      <p:pic>
        <p:nvPicPr>
          <p:cNvPr id="8194" name="Picture 2" descr="Afbeeldingsresultaat voor rosie dunne email nov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25" y="1888915"/>
            <a:ext cx="25908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14423" y="1845735"/>
            <a:ext cx="3116687" cy="4023360"/>
          </a:xfrm>
        </p:spPr>
        <p:txBody>
          <a:bodyPr/>
          <a:lstStyle/>
          <a:p>
            <a:r>
              <a:rPr lang="nl-NL" dirty="0" err="1"/>
              <a:t>Where</a:t>
            </a:r>
            <a:r>
              <a:rPr lang="nl-NL" dirty="0"/>
              <a:t> r u??? </a:t>
            </a:r>
            <a:r>
              <a:rPr lang="nl-NL" dirty="0" err="1"/>
              <a:t>I’m</a:t>
            </a:r>
            <a:r>
              <a:rPr lang="nl-NL" dirty="0"/>
              <a:t> </a:t>
            </a:r>
            <a:r>
              <a:rPr lang="nl-NL" dirty="0" err="1"/>
              <a:t>waiting</a:t>
            </a:r>
            <a:r>
              <a:rPr lang="nl-NL" dirty="0"/>
              <a:t> at airport. Me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dad</a:t>
            </a:r>
            <a:r>
              <a:rPr lang="nl-NL" dirty="0"/>
              <a:t> have been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hours</a:t>
            </a:r>
            <a:r>
              <a:rPr lang="nl-NL" dirty="0"/>
              <a:t>. I </a:t>
            </a:r>
            <a:r>
              <a:rPr lang="nl-NL" dirty="0" err="1"/>
              <a:t>tried</a:t>
            </a:r>
            <a:r>
              <a:rPr lang="nl-NL" dirty="0"/>
              <a:t> </a:t>
            </a:r>
            <a:r>
              <a:rPr lang="nl-NL" dirty="0" err="1"/>
              <a:t>ur</a:t>
            </a:r>
            <a:r>
              <a:rPr lang="nl-NL" dirty="0"/>
              <a:t> house </a:t>
            </a:r>
            <a:r>
              <a:rPr lang="nl-NL" dirty="0" err="1"/>
              <a:t>phone</a:t>
            </a:r>
            <a:r>
              <a:rPr lang="nl-NL" dirty="0"/>
              <a:t> &amp; mobile. </a:t>
            </a:r>
          </a:p>
          <a:p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else</a:t>
            </a:r>
            <a:r>
              <a:rPr lang="nl-NL" dirty="0"/>
              <a:t> 2 call. Hope </a:t>
            </a:r>
            <a:r>
              <a:rPr lang="nl-NL" dirty="0" err="1"/>
              <a:t>everythings’s</a:t>
            </a:r>
            <a:r>
              <a:rPr lang="nl-NL" dirty="0"/>
              <a:t> ok’</a:t>
            </a:r>
          </a:p>
        </p:txBody>
      </p:sp>
      <p:sp>
        <p:nvSpPr>
          <p:cNvPr id="3" name="AutoShape 2" descr="https://mail.ru.nl/OWA/service.svc/s/GetFileAttachment?id=AAMkAGQ5NWY2YTYxLTMxNTYtNDhjOC1hZDcwLWFjNjA4ZTEwNzZiMwBGAAAAAACFm9Ma8lMdT6KE8t21LLY2BwBpaeyStkdUQoxSEy1sN1MJAAAAMP6jAAAY9p8CvQApQq1mAkOJNSF1AAJcjwxrAAABEgAQAGwqgrqqYZxKivutYPNXPBQ%3D&amp;isImagePreview=True&amp;X-OWA-CANARY=QJ_B34gOhUelbvriQ15_b4z27xaJ8NgIJP6Su0KGmeJH4ksPu7a0Dgbd-NhKSblKlUleZGrqkg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57" y="160338"/>
            <a:ext cx="4329391" cy="61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65159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575</Words>
  <Application>Microsoft Office PowerPoint</Application>
  <PresentationFormat>Breedbeeld</PresentationFormat>
  <Paragraphs>54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Terugblik</vt:lpstr>
      <vt:lpstr>Canoniek en revolutionair: Sara Burgerhart</vt:lpstr>
      <vt:lpstr>Betje Wolff &amp; Aagje Deken </vt:lpstr>
      <vt:lpstr>De Nederlandse klassieke literaire werken volgens leden van de  Maatschappij der Nederlandse Letterkunde</vt:lpstr>
      <vt:lpstr>Paspoort 1994</vt:lpstr>
      <vt:lpstr>Bestseller!</vt:lpstr>
      <vt:lpstr>Briefkarakter uitgebuit</vt:lpstr>
      <vt:lpstr>SATIRE! Henry Fielding  An Apology for the Life of Mrs. Shamela Andrews (1741)</vt:lpstr>
      <vt:lpstr>Alice Walker, The Color Purple (1982) </vt:lpstr>
      <vt:lpstr>E-mail roman</vt:lpstr>
      <vt:lpstr>Naar de Beemster  TWEE vensters in een klap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epistolary novels</dc:title>
  <dc:creator>Gebruiker</dc:creator>
  <cp:lastModifiedBy>Reessink, N.R.A. (Niels)</cp:lastModifiedBy>
  <cp:revision>11</cp:revision>
  <cp:lastPrinted>2018-12-05T18:22:20Z</cp:lastPrinted>
  <dcterms:created xsi:type="dcterms:W3CDTF">2018-12-05T17:41:29Z</dcterms:created>
  <dcterms:modified xsi:type="dcterms:W3CDTF">2021-03-31T16:19:44Z</dcterms:modified>
</cp:coreProperties>
</file>