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0" r:id="rId3"/>
    <p:sldId id="257" r:id="rId4"/>
    <p:sldId id="258" r:id="rId5"/>
    <p:sldId id="369" r:id="rId6"/>
    <p:sldId id="890" r:id="rId7"/>
    <p:sldId id="260" r:id="rId8"/>
    <p:sldId id="885" r:id="rId9"/>
    <p:sldId id="368" r:id="rId10"/>
    <p:sldId id="887" r:id="rId11"/>
    <p:sldId id="379" r:id="rId12"/>
    <p:sldId id="265" r:id="rId13"/>
    <p:sldId id="375" r:id="rId14"/>
    <p:sldId id="373" r:id="rId15"/>
    <p:sldId id="884" r:id="rId16"/>
    <p:sldId id="891" r:id="rId17"/>
    <p:sldId id="381" r:id="rId18"/>
    <p:sldId id="378" r:id="rId19"/>
    <p:sldId id="267" r:id="rId20"/>
    <p:sldId id="872" r:id="rId21"/>
    <p:sldId id="861" r:id="rId22"/>
    <p:sldId id="862" r:id="rId23"/>
    <p:sldId id="895" r:id="rId24"/>
    <p:sldId id="873" r:id="rId25"/>
    <p:sldId id="866" r:id="rId26"/>
    <p:sldId id="876" r:id="rId27"/>
    <p:sldId id="886" r:id="rId28"/>
    <p:sldId id="261" r:id="rId29"/>
    <p:sldId id="896" r:id="rId30"/>
    <p:sldId id="897" r:id="rId31"/>
    <p:sldId id="870" r:id="rId32"/>
    <p:sldId id="874" r:id="rId33"/>
    <p:sldId id="871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22"/>
    <a:srgbClr val="C02D31"/>
    <a:srgbClr val="94C35A"/>
    <a:srgbClr val="609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D9169-85CF-41B9-8587-8F8C13E6E505}" v="158" dt="2023-04-03T20:15:15.27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5921"/>
  </p:normalViewPr>
  <p:slideViewPr>
    <p:cSldViewPr snapToGrid="0" snapToObjects="1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B7CCE-0399-4166-BD90-68363EDFDF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8647F1-CABF-41B3-BBA5-7B9DC3B3F431}">
      <dgm:prSet custT="1"/>
      <dgm:spPr/>
      <dgm:t>
        <a:bodyPr/>
        <a:lstStyle/>
        <a:p>
          <a:r>
            <a:rPr lang="nl-NL" sz="2800" noProof="0" dirty="0" err="1"/>
            <a:t>Vakdoelen</a:t>
          </a:r>
          <a:r>
            <a:rPr lang="nl-NL" sz="2800" noProof="0" dirty="0"/>
            <a:t> combineren </a:t>
          </a:r>
          <a:r>
            <a:rPr lang="nl-NL" sz="2800" noProof="0"/>
            <a:t>met taaldoelen </a:t>
          </a:r>
          <a:r>
            <a:rPr lang="nl-NL" sz="2800" noProof="0" dirty="0"/>
            <a:t>= vaktaal versterken</a:t>
          </a:r>
        </a:p>
      </dgm:t>
    </dgm:pt>
    <dgm:pt modelId="{2D3E7532-5B73-43B1-8F27-C4E1B761094E}" type="parTrans" cxnId="{8254C0E2-567D-4EBA-A18D-3AD6790F650D}">
      <dgm:prSet/>
      <dgm:spPr/>
      <dgm:t>
        <a:bodyPr/>
        <a:lstStyle/>
        <a:p>
          <a:endParaRPr lang="en-US"/>
        </a:p>
      </dgm:t>
    </dgm:pt>
    <dgm:pt modelId="{F7269245-2959-42E2-9F48-21E0FE2D990B}" type="sibTrans" cxnId="{8254C0E2-567D-4EBA-A18D-3AD6790F650D}">
      <dgm:prSet/>
      <dgm:spPr/>
      <dgm:t>
        <a:bodyPr/>
        <a:lstStyle/>
        <a:p>
          <a:endParaRPr lang="en-US"/>
        </a:p>
      </dgm:t>
    </dgm:pt>
    <dgm:pt modelId="{5A7E117E-6DEF-4014-BFF5-961399679655}">
      <dgm:prSet custT="1"/>
      <dgm:spPr/>
      <dgm:t>
        <a:bodyPr/>
        <a:lstStyle/>
        <a:p>
          <a:r>
            <a:rPr lang="nl-NL" sz="2800" noProof="0" dirty="0"/>
            <a:t>Context aanbieden (ook koppelen aan voorkennis)</a:t>
          </a:r>
        </a:p>
      </dgm:t>
    </dgm:pt>
    <dgm:pt modelId="{00BC5948-6311-4133-83EE-94BACC98B26A}" type="parTrans" cxnId="{EB6F415E-2320-4983-98B0-B3F0A6CC8753}">
      <dgm:prSet/>
      <dgm:spPr/>
      <dgm:t>
        <a:bodyPr/>
        <a:lstStyle/>
        <a:p>
          <a:endParaRPr lang="en-US"/>
        </a:p>
      </dgm:t>
    </dgm:pt>
    <dgm:pt modelId="{F2BC74B1-E889-428C-95A7-768D9CF5DA0C}" type="sibTrans" cxnId="{EB6F415E-2320-4983-98B0-B3F0A6CC8753}">
      <dgm:prSet/>
      <dgm:spPr/>
      <dgm:t>
        <a:bodyPr/>
        <a:lstStyle/>
        <a:p>
          <a:endParaRPr lang="en-US"/>
        </a:p>
      </dgm:t>
    </dgm:pt>
    <dgm:pt modelId="{0AF70EEC-8B3F-4F16-82C8-5761EEEBBABC}">
      <dgm:prSet custT="1"/>
      <dgm:spPr/>
      <dgm:t>
        <a:bodyPr/>
        <a:lstStyle/>
        <a:p>
          <a:r>
            <a:rPr lang="nl-NL" sz="2800" noProof="0" dirty="0"/>
            <a:t>Interactie organiseren om op allerlei manieren te communiceren </a:t>
          </a:r>
        </a:p>
        <a:p>
          <a:r>
            <a:rPr lang="nl-NL" sz="2800" noProof="0" dirty="0"/>
            <a:t>= historisch redeneren bevorderen</a:t>
          </a:r>
        </a:p>
      </dgm:t>
    </dgm:pt>
    <dgm:pt modelId="{C5022598-29C7-4476-8D9C-A1039C43B0D0}" type="parTrans" cxnId="{0D934BE0-7CC9-4D3B-8D3F-769B80C62060}">
      <dgm:prSet/>
      <dgm:spPr/>
      <dgm:t>
        <a:bodyPr/>
        <a:lstStyle/>
        <a:p>
          <a:endParaRPr lang="en-US"/>
        </a:p>
      </dgm:t>
    </dgm:pt>
    <dgm:pt modelId="{08063DE6-07C2-4336-B2E9-DF09711A5141}" type="sibTrans" cxnId="{0D934BE0-7CC9-4D3B-8D3F-769B80C62060}">
      <dgm:prSet/>
      <dgm:spPr/>
      <dgm:t>
        <a:bodyPr/>
        <a:lstStyle/>
        <a:p>
          <a:endParaRPr lang="en-US"/>
        </a:p>
      </dgm:t>
    </dgm:pt>
    <dgm:pt modelId="{1B2EEA81-80AA-46F9-A2C1-A0D00A800415}" type="pres">
      <dgm:prSet presAssocID="{DBDB7CCE-0399-4166-BD90-68363EDFDF96}" presName="linear" presStyleCnt="0">
        <dgm:presLayoutVars>
          <dgm:animLvl val="lvl"/>
          <dgm:resizeHandles val="exact"/>
        </dgm:presLayoutVars>
      </dgm:prSet>
      <dgm:spPr/>
    </dgm:pt>
    <dgm:pt modelId="{2550B2F8-EE51-4573-862E-1093F3445B59}" type="pres">
      <dgm:prSet presAssocID="{A68647F1-CABF-41B3-BBA5-7B9DC3B3F431}" presName="parentText" presStyleLbl="node1" presStyleIdx="0" presStyleCnt="3" custScaleY="82100" custLinFactY="-28341" custLinFactNeighborY="-100000">
        <dgm:presLayoutVars>
          <dgm:chMax val="0"/>
          <dgm:bulletEnabled val="1"/>
        </dgm:presLayoutVars>
      </dgm:prSet>
      <dgm:spPr/>
    </dgm:pt>
    <dgm:pt modelId="{38BEE317-2479-47A6-A358-C9DE9F95B70A}" type="pres">
      <dgm:prSet presAssocID="{F7269245-2959-42E2-9F48-21E0FE2D990B}" presName="spacer" presStyleCnt="0"/>
      <dgm:spPr/>
    </dgm:pt>
    <dgm:pt modelId="{D2EA46C1-8668-4720-8AF2-0D7E94111CD9}" type="pres">
      <dgm:prSet presAssocID="{5A7E117E-6DEF-4014-BFF5-961399679655}" presName="parentText" presStyleLbl="node1" presStyleIdx="1" presStyleCnt="3" custScaleY="73233" custLinFactY="-32165" custLinFactNeighborY="-100000">
        <dgm:presLayoutVars>
          <dgm:chMax val="0"/>
          <dgm:bulletEnabled val="1"/>
        </dgm:presLayoutVars>
      </dgm:prSet>
      <dgm:spPr/>
    </dgm:pt>
    <dgm:pt modelId="{FBA48463-4C72-437A-8810-32B4C353A764}" type="pres">
      <dgm:prSet presAssocID="{F2BC74B1-E889-428C-95A7-768D9CF5DA0C}" presName="spacer" presStyleCnt="0"/>
      <dgm:spPr/>
    </dgm:pt>
    <dgm:pt modelId="{29D523F7-94CE-4D62-AF43-33A6B9E239AB}" type="pres">
      <dgm:prSet presAssocID="{0AF70EEC-8B3F-4F16-82C8-5761EEEBBABC}" presName="parentText" presStyleLbl="node1" presStyleIdx="2" presStyleCnt="3" custScaleY="118134" custLinFactY="-25783" custLinFactNeighborY="-100000">
        <dgm:presLayoutVars>
          <dgm:chMax val="0"/>
          <dgm:bulletEnabled val="1"/>
        </dgm:presLayoutVars>
      </dgm:prSet>
      <dgm:spPr/>
    </dgm:pt>
  </dgm:ptLst>
  <dgm:cxnLst>
    <dgm:cxn modelId="{EB6F415E-2320-4983-98B0-B3F0A6CC8753}" srcId="{DBDB7CCE-0399-4166-BD90-68363EDFDF96}" destId="{5A7E117E-6DEF-4014-BFF5-961399679655}" srcOrd="1" destOrd="0" parTransId="{00BC5948-6311-4133-83EE-94BACC98B26A}" sibTransId="{F2BC74B1-E889-428C-95A7-768D9CF5DA0C}"/>
    <dgm:cxn modelId="{5D9A6C62-4FCB-49FF-B532-C952EF271A14}" type="presOf" srcId="{A68647F1-CABF-41B3-BBA5-7B9DC3B3F431}" destId="{2550B2F8-EE51-4573-862E-1093F3445B59}" srcOrd="0" destOrd="0" presId="urn:microsoft.com/office/officeart/2005/8/layout/vList2"/>
    <dgm:cxn modelId="{CE5CBE63-7539-4790-902E-0C9F69BC56C9}" type="presOf" srcId="{DBDB7CCE-0399-4166-BD90-68363EDFDF96}" destId="{1B2EEA81-80AA-46F9-A2C1-A0D00A800415}" srcOrd="0" destOrd="0" presId="urn:microsoft.com/office/officeart/2005/8/layout/vList2"/>
    <dgm:cxn modelId="{8F1C266E-CE8D-4576-9886-2140ECCB0BF6}" type="presOf" srcId="{0AF70EEC-8B3F-4F16-82C8-5761EEEBBABC}" destId="{29D523F7-94CE-4D62-AF43-33A6B9E239AB}" srcOrd="0" destOrd="0" presId="urn:microsoft.com/office/officeart/2005/8/layout/vList2"/>
    <dgm:cxn modelId="{0D934BE0-7CC9-4D3B-8D3F-769B80C62060}" srcId="{DBDB7CCE-0399-4166-BD90-68363EDFDF96}" destId="{0AF70EEC-8B3F-4F16-82C8-5761EEEBBABC}" srcOrd="2" destOrd="0" parTransId="{C5022598-29C7-4476-8D9C-A1039C43B0D0}" sibTransId="{08063DE6-07C2-4336-B2E9-DF09711A5141}"/>
    <dgm:cxn modelId="{8254C0E2-567D-4EBA-A18D-3AD6790F650D}" srcId="{DBDB7CCE-0399-4166-BD90-68363EDFDF96}" destId="{A68647F1-CABF-41B3-BBA5-7B9DC3B3F431}" srcOrd="0" destOrd="0" parTransId="{2D3E7532-5B73-43B1-8F27-C4E1B761094E}" sibTransId="{F7269245-2959-42E2-9F48-21E0FE2D990B}"/>
    <dgm:cxn modelId="{F29254FA-81F0-48F2-89A8-A8C7F858A2D2}" type="presOf" srcId="{5A7E117E-6DEF-4014-BFF5-961399679655}" destId="{D2EA46C1-8668-4720-8AF2-0D7E94111CD9}" srcOrd="0" destOrd="0" presId="urn:microsoft.com/office/officeart/2005/8/layout/vList2"/>
    <dgm:cxn modelId="{425315A4-A85B-4439-B921-FEB86EFA3FA2}" type="presParOf" srcId="{1B2EEA81-80AA-46F9-A2C1-A0D00A800415}" destId="{2550B2F8-EE51-4573-862E-1093F3445B59}" srcOrd="0" destOrd="0" presId="urn:microsoft.com/office/officeart/2005/8/layout/vList2"/>
    <dgm:cxn modelId="{2880C407-FFA5-45E7-B239-E3BFC7AA6864}" type="presParOf" srcId="{1B2EEA81-80AA-46F9-A2C1-A0D00A800415}" destId="{38BEE317-2479-47A6-A358-C9DE9F95B70A}" srcOrd="1" destOrd="0" presId="urn:microsoft.com/office/officeart/2005/8/layout/vList2"/>
    <dgm:cxn modelId="{C8345AD9-BE37-4B51-A9B7-DCEA9A1755F0}" type="presParOf" srcId="{1B2EEA81-80AA-46F9-A2C1-A0D00A800415}" destId="{D2EA46C1-8668-4720-8AF2-0D7E94111CD9}" srcOrd="2" destOrd="0" presId="urn:microsoft.com/office/officeart/2005/8/layout/vList2"/>
    <dgm:cxn modelId="{13DF7815-CD8D-4491-A375-52450EC612CD}" type="presParOf" srcId="{1B2EEA81-80AA-46F9-A2C1-A0D00A800415}" destId="{FBA48463-4C72-437A-8810-32B4C353A764}" srcOrd="3" destOrd="0" presId="urn:microsoft.com/office/officeart/2005/8/layout/vList2"/>
    <dgm:cxn modelId="{D2013F1D-6876-4F5C-89C3-DC301F76F976}" type="presParOf" srcId="{1B2EEA81-80AA-46F9-A2C1-A0D00A800415}" destId="{29D523F7-94CE-4D62-AF43-33A6B9E239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BA3E4-B504-445E-AEAD-B407BB82899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B9E9E8-AC61-44F5-A833-47FC8A6644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1)Schooltaal</a:t>
          </a:r>
        </a:p>
      </dgm:t>
    </dgm:pt>
    <dgm:pt modelId="{6916ED38-1A09-4C02-B25E-4E96F4C2D02A}" type="parTrans" cxnId="{DF7B61FB-1A48-4C16-8D95-2A5D2E64711E}">
      <dgm:prSet/>
      <dgm:spPr/>
      <dgm:t>
        <a:bodyPr/>
        <a:lstStyle/>
        <a:p>
          <a:endParaRPr lang="en-US"/>
        </a:p>
      </dgm:t>
    </dgm:pt>
    <dgm:pt modelId="{0933FC23-2C38-4469-BE7E-2F5C0BE90758}" type="sibTrans" cxnId="{DF7B61FB-1A48-4C16-8D95-2A5D2E64711E}">
      <dgm:prSet/>
      <dgm:spPr/>
      <dgm:t>
        <a:bodyPr/>
        <a:lstStyle/>
        <a:p>
          <a:endParaRPr lang="en-US"/>
        </a:p>
      </dgm:t>
    </dgm:pt>
    <dgm:pt modelId="{6A469022-6674-4A54-8F37-9F7AB48249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2)Vaktaal</a:t>
          </a:r>
        </a:p>
      </dgm:t>
    </dgm:pt>
    <dgm:pt modelId="{92FB4307-50E0-4597-B589-8E3649203022}" type="parTrans" cxnId="{93E9CC6B-2D40-41A2-A5D6-09DDFFAC2749}">
      <dgm:prSet/>
      <dgm:spPr/>
      <dgm:t>
        <a:bodyPr/>
        <a:lstStyle/>
        <a:p>
          <a:endParaRPr lang="en-US"/>
        </a:p>
      </dgm:t>
    </dgm:pt>
    <dgm:pt modelId="{42A1A8ED-B359-4D07-8A08-67FE61053896}" type="sibTrans" cxnId="{93E9CC6B-2D40-41A2-A5D6-09DDFFAC2749}">
      <dgm:prSet/>
      <dgm:spPr/>
      <dgm:t>
        <a:bodyPr/>
        <a:lstStyle/>
        <a:p>
          <a:endParaRPr lang="en-US"/>
        </a:p>
      </dgm:t>
    </dgm:pt>
    <dgm:pt modelId="{28952E6A-3824-4058-8F8B-9DE5B578D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2a historische begrippen</a:t>
          </a:r>
        </a:p>
      </dgm:t>
    </dgm:pt>
    <dgm:pt modelId="{E87AB96A-9C2A-4C5B-8007-954BDD384D66}" type="parTrans" cxnId="{B76BAF9C-943B-46C8-8F16-4B1D12D4D3D6}">
      <dgm:prSet/>
      <dgm:spPr/>
      <dgm:t>
        <a:bodyPr/>
        <a:lstStyle/>
        <a:p>
          <a:endParaRPr lang="en-US"/>
        </a:p>
      </dgm:t>
    </dgm:pt>
    <dgm:pt modelId="{6E3380AB-0142-49E2-9540-20FAC2E0BF5D}" type="sibTrans" cxnId="{B76BAF9C-943B-46C8-8F16-4B1D12D4D3D6}">
      <dgm:prSet/>
      <dgm:spPr/>
      <dgm:t>
        <a:bodyPr/>
        <a:lstStyle/>
        <a:p>
          <a:endParaRPr lang="en-US"/>
        </a:p>
      </dgm:t>
    </dgm:pt>
    <dgm:pt modelId="{BC12C56B-28DD-404C-877E-8705D8EA78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2b methodologische begrippen</a:t>
          </a:r>
        </a:p>
      </dgm:t>
    </dgm:pt>
    <dgm:pt modelId="{FFAFD6B7-4CA0-43B3-9204-73635852ACD9}" type="parTrans" cxnId="{67E10714-B28F-4233-9B24-FCD39632AFC6}">
      <dgm:prSet/>
      <dgm:spPr/>
      <dgm:t>
        <a:bodyPr/>
        <a:lstStyle/>
        <a:p>
          <a:endParaRPr lang="en-US"/>
        </a:p>
      </dgm:t>
    </dgm:pt>
    <dgm:pt modelId="{CB735287-9AB1-4A2B-BEF8-3777925F8341}" type="sibTrans" cxnId="{67E10714-B28F-4233-9B24-FCD39632AFC6}">
      <dgm:prSet/>
      <dgm:spPr/>
      <dgm:t>
        <a:bodyPr/>
        <a:lstStyle/>
        <a:p>
          <a:endParaRPr lang="en-US"/>
        </a:p>
      </dgm:t>
    </dgm:pt>
    <dgm:pt modelId="{283EC0BD-283C-4D48-901F-F37729345600}" type="pres">
      <dgm:prSet presAssocID="{F00BA3E4-B504-445E-AEAD-B407BB828992}" presName="root" presStyleCnt="0">
        <dgm:presLayoutVars>
          <dgm:dir/>
          <dgm:resizeHandles val="exact"/>
        </dgm:presLayoutVars>
      </dgm:prSet>
      <dgm:spPr/>
    </dgm:pt>
    <dgm:pt modelId="{9F301505-C9D6-4F65-AC0A-44783CFB6EDD}" type="pres">
      <dgm:prSet presAssocID="{27B9E9E8-AC61-44F5-A833-47FC8A66449F}" presName="compNode" presStyleCnt="0"/>
      <dgm:spPr/>
    </dgm:pt>
    <dgm:pt modelId="{9159921F-287A-4BEF-809A-A16B43FD37F9}" type="pres">
      <dgm:prSet presAssocID="{27B9E9E8-AC61-44F5-A833-47FC8A66449F}" presName="bgRect" presStyleLbl="bgShp" presStyleIdx="0" presStyleCnt="4"/>
      <dgm:spPr/>
    </dgm:pt>
    <dgm:pt modelId="{4A7C3E48-880E-4BAC-A1A3-5BDB6F4AED01}" type="pres">
      <dgm:prSet presAssocID="{27B9E9E8-AC61-44F5-A833-47FC8A6644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1369380-39FF-4ECE-8CD5-4633614E9F6B}" type="pres">
      <dgm:prSet presAssocID="{27B9E9E8-AC61-44F5-A833-47FC8A66449F}" presName="spaceRect" presStyleCnt="0"/>
      <dgm:spPr/>
    </dgm:pt>
    <dgm:pt modelId="{19D27A32-8E9A-432D-935D-F68680243EDE}" type="pres">
      <dgm:prSet presAssocID="{27B9E9E8-AC61-44F5-A833-47FC8A66449F}" presName="parTx" presStyleLbl="revTx" presStyleIdx="0" presStyleCnt="4">
        <dgm:presLayoutVars>
          <dgm:chMax val="0"/>
          <dgm:chPref val="0"/>
        </dgm:presLayoutVars>
      </dgm:prSet>
      <dgm:spPr/>
    </dgm:pt>
    <dgm:pt modelId="{72C89C2A-4CC7-45BE-9B1D-2729AA861DD0}" type="pres">
      <dgm:prSet presAssocID="{0933FC23-2C38-4469-BE7E-2F5C0BE90758}" presName="sibTrans" presStyleCnt="0"/>
      <dgm:spPr/>
    </dgm:pt>
    <dgm:pt modelId="{11509D9B-EE31-4349-BEBA-1876A5690097}" type="pres">
      <dgm:prSet presAssocID="{6A469022-6674-4A54-8F37-9F7AB482496A}" presName="compNode" presStyleCnt="0"/>
      <dgm:spPr/>
    </dgm:pt>
    <dgm:pt modelId="{A657A08A-51D3-489A-AEF2-2D0494983091}" type="pres">
      <dgm:prSet presAssocID="{6A469022-6674-4A54-8F37-9F7AB482496A}" presName="bgRect" presStyleLbl="bgShp" presStyleIdx="1" presStyleCnt="4"/>
      <dgm:spPr/>
    </dgm:pt>
    <dgm:pt modelId="{991099EC-450F-4D2E-B92A-C74F9B75F1EB}" type="pres">
      <dgm:prSet presAssocID="{6A469022-6674-4A54-8F37-9F7AB48249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C85418-B8E8-4BAF-8026-0BC48D9C4861}" type="pres">
      <dgm:prSet presAssocID="{6A469022-6674-4A54-8F37-9F7AB482496A}" presName="spaceRect" presStyleCnt="0"/>
      <dgm:spPr/>
    </dgm:pt>
    <dgm:pt modelId="{379FD2A3-86FE-48AF-AECE-1E44F616E422}" type="pres">
      <dgm:prSet presAssocID="{6A469022-6674-4A54-8F37-9F7AB482496A}" presName="parTx" presStyleLbl="revTx" presStyleIdx="1" presStyleCnt="4">
        <dgm:presLayoutVars>
          <dgm:chMax val="0"/>
          <dgm:chPref val="0"/>
        </dgm:presLayoutVars>
      </dgm:prSet>
      <dgm:spPr/>
    </dgm:pt>
    <dgm:pt modelId="{76A4695C-17DB-433B-B95E-5263CF58322B}" type="pres">
      <dgm:prSet presAssocID="{42A1A8ED-B359-4D07-8A08-67FE61053896}" presName="sibTrans" presStyleCnt="0"/>
      <dgm:spPr/>
    </dgm:pt>
    <dgm:pt modelId="{B1F3A471-2E1A-4BE8-B414-3C61B3110AB0}" type="pres">
      <dgm:prSet presAssocID="{28952E6A-3824-4058-8F8B-9DE5B578DF51}" presName="compNode" presStyleCnt="0"/>
      <dgm:spPr/>
    </dgm:pt>
    <dgm:pt modelId="{0CAC4F36-1B0F-418B-9E16-1FE62588F026}" type="pres">
      <dgm:prSet presAssocID="{28952E6A-3824-4058-8F8B-9DE5B578DF51}" presName="bgRect" presStyleLbl="bgShp" presStyleIdx="2" presStyleCnt="4"/>
      <dgm:spPr/>
    </dgm:pt>
    <dgm:pt modelId="{7E9C663A-E915-41C1-B919-050AAB0FE33D}" type="pres">
      <dgm:prSet presAssocID="{28952E6A-3824-4058-8F8B-9DE5B578DF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36D9343-F3E3-46EF-BC5C-8B8214188111}" type="pres">
      <dgm:prSet presAssocID="{28952E6A-3824-4058-8F8B-9DE5B578DF51}" presName="spaceRect" presStyleCnt="0"/>
      <dgm:spPr/>
    </dgm:pt>
    <dgm:pt modelId="{50C4DA7F-15D3-47EC-84DB-E0F7CE099490}" type="pres">
      <dgm:prSet presAssocID="{28952E6A-3824-4058-8F8B-9DE5B578DF51}" presName="parTx" presStyleLbl="revTx" presStyleIdx="2" presStyleCnt="4">
        <dgm:presLayoutVars>
          <dgm:chMax val="0"/>
          <dgm:chPref val="0"/>
        </dgm:presLayoutVars>
      </dgm:prSet>
      <dgm:spPr/>
    </dgm:pt>
    <dgm:pt modelId="{5D9100C5-8B83-4C61-9C10-54C1FF5F2F39}" type="pres">
      <dgm:prSet presAssocID="{6E3380AB-0142-49E2-9540-20FAC2E0BF5D}" presName="sibTrans" presStyleCnt="0"/>
      <dgm:spPr/>
    </dgm:pt>
    <dgm:pt modelId="{75A5ECA9-B37A-4B22-B5F0-B998DC9D7DE3}" type="pres">
      <dgm:prSet presAssocID="{BC12C56B-28DD-404C-877E-8705D8EA78C1}" presName="compNode" presStyleCnt="0"/>
      <dgm:spPr/>
    </dgm:pt>
    <dgm:pt modelId="{31B38AB2-0695-4A27-8FC8-D1ED01DE5917}" type="pres">
      <dgm:prSet presAssocID="{BC12C56B-28DD-404C-877E-8705D8EA78C1}" presName="bgRect" presStyleLbl="bgShp" presStyleIdx="3" presStyleCnt="4"/>
      <dgm:spPr/>
    </dgm:pt>
    <dgm:pt modelId="{FD75D56F-CEDA-437B-A05E-CA4148A83B01}" type="pres">
      <dgm:prSet presAssocID="{BC12C56B-28DD-404C-877E-8705D8EA78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64BACF1-96CE-4E01-A36C-C20DC0AF4393}" type="pres">
      <dgm:prSet presAssocID="{BC12C56B-28DD-404C-877E-8705D8EA78C1}" presName="spaceRect" presStyleCnt="0"/>
      <dgm:spPr/>
    </dgm:pt>
    <dgm:pt modelId="{FD531C43-5548-4878-8E85-424987528DF1}" type="pres">
      <dgm:prSet presAssocID="{BC12C56B-28DD-404C-877E-8705D8EA78C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E10714-B28F-4233-9B24-FCD39632AFC6}" srcId="{F00BA3E4-B504-445E-AEAD-B407BB828992}" destId="{BC12C56B-28DD-404C-877E-8705D8EA78C1}" srcOrd="3" destOrd="0" parTransId="{FFAFD6B7-4CA0-43B3-9204-73635852ACD9}" sibTransId="{CB735287-9AB1-4A2B-BEF8-3777925F8341}"/>
    <dgm:cxn modelId="{0245071A-372D-4C30-88E7-ED185BA2F35A}" type="presOf" srcId="{BC12C56B-28DD-404C-877E-8705D8EA78C1}" destId="{FD531C43-5548-4878-8E85-424987528DF1}" srcOrd="0" destOrd="0" presId="urn:microsoft.com/office/officeart/2018/2/layout/IconVerticalSolidList"/>
    <dgm:cxn modelId="{A587251B-0FE8-4979-ABE7-8BF5610BCEFD}" type="presOf" srcId="{6A469022-6674-4A54-8F37-9F7AB482496A}" destId="{379FD2A3-86FE-48AF-AECE-1E44F616E422}" srcOrd="0" destOrd="0" presId="urn:microsoft.com/office/officeart/2018/2/layout/IconVerticalSolidList"/>
    <dgm:cxn modelId="{FC2F5636-7FB0-4106-9FDB-8BE83D5A168B}" type="presOf" srcId="{28952E6A-3824-4058-8F8B-9DE5B578DF51}" destId="{50C4DA7F-15D3-47EC-84DB-E0F7CE099490}" srcOrd="0" destOrd="0" presId="urn:microsoft.com/office/officeart/2018/2/layout/IconVerticalSolidList"/>
    <dgm:cxn modelId="{93E9CC6B-2D40-41A2-A5D6-09DDFFAC2749}" srcId="{F00BA3E4-B504-445E-AEAD-B407BB828992}" destId="{6A469022-6674-4A54-8F37-9F7AB482496A}" srcOrd="1" destOrd="0" parTransId="{92FB4307-50E0-4597-B589-8E3649203022}" sibTransId="{42A1A8ED-B359-4D07-8A08-67FE61053896}"/>
    <dgm:cxn modelId="{B76BAF9C-943B-46C8-8F16-4B1D12D4D3D6}" srcId="{F00BA3E4-B504-445E-AEAD-B407BB828992}" destId="{28952E6A-3824-4058-8F8B-9DE5B578DF51}" srcOrd="2" destOrd="0" parTransId="{E87AB96A-9C2A-4C5B-8007-954BDD384D66}" sibTransId="{6E3380AB-0142-49E2-9540-20FAC2E0BF5D}"/>
    <dgm:cxn modelId="{622C17BA-941E-42CE-B112-63048F580DAC}" type="presOf" srcId="{F00BA3E4-B504-445E-AEAD-B407BB828992}" destId="{283EC0BD-283C-4D48-901F-F37729345600}" srcOrd="0" destOrd="0" presId="urn:microsoft.com/office/officeart/2018/2/layout/IconVerticalSolidList"/>
    <dgm:cxn modelId="{FD123AE8-077F-4DEB-9ECF-DC0EB623BEED}" type="presOf" srcId="{27B9E9E8-AC61-44F5-A833-47FC8A66449F}" destId="{19D27A32-8E9A-432D-935D-F68680243EDE}" srcOrd="0" destOrd="0" presId="urn:microsoft.com/office/officeart/2018/2/layout/IconVerticalSolidList"/>
    <dgm:cxn modelId="{DF7B61FB-1A48-4C16-8D95-2A5D2E64711E}" srcId="{F00BA3E4-B504-445E-AEAD-B407BB828992}" destId="{27B9E9E8-AC61-44F5-A833-47FC8A66449F}" srcOrd="0" destOrd="0" parTransId="{6916ED38-1A09-4C02-B25E-4E96F4C2D02A}" sibTransId="{0933FC23-2C38-4469-BE7E-2F5C0BE90758}"/>
    <dgm:cxn modelId="{75493357-C006-42DF-BFC0-32BA167688D6}" type="presParOf" srcId="{283EC0BD-283C-4D48-901F-F37729345600}" destId="{9F301505-C9D6-4F65-AC0A-44783CFB6EDD}" srcOrd="0" destOrd="0" presId="urn:microsoft.com/office/officeart/2018/2/layout/IconVerticalSolidList"/>
    <dgm:cxn modelId="{BE7E1496-2DB8-4543-AAAC-E039426233E1}" type="presParOf" srcId="{9F301505-C9D6-4F65-AC0A-44783CFB6EDD}" destId="{9159921F-287A-4BEF-809A-A16B43FD37F9}" srcOrd="0" destOrd="0" presId="urn:microsoft.com/office/officeart/2018/2/layout/IconVerticalSolidList"/>
    <dgm:cxn modelId="{45660CA6-56F7-4777-9103-CE64C1B2E6B1}" type="presParOf" srcId="{9F301505-C9D6-4F65-AC0A-44783CFB6EDD}" destId="{4A7C3E48-880E-4BAC-A1A3-5BDB6F4AED01}" srcOrd="1" destOrd="0" presId="urn:microsoft.com/office/officeart/2018/2/layout/IconVerticalSolidList"/>
    <dgm:cxn modelId="{D1C6A6EA-5DF7-42F2-8AFB-8D6A6021901D}" type="presParOf" srcId="{9F301505-C9D6-4F65-AC0A-44783CFB6EDD}" destId="{F1369380-39FF-4ECE-8CD5-4633614E9F6B}" srcOrd="2" destOrd="0" presId="urn:microsoft.com/office/officeart/2018/2/layout/IconVerticalSolidList"/>
    <dgm:cxn modelId="{1D530C55-7A4D-41DE-8150-CD92660EE918}" type="presParOf" srcId="{9F301505-C9D6-4F65-AC0A-44783CFB6EDD}" destId="{19D27A32-8E9A-432D-935D-F68680243EDE}" srcOrd="3" destOrd="0" presId="urn:microsoft.com/office/officeart/2018/2/layout/IconVerticalSolidList"/>
    <dgm:cxn modelId="{B95AA98F-A22F-4555-9E64-E60B6C26E906}" type="presParOf" srcId="{283EC0BD-283C-4D48-901F-F37729345600}" destId="{72C89C2A-4CC7-45BE-9B1D-2729AA861DD0}" srcOrd="1" destOrd="0" presId="urn:microsoft.com/office/officeart/2018/2/layout/IconVerticalSolidList"/>
    <dgm:cxn modelId="{5D459753-44AC-4540-ACC3-1E611EC846D6}" type="presParOf" srcId="{283EC0BD-283C-4D48-901F-F37729345600}" destId="{11509D9B-EE31-4349-BEBA-1876A5690097}" srcOrd="2" destOrd="0" presId="urn:microsoft.com/office/officeart/2018/2/layout/IconVerticalSolidList"/>
    <dgm:cxn modelId="{4AF1DEB4-26EA-4D6E-897A-2F5A0577AA54}" type="presParOf" srcId="{11509D9B-EE31-4349-BEBA-1876A5690097}" destId="{A657A08A-51D3-489A-AEF2-2D0494983091}" srcOrd="0" destOrd="0" presId="urn:microsoft.com/office/officeart/2018/2/layout/IconVerticalSolidList"/>
    <dgm:cxn modelId="{45B91B31-8960-41A1-8D76-76390D386E35}" type="presParOf" srcId="{11509D9B-EE31-4349-BEBA-1876A5690097}" destId="{991099EC-450F-4D2E-B92A-C74F9B75F1EB}" srcOrd="1" destOrd="0" presId="urn:microsoft.com/office/officeart/2018/2/layout/IconVerticalSolidList"/>
    <dgm:cxn modelId="{16E291EC-E24C-4966-B547-55553C726DB9}" type="presParOf" srcId="{11509D9B-EE31-4349-BEBA-1876A5690097}" destId="{3EC85418-B8E8-4BAF-8026-0BC48D9C4861}" srcOrd="2" destOrd="0" presId="urn:microsoft.com/office/officeart/2018/2/layout/IconVerticalSolidList"/>
    <dgm:cxn modelId="{1DF55818-5A72-4C32-804B-5179A2C16F71}" type="presParOf" srcId="{11509D9B-EE31-4349-BEBA-1876A5690097}" destId="{379FD2A3-86FE-48AF-AECE-1E44F616E422}" srcOrd="3" destOrd="0" presId="urn:microsoft.com/office/officeart/2018/2/layout/IconVerticalSolidList"/>
    <dgm:cxn modelId="{94E91E3D-9F31-4AA2-AEFF-EC15FBE83479}" type="presParOf" srcId="{283EC0BD-283C-4D48-901F-F37729345600}" destId="{76A4695C-17DB-433B-B95E-5263CF58322B}" srcOrd="3" destOrd="0" presId="urn:microsoft.com/office/officeart/2018/2/layout/IconVerticalSolidList"/>
    <dgm:cxn modelId="{F2C584BF-13E1-4412-B093-6957B2B1BB52}" type="presParOf" srcId="{283EC0BD-283C-4D48-901F-F37729345600}" destId="{B1F3A471-2E1A-4BE8-B414-3C61B3110AB0}" srcOrd="4" destOrd="0" presId="urn:microsoft.com/office/officeart/2018/2/layout/IconVerticalSolidList"/>
    <dgm:cxn modelId="{C8CF8329-7057-4289-BE1F-3B29ADCB6202}" type="presParOf" srcId="{B1F3A471-2E1A-4BE8-B414-3C61B3110AB0}" destId="{0CAC4F36-1B0F-418B-9E16-1FE62588F026}" srcOrd="0" destOrd="0" presId="urn:microsoft.com/office/officeart/2018/2/layout/IconVerticalSolidList"/>
    <dgm:cxn modelId="{AC78012F-E147-490E-9425-48C3D83BCDB0}" type="presParOf" srcId="{B1F3A471-2E1A-4BE8-B414-3C61B3110AB0}" destId="{7E9C663A-E915-41C1-B919-050AAB0FE33D}" srcOrd="1" destOrd="0" presId="urn:microsoft.com/office/officeart/2018/2/layout/IconVerticalSolidList"/>
    <dgm:cxn modelId="{222BBB44-9437-421F-8417-10022A0C1DEA}" type="presParOf" srcId="{B1F3A471-2E1A-4BE8-B414-3C61B3110AB0}" destId="{B36D9343-F3E3-46EF-BC5C-8B8214188111}" srcOrd="2" destOrd="0" presId="urn:microsoft.com/office/officeart/2018/2/layout/IconVerticalSolidList"/>
    <dgm:cxn modelId="{67D1C668-69F5-424F-B2BB-583C19B49E15}" type="presParOf" srcId="{B1F3A471-2E1A-4BE8-B414-3C61B3110AB0}" destId="{50C4DA7F-15D3-47EC-84DB-E0F7CE099490}" srcOrd="3" destOrd="0" presId="urn:microsoft.com/office/officeart/2018/2/layout/IconVerticalSolidList"/>
    <dgm:cxn modelId="{1F781663-9593-41D4-B7DF-0D7D96358352}" type="presParOf" srcId="{283EC0BD-283C-4D48-901F-F37729345600}" destId="{5D9100C5-8B83-4C61-9C10-54C1FF5F2F39}" srcOrd="5" destOrd="0" presId="urn:microsoft.com/office/officeart/2018/2/layout/IconVerticalSolidList"/>
    <dgm:cxn modelId="{283D0682-7ADF-4051-B2AF-FCC49061C4CA}" type="presParOf" srcId="{283EC0BD-283C-4D48-901F-F37729345600}" destId="{75A5ECA9-B37A-4B22-B5F0-B998DC9D7DE3}" srcOrd="6" destOrd="0" presId="urn:microsoft.com/office/officeart/2018/2/layout/IconVerticalSolidList"/>
    <dgm:cxn modelId="{A97288EE-EB80-4335-9F9B-6B2D693F162C}" type="presParOf" srcId="{75A5ECA9-B37A-4B22-B5F0-B998DC9D7DE3}" destId="{31B38AB2-0695-4A27-8FC8-D1ED01DE5917}" srcOrd="0" destOrd="0" presId="urn:microsoft.com/office/officeart/2018/2/layout/IconVerticalSolidList"/>
    <dgm:cxn modelId="{D926770C-844B-45E4-99DE-479BEE856F43}" type="presParOf" srcId="{75A5ECA9-B37A-4B22-B5F0-B998DC9D7DE3}" destId="{FD75D56F-CEDA-437B-A05E-CA4148A83B01}" srcOrd="1" destOrd="0" presId="urn:microsoft.com/office/officeart/2018/2/layout/IconVerticalSolidList"/>
    <dgm:cxn modelId="{7735A0A4-7069-4F35-BE81-7CFE5F30034C}" type="presParOf" srcId="{75A5ECA9-B37A-4B22-B5F0-B998DC9D7DE3}" destId="{E64BACF1-96CE-4E01-A36C-C20DC0AF4393}" srcOrd="2" destOrd="0" presId="urn:microsoft.com/office/officeart/2018/2/layout/IconVerticalSolidList"/>
    <dgm:cxn modelId="{940D09D2-88AE-4632-9268-D4367AB96888}" type="presParOf" srcId="{75A5ECA9-B37A-4B22-B5F0-B998DC9D7DE3}" destId="{FD531C43-5548-4878-8E85-424987528D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1D2AE-8BE8-4955-AB8E-1D81909557B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3A031D-4FF5-4CC1-BD74-5A7A0758CB4C}">
      <dgm:prSet/>
      <dgm:spPr/>
      <dgm:t>
        <a:bodyPr/>
        <a:lstStyle/>
        <a:p>
          <a:r>
            <a:rPr lang="nl-NL" b="0" i="0" noProof="0" dirty="0"/>
            <a:t>AANBOD: Rijke tekst; Contextrijke informatie; </a:t>
          </a:r>
        </a:p>
        <a:p>
          <a:r>
            <a:rPr lang="nl-NL" b="0" i="0" noProof="0" dirty="0"/>
            <a:t>Aansluiten bij de belevingswereld/ onderliggende context van de leerling. Vaktaal contextrijk aanbieden.</a:t>
          </a:r>
          <a:endParaRPr lang="nl-NL" noProof="0" dirty="0"/>
        </a:p>
      </dgm:t>
    </dgm:pt>
    <dgm:pt modelId="{54FC6661-4759-4EA6-88CC-265CCC2CE0CC}" type="parTrans" cxnId="{9718AB7A-A21E-46A5-A777-8893DD21861D}">
      <dgm:prSet/>
      <dgm:spPr/>
      <dgm:t>
        <a:bodyPr/>
        <a:lstStyle/>
        <a:p>
          <a:endParaRPr lang="en-US"/>
        </a:p>
      </dgm:t>
    </dgm:pt>
    <dgm:pt modelId="{EA877280-F16C-49BB-A403-6697C2691C80}" type="sibTrans" cxnId="{9718AB7A-A21E-46A5-A777-8893DD21861D}">
      <dgm:prSet/>
      <dgm:spPr/>
      <dgm:t>
        <a:bodyPr/>
        <a:lstStyle/>
        <a:p>
          <a:endParaRPr lang="en-US"/>
        </a:p>
      </dgm:t>
    </dgm:pt>
    <dgm:pt modelId="{37D33781-A166-4021-8DFC-2CE91127A3FD}">
      <dgm:prSet/>
      <dgm:spPr/>
      <dgm:t>
        <a:bodyPr/>
        <a:lstStyle/>
        <a:p>
          <a:r>
            <a:rPr lang="nl-NL" b="0" i="0" noProof="0" dirty="0"/>
            <a:t>VERWERKEN VAN HET AANBOD: Door middel van didactische hulpmiddelen (steigers) het begrip vergroten en het leerproces stimuleren. Leren en redeneren in de vaktaal ondersteunen.</a:t>
          </a:r>
          <a:endParaRPr lang="nl-NL" noProof="0" dirty="0"/>
        </a:p>
      </dgm:t>
    </dgm:pt>
    <dgm:pt modelId="{57D96910-C84F-4558-B8E4-BE974393E7B0}" type="parTrans" cxnId="{5A9933E2-6AC7-46F7-B1EF-0422B459CF5D}">
      <dgm:prSet/>
      <dgm:spPr/>
      <dgm:t>
        <a:bodyPr/>
        <a:lstStyle/>
        <a:p>
          <a:endParaRPr lang="en-US"/>
        </a:p>
      </dgm:t>
    </dgm:pt>
    <dgm:pt modelId="{51495322-8D77-4F5A-91AF-A1D442FF1C27}" type="sibTrans" cxnId="{5A9933E2-6AC7-46F7-B1EF-0422B459CF5D}">
      <dgm:prSet/>
      <dgm:spPr/>
      <dgm:t>
        <a:bodyPr/>
        <a:lstStyle/>
        <a:p>
          <a:endParaRPr lang="en-US"/>
        </a:p>
      </dgm:t>
    </dgm:pt>
    <dgm:pt modelId="{537F5740-A363-42D3-AEFB-D2F34C8C29DA}">
      <dgm:prSet/>
      <dgm:spPr/>
      <dgm:t>
        <a:bodyPr/>
        <a:lstStyle/>
        <a:p>
          <a:r>
            <a:rPr lang="nl-NL" b="0" i="0" noProof="0" dirty="0"/>
            <a:t>PRODUCTIE: De leerling produceert taal en maakt zo het leerproces zichtbaar. Leerling laat zien op welk niveau zijn/haar vaktaalbeheersing is.</a:t>
          </a:r>
          <a:endParaRPr lang="nl-NL" noProof="0" dirty="0"/>
        </a:p>
      </dgm:t>
    </dgm:pt>
    <dgm:pt modelId="{F30D44A7-B425-4391-80E3-D4B545653AA1}" type="parTrans" cxnId="{1F2AE0B1-A5DB-4F0E-AC3D-DB8BE09C2359}">
      <dgm:prSet/>
      <dgm:spPr/>
      <dgm:t>
        <a:bodyPr/>
        <a:lstStyle/>
        <a:p>
          <a:endParaRPr lang="en-US"/>
        </a:p>
      </dgm:t>
    </dgm:pt>
    <dgm:pt modelId="{5A19BF83-5FBA-41B6-9136-CC11411E6679}" type="sibTrans" cxnId="{1F2AE0B1-A5DB-4F0E-AC3D-DB8BE09C2359}">
      <dgm:prSet/>
      <dgm:spPr/>
      <dgm:t>
        <a:bodyPr/>
        <a:lstStyle/>
        <a:p>
          <a:endParaRPr lang="en-US"/>
        </a:p>
      </dgm:t>
    </dgm:pt>
    <dgm:pt modelId="{400DFF8B-C35D-4956-B02A-084D9E5B2578}" type="pres">
      <dgm:prSet presAssocID="{A481D2AE-8BE8-4955-AB8E-1D81909557B4}" presName="outerComposite" presStyleCnt="0">
        <dgm:presLayoutVars>
          <dgm:chMax val="5"/>
          <dgm:dir/>
          <dgm:resizeHandles val="exact"/>
        </dgm:presLayoutVars>
      </dgm:prSet>
      <dgm:spPr/>
    </dgm:pt>
    <dgm:pt modelId="{36008891-1649-44AD-BC1D-293759C0920A}" type="pres">
      <dgm:prSet presAssocID="{A481D2AE-8BE8-4955-AB8E-1D81909557B4}" presName="dummyMaxCanvas" presStyleCnt="0">
        <dgm:presLayoutVars/>
      </dgm:prSet>
      <dgm:spPr/>
    </dgm:pt>
    <dgm:pt modelId="{38DEF19A-1137-4DE2-AF0F-4CD4CC509244}" type="pres">
      <dgm:prSet presAssocID="{A481D2AE-8BE8-4955-AB8E-1D81909557B4}" presName="ThreeNodes_1" presStyleLbl="node1" presStyleIdx="0" presStyleCnt="3">
        <dgm:presLayoutVars>
          <dgm:bulletEnabled val="1"/>
        </dgm:presLayoutVars>
      </dgm:prSet>
      <dgm:spPr/>
    </dgm:pt>
    <dgm:pt modelId="{EFBED4CD-AA41-4AFC-A816-1BC87C142449}" type="pres">
      <dgm:prSet presAssocID="{A481D2AE-8BE8-4955-AB8E-1D81909557B4}" presName="ThreeNodes_2" presStyleLbl="node1" presStyleIdx="1" presStyleCnt="3">
        <dgm:presLayoutVars>
          <dgm:bulletEnabled val="1"/>
        </dgm:presLayoutVars>
      </dgm:prSet>
      <dgm:spPr/>
    </dgm:pt>
    <dgm:pt modelId="{4994D5BB-72F1-42FB-B9CA-4580EF1AAA9E}" type="pres">
      <dgm:prSet presAssocID="{A481D2AE-8BE8-4955-AB8E-1D81909557B4}" presName="ThreeNodes_3" presStyleLbl="node1" presStyleIdx="2" presStyleCnt="3">
        <dgm:presLayoutVars>
          <dgm:bulletEnabled val="1"/>
        </dgm:presLayoutVars>
      </dgm:prSet>
      <dgm:spPr/>
    </dgm:pt>
    <dgm:pt modelId="{790C0E86-1C89-4C41-ABA9-A0A39C15C1FB}" type="pres">
      <dgm:prSet presAssocID="{A481D2AE-8BE8-4955-AB8E-1D81909557B4}" presName="ThreeConn_1-2" presStyleLbl="fgAccFollowNode1" presStyleIdx="0" presStyleCnt="2">
        <dgm:presLayoutVars>
          <dgm:bulletEnabled val="1"/>
        </dgm:presLayoutVars>
      </dgm:prSet>
      <dgm:spPr/>
    </dgm:pt>
    <dgm:pt modelId="{2B883CBF-A856-49F2-92D5-A50383AE5B19}" type="pres">
      <dgm:prSet presAssocID="{A481D2AE-8BE8-4955-AB8E-1D81909557B4}" presName="ThreeConn_2-3" presStyleLbl="fgAccFollowNode1" presStyleIdx="1" presStyleCnt="2">
        <dgm:presLayoutVars>
          <dgm:bulletEnabled val="1"/>
        </dgm:presLayoutVars>
      </dgm:prSet>
      <dgm:spPr/>
    </dgm:pt>
    <dgm:pt modelId="{DF052DDC-A3FA-4CC4-8F88-85D1D6DF91C0}" type="pres">
      <dgm:prSet presAssocID="{A481D2AE-8BE8-4955-AB8E-1D81909557B4}" presName="ThreeNodes_1_text" presStyleLbl="node1" presStyleIdx="2" presStyleCnt="3">
        <dgm:presLayoutVars>
          <dgm:bulletEnabled val="1"/>
        </dgm:presLayoutVars>
      </dgm:prSet>
      <dgm:spPr/>
    </dgm:pt>
    <dgm:pt modelId="{5BF4E67B-BCA9-407D-B3C8-A57B59293801}" type="pres">
      <dgm:prSet presAssocID="{A481D2AE-8BE8-4955-AB8E-1D81909557B4}" presName="ThreeNodes_2_text" presStyleLbl="node1" presStyleIdx="2" presStyleCnt="3">
        <dgm:presLayoutVars>
          <dgm:bulletEnabled val="1"/>
        </dgm:presLayoutVars>
      </dgm:prSet>
      <dgm:spPr/>
    </dgm:pt>
    <dgm:pt modelId="{F9A8F91A-B965-4309-9D21-24A16F4D9579}" type="pres">
      <dgm:prSet presAssocID="{A481D2AE-8BE8-4955-AB8E-1D81909557B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FB0C01-825D-497D-8B94-6E0F74E27E08}" type="presOf" srcId="{37D33781-A166-4021-8DFC-2CE91127A3FD}" destId="{EFBED4CD-AA41-4AFC-A816-1BC87C142449}" srcOrd="0" destOrd="0" presId="urn:microsoft.com/office/officeart/2005/8/layout/vProcess5"/>
    <dgm:cxn modelId="{A6EBD35D-6015-483A-BC21-365458EAB111}" type="presOf" srcId="{873A031D-4FF5-4CC1-BD74-5A7A0758CB4C}" destId="{38DEF19A-1137-4DE2-AF0F-4CD4CC509244}" srcOrd="0" destOrd="0" presId="urn:microsoft.com/office/officeart/2005/8/layout/vProcess5"/>
    <dgm:cxn modelId="{34AEAA48-B7FB-46B8-A3F0-79183C63EFEA}" type="presOf" srcId="{EA877280-F16C-49BB-A403-6697C2691C80}" destId="{790C0E86-1C89-4C41-ABA9-A0A39C15C1FB}" srcOrd="0" destOrd="0" presId="urn:microsoft.com/office/officeart/2005/8/layout/vProcess5"/>
    <dgm:cxn modelId="{1236C769-7FDF-4768-99D7-C6710899A8C6}" type="presOf" srcId="{51495322-8D77-4F5A-91AF-A1D442FF1C27}" destId="{2B883CBF-A856-49F2-92D5-A50383AE5B19}" srcOrd="0" destOrd="0" presId="urn:microsoft.com/office/officeart/2005/8/layout/vProcess5"/>
    <dgm:cxn modelId="{9968A854-5AF4-413F-8866-5463FB4F1C32}" type="presOf" srcId="{537F5740-A363-42D3-AEFB-D2F34C8C29DA}" destId="{F9A8F91A-B965-4309-9D21-24A16F4D9579}" srcOrd="1" destOrd="0" presId="urn:microsoft.com/office/officeart/2005/8/layout/vProcess5"/>
    <dgm:cxn modelId="{9718AB7A-A21E-46A5-A777-8893DD21861D}" srcId="{A481D2AE-8BE8-4955-AB8E-1D81909557B4}" destId="{873A031D-4FF5-4CC1-BD74-5A7A0758CB4C}" srcOrd="0" destOrd="0" parTransId="{54FC6661-4759-4EA6-88CC-265CCC2CE0CC}" sibTransId="{EA877280-F16C-49BB-A403-6697C2691C80}"/>
    <dgm:cxn modelId="{1AFC999C-E8EF-4C6C-B8ED-FD7359672CBF}" type="presOf" srcId="{873A031D-4FF5-4CC1-BD74-5A7A0758CB4C}" destId="{DF052DDC-A3FA-4CC4-8F88-85D1D6DF91C0}" srcOrd="1" destOrd="0" presId="urn:microsoft.com/office/officeart/2005/8/layout/vProcess5"/>
    <dgm:cxn modelId="{CB0F359E-B0BD-406F-AD51-6CF5A4457665}" type="presOf" srcId="{A481D2AE-8BE8-4955-AB8E-1D81909557B4}" destId="{400DFF8B-C35D-4956-B02A-084D9E5B2578}" srcOrd="0" destOrd="0" presId="urn:microsoft.com/office/officeart/2005/8/layout/vProcess5"/>
    <dgm:cxn modelId="{BBC2F0B0-2F73-4F2F-B7D1-EBD81D74269D}" type="presOf" srcId="{37D33781-A166-4021-8DFC-2CE91127A3FD}" destId="{5BF4E67B-BCA9-407D-B3C8-A57B59293801}" srcOrd="1" destOrd="0" presId="urn:microsoft.com/office/officeart/2005/8/layout/vProcess5"/>
    <dgm:cxn modelId="{1F2AE0B1-A5DB-4F0E-AC3D-DB8BE09C2359}" srcId="{A481D2AE-8BE8-4955-AB8E-1D81909557B4}" destId="{537F5740-A363-42D3-AEFB-D2F34C8C29DA}" srcOrd="2" destOrd="0" parTransId="{F30D44A7-B425-4391-80E3-D4B545653AA1}" sibTransId="{5A19BF83-5FBA-41B6-9136-CC11411E6679}"/>
    <dgm:cxn modelId="{4DF230C8-F34D-4BFF-BE7D-75BB45E6CA0F}" type="presOf" srcId="{537F5740-A363-42D3-AEFB-D2F34C8C29DA}" destId="{4994D5BB-72F1-42FB-B9CA-4580EF1AAA9E}" srcOrd="0" destOrd="0" presId="urn:microsoft.com/office/officeart/2005/8/layout/vProcess5"/>
    <dgm:cxn modelId="{5A9933E2-6AC7-46F7-B1EF-0422B459CF5D}" srcId="{A481D2AE-8BE8-4955-AB8E-1D81909557B4}" destId="{37D33781-A166-4021-8DFC-2CE91127A3FD}" srcOrd="1" destOrd="0" parTransId="{57D96910-C84F-4558-B8E4-BE974393E7B0}" sibTransId="{51495322-8D77-4F5A-91AF-A1D442FF1C27}"/>
    <dgm:cxn modelId="{E3BA1423-C4D7-46CC-A2F9-B2EC0DF8FF24}" type="presParOf" srcId="{400DFF8B-C35D-4956-B02A-084D9E5B2578}" destId="{36008891-1649-44AD-BC1D-293759C0920A}" srcOrd="0" destOrd="0" presId="urn:microsoft.com/office/officeart/2005/8/layout/vProcess5"/>
    <dgm:cxn modelId="{26522007-AA0E-48D3-BE88-5F6EA2E0BB83}" type="presParOf" srcId="{400DFF8B-C35D-4956-B02A-084D9E5B2578}" destId="{38DEF19A-1137-4DE2-AF0F-4CD4CC509244}" srcOrd="1" destOrd="0" presId="urn:microsoft.com/office/officeart/2005/8/layout/vProcess5"/>
    <dgm:cxn modelId="{ACD0B90A-479A-40D4-918B-AF74C265B690}" type="presParOf" srcId="{400DFF8B-C35D-4956-B02A-084D9E5B2578}" destId="{EFBED4CD-AA41-4AFC-A816-1BC87C142449}" srcOrd="2" destOrd="0" presId="urn:microsoft.com/office/officeart/2005/8/layout/vProcess5"/>
    <dgm:cxn modelId="{541F4E96-3C3A-4798-99E3-298102553FCE}" type="presParOf" srcId="{400DFF8B-C35D-4956-B02A-084D9E5B2578}" destId="{4994D5BB-72F1-42FB-B9CA-4580EF1AAA9E}" srcOrd="3" destOrd="0" presId="urn:microsoft.com/office/officeart/2005/8/layout/vProcess5"/>
    <dgm:cxn modelId="{CE093857-F324-4087-AA18-E54FF2B214BB}" type="presParOf" srcId="{400DFF8B-C35D-4956-B02A-084D9E5B2578}" destId="{790C0E86-1C89-4C41-ABA9-A0A39C15C1FB}" srcOrd="4" destOrd="0" presId="urn:microsoft.com/office/officeart/2005/8/layout/vProcess5"/>
    <dgm:cxn modelId="{DAB444A8-ECAA-4108-9B04-F8D4DDB1A941}" type="presParOf" srcId="{400DFF8B-C35D-4956-B02A-084D9E5B2578}" destId="{2B883CBF-A856-49F2-92D5-A50383AE5B19}" srcOrd="5" destOrd="0" presId="urn:microsoft.com/office/officeart/2005/8/layout/vProcess5"/>
    <dgm:cxn modelId="{A5BEC2EB-562E-435F-B108-49F58C8551B8}" type="presParOf" srcId="{400DFF8B-C35D-4956-B02A-084D9E5B2578}" destId="{DF052DDC-A3FA-4CC4-8F88-85D1D6DF91C0}" srcOrd="6" destOrd="0" presId="urn:microsoft.com/office/officeart/2005/8/layout/vProcess5"/>
    <dgm:cxn modelId="{696DE655-8E6C-4B9E-92F2-248EC1230778}" type="presParOf" srcId="{400DFF8B-C35D-4956-B02A-084D9E5B2578}" destId="{5BF4E67B-BCA9-407D-B3C8-A57B59293801}" srcOrd="7" destOrd="0" presId="urn:microsoft.com/office/officeart/2005/8/layout/vProcess5"/>
    <dgm:cxn modelId="{65441CF7-B619-459F-A194-B76ED55FCBDF}" type="presParOf" srcId="{400DFF8B-C35D-4956-B02A-084D9E5B2578}" destId="{F9A8F91A-B965-4309-9D21-24A16F4D95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48D6C7-609D-4EF3-94CC-CDF32C65F52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3E634D-8218-4A13-9963-AFB078050F20}">
      <dgm:prSet/>
      <dgm:spPr/>
      <dgm:t>
        <a:bodyPr/>
        <a:lstStyle/>
        <a:p>
          <a:r>
            <a:rPr lang="en-US"/>
            <a:t>Laat leerlingen begrippen gebruiken in antwoorden en producten</a:t>
          </a:r>
        </a:p>
      </dgm:t>
    </dgm:pt>
    <dgm:pt modelId="{8FF84348-0B49-4EFF-B20E-001E6CDB0085}" type="parTrans" cxnId="{79032ED4-2EAA-4DC3-B5A5-91E3CEE7C699}">
      <dgm:prSet/>
      <dgm:spPr/>
      <dgm:t>
        <a:bodyPr/>
        <a:lstStyle/>
        <a:p>
          <a:endParaRPr lang="en-US"/>
        </a:p>
      </dgm:t>
    </dgm:pt>
    <dgm:pt modelId="{34BF19BA-5C3C-49CE-95E8-82FA4FE12B8D}" type="sibTrans" cxnId="{79032ED4-2EAA-4DC3-B5A5-91E3CEE7C699}">
      <dgm:prSet/>
      <dgm:spPr/>
      <dgm:t>
        <a:bodyPr/>
        <a:lstStyle/>
        <a:p>
          <a:endParaRPr lang="en-US"/>
        </a:p>
      </dgm:t>
    </dgm:pt>
    <dgm:pt modelId="{293B32F7-FC25-4DFF-80B9-3A0EFCB6B9E2}">
      <dgm:prSet/>
      <dgm:spPr/>
      <dgm:t>
        <a:bodyPr/>
        <a:lstStyle/>
        <a:p>
          <a:r>
            <a:rPr lang="en-US"/>
            <a:t>Geef stappenplannen of aanwijzingen </a:t>
          </a:r>
        </a:p>
      </dgm:t>
    </dgm:pt>
    <dgm:pt modelId="{403FFA74-3698-4096-B0EF-D0341B3BBDA8}" type="parTrans" cxnId="{26345D2A-6450-4D0E-9054-B66E8C827300}">
      <dgm:prSet/>
      <dgm:spPr/>
      <dgm:t>
        <a:bodyPr/>
        <a:lstStyle/>
        <a:p>
          <a:endParaRPr lang="en-US"/>
        </a:p>
      </dgm:t>
    </dgm:pt>
    <dgm:pt modelId="{BAB0859E-7A10-4736-9C11-28D9FA851911}" type="sibTrans" cxnId="{26345D2A-6450-4D0E-9054-B66E8C827300}">
      <dgm:prSet/>
      <dgm:spPr/>
      <dgm:t>
        <a:bodyPr/>
        <a:lstStyle/>
        <a:p>
          <a:endParaRPr lang="en-US"/>
        </a:p>
      </dgm:t>
    </dgm:pt>
    <dgm:pt modelId="{DF23D8E2-EBB6-4A6A-8107-321FF89F8844}">
      <dgm:prSet/>
      <dgm:spPr/>
      <dgm:t>
        <a:bodyPr/>
        <a:lstStyle/>
        <a:p>
          <a:r>
            <a:rPr lang="en-US"/>
            <a:t>Doe het zo……</a:t>
          </a:r>
        </a:p>
      </dgm:t>
    </dgm:pt>
    <dgm:pt modelId="{4E88D280-29D4-4456-9256-6F50221D4116}" type="parTrans" cxnId="{0F0EFD89-01DF-443E-BAF7-0FF846D111C2}">
      <dgm:prSet/>
      <dgm:spPr/>
      <dgm:t>
        <a:bodyPr/>
        <a:lstStyle/>
        <a:p>
          <a:endParaRPr lang="en-US"/>
        </a:p>
      </dgm:t>
    </dgm:pt>
    <dgm:pt modelId="{8C7051D5-09C2-4812-984E-E41153C421AE}" type="sibTrans" cxnId="{0F0EFD89-01DF-443E-BAF7-0FF846D111C2}">
      <dgm:prSet/>
      <dgm:spPr/>
      <dgm:t>
        <a:bodyPr/>
        <a:lstStyle/>
        <a:p>
          <a:endParaRPr lang="en-US"/>
        </a:p>
      </dgm:t>
    </dgm:pt>
    <dgm:pt modelId="{A9B9DFF0-3F7A-4E7F-8D13-3AD2A209E5CC}">
      <dgm:prSet/>
      <dgm:spPr/>
      <dgm:t>
        <a:bodyPr/>
        <a:lstStyle/>
        <a:p>
          <a:r>
            <a:rPr lang="nl-NL"/>
            <a:t>Laat voorbeelden zien</a:t>
          </a:r>
          <a:endParaRPr lang="en-US"/>
        </a:p>
      </dgm:t>
    </dgm:pt>
    <dgm:pt modelId="{CD5A2948-9DCE-47C8-A9CB-76947AA4434C}" type="parTrans" cxnId="{9635F229-F8D6-4F65-B39F-90DDAC894A26}">
      <dgm:prSet/>
      <dgm:spPr/>
      <dgm:t>
        <a:bodyPr/>
        <a:lstStyle/>
        <a:p>
          <a:endParaRPr lang="en-US"/>
        </a:p>
      </dgm:t>
    </dgm:pt>
    <dgm:pt modelId="{E6B5A22A-A444-40C0-A7A1-6A3071D4129E}" type="sibTrans" cxnId="{9635F229-F8D6-4F65-B39F-90DDAC894A26}">
      <dgm:prSet/>
      <dgm:spPr/>
      <dgm:t>
        <a:bodyPr/>
        <a:lstStyle/>
        <a:p>
          <a:endParaRPr lang="en-US"/>
        </a:p>
      </dgm:t>
    </dgm:pt>
    <dgm:pt modelId="{FB6D3BE6-CEDA-4345-86DF-5E463BB21A91}">
      <dgm:prSet/>
      <dgm:spPr/>
      <dgm:t>
        <a:bodyPr/>
        <a:lstStyle/>
        <a:p>
          <a:r>
            <a:rPr lang="en-US"/>
            <a:t>Laat begrippen en structuurkenmerken markeren</a:t>
          </a:r>
        </a:p>
      </dgm:t>
    </dgm:pt>
    <dgm:pt modelId="{BDEEDBD8-C464-4A03-8906-0BD2DEAE06A5}" type="parTrans" cxnId="{FF0E847E-3AEB-41C4-9CC3-69762519C751}">
      <dgm:prSet/>
      <dgm:spPr/>
      <dgm:t>
        <a:bodyPr/>
        <a:lstStyle/>
        <a:p>
          <a:endParaRPr lang="en-US"/>
        </a:p>
      </dgm:t>
    </dgm:pt>
    <dgm:pt modelId="{6A2EE012-9093-4F62-B66E-F308F3E3D860}" type="sibTrans" cxnId="{FF0E847E-3AEB-41C4-9CC3-69762519C751}">
      <dgm:prSet/>
      <dgm:spPr/>
      <dgm:t>
        <a:bodyPr/>
        <a:lstStyle/>
        <a:p>
          <a:endParaRPr lang="en-US"/>
        </a:p>
      </dgm:t>
    </dgm:pt>
    <dgm:pt modelId="{74E6A433-B649-4C91-B453-A91F1578E099}">
      <dgm:prSet/>
      <dgm:spPr/>
      <dgm:t>
        <a:bodyPr/>
        <a:lstStyle/>
        <a:p>
          <a:r>
            <a:rPr lang="nl-NL"/>
            <a:t>Bespreek het proces na</a:t>
          </a:r>
          <a:endParaRPr lang="en-US"/>
        </a:p>
      </dgm:t>
    </dgm:pt>
    <dgm:pt modelId="{3F8EF0BF-210A-4BF3-A0C1-1C7784070945}" type="parTrans" cxnId="{EF62059C-6678-43F7-B57B-2B029BDE28A8}">
      <dgm:prSet/>
      <dgm:spPr/>
      <dgm:t>
        <a:bodyPr/>
        <a:lstStyle/>
        <a:p>
          <a:endParaRPr lang="en-US"/>
        </a:p>
      </dgm:t>
    </dgm:pt>
    <dgm:pt modelId="{F310B0FA-EB31-417E-B514-D4E12DCA30EA}" type="sibTrans" cxnId="{EF62059C-6678-43F7-B57B-2B029BDE28A8}">
      <dgm:prSet/>
      <dgm:spPr/>
      <dgm:t>
        <a:bodyPr/>
        <a:lstStyle/>
        <a:p>
          <a:endParaRPr lang="en-US"/>
        </a:p>
      </dgm:t>
    </dgm:pt>
    <dgm:pt modelId="{731A3F37-2133-48EA-B755-C00B87BC1998}" type="pres">
      <dgm:prSet presAssocID="{B548D6C7-609D-4EF3-94CC-CDF32C65F52D}" presName="diagram" presStyleCnt="0">
        <dgm:presLayoutVars>
          <dgm:dir/>
          <dgm:resizeHandles val="exact"/>
        </dgm:presLayoutVars>
      </dgm:prSet>
      <dgm:spPr/>
    </dgm:pt>
    <dgm:pt modelId="{D08C4B25-A692-4A76-9D99-F117D4BDDF37}" type="pres">
      <dgm:prSet presAssocID="{873E634D-8218-4A13-9963-AFB078050F20}" presName="node" presStyleLbl="node1" presStyleIdx="0" presStyleCnt="6">
        <dgm:presLayoutVars>
          <dgm:bulletEnabled val="1"/>
        </dgm:presLayoutVars>
      </dgm:prSet>
      <dgm:spPr/>
    </dgm:pt>
    <dgm:pt modelId="{8320BD01-3223-42A6-8961-4E94DBE33F05}" type="pres">
      <dgm:prSet presAssocID="{34BF19BA-5C3C-49CE-95E8-82FA4FE12B8D}" presName="sibTrans" presStyleCnt="0"/>
      <dgm:spPr/>
    </dgm:pt>
    <dgm:pt modelId="{E30467BE-F49C-453C-8FA0-B207E0C87C5C}" type="pres">
      <dgm:prSet presAssocID="{293B32F7-FC25-4DFF-80B9-3A0EFCB6B9E2}" presName="node" presStyleLbl="node1" presStyleIdx="1" presStyleCnt="6">
        <dgm:presLayoutVars>
          <dgm:bulletEnabled val="1"/>
        </dgm:presLayoutVars>
      </dgm:prSet>
      <dgm:spPr/>
    </dgm:pt>
    <dgm:pt modelId="{A5416371-6015-4CE5-A92A-C056A1AC5663}" type="pres">
      <dgm:prSet presAssocID="{BAB0859E-7A10-4736-9C11-28D9FA851911}" presName="sibTrans" presStyleCnt="0"/>
      <dgm:spPr/>
    </dgm:pt>
    <dgm:pt modelId="{F3D7269C-CF29-405D-AB9F-943D287AC1F5}" type="pres">
      <dgm:prSet presAssocID="{DF23D8E2-EBB6-4A6A-8107-321FF89F8844}" presName="node" presStyleLbl="node1" presStyleIdx="2" presStyleCnt="6">
        <dgm:presLayoutVars>
          <dgm:bulletEnabled val="1"/>
        </dgm:presLayoutVars>
      </dgm:prSet>
      <dgm:spPr/>
    </dgm:pt>
    <dgm:pt modelId="{F18B7AFE-D8B4-4E3B-9F6B-9D2C1924A902}" type="pres">
      <dgm:prSet presAssocID="{8C7051D5-09C2-4812-984E-E41153C421AE}" presName="sibTrans" presStyleCnt="0"/>
      <dgm:spPr/>
    </dgm:pt>
    <dgm:pt modelId="{4BDFEEAC-8387-437A-88CF-D355D6214489}" type="pres">
      <dgm:prSet presAssocID="{A9B9DFF0-3F7A-4E7F-8D13-3AD2A209E5CC}" presName="node" presStyleLbl="node1" presStyleIdx="3" presStyleCnt="6">
        <dgm:presLayoutVars>
          <dgm:bulletEnabled val="1"/>
        </dgm:presLayoutVars>
      </dgm:prSet>
      <dgm:spPr/>
    </dgm:pt>
    <dgm:pt modelId="{D3B3734B-222B-41C8-99A7-29A1A989710E}" type="pres">
      <dgm:prSet presAssocID="{E6B5A22A-A444-40C0-A7A1-6A3071D4129E}" presName="sibTrans" presStyleCnt="0"/>
      <dgm:spPr/>
    </dgm:pt>
    <dgm:pt modelId="{384F45BD-5244-41F4-8909-8DD7E82ABB64}" type="pres">
      <dgm:prSet presAssocID="{FB6D3BE6-CEDA-4345-86DF-5E463BB21A91}" presName="node" presStyleLbl="node1" presStyleIdx="4" presStyleCnt="6">
        <dgm:presLayoutVars>
          <dgm:bulletEnabled val="1"/>
        </dgm:presLayoutVars>
      </dgm:prSet>
      <dgm:spPr/>
    </dgm:pt>
    <dgm:pt modelId="{CFE61238-CDEF-41E6-879B-197A75E1FA95}" type="pres">
      <dgm:prSet presAssocID="{6A2EE012-9093-4F62-B66E-F308F3E3D860}" presName="sibTrans" presStyleCnt="0"/>
      <dgm:spPr/>
    </dgm:pt>
    <dgm:pt modelId="{A45CA631-1471-472A-84E9-0ABE01C027C2}" type="pres">
      <dgm:prSet presAssocID="{74E6A433-B649-4C91-B453-A91F1578E099}" presName="node" presStyleLbl="node1" presStyleIdx="5" presStyleCnt="6">
        <dgm:presLayoutVars>
          <dgm:bulletEnabled val="1"/>
        </dgm:presLayoutVars>
      </dgm:prSet>
      <dgm:spPr/>
    </dgm:pt>
  </dgm:ptLst>
  <dgm:cxnLst>
    <dgm:cxn modelId="{A0C0B912-E773-4B77-BAB7-7EE0FB0A116B}" type="presOf" srcId="{B548D6C7-609D-4EF3-94CC-CDF32C65F52D}" destId="{731A3F37-2133-48EA-B755-C00B87BC1998}" srcOrd="0" destOrd="0" presId="urn:microsoft.com/office/officeart/2005/8/layout/default"/>
    <dgm:cxn modelId="{9635F229-F8D6-4F65-B39F-90DDAC894A26}" srcId="{B548D6C7-609D-4EF3-94CC-CDF32C65F52D}" destId="{A9B9DFF0-3F7A-4E7F-8D13-3AD2A209E5CC}" srcOrd="3" destOrd="0" parTransId="{CD5A2948-9DCE-47C8-A9CB-76947AA4434C}" sibTransId="{E6B5A22A-A444-40C0-A7A1-6A3071D4129E}"/>
    <dgm:cxn modelId="{26345D2A-6450-4D0E-9054-B66E8C827300}" srcId="{B548D6C7-609D-4EF3-94CC-CDF32C65F52D}" destId="{293B32F7-FC25-4DFF-80B9-3A0EFCB6B9E2}" srcOrd="1" destOrd="0" parTransId="{403FFA74-3698-4096-B0EF-D0341B3BBDA8}" sibTransId="{BAB0859E-7A10-4736-9C11-28D9FA851911}"/>
    <dgm:cxn modelId="{6E4A874D-6DCB-4862-865C-EE9FEE496B84}" type="presOf" srcId="{74E6A433-B649-4C91-B453-A91F1578E099}" destId="{A45CA631-1471-472A-84E9-0ABE01C027C2}" srcOrd="0" destOrd="0" presId="urn:microsoft.com/office/officeart/2005/8/layout/default"/>
    <dgm:cxn modelId="{FF0E847E-3AEB-41C4-9CC3-69762519C751}" srcId="{B548D6C7-609D-4EF3-94CC-CDF32C65F52D}" destId="{FB6D3BE6-CEDA-4345-86DF-5E463BB21A91}" srcOrd="4" destOrd="0" parTransId="{BDEEDBD8-C464-4A03-8906-0BD2DEAE06A5}" sibTransId="{6A2EE012-9093-4F62-B66E-F308F3E3D860}"/>
    <dgm:cxn modelId="{0F0EFD89-01DF-443E-BAF7-0FF846D111C2}" srcId="{B548D6C7-609D-4EF3-94CC-CDF32C65F52D}" destId="{DF23D8E2-EBB6-4A6A-8107-321FF89F8844}" srcOrd="2" destOrd="0" parTransId="{4E88D280-29D4-4456-9256-6F50221D4116}" sibTransId="{8C7051D5-09C2-4812-984E-E41153C421AE}"/>
    <dgm:cxn modelId="{EF62059C-6678-43F7-B57B-2B029BDE28A8}" srcId="{B548D6C7-609D-4EF3-94CC-CDF32C65F52D}" destId="{74E6A433-B649-4C91-B453-A91F1578E099}" srcOrd="5" destOrd="0" parTransId="{3F8EF0BF-210A-4BF3-A0C1-1C7784070945}" sibTransId="{F310B0FA-EB31-417E-B514-D4E12DCA30EA}"/>
    <dgm:cxn modelId="{AA63BCB1-0CA5-4199-8A74-EC8BB5BE0FCA}" type="presOf" srcId="{DF23D8E2-EBB6-4A6A-8107-321FF89F8844}" destId="{F3D7269C-CF29-405D-AB9F-943D287AC1F5}" srcOrd="0" destOrd="0" presId="urn:microsoft.com/office/officeart/2005/8/layout/default"/>
    <dgm:cxn modelId="{79032ED4-2EAA-4DC3-B5A5-91E3CEE7C699}" srcId="{B548D6C7-609D-4EF3-94CC-CDF32C65F52D}" destId="{873E634D-8218-4A13-9963-AFB078050F20}" srcOrd="0" destOrd="0" parTransId="{8FF84348-0B49-4EFF-B20E-001E6CDB0085}" sibTransId="{34BF19BA-5C3C-49CE-95E8-82FA4FE12B8D}"/>
    <dgm:cxn modelId="{7083A1D7-ACB1-4B77-B695-C0E342E68AB0}" type="presOf" srcId="{293B32F7-FC25-4DFF-80B9-3A0EFCB6B9E2}" destId="{E30467BE-F49C-453C-8FA0-B207E0C87C5C}" srcOrd="0" destOrd="0" presId="urn:microsoft.com/office/officeart/2005/8/layout/default"/>
    <dgm:cxn modelId="{F11412D8-AB0D-4F19-A7BA-D601AC4C5274}" type="presOf" srcId="{A9B9DFF0-3F7A-4E7F-8D13-3AD2A209E5CC}" destId="{4BDFEEAC-8387-437A-88CF-D355D6214489}" srcOrd="0" destOrd="0" presId="urn:microsoft.com/office/officeart/2005/8/layout/default"/>
    <dgm:cxn modelId="{DCAF68DC-6F89-49B6-A31E-6E53080D05A7}" type="presOf" srcId="{873E634D-8218-4A13-9963-AFB078050F20}" destId="{D08C4B25-A692-4A76-9D99-F117D4BDDF37}" srcOrd="0" destOrd="0" presId="urn:microsoft.com/office/officeart/2005/8/layout/default"/>
    <dgm:cxn modelId="{4C6022DF-BB61-47D4-AFA7-1B646FAF7ACD}" type="presOf" srcId="{FB6D3BE6-CEDA-4345-86DF-5E463BB21A91}" destId="{384F45BD-5244-41F4-8909-8DD7E82ABB64}" srcOrd="0" destOrd="0" presId="urn:microsoft.com/office/officeart/2005/8/layout/default"/>
    <dgm:cxn modelId="{D8909360-466A-4A8B-9637-609F3A97EBA2}" type="presParOf" srcId="{731A3F37-2133-48EA-B755-C00B87BC1998}" destId="{D08C4B25-A692-4A76-9D99-F117D4BDDF37}" srcOrd="0" destOrd="0" presId="urn:microsoft.com/office/officeart/2005/8/layout/default"/>
    <dgm:cxn modelId="{E9C4FFE1-DEC9-4245-9BBE-ECDC70CD0B39}" type="presParOf" srcId="{731A3F37-2133-48EA-B755-C00B87BC1998}" destId="{8320BD01-3223-42A6-8961-4E94DBE33F05}" srcOrd="1" destOrd="0" presId="urn:microsoft.com/office/officeart/2005/8/layout/default"/>
    <dgm:cxn modelId="{564A88A7-E290-46A0-82AB-81C116CEBECC}" type="presParOf" srcId="{731A3F37-2133-48EA-B755-C00B87BC1998}" destId="{E30467BE-F49C-453C-8FA0-B207E0C87C5C}" srcOrd="2" destOrd="0" presId="urn:microsoft.com/office/officeart/2005/8/layout/default"/>
    <dgm:cxn modelId="{E12F7797-12DC-47FF-B9E3-04D1FD55C42F}" type="presParOf" srcId="{731A3F37-2133-48EA-B755-C00B87BC1998}" destId="{A5416371-6015-4CE5-A92A-C056A1AC5663}" srcOrd="3" destOrd="0" presId="urn:microsoft.com/office/officeart/2005/8/layout/default"/>
    <dgm:cxn modelId="{516E681E-004D-4365-9EEF-FF59AF0078FC}" type="presParOf" srcId="{731A3F37-2133-48EA-B755-C00B87BC1998}" destId="{F3D7269C-CF29-405D-AB9F-943D287AC1F5}" srcOrd="4" destOrd="0" presId="urn:microsoft.com/office/officeart/2005/8/layout/default"/>
    <dgm:cxn modelId="{9FF03CB6-EAD1-467F-9021-BA6BA87E259C}" type="presParOf" srcId="{731A3F37-2133-48EA-B755-C00B87BC1998}" destId="{F18B7AFE-D8B4-4E3B-9F6B-9D2C1924A902}" srcOrd="5" destOrd="0" presId="urn:microsoft.com/office/officeart/2005/8/layout/default"/>
    <dgm:cxn modelId="{3134C0B0-67B8-4E1A-BA57-B236A3E0B059}" type="presParOf" srcId="{731A3F37-2133-48EA-B755-C00B87BC1998}" destId="{4BDFEEAC-8387-437A-88CF-D355D6214489}" srcOrd="6" destOrd="0" presId="urn:microsoft.com/office/officeart/2005/8/layout/default"/>
    <dgm:cxn modelId="{10DAE3AF-02CA-41F9-A949-A863D09F0FE3}" type="presParOf" srcId="{731A3F37-2133-48EA-B755-C00B87BC1998}" destId="{D3B3734B-222B-41C8-99A7-29A1A989710E}" srcOrd="7" destOrd="0" presId="urn:microsoft.com/office/officeart/2005/8/layout/default"/>
    <dgm:cxn modelId="{CC493CE2-A9EB-40F0-9F97-5FE2A79F3850}" type="presParOf" srcId="{731A3F37-2133-48EA-B755-C00B87BC1998}" destId="{384F45BD-5244-41F4-8909-8DD7E82ABB64}" srcOrd="8" destOrd="0" presId="urn:microsoft.com/office/officeart/2005/8/layout/default"/>
    <dgm:cxn modelId="{4DF77BDF-3488-4BB3-85DC-3E34EFB3A2CB}" type="presParOf" srcId="{731A3F37-2133-48EA-B755-C00B87BC1998}" destId="{CFE61238-CDEF-41E6-879B-197A75E1FA95}" srcOrd="9" destOrd="0" presId="urn:microsoft.com/office/officeart/2005/8/layout/default"/>
    <dgm:cxn modelId="{04957C02-2327-4920-8259-31CF8109C7C8}" type="presParOf" srcId="{731A3F37-2133-48EA-B755-C00B87BC1998}" destId="{A45CA631-1471-472A-84E9-0ABE01C027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C14E3-AE5B-4A4E-81EB-4292CBEC2C4E}">
      <dgm:prSet custT="1"/>
      <dgm:spPr/>
      <dgm:t>
        <a:bodyPr/>
        <a:lstStyle/>
        <a:p>
          <a:r>
            <a:rPr lang="nl-NL" sz="2800" dirty="0"/>
            <a:t> 1) Chronologievragen</a:t>
          </a:r>
          <a:endParaRPr lang="en-US" sz="2800" dirty="0"/>
        </a:p>
      </dgm:t>
    </dgm:pt>
    <dgm:pt modelId="{19CFAFF2-DB37-4D4B-B8AE-CCF5134DF0C8}" type="parTrans" cxnId="{B6C248BC-E162-4651-94ED-95A67A049196}">
      <dgm:prSet/>
      <dgm:spPr/>
      <dgm:t>
        <a:bodyPr/>
        <a:lstStyle/>
        <a:p>
          <a:endParaRPr lang="en-US"/>
        </a:p>
      </dgm:t>
    </dgm:pt>
    <dgm:pt modelId="{FC48E4E8-ABBD-4642-BFC7-CA4EFBE650BC}" type="sibTrans" cxnId="{B6C248BC-E162-4651-94ED-95A67A049196}">
      <dgm:prSet/>
      <dgm:spPr/>
      <dgm:t>
        <a:bodyPr/>
        <a:lstStyle/>
        <a:p>
          <a:endParaRPr lang="en-US"/>
        </a:p>
      </dgm:t>
    </dgm:pt>
    <dgm:pt modelId="{8AC6784C-581B-4C46-B5BC-6ADD9A7E59DA}">
      <dgm:prSet custT="1"/>
      <dgm:spPr/>
      <dgm:t>
        <a:bodyPr/>
        <a:lstStyle/>
        <a:p>
          <a:r>
            <a:rPr lang="nl-NL" sz="2800" dirty="0"/>
            <a:t>2) Verbandvragen</a:t>
          </a:r>
          <a:endParaRPr lang="en-US" sz="2800" dirty="0"/>
        </a:p>
      </dgm:t>
    </dgm:pt>
    <dgm:pt modelId="{A0323A3E-8675-47A7-8720-2E052F97D152}" type="parTrans" cxnId="{CB9DB1A7-7C63-4438-848C-8CB7B57166C8}">
      <dgm:prSet/>
      <dgm:spPr/>
      <dgm:t>
        <a:bodyPr/>
        <a:lstStyle/>
        <a:p>
          <a:endParaRPr lang="en-US"/>
        </a:p>
      </dgm:t>
    </dgm:pt>
    <dgm:pt modelId="{8A4014D0-293C-4A32-8599-2A88ECACEC3E}" type="sibTrans" cxnId="{CB9DB1A7-7C63-4438-848C-8CB7B57166C8}">
      <dgm:prSet/>
      <dgm:spPr/>
      <dgm:t>
        <a:bodyPr/>
        <a:lstStyle/>
        <a:p>
          <a:endParaRPr lang="en-US"/>
        </a:p>
      </dgm:t>
    </dgm:pt>
    <dgm:pt modelId="{9C49E974-F1C1-44FA-A96B-A6120E6E42D5}">
      <dgm:prSet custT="1"/>
      <dgm:spPr/>
      <dgm:t>
        <a:bodyPr/>
        <a:lstStyle/>
        <a:p>
          <a:r>
            <a:rPr lang="nl-NL" sz="2800" dirty="0"/>
            <a:t>3) Continuïteit en</a:t>
          </a:r>
        </a:p>
        <a:p>
          <a:r>
            <a:rPr lang="nl-NL" sz="2800" dirty="0"/>
            <a:t>Verandering</a:t>
          </a:r>
          <a:endParaRPr lang="en-US" sz="2800" dirty="0"/>
        </a:p>
      </dgm:t>
    </dgm:pt>
    <dgm:pt modelId="{5D84B119-5434-4F45-AE76-30A45CDBF43D}" type="parTrans" cxnId="{6D82907B-9DB3-4578-9785-DE00D9429B7D}">
      <dgm:prSet/>
      <dgm:spPr/>
      <dgm:t>
        <a:bodyPr/>
        <a:lstStyle/>
        <a:p>
          <a:endParaRPr lang="en-US"/>
        </a:p>
      </dgm:t>
    </dgm:pt>
    <dgm:pt modelId="{8A6B8B09-3D99-4B9B-AAD0-A861DBECD0E9}" type="sibTrans" cxnId="{6D82907B-9DB3-4578-9785-DE00D9429B7D}">
      <dgm:prSet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  <dgm:pt modelId="{0837B8BA-6106-493D-98D8-05A55D84E122}" type="pres">
      <dgm:prSet presAssocID="{963C14E3-AE5B-4A4E-81EB-4292CBEC2C4E}" presName="linNode" presStyleCnt="0"/>
      <dgm:spPr/>
    </dgm:pt>
    <dgm:pt modelId="{1C3BF9AE-8B2D-461C-9EB8-24B416594517}" type="pres">
      <dgm:prSet presAssocID="{963C14E3-AE5B-4A4E-81EB-4292CBEC2C4E}" presName="parentText" presStyleLbl="node1" presStyleIdx="0" presStyleCnt="3" custScaleX="141903" custScaleY="19921" custLinFactNeighborX="-70919" custLinFactNeighborY="-12787">
        <dgm:presLayoutVars>
          <dgm:chMax val="1"/>
          <dgm:bulletEnabled val="1"/>
        </dgm:presLayoutVars>
      </dgm:prSet>
      <dgm:spPr/>
    </dgm:pt>
    <dgm:pt modelId="{B73CFEF0-BAE0-4F9A-892E-F8BD8D29A5BC}" type="pres">
      <dgm:prSet presAssocID="{FC48E4E8-ABBD-4642-BFC7-CA4EFBE650BC}" presName="sp" presStyleCnt="0"/>
      <dgm:spPr/>
    </dgm:pt>
    <dgm:pt modelId="{3424090E-F421-4544-B151-E813AB647F03}" type="pres">
      <dgm:prSet presAssocID="{8AC6784C-581B-4C46-B5BC-6ADD9A7E59DA}" presName="linNode" presStyleCnt="0"/>
      <dgm:spPr/>
    </dgm:pt>
    <dgm:pt modelId="{E14855DA-8EDB-4E6A-9FFF-74A229F165B8}" type="pres">
      <dgm:prSet presAssocID="{8AC6784C-581B-4C46-B5BC-6ADD9A7E59DA}" presName="parentText" presStyleLbl="node1" presStyleIdx="1" presStyleCnt="3" custScaleX="140208" custScaleY="19382" custLinFactNeighborX="-66173" custLinFactNeighborY="-13459">
        <dgm:presLayoutVars>
          <dgm:chMax val="1"/>
          <dgm:bulletEnabled val="1"/>
        </dgm:presLayoutVars>
      </dgm:prSet>
      <dgm:spPr/>
    </dgm:pt>
    <dgm:pt modelId="{7D5DB087-0522-418C-9F19-D34F47EE99F6}" type="pres">
      <dgm:prSet presAssocID="{8A4014D0-293C-4A32-8599-2A88ECACEC3E}" presName="sp" presStyleCnt="0"/>
      <dgm:spPr/>
    </dgm:pt>
    <dgm:pt modelId="{3E83EDCD-0EFB-4BD6-98BA-BA3D42D48EED}" type="pres">
      <dgm:prSet presAssocID="{9C49E974-F1C1-44FA-A96B-A6120E6E42D5}" presName="linNode" presStyleCnt="0"/>
      <dgm:spPr/>
    </dgm:pt>
    <dgm:pt modelId="{BA8B7CBA-CB7C-467C-94FE-BB337573A5DC}" type="pres">
      <dgm:prSet presAssocID="{9C49E974-F1C1-44FA-A96B-A6120E6E42D5}" presName="parentText" presStyleLbl="node1" presStyleIdx="2" presStyleCnt="3" custScaleX="137700" custScaleY="24151" custLinFactNeighborX="-67937" custLinFactNeighborY="-12311">
        <dgm:presLayoutVars>
          <dgm:chMax val="1"/>
          <dgm:bulletEnabled val="1"/>
        </dgm:presLayoutVars>
      </dgm:prSet>
      <dgm:spPr/>
    </dgm:pt>
  </dgm:ptLst>
  <dgm:cxnLst>
    <dgm:cxn modelId="{CAA0E73E-D640-4872-84E0-8457003385EB}" type="presOf" srcId="{963C14E3-AE5B-4A4E-81EB-4292CBEC2C4E}" destId="{1C3BF9AE-8B2D-461C-9EB8-24B416594517}" srcOrd="0" destOrd="0" presId="urn:microsoft.com/office/officeart/2005/8/layout/vList5"/>
    <dgm:cxn modelId="{E616926B-A256-44C4-8612-DAF776DA627B}" type="presOf" srcId="{86060EE4-8520-400F-96E5-1B2B78A99860}" destId="{268035EF-D183-4B99-89DC-A31F2B1F21F1}" srcOrd="0" destOrd="0" presId="urn:microsoft.com/office/officeart/2005/8/layout/vList5"/>
    <dgm:cxn modelId="{4002C56B-D11E-4694-809B-C1AEE5F4A8B0}" type="presOf" srcId="{8AC6784C-581B-4C46-B5BC-6ADD9A7E59DA}" destId="{E14855DA-8EDB-4E6A-9FFF-74A229F165B8}" srcOrd="0" destOrd="0" presId="urn:microsoft.com/office/officeart/2005/8/layout/vList5"/>
    <dgm:cxn modelId="{6D82907B-9DB3-4578-9785-DE00D9429B7D}" srcId="{86060EE4-8520-400F-96E5-1B2B78A99860}" destId="{9C49E974-F1C1-44FA-A96B-A6120E6E42D5}" srcOrd="2" destOrd="0" parTransId="{5D84B119-5434-4F45-AE76-30A45CDBF43D}" sibTransId="{8A6B8B09-3D99-4B9B-AAD0-A861DBECD0E9}"/>
    <dgm:cxn modelId="{CB9DB1A7-7C63-4438-848C-8CB7B57166C8}" srcId="{86060EE4-8520-400F-96E5-1B2B78A99860}" destId="{8AC6784C-581B-4C46-B5BC-6ADD9A7E59DA}" srcOrd="1" destOrd="0" parTransId="{A0323A3E-8675-47A7-8720-2E052F97D152}" sibTransId="{8A4014D0-293C-4A32-8599-2A88ECACEC3E}"/>
    <dgm:cxn modelId="{B6C248BC-E162-4651-94ED-95A67A049196}" srcId="{86060EE4-8520-400F-96E5-1B2B78A99860}" destId="{963C14E3-AE5B-4A4E-81EB-4292CBEC2C4E}" srcOrd="0" destOrd="0" parTransId="{19CFAFF2-DB37-4D4B-B8AE-CCF5134DF0C8}" sibTransId="{FC48E4E8-ABBD-4642-BFC7-CA4EFBE650BC}"/>
    <dgm:cxn modelId="{C28AE9C6-9C26-44D4-A764-313FEB8BA46C}" type="presOf" srcId="{9C49E974-F1C1-44FA-A96B-A6120E6E42D5}" destId="{BA8B7CBA-CB7C-467C-94FE-BB337573A5DC}" srcOrd="0" destOrd="0" presId="urn:microsoft.com/office/officeart/2005/8/layout/vList5"/>
    <dgm:cxn modelId="{EAAB391F-E500-402D-A1DA-ADB29C4F611D}" type="presParOf" srcId="{268035EF-D183-4B99-89DC-A31F2B1F21F1}" destId="{0837B8BA-6106-493D-98D8-05A55D84E122}" srcOrd="0" destOrd="0" presId="urn:microsoft.com/office/officeart/2005/8/layout/vList5"/>
    <dgm:cxn modelId="{B83072BA-D018-439A-82A4-4774F60BCB90}" type="presParOf" srcId="{0837B8BA-6106-493D-98D8-05A55D84E122}" destId="{1C3BF9AE-8B2D-461C-9EB8-24B416594517}" srcOrd="0" destOrd="0" presId="urn:microsoft.com/office/officeart/2005/8/layout/vList5"/>
    <dgm:cxn modelId="{D1944CFF-B7DF-481E-AA84-B63502E6E0A2}" type="presParOf" srcId="{268035EF-D183-4B99-89DC-A31F2B1F21F1}" destId="{B73CFEF0-BAE0-4F9A-892E-F8BD8D29A5BC}" srcOrd="1" destOrd="0" presId="urn:microsoft.com/office/officeart/2005/8/layout/vList5"/>
    <dgm:cxn modelId="{E13B144E-BD88-4B8C-86C0-FF1E8AC1E9E5}" type="presParOf" srcId="{268035EF-D183-4B99-89DC-A31F2B1F21F1}" destId="{3424090E-F421-4544-B151-E813AB647F03}" srcOrd="2" destOrd="0" presId="urn:microsoft.com/office/officeart/2005/8/layout/vList5"/>
    <dgm:cxn modelId="{910B0AE9-3B5C-4DA7-98C1-CFE59CC26125}" type="presParOf" srcId="{3424090E-F421-4544-B151-E813AB647F03}" destId="{E14855DA-8EDB-4E6A-9FFF-74A229F165B8}" srcOrd="0" destOrd="0" presId="urn:microsoft.com/office/officeart/2005/8/layout/vList5"/>
    <dgm:cxn modelId="{1D3E4889-FC74-4297-944D-2D7CF27419C9}" type="presParOf" srcId="{268035EF-D183-4B99-89DC-A31F2B1F21F1}" destId="{7D5DB087-0522-418C-9F19-D34F47EE99F6}" srcOrd="3" destOrd="0" presId="urn:microsoft.com/office/officeart/2005/8/layout/vList5"/>
    <dgm:cxn modelId="{74D58B58-CA5B-4364-97D5-D0B25DF1CEF7}" type="presParOf" srcId="{268035EF-D183-4B99-89DC-A31F2B1F21F1}" destId="{3E83EDCD-0EFB-4BD6-98BA-BA3D42D48EED}" srcOrd="4" destOrd="0" presId="urn:microsoft.com/office/officeart/2005/8/layout/vList5"/>
    <dgm:cxn modelId="{A3A4B3A6-825A-40FA-9BE7-0623541987A1}" type="presParOf" srcId="{3E83EDCD-0EFB-4BD6-98BA-BA3D42D48EED}" destId="{BA8B7CBA-CB7C-467C-94FE-BB337573A5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1D9300-E1B4-484E-9BAD-D76742E765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A9EDD9-A6CF-428A-87F9-01CC7EB70DB2}">
      <dgm:prSet/>
      <dgm:spPr/>
      <dgm:t>
        <a:bodyPr/>
        <a:lstStyle/>
        <a:p>
          <a:r>
            <a:rPr lang="nl-NL" dirty="0"/>
            <a:t>Wat doe je al?</a:t>
          </a:r>
          <a:endParaRPr lang="en-US" dirty="0"/>
        </a:p>
      </dgm:t>
    </dgm:pt>
    <dgm:pt modelId="{59851298-82D0-4EBA-AE3B-8587A06BE1AD}" type="parTrans" cxnId="{B55EAF52-1CC8-4FE9-8916-B82B361B1DD7}">
      <dgm:prSet/>
      <dgm:spPr/>
      <dgm:t>
        <a:bodyPr/>
        <a:lstStyle/>
        <a:p>
          <a:endParaRPr lang="en-US"/>
        </a:p>
      </dgm:t>
    </dgm:pt>
    <dgm:pt modelId="{18115F3F-5C64-4F41-9D27-997411C20840}" type="sibTrans" cxnId="{B55EAF52-1CC8-4FE9-8916-B82B361B1DD7}">
      <dgm:prSet/>
      <dgm:spPr/>
      <dgm:t>
        <a:bodyPr/>
        <a:lstStyle/>
        <a:p>
          <a:endParaRPr lang="en-US"/>
        </a:p>
      </dgm:t>
    </dgm:pt>
    <dgm:pt modelId="{5A3289F3-CF93-4219-AB81-863E6351AF77}">
      <dgm:prSet/>
      <dgm:spPr/>
      <dgm:t>
        <a:bodyPr/>
        <a:lstStyle/>
        <a:p>
          <a:r>
            <a:rPr lang="nl-NL" dirty="0"/>
            <a:t>Wat zou je kunnen uitvergroten en benadrukken?</a:t>
          </a:r>
          <a:endParaRPr lang="en-US" dirty="0"/>
        </a:p>
      </dgm:t>
    </dgm:pt>
    <dgm:pt modelId="{5CBB1E90-BBA1-4898-AE3D-144907F818BC}" type="parTrans" cxnId="{C8BE47C0-EF47-4E63-B0EE-6A20236E8DF5}">
      <dgm:prSet/>
      <dgm:spPr/>
      <dgm:t>
        <a:bodyPr/>
        <a:lstStyle/>
        <a:p>
          <a:endParaRPr lang="en-US"/>
        </a:p>
      </dgm:t>
    </dgm:pt>
    <dgm:pt modelId="{5C83F5B1-60BA-4BBF-B47F-3EE5457A9E31}" type="sibTrans" cxnId="{C8BE47C0-EF47-4E63-B0EE-6A20236E8DF5}">
      <dgm:prSet/>
      <dgm:spPr/>
      <dgm:t>
        <a:bodyPr/>
        <a:lstStyle/>
        <a:p>
          <a:endParaRPr lang="en-US"/>
        </a:p>
      </dgm:t>
    </dgm:pt>
    <dgm:pt modelId="{1158A28A-6B82-44BD-B5A2-E79823672D83}">
      <dgm:prSet/>
      <dgm:spPr/>
      <dgm:t>
        <a:bodyPr/>
        <a:lstStyle/>
        <a:p>
          <a:r>
            <a:rPr lang="nl-NL" dirty="0"/>
            <a:t>Wat is je voornemen?</a:t>
          </a:r>
          <a:endParaRPr lang="en-US" dirty="0"/>
        </a:p>
      </dgm:t>
    </dgm:pt>
    <dgm:pt modelId="{575325A9-FD96-442E-AA3B-EB3CA5D9368D}" type="parTrans" cxnId="{BC58BB4C-D83F-465B-B9D2-442B315AE40C}">
      <dgm:prSet/>
      <dgm:spPr/>
      <dgm:t>
        <a:bodyPr/>
        <a:lstStyle/>
        <a:p>
          <a:endParaRPr lang="en-US"/>
        </a:p>
      </dgm:t>
    </dgm:pt>
    <dgm:pt modelId="{16CD88AB-D77F-45D1-8FE6-47A8A008C377}" type="sibTrans" cxnId="{BC58BB4C-D83F-465B-B9D2-442B315AE40C}">
      <dgm:prSet/>
      <dgm:spPr/>
      <dgm:t>
        <a:bodyPr/>
        <a:lstStyle/>
        <a:p>
          <a:endParaRPr lang="en-US"/>
        </a:p>
      </dgm:t>
    </dgm:pt>
    <dgm:pt modelId="{58FEA4C7-BA65-41E9-9587-C34258A3B49B}" type="pres">
      <dgm:prSet presAssocID="{5F1D9300-E1B4-484E-9BAD-D76742E765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C7A258-05DC-4C66-B87A-3FD4667ABBB1}" type="pres">
      <dgm:prSet presAssocID="{2BA9EDD9-A6CF-428A-87F9-01CC7EB70DB2}" presName="hierRoot1" presStyleCnt="0"/>
      <dgm:spPr/>
    </dgm:pt>
    <dgm:pt modelId="{CAAC09D5-37AE-4D96-AD10-0A7478C5128F}" type="pres">
      <dgm:prSet presAssocID="{2BA9EDD9-A6CF-428A-87F9-01CC7EB70DB2}" presName="composite" presStyleCnt="0"/>
      <dgm:spPr/>
    </dgm:pt>
    <dgm:pt modelId="{6E247B36-3837-4AA3-89BB-847BDB72BFE1}" type="pres">
      <dgm:prSet presAssocID="{2BA9EDD9-A6CF-428A-87F9-01CC7EB70DB2}" presName="background" presStyleLbl="node0" presStyleIdx="0" presStyleCnt="3"/>
      <dgm:spPr/>
    </dgm:pt>
    <dgm:pt modelId="{4D1DDCF4-2DAC-4772-BCF7-75DAED366E34}" type="pres">
      <dgm:prSet presAssocID="{2BA9EDD9-A6CF-428A-87F9-01CC7EB70DB2}" presName="text" presStyleLbl="fgAcc0" presStyleIdx="0" presStyleCnt="3">
        <dgm:presLayoutVars>
          <dgm:chPref val="3"/>
        </dgm:presLayoutVars>
      </dgm:prSet>
      <dgm:spPr/>
    </dgm:pt>
    <dgm:pt modelId="{BDB92C69-9D5D-42D2-83A4-35F2342B104C}" type="pres">
      <dgm:prSet presAssocID="{2BA9EDD9-A6CF-428A-87F9-01CC7EB70DB2}" presName="hierChild2" presStyleCnt="0"/>
      <dgm:spPr/>
    </dgm:pt>
    <dgm:pt modelId="{EE8534D7-194F-43BB-A025-1CA5BDC2BE32}" type="pres">
      <dgm:prSet presAssocID="{5A3289F3-CF93-4219-AB81-863E6351AF77}" presName="hierRoot1" presStyleCnt="0"/>
      <dgm:spPr/>
    </dgm:pt>
    <dgm:pt modelId="{F292C426-FC47-432D-8630-57260201ECA5}" type="pres">
      <dgm:prSet presAssocID="{5A3289F3-CF93-4219-AB81-863E6351AF77}" presName="composite" presStyleCnt="0"/>
      <dgm:spPr/>
    </dgm:pt>
    <dgm:pt modelId="{9837C18F-E389-4E42-9E02-BAD501810036}" type="pres">
      <dgm:prSet presAssocID="{5A3289F3-CF93-4219-AB81-863E6351AF77}" presName="background" presStyleLbl="node0" presStyleIdx="1" presStyleCnt="3"/>
      <dgm:spPr/>
    </dgm:pt>
    <dgm:pt modelId="{C1CBC5F7-DFB6-4267-B179-8DB5F8355C18}" type="pres">
      <dgm:prSet presAssocID="{5A3289F3-CF93-4219-AB81-863E6351AF77}" presName="text" presStyleLbl="fgAcc0" presStyleIdx="1" presStyleCnt="3">
        <dgm:presLayoutVars>
          <dgm:chPref val="3"/>
        </dgm:presLayoutVars>
      </dgm:prSet>
      <dgm:spPr/>
    </dgm:pt>
    <dgm:pt modelId="{07F9E032-6727-41AE-9E08-833A2630EE64}" type="pres">
      <dgm:prSet presAssocID="{5A3289F3-CF93-4219-AB81-863E6351AF77}" presName="hierChild2" presStyleCnt="0"/>
      <dgm:spPr/>
    </dgm:pt>
    <dgm:pt modelId="{A0572BFA-619F-4686-BF5B-ABB53EDA725A}" type="pres">
      <dgm:prSet presAssocID="{1158A28A-6B82-44BD-B5A2-E79823672D83}" presName="hierRoot1" presStyleCnt="0"/>
      <dgm:spPr/>
    </dgm:pt>
    <dgm:pt modelId="{F785E041-A4DE-491A-A9B8-6E9F802F69EB}" type="pres">
      <dgm:prSet presAssocID="{1158A28A-6B82-44BD-B5A2-E79823672D83}" presName="composite" presStyleCnt="0"/>
      <dgm:spPr/>
    </dgm:pt>
    <dgm:pt modelId="{5E5EC0B7-B642-4241-B71F-6C8594F1AE11}" type="pres">
      <dgm:prSet presAssocID="{1158A28A-6B82-44BD-B5A2-E79823672D83}" presName="background" presStyleLbl="node0" presStyleIdx="2" presStyleCnt="3"/>
      <dgm:spPr/>
    </dgm:pt>
    <dgm:pt modelId="{AC9EE009-F01A-4CEE-9704-E063C0A11013}" type="pres">
      <dgm:prSet presAssocID="{1158A28A-6B82-44BD-B5A2-E79823672D83}" presName="text" presStyleLbl="fgAcc0" presStyleIdx="2" presStyleCnt="3">
        <dgm:presLayoutVars>
          <dgm:chPref val="3"/>
        </dgm:presLayoutVars>
      </dgm:prSet>
      <dgm:spPr/>
    </dgm:pt>
    <dgm:pt modelId="{2577C348-2C2F-43B9-91E0-E5A07272425D}" type="pres">
      <dgm:prSet presAssocID="{1158A28A-6B82-44BD-B5A2-E79823672D83}" presName="hierChild2" presStyleCnt="0"/>
      <dgm:spPr/>
    </dgm:pt>
  </dgm:ptLst>
  <dgm:cxnLst>
    <dgm:cxn modelId="{1A28780C-1703-4841-A245-50DF57186876}" type="presOf" srcId="{5A3289F3-CF93-4219-AB81-863E6351AF77}" destId="{C1CBC5F7-DFB6-4267-B179-8DB5F8355C18}" srcOrd="0" destOrd="0" presId="urn:microsoft.com/office/officeart/2005/8/layout/hierarchy1"/>
    <dgm:cxn modelId="{1360B80E-8D2B-4197-8CCC-26B69D573480}" type="presOf" srcId="{5F1D9300-E1B4-484E-9BAD-D76742E7653F}" destId="{58FEA4C7-BA65-41E9-9587-C34258A3B49B}" srcOrd="0" destOrd="0" presId="urn:microsoft.com/office/officeart/2005/8/layout/hierarchy1"/>
    <dgm:cxn modelId="{60DC595F-2670-4DF2-A60E-119CBEAD769E}" type="presOf" srcId="{1158A28A-6B82-44BD-B5A2-E79823672D83}" destId="{AC9EE009-F01A-4CEE-9704-E063C0A11013}" srcOrd="0" destOrd="0" presId="urn:microsoft.com/office/officeart/2005/8/layout/hierarchy1"/>
    <dgm:cxn modelId="{BC58BB4C-D83F-465B-B9D2-442B315AE40C}" srcId="{5F1D9300-E1B4-484E-9BAD-D76742E7653F}" destId="{1158A28A-6B82-44BD-B5A2-E79823672D83}" srcOrd="2" destOrd="0" parTransId="{575325A9-FD96-442E-AA3B-EB3CA5D9368D}" sibTransId="{16CD88AB-D77F-45D1-8FE6-47A8A008C377}"/>
    <dgm:cxn modelId="{B55EAF52-1CC8-4FE9-8916-B82B361B1DD7}" srcId="{5F1D9300-E1B4-484E-9BAD-D76742E7653F}" destId="{2BA9EDD9-A6CF-428A-87F9-01CC7EB70DB2}" srcOrd="0" destOrd="0" parTransId="{59851298-82D0-4EBA-AE3B-8587A06BE1AD}" sibTransId="{18115F3F-5C64-4F41-9D27-997411C20840}"/>
    <dgm:cxn modelId="{A95CC359-22CC-48A1-8212-473F457C05A7}" type="presOf" srcId="{2BA9EDD9-A6CF-428A-87F9-01CC7EB70DB2}" destId="{4D1DDCF4-2DAC-4772-BCF7-75DAED366E34}" srcOrd="0" destOrd="0" presId="urn:microsoft.com/office/officeart/2005/8/layout/hierarchy1"/>
    <dgm:cxn modelId="{C8BE47C0-EF47-4E63-B0EE-6A20236E8DF5}" srcId="{5F1D9300-E1B4-484E-9BAD-D76742E7653F}" destId="{5A3289F3-CF93-4219-AB81-863E6351AF77}" srcOrd="1" destOrd="0" parTransId="{5CBB1E90-BBA1-4898-AE3D-144907F818BC}" sibTransId="{5C83F5B1-60BA-4BBF-B47F-3EE5457A9E31}"/>
    <dgm:cxn modelId="{978885B1-1871-4EEB-BF95-C1B0E9EC9A48}" type="presParOf" srcId="{58FEA4C7-BA65-41E9-9587-C34258A3B49B}" destId="{91C7A258-05DC-4C66-B87A-3FD4667ABBB1}" srcOrd="0" destOrd="0" presId="urn:microsoft.com/office/officeart/2005/8/layout/hierarchy1"/>
    <dgm:cxn modelId="{32540AEB-18C7-4CF3-AE0F-1CCDEAFC408B}" type="presParOf" srcId="{91C7A258-05DC-4C66-B87A-3FD4667ABBB1}" destId="{CAAC09D5-37AE-4D96-AD10-0A7478C5128F}" srcOrd="0" destOrd="0" presId="urn:microsoft.com/office/officeart/2005/8/layout/hierarchy1"/>
    <dgm:cxn modelId="{CC1D1948-39DE-4E78-8179-6AB171E9FA6F}" type="presParOf" srcId="{CAAC09D5-37AE-4D96-AD10-0A7478C5128F}" destId="{6E247B36-3837-4AA3-89BB-847BDB72BFE1}" srcOrd="0" destOrd="0" presId="urn:microsoft.com/office/officeart/2005/8/layout/hierarchy1"/>
    <dgm:cxn modelId="{8687704E-E60A-4B6F-8E3E-A723F5EDFEAF}" type="presParOf" srcId="{CAAC09D5-37AE-4D96-AD10-0A7478C5128F}" destId="{4D1DDCF4-2DAC-4772-BCF7-75DAED366E34}" srcOrd="1" destOrd="0" presId="urn:microsoft.com/office/officeart/2005/8/layout/hierarchy1"/>
    <dgm:cxn modelId="{084B7FFC-196E-48D3-B34E-350CDF491722}" type="presParOf" srcId="{91C7A258-05DC-4C66-B87A-3FD4667ABBB1}" destId="{BDB92C69-9D5D-42D2-83A4-35F2342B104C}" srcOrd="1" destOrd="0" presId="urn:microsoft.com/office/officeart/2005/8/layout/hierarchy1"/>
    <dgm:cxn modelId="{7168F0EF-3976-4985-AB8C-E6E4FEBABC67}" type="presParOf" srcId="{58FEA4C7-BA65-41E9-9587-C34258A3B49B}" destId="{EE8534D7-194F-43BB-A025-1CA5BDC2BE32}" srcOrd="1" destOrd="0" presId="urn:microsoft.com/office/officeart/2005/8/layout/hierarchy1"/>
    <dgm:cxn modelId="{FF2D8F57-A5A0-4E5C-8B8C-4B9E1E9C0854}" type="presParOf" srcId="{EE8534D7-194F-43BB-A025-1CA5BDC2BE32}" destId="{F292C426-FC47-432D-8630-57260201ECA5}" srcOrd="0" destOrd="0" presId="urn:microsoft.com/office/officeart/2005/8/layout/hierarchy1"/>
    <dgm:cxn modelId="{1D21BFF6-4BD9-4551-8CE4-AADB9C7E55B7}" type="presParOf" srcId="{F292C426-FC47-432D-8630-57260201ECA5}" destId="{9837C18F-E389-4E42-9E02-BAD501810036}" srcOrd="0" destOrd="0" presId="urn:microsoft.com/office/officeart/2005/8/layout/hierarchy1"/>
    <dgm:cxn modelId="{4F917D8F-E806-4C05-B79F-961CC80BB549}" type="presParOf" srcId="{F292C426-FC47-432D-8630-57260201ECA5}" destId="{C1CBC5F7-DFB6-4267-B179-8DB5F8355C18}" srcOrd="1" destOrd="0" presId="urn:microsoft.com/office/officeart/2005/8/layout/hierarchy1"/>
    <dgm:cxn modelId="{7EB1424E-368B-405F-AD3A-F9DF9B885BDD}" type="presParOf" srcId="{EE8534D7-194F-43BB-A025-1CA5BDC2BE32}" destId="{07F9E032-6727-41AE-9E08-833A2630EE64}" srcOrd="1" destOrd="0" presId="urn:microsoft.com/office/officeart/2005/8/layout/hierarchy1"/>
    <dgm:cxn modelId="{875F5DB2-A68A-4511-8605-4DC810D023B2}" type="presParOf" srcId="{58FEA4C7-BA65-41E9-9587-C34258A3B49B}" destId="{A0572BFA-619F-4686-BF5B-ABB53EDA725A}" srcOrd="2" destOrd="0" presId="urn:microsoft.com/office/officeart/2005/8/layout/hierarchy1"/>
    <dgm:cxn modelId="{AE05C099-48E4-4403-9175-CEA71378366C}" type="presParOf" srcId="{A0572BFA-619F-4686-BF5B-ABB53EDA725A}" destId="{F785E041-A4DE-491A-A9B8-6E9F802F69EB}" srcOrd="0" destOrd="0" presId="urn:microsoft.com/office/officeart/2005/8/layout/hierarchy1"/>
    <dgm:cxn modelId="{51DFDF33-2E69-4236-9201-8FB1C38CD47C}" type="presParOf" srcId="{F785E041-A4DE-491A-A9B8-6E9F802F69EB}" destId="{5E5EC0B7-B642-4241-B71F-6C8594F1AE11}" srcOrd="0" destOrd="0" presId="urn:microsoft.com/office/officeart/2005/8/layout/hierarchy1"/>
    <dgm:cxn modelId="{E46A314B-FA18-4DC1-BA8D-57A7DB3C1083}" type="presParOf" srcId="{F785E041-A4DE-491A-A9B8-6E9F802F69EB}" destId="{AC9EE009-F01A-4CEE-9704-E063C0A11013}" srcOrd="1" destOrd="0" presId="urn:microsoft.com/office/officeart/2005/8/layout/hierarchy1"/>
    <dgm:cxn modelId="{A9412B04-324F-449C-BEF6-B2BFDC4532B6}" type="presParOf" srcId="{A0572BFA-619F-4686-BF5B-ABB53EDA725A}" destId="{2577C348-2C2F-43B9-91E0-E5A0727242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BDB00E-82F0-43E9-95E6-F2C4EC82CB1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C7857FB-6E94-4EC9-8CF2-C397C049FEEF}">
      <dgm:prSet/>
      <dgm:spPr/>
      <dgm:t>
        <a:bodyPr/>
        <a:lstStyle/>
        <a:p>
          <a:r>
            <a:rPr lang="en-US"/>
            <a:t>Ons plan</a:t>
          </a:r>
        </a:p>
      </dgm:t>
    </dgm:pt>
    <dgm:pt modelId="{C555910F-E783-44FF-8A45-06D06DCAB988}" type="parTrans" cxnId="{00978B06-1C2C-4ADA-B407-8C4749CE7666}">
      <dgm:prSet/>
      <dgm:spPr/>
      <dgm:t>
        <a:bodyPr/>
        <a:lstStyle/>
        <a:p>
          <a:endParaRPr lang="en-US"/>
        </a:p>
      </dgm:t>
    </dgm:pt>
    <dgm:pt modelId="{6E11A6F9-8D5A-40B9-B4F8-3EDACCC9AB60}" type="sibTrans" cxnId="{00978B06-1C2C-4ADA-B407-8C4749CE7666}">
      <dgm:prSet/>
      <dgm:spPr/>
      <dgm:t>
        <a:bodyPr/>
        <a:lstStyle/>
        <a:p>
          <a:endParaRPr lang="en-US"/>
        </a:p>
      </dgm:t>
    </dgm:pt>
    <dgm:pt modelId="{0DAD98D5-D1B5-41DD-8C7A-3DDADF48691D}">
      <dgm:prSet/>
      <dgm:spPr/>
      <dgm:t>
        <a:bodyPr/>
        <a:lstStyle/>
        <a:p>
          <a:r>
            <a:rPr lang="en-US" dirty="0"/>
            <a:t>Workshop over </a:t>
          </a:r>
          <a:r>
            <a:rPr lang="en-US" dirty="0" err="1"/>
            <a:t>schrijven</a:t>
          </a:r>
          <a:r>
            <a:rPr lang="en-US" dirty="0"/>
            <a:t> </a:t>
          </a:r>
        </a:p>
      </dgm:t>
    </dgm:pt>
    <dgm:pt modelId="{4EC4F895-5207-4194-B34B-A5894FB37683}" type="parTrans" cxnId="{516B541D-B207-497A-8767-B1D6AB13C66E}">
      <dgm:prSet/>
      <dgm:spPr/>
      <dgm:t>
        <a:bodyPr/>
        <a:lstStyle/>
        <a:p>
          <a:endParaRPr lang="en-US"/>
        </a:p>
      </dgm:t>
    </dgm:pt>
    <dgm:pt modelId="{D25FC6D2-A32B-4317-B8FC-0EEE729AACED}" type="sibTrans" cxnId="{516B541D-B207-497A-8767-B1D6AB13C66E}">
      <dgm:prSet/>
      <dgm:spPr/>
      <dgm:t>
        <a:bodyPr/>
        <a:lstStyle/>
        <a:p>
          <a:endParaRPr lang="en-US"/>
        </a:p>
      </dgm:t>
    </dgm:pt>
    <dgm:pt modelId="{20D2AC67-E19F-432F-A7E3-FE9D4EFFFB70}">
      <dgm:prSet/>
      <dgm:spPr/>
      <dgm:t>
        <a:bodyPr/>
        <a:lstStyle/>
        <a:p>
          <a:r>
            <a:rPr lang="en-US"/>
            <a:t>Maatwerkmodule om met je sectie een plan te maken</a:t>
          </a:r>
        </a:p>
      </dgm:t>
    </dgm:pt>
    <dgm:pt modelId="{CA63F705-E20F-4C96-9E35-01FBC8046355}" type="parTrans" cxnId="{6A368DEE-334B-467D-8243-9BCA721DE55B}">
      <dgm:prSet/>
      <dgm:spPr/>
      <dgm:t>
        <a:bodyPr/>
        <a:lstStyle/>
        <a:p>
          <a:endParaRPr lang="en-US"/>
        </a:p>
      </dgm:t>
    </dgm:pt>
    <dgm:pt modelId="{3197C7E6-2B99-4E8E-8109-FD96880891CE}" type="sibTrans" cxnId="{6A368DEE-334B-467D-8243-9BCA721DE55B}">
      <dgm:prSet/>
      <dgm:spPr/>
      <dgm:t>
        <a:bodyPr/>
        <a:lstStyle/>
        <a:p>
          <a:endParaRPr lang="en-US"/>
        </a:p>
      </dgm:t>
    </dgm:pt>
    <dgm:pt modelId="{B7998F35-C707-4C43-B00D-C2536080A092}" type="pres">
      <dgm:prSet presAssocID="{B0BDB00E-82F0-43E9-95E6-F2C4EC82CB13}" presName="root" presStyleCnt="0">
        <dgm:presLayoutVars>
          <dgm:dir/>
          <dgm:resizeHandles val="exact"/>
        </dgm:presLayoutVars>
      </dgm:prSet>
      <dgm:spPr/>
    </dgm:pt>
    <dgm:pt modelId="{FB48352F-7A99-49CE-B8AC-1F5D5D4779B8}" type="pres">
      <dgm:prSet presAssocID="{9C7857FB-6E94-4EC9-8CF2-C397C049FEEF}" presName="compNode" presStyleCnt="0"/>
      <dgm:spPr/>
    </dgm:pt>
    <dgm:pt modelId="{CCCB1436-6191-457C-B0B3-BAB53E920FDB}" type="pres">
      <dgm:prSet presAssocID="{9C7857FB-6E94-4EC9-8CF2-C397C049FE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A8F244E-7538-438C-A32F-38A592492E45}" type="pres">
      <dgm:prSet presAssocID="{9C7857FB-6E94-4EC9-8CF2-C397C049FEEF}" presName="spaceRect" presStyleCnt="0"/>
      <dgm:spPr/>
    </dgm:pt>
    <dgm:pt modelId="{F481B843-E0DF-4171-878B-58AB1342C6AD}" type="pres">
      <dgm:prSet presAssocID="{9C7857FB-6E94-4EC9-8CF2-C397C049FEEF}" presName="textRect" presStyleLbl="revTx" presStyleIdx="0" presStyleCnt="3">
        <dgm:presLayoutVars>
          <dgm:chMax val="1"/>
          <dgm:chPref val="1"/>
        </dgm:presLayoutVars>
      </dgm:prSet>
      <dgm:spPr/>
    </dgm:pt>
    <dgm:pt modelId="{7AAD2986-DF08-4666-809C-B7D5F3C2A43C}" type="pres">
      <dgm:prSet presAssocID="{6E11A6F9-8D5A-40B9-B4F8-3EDACCC9AB60}" presName="sibTrans" presStyleCnt="0"/>
      <dgm:spPr/>
    </dgm:pt>
    <dgm:pt modelId="{40400E12-EFAB-4BC2-A9C3-2788FFCC44D8}" type="pres">
      <dgm:prSet presAssocID="{0DAD98D5-D1B5-41DD-8C7A-3DDADF48691D}" presName="compNode" presStyleCnt="0"/>
      <dgm:spPr/>
    </dgm:pt>
    <dgm:pt modelId="{CEB21DFB-3143-4B35-B49C-678695343306}" type="pres">
      <dgm:prSet presAssocID="{0DAD98D5-D1B5-41DD-8C7A-3DDADF4869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B8FF2BB-B868-46FD-A862-DEA48DCC4ECC}" type="pres">
      <dgm:prSet presAssocID="{0DAD98D5-D1B5-41DD-8C7A-3DDADF48691D}" presName="spaceRect" presStyleCnt="0"/>
      <dgm:spPr/>
    </dgm:pt>
    <dgm:pt modelId="{A2423B24-B29F-4079-A215-00EF2382E073}" type="pres">
      <dgm:prSet presAssocID="{0DAD98D5-D1B5-41DD-8C7A-3DDADF48691D}" presName="textRect" presStyleLbl="revTx" presStyleIdx="1" presStyleCnt="3">
        <dgm:presLayoutVars>
          <dgm:chMax val="1"/>
          <dgm:chPref val="1"/>
        </dgm:presLayoutVars>
      </dgm:prSet>
      <dgm:spPr/>
    </dgm:pt>
    <dgm:pt modelId="{97AB9A51-C0C8-42FF-9CE2-67776EBE4A34}" type="pres">
      <dgm:prSet presAssocID="{D25FC6D2-A32B-4317-B8FC-0EEE729AACED}" presName="sibTrans" presStyleCnt="0"/>
      <dgm:spPr/>
    </dgm:pt>
    <dgm:pt modelId="{65F93B61-9037-43E8-A49A-5698966B4CD1}" type="pres">
      <dgm:prSet presAssocID="{20D2AC67-E19F-432F-A7E3-FE9D4EFFFB70}" presName="compNode" presStyleCnt="0"/>
      <dgm:spPr/>
    </dgm:pt>
    <dgm:pt modelId="{D586593F-7BCD-4385-A2EE-12E306A46DE1}" type="pres">
      <dgm:prSet presAssocID="{20D2AC67-E19F-432F-A7E3-FE9D4EFFFB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A085CEF-4323-4ECD-9687-C17C5FFABD55}" type="pres">
      <dgm:prSet presAssocID="{20D2AC67-E19F-432F-A7E3-FE9D4EFFFB70}" presName="spaceRect" presStyleCnt="0"/>
      <dgm:spPr/>
    </dgm:pt>
    <dgm:pt modelId="{1A03DAFF-1314-46D8-8ED1-A31A9EB19BC7}" type="pres">
      <dgm:prSet presAssocID="{20D2AC67-E19F-432F-A7E3-FE9D4EFFFB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978B06-1C2C-4ADA-B407-8C4749CE7666}" srcId="{B0BDB00E-82F0-43E9-95E6-F2C4EC82CB13}" destId="{9C7857FB-6E94-4EC9-8CF2-C397C049FEEF}" srcOrd="0" destOrd="0" parTransId="{C555910F-E783-44FF-8A45-06D06DCAB988}" sibTransId="{6E11A6F9-8D5A-40B9-B4F8-3EDACCC9AB60}"/>
    <dgm:cxn modelId="{516B541D-B207-497A-8767-B1D6AB13C66E}" srcId="{B0BDB00E-82F0-43E9-95E6-F2C4EC82CB13}" destId="{0DAD98D5-D1B5-41DD-8C7A-3DDADF48691D}" srcOrd="1" destOrd="0" parTransId="{4EC4F895-5207-4194-B34B-A5894FB37683}" sibTransId="{D25FC6D2-A32B-4317-B8FC-0EEE729AACED}"/>
    <dgm:cxn modelId="{B8298E8A-E368-413C-92B9-B344622F7DE0}" type="presOf" srcId="{9C7857FB-6E94-4EC9-8CF2-C397C049FEEF}" destId="{F481B843-E0DF-4171-878B-58AB1342C6AD}" srcOrd="0" destOrd="0" presId="urn:microsoft.com/office/officeart/2018/2/layout/IconLabelList"/>
    <dgm:cxn modelId="{D5669AA6-4067-41CC-94FD-EA6AE7D19335}" type="presOf" srcId="{0DAD98D5-D1B5-41DD-8C7A-3DDADF48691D}" destId="{A2423B24-B29F-4079-A215-00EF2382E073}" srcOrd="0" destOrd="0" presId="urn:microsoft.com/office/officeart/2018/2/layout/IconLabelList"/>
    <dgm:cxn modelId="{801B10BC-B478-4177-A7B7-33FCE3EF848E}" type="presOf" srcId="{20D2AC67-E19F-432F-A7E3-FE9D4EFFFB70}" destId="{1A03DAFF-1314-46D8-8ED1-A31A9EB19BC7}" srcOrd="0" destOrd="0" presId="urn:microsoft.com/office/officeart/2018/2/layout/IconLabelList"/>
    <dgm:cxn modelId="{E2C785C0-FD3D-43A3-BD48-A070C4E2A68E}" type="presOf" srcId="{B0BDB00E-82F0-43E9-95E6-F2C4EC82CB13}" destId="{B7998F35-C707-4C43-B00D-C2536080A092}" srcOrd="0" destOrd="0" presId="urn:microsoft.com/office/officeart/2018/2/layout/IconLabelList"/>
    <dgm:cxn modelId="{6A368DEE-334B-467D-8243-9BCA721DE55B}" srcId="{B0BDB00E-82F0-43E9-95E6-F2C4EC82CB13}" destId="{20D2AC67-E19F-432F-A7E3-FE9D4EFFFB70}" srcOrd="2" destOrd="0" parTransId="{CA63F705-E20F-4C96-9E35-01FBC8046355}" sibTransId="{3197C7E6-2B99-4E8E-8109-FD96880891CE}"/>
    <dgm:cxn modelId="{EB86148D-C133-4D6A-98AC-3D7DB5C9A1EE}" type="presParOf" srcId="{B7998F35-C707-4C43-B00D-C2536080A092}" destId="{FB48352F-7A99-49CE-B8AC-1F5D5D4779B8}" srcOrd="0" destOrd="0" presId="urn:microsoft.com/office/officeart/2018/2/layout/IconLabelList"/>
    <dgm:cxn modelId="{B5D12963-A65B-41BE-825A-F4DCF2D2634B}" type="presParOf" srcId="{FB48352F-7A99-49CE-B8AC-1F5D5D4779B8}" destId="{CCCB1436-6191-457C-B0B3-BAB53E920FDB}" srcOrd="0" destOrd="0" presId="urn:microsoft.com/office/officeart/2018/2/layout/IconLabelList"/>
    <dgm:cxn modelId="{3B5656A4-E901-4B0E-BA68-DB2EE874EE67}" type="presParOf" srcId="{FB48352F-7A99-49CE-B8AC-1F5D5D4779B8}" destId="{1A8F244E-7538-438C-A32F-38A592492E45}" srcOrd="1" destOrd="0" presId="urn:microsoft.com/office/officeart/2018/2/layout/IconLabelList"/>
    <dgm:cxn modelId="{ADB96688-FFCD-47EB-AED6-585AF011FC3A}" type="presParOf" srcId="{FB48352F-7A99-49CE-B8AC-1F5D5D4779B8}" destId="{F481B843-E0DF-4171-878B-58AB1342C6AD}" srcOrd="2" destOrd="0" presId="urn:microsoft.com/office/officeart/2018/2/layout/IconLabelList"/>
    <dgm:cxn modelId="{1A9E673E-2D8F-4706-B825-7445C5701CA5}" type="presParOf" srcId="{B7998F35-C707-4C43-B00D-C2536080A092}" destId="{7AAD2986-DF08-4666-809C-B7D5F3C2A43C}" srcOrd="1" destOrd="0" presId="urn:microsoft.com/office/officeart/2018/2/layout/IconLabelList"/>
    <dgm:cxn modelId="{61D1440C-EA65-455A-8529-EB2893E3C10A}" type="presParOf" srcId="{B7998F35-C707-4C43-B00D-C2536080A092}" destId="{40400E12-EFAB-4BC2-A9C3-2788FFCC44D8}" srcOrd="2" destOrd="0" presId="urn:microsoft.com/office/officeart/2018/2/layout/IconLabelList"/>
    <dgm:cxn modelId="{E7261E5C-046F-4D47-BBC4-FD0B06CD10A6}" type="presParOf" srcId="{40400E12-EFAB-4BC2-A9C3-2788FFCC44D8}" destId="{CEB21DFB-3143-4B35-B49C-678695343306}" srcOrd="0" destOrd="0" presId="urn:microsoft.com/office/officeart/2018/2/layout/IconLabelList"/>
    <dgm:cxn modelId="{7A6F8992-9E11-4E8E-93BC-42FA23CF81B2}" type="presParOf" srcId="{40400E12-EFAB-4BC2-A9C3-2788FFCC44D8}" destId="{6B8FF2BB-B868-46FD-A862-DEA48DCC4ECC}" srcOrd="1" destOrd="0" presId="urn:microsoft.com/office/officeart/2018/2/layout/IconLabelList"/>
    <dgm:cxn modelId="{F71F4B09-2581-4299-8EB4-D6F112BB7DB3}" type="presParOf" srcId="{40400E12-EFAB-4BC2-A9C3-2788FFCC44D8}" destId="{A2423B24-B29F-4079-A215-00EF2382E073}" srcOrd="2" destOrd="0" presId="urn:microsoft.com/office/officeart/2018/2/layout/IconLabelList"/>
    <dgm:cxn modelId="{E98F4DB0-C044-4CFC-BF7E-DDF71B16D6BF}" type="presParOf" srcId="{B7998F35-C707-4C43-B00D-C2536080A092}" destId="{97AB9A51-C0C8-42FF-9CE2-67776EBE4A34}" srcOrd="3" destOrd="0" presId="urn:microsoft.com/office/officeart/2018/2/layout/IconLabelList"/>
    <dgm:cxn modelId="{5DE2D1AD-FA38-4B09-9355-BCE734697AB5}" type="presParOf" srcId="{B7998F35-C707-4C43-B00D-C2536080A092}" destId="{65F93B61-9037-43E8-A49A-5698966B4CD1}" srcOrd="4" destOrd="0" presId="urn:microsoft.com/office/officeart/2018/2/layout/IconLabelList"/>
    <dgm:cxn modelId="{61F7321F-E774-4630-A66C-0B653D9B9921}" type="presParOf" srcId="{65F93B61-9037-43E8-A49A-5698966B4CD1}" destId="{D586593F-7BCD-4385-A2EE-12E306A46DE1}" srcOrd="0" destOrd="0" presId="urn:microsoft.com/office/officeart/2018/2/layout/IconLabelList"/>
    <dgm:cxn modelId="{DDF5C5ED-F2D4-458A-B1C3-A080F8DF6541}" type="presParOf" srcId="{65F93B61-9037-43E8-A49A-5698966B4CD1}" destId="{9A085CEF-4323-4ECD-9687-C17C5FFABD55}" srcOrd="1" destOrd="0" presId="urn:microsoft.com/office/officeart/2018/2/layout/IconLabelList"/>
    <dgm:cxn modelId="{40EA8AE5-FDA9-4229-B4A9-A95184EF133B}" type="presParOf" srcId="{65F93B61-9037-43E8-A49A-5698966B4CD1}" destId="{1A03DAFF-1314-46D8-8ED1-A31A9EB19BC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B2F8-EE51-4573-862E-1093F3445B59}">
      <dsp:nvSpPr>
        <dsp:cNvPr id="0" name=""/>
        <dsp:cNvSpPr/>
      </dsp:nvSpPr>
      <dsp:spPr>
        <a:xfrm>
          <a:off x="0" y="0"/>
          <a:ext cx="6263640" cy="1413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 err="1"/>
            <a:t>Vakdoelen</a:t>
          </a:r>
          <a:r>
            <a:rPr lang="nl-NL" sz="2800" kern="1200" noProof="0" dirty="0"/>
            <a:t> combineren </a:t>
          </a:r>
          <a:r>
            <a:rPr lang="nl-NL" sz="2800" kern="1200" noProof="0"/>
            <a:t>met taaldoelen </a:t>
          </a:r>
          <a:r>
            <a:rPr lang="nl-NL" sz="2800" kern="1200" noProof="0" dirty="0"/>
            <a:t>= vaktaal versterken</a:t>
          </a:r>
        </a:p>
      </dsp:txBody>
      <dsp:txXfrm>
        <a:off x="69024" y="69024"/>
        <a:ext cx="6125592" cy="1275911"/>
      </dsp:txXfrm>
    </dsp:sp>
    <dsp:sp modelId="{D2EA46C1-8668-4720-8AF2-0D7E94111CD9}">
      <dsp:nvSpPr>
        <dsp:cNvPr id="0" name=""/>
        <dsp:cNvSpPr/>
      </dsp:nvSpPr>
      <dsp:spPr>
        <a:xfrm>
          <a:off x="0" y="1524186"/>
          <a:ext cx="6263640" cy="1261248"/>
        </a:xfrm>
        <a:prstGeom prst="roundRect">
          <a:avLst/>
        </a:prstGeom>
        <a:solidFill>
          <a:schemeClr val="accent2">
            <a:hueOff val="625766"/>
            <a:satOff val="682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Context aanbieden (ook koppelen aan voorkennis)</a:t>
          </a:r>
        </a:p>
      </dsp:txBody>
      <dsp:txXfrm>
        <a:off x="61569" y="1585755"/>
        <a:ext cx="6140502" cy="1138110"/>
      </dsp:txXfrm>
    </dsp:sp>
    <dsp:sp modelId="{29D523F7-94CE-4D62-AF43-33A6B9E239AB}">
      <dsp:nvSpPr>
        <dsp:cNvPr id="0" name=""/>
        <dsp:cNvSpPr/>
      </dsp:nvSpPr>
      <dsp:spPr>
        <a:xfrm>
          <a:off x="0" y="3079667"/>
          <a:ext cx="6263640" cy="2034551"/>
        </a:xfrm>
        <a:prstGeom prst="roundRect">
          <a:avLst/>
        </a:prstGeom>
        <a:solidFill>
          <a:schemeClr val="accent2">
            <a:hueOff val="1251533"/>
            <a:satOff val="13654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Interactie organiseren om op allerlei manieren te communiceren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= historisch redeneren bevorderen</a:t>
          </a:r>
        </a:p>
      </dsp:txBody>
      <dsp:txXfrm>
        <a:off x="99319" y="3178986"/>
        <a:ext cx="6065002" cy="1835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921F-287A-4BEF-809A-A16B43FD37F9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C3E48-880E-4BAC-A1A3-5BDB6F4AED01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27A32-8E9A-432D-935D-F68680243EDE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1)Schooltaal</a:t>
          </a:r>
        </a:p>
      </dsp:txBody>
      <dsp:txXfrm>
        <a:off x="1337397" y="2284"/>
        <a:ext cx="4926242" cy="1157919"/>
      </dsp:txXfrm>
    </dsp:sp>
    <dsp:sp modelId="{A657A08A-51D3-489A-AEF2-2D0494983091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099EC-450F-4D2E-B92A-C74F9B75F1EB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FD2A3-86FE-48AF-AECE-1E44F616E422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2)Vaktaal</a:t>
          </a:r>
        </a:p>
      </dsp:txBody>
      <dsp:txXfrm>
        <a:off x="1337397" y="1449684"/>
        <a:ext cx="4926242" cy="1157919"/>
      </dsp:txXfrm>
    </dsp:sp>
    <dsp:sp modelId="{0CAC4F36-1B0F-418B-9E16-1FE62588F026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C663A-E915-41C1-B919-050AAB0FE33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DA7F-15D3-47EC-84DB-E0F7CE099490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2a historische begrippen</a:t>
          </a:r>
        </a:p>
      </dsp:txBody>
      <dsp:txXfrm>
        <a:off x="1337397" y="2897083"/>
        <a:ext cx="4926242" cy="1157919"/>
      </dsp:txXfrm>
    </dsp:sp>
    <dsp:sp modelId="{31B38AB2-0695-4A27-8FC8-D1ED01DE5917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5D56F-CEDA-437B-A05E-CA4148A83B01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31C43-5548-4878-8E85-424987528DF1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2b methodologische begrippen</a:t>
          </a:r>
        </a:p>
      </dsp:txBody>
      <dsp:txXfrm>
        <a:off x="1337397" y="4344483"/>
        <a:ext cx="4926242" cy="1157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EF19A-1137-4DE2-AF0F-4CD4CC509244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0" i="0" kern="1200" noProof="0" dirty="0"/>
            <a:t>AANBOD: Rijke tekst; Contextrijke informatie;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0" i="0" kern="1200" noProof="0" dirty="0"/>
            <a:t>Aansluiten bij de belevingswereld/ onderliggende context van de leerling. Vaktaal contextrijk aanbieden.</a:t>
          </a:r>
          <a:endParaRPr lang="nl-NL" sz="2100" kern="1200" noProof="0" dirty="0"/>
        </a:p>
      </dsp:txBody>
      <dsp:txXfrm>
        <a:off x="38234" y="38234"/>
        <a:ext cx="7529629" cy="1228933"/>
      </dsp:txXfrm>
    </dsp:sp>
    <dsp:sp modelId="{EFBED4CD-AA41-4AFC-A816-1BC87C142449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0" i="0" kern="1200" noProof="0" dirty="0"/>
            <a:t>VERWERKEN VAN HET AANBOD: Door middel van didactische hulpmiddelen (steigers) het begrip vergroten en het leerproces stimuleren. Leren en redeneren in de vaktaal ondersteunen.</a:t>
          </a:r>
          <a:endParaRPr lang="nl-NL" sz="2100" kern="1200" noProof="0" dirty="0"/>
        </a:p>
      </dsp:txBody>
      <dsp:txXfrm>
        <a:off x="826903" y="1561202"/>
        <a:ext cx="7224611" cy="1228933"/>
      </dsp:txXfrm>
    </dsp:sp>
    <dsp:sp modelId="{4994D5BB-72F1-42FB-B9CA-4580EF1AAA9E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0" i="0" kern="1200" noProof="0" dirty="0"/>
            <a:t>PRODUCTIE: De leerling produceert taal en maakt zo het leerproces zichtbaar. Leerling laat zien op welk niveau zijn/haar vaktaalbeheersing is.</a:t>
          </a:r>
          <a:endParaRPr lang="nl-NL" sz="2100" kern="1200" noProof="0" dirty="0"/>
        </a:p>
      </dsp:txBody>
      <dsp:txXfrm>
        <a:off x="1615573" y="3084170"/>
        <a:ext cx="7224611" cy="1228933"/>
      </dsp:txXfrm>
    </dsp:sp>
    <dsp:sp modelId="{790C0E86-1C89-4C41-ABA9-A0A39C15C1FB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2B883CBF-A856-49F2-92D5-A50383AE5B19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4B25-A692-4A76-9D99-F117D4BDDF3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Laat leerlingen begrippen gebruiken in antwoorden en producten</a:t>
          </a:r>
        </a:p>
      </dsp:txBody>
      <dsp:txXfrm>
        <a:off x="0" y="39687"/>
        <a:ext cx="3286125" cy="1971675"/>
      </dsp:txXfrm>
    </dsp:sp>
    <dsp:sp modelId="{E30467BE-F49C-453C-8FA0-B207E0C87C5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Geef stappenplannen of aanwijzingen </a:t>
          </a:r>
        </a:p>
      </dsp:txBody>
      <dsp:txXfrm>
        <a:off x="3614737" y="39687"/>
        <a:ext cx="3286125" cy="1971675"/>
      </dsp:txXfrm>
    </dsp:sp>
    <dsp:sp modelId="{F3D7269C-CF29-405D-AB9F-943D287AC1F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Doe het zo……</a:t>
          </a:r>
        </a:p>
      </dsp:txBody>
      <dsp:txXfrm>
        <a:off x="7229475" y="39687"/>
        <a:ext cx="3286125" cy="1971675"/>
      </dsp:txXfrm>
    </dsp:sp>
    <dsp:sp modelId="{4BDFEEAC-8387-437A-88CF-D355D621448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Laat voorbeelden zien</a:t>
          </a:r>
          <a:endParaRPr lang="en-US" sz="2800" kern="1200"/>
        </a:p>
      </dsp:txBody>
      <dsp:txXfrm>
        <a:off x="0" y="2339975"/>
        <a:ext cx="3286125" cy="1971675"/>
      </dsp:txXfrm>
    </dsp:sp>
    <dsp:sp modelId="{384F45BD-5244-41F4-8909-8DD7E82ABB6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Laat begrippen en structuurkenmerken markeren</a:t>
          </a:r>
        </a:p>
      </dsp:txBody>
      <dsp:txXfrm>
        <a:off x="3614737" y="2339975"/>
        <a:ext cx="3286125" cy="1971675"/>
      </dsp:txXfrm>
    </dsp:sp>
    <dsp:sp modelId="{A45CA631-1471-472A-84E9-0ABE01C027C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Bespreek het proces na</a:t>
          </a:r>
          <a:endParaRPr lang="en-US" sz="2800" kern="1200"/>
        </a:p>
      </dsp:txBody>
      <dsp:txXfrm>
        <a:off x="7229475" y="2339975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F9AE-8B2D-461C-9EB8-24B416594517}">
      <dsp:nvSpPr>
        <dsp:cNvPr id="0" name=""/>
        <dsp:cNvSpPr/>
      </dsp:nvSpPr>
      <dsp:spPr>
        <a:xfrm>
          <a:off x="0" y="31018"/>
          <a:ext cx="3852292" cy="11552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1) Chronologievragen</a:t>
          </a:r>
          <a:endParaRPr lang="en-US" sz="2800" kern="1200" dirty="0"/>
        </a:p>
      </dsp:txBody>
      <dsp:txXfrm>
        <a:off x="56396" y="87414"/>
        <a:ext cx="3739500" cy="1042482"/>
      </dsp:txXfrm>
    </dsp:sp>
    <dsp:sp modelId="{E14855DA-8EDB-4E6A-9FFF-74A229F165B8}">
      <dsp:nvSpPr>
        <dsp:cNvPr id="0" name=""/>
        <dsp:cNvSpPr/>
      </dsp:nvSpPr>
      <dsp:spPr>
        <a:xfrm>
          <a:off x="47898" y="1437286"/>
          <a:ext cx="3806277" cy="1124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2) Verbandvragen</a:t>
          </a:r>
          <a:endParaRPr lang="en-US" sz="2800" kern="1200" dirty="0"/>
        </a:p>
      </dsp:txBody>
      <dsp:txXfrm>
        <a:off x="102768" y="1492156"/>
        <a:ext cx="3696537" cy="1014276"/>
      </dsp:txXfrm>
    </dsp:sp>
    <dsp:sp modelId="{BA8B7CBA-CB7C-467C-94FE-BB337573A5DC}">
      <dsp:nvSpPr>
        <dsp:cNvPr id="0" name=""/>
        <dsp:cNvSpPr/>
      </dsp:nvSpPr>
      <dsp:spPr>
        <a:xfrm>
          <a:off x="10" y="2917842"/>
          <a:ext cx="3738191" cy="14005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3) Continuïteit 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Verandering</a:t>
          </a:r>
          <a:endParaRPr lang="en-US" sz="2800" kern="1200" dirty="0"/>
        </a:p>
      </dsp:txBody>
      <dsp:txXfrm>
        <a:off x="68381" y="2986213"/>
        <a:ext cx="3601449" cy="1263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47B36-3837-4AA3-89BB-847BDB72BFE1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DCF4-2DAC-4772-BCF7-75DAED366E34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doe je al?</a:t>
          </a:r>
          <a:endParaRPr lang="en-US" sz="2800" kern="1200" dirty="0"/>
        </a:p>
      </dsp:txBody>
      <dsp:txXfrm>
        <a:off x="398656" y="1088253"/>
        <a:ext cx="2959127" cy="1837317"/>
      </dsp:txXfrm>
    </dsp:sp>
    <dsp:sp modelId="{9837C18F-E389-4E42-9E02-BAD50181003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BC5F7-DFB6-4267-B179-8DB5F8355C1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zou je kunnen uitvergroten en benadrukken?</a:t>
          </a:r>
          <a:endParaRPr lang="en-US" sz="2800" kern="1200" dirty="0"/>
        </a:p>
      </dsp:txBody>
      <dsp:txXfrm>
        <a:off x="4155097" y="1088253"/>
        <a:ext cx="2959127" cy="1837317"/>
      </dsp:txXfrm>
    </dsp:sp>
    <dsp:sp modelId="{5E5EC0B7-B642-4241-B71F-6C8594F1AE11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EE009-F01A-4CEE-9704-E063C0A1101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is je voornemen?</a:t>
          </a:r>
          <a:endParaRPr lang="en-US" sz="2800" kern="1200" dirty="0"/>
        </a:p>
      </dsp:txBody>
      <dsp:txXfrm>
        <a:off x="7911539" y="1088253"/>
        <a:ext cx="2959127" cy="1837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B1436-6191-457C-B0B3-BAB53E920FDB}">
      <dsp:nvSpPr>
        <dsp:cNvPr id="0" name=""/>
        <dsp:cNvSpPr/>
      </dsp:nvSpPr>
      <dsp:spPr>
        <a:xfrm>
          <a:off x="1083792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B843-E0DF-4171-878B-58AB1342C6AD}">
      <dsp:nvSpPr>
        <dsp:cNvPr id="0" name=""/>
        <dsp:cNvSpPr/>
      </dsp:nvSpPr>
      <dsp:spPr>
        <a:xfrm>
          <a:off x="302814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Ons plan</a:t>
          </a:r>
        </a:p>
      </dsp:txBody>
      <dsp:txXfrm>
        <a:off x="302814" y="2238419"/>
        <a:ext cx="2839919" cy="720000"/>
      </dsp:txXfrm>
    </dsp:sp>
    <dsp:sp modelId="{CEB21DFB-3143-4B35-B49C-678695343306}">
      <dsp:nvSpPr>
        <dsp:cNvPr id="0" name=""/>
        <dsp:cNvSpPr/>
      </dsp:nvSpPr>
      <dsp:spPr>
        <a:xfrm>
          <a:off x="4420698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23B24-B29F-4079-A215-00EF2382E073}">
      <dsp:nvSpPr>
        <dsp:cNvPr id="0" name=""/>
        <dsp:cNvSpPr/>
      </dsp:nvSpPr>
      <dsp:spPr>
        <a:xfrm>
          <a:off x="3639720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Workshop over </a:t>
          </a:r>
          <a:r>
            <a:rPr lang="en-US" sz="2000" kern="1200" dirty="0" err="1"/>
            <a:t>schrijven</a:t>
          </a:r>
          <a:r>
            <a:rPr lang="en-US" sz="2000" kern="1200" dirty="0"/>
            <a:t> </a:t>
          </a:r>
        </a:p>
      </dsp:txBody>
      <dsp:txXfrm>
        <a:off x="3639720" y="2238419"/>
        <a:ext cx="2839919" cy="720000"/>
      </dsp:txXfrm>
    </dsp:sp>
    <dsp:sp modelId="{D586593F-7BCD-4385-A2EE-12E306A46DE1}">
      <dsp:nvSpPr>
        <dsp:cNvPr id="0" name=""/>
        <dsp:cNvSpPr/>
      </dsp:nvSpPr>
      <dsp:spPr>
        <a:xfrm>
          <a:off x="7757604" y="607740"/>
          <a:ext cx="1277963" cy="12779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3DAFF-1314-46D8-8ED1-A31A9EB19BC7}">
      <dsp:nvSpPr>
        <dsp:cNvPr id="0" name=""/>
        <dsp:cNvSpPr/>
      </dsp:nvSpPr>
      <dsp:spPr>
        <a:xfrm>
          <a:off x="6976626" y="2238419"/>
          <a:ext cx="283991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Maatwerkmodule om met je sectie een plan te maken</a:t>
          </a:r>
        </a:p>
      </dsp:txBody>
      <dsp:txXfrm>
        <a:off x="6976626" y="2238419"/>
        <a:ext cx="283991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6EA8F5-5281-5245-8F5D-FC60460C0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7844" t="10343" r="5126" b="1075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EDC0F0-D09E-3A4D-A50A-A1DC66BD26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284" y="2259808"/>
            <a:ext cx="2911314" cy="677695"/>
          </a:xfrm>
        </p:spPr>
        <p:txBody>
          <a:bodyPr anchor="b">
            <a:noAutofit/>
          </a:bodyPr>
          <a:lstStyle>
            <a:lvl1pPr algn="ctr">
              <a:defRPr sz="24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541F03-A203-8349-891F-158E687C78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1787" y="3072606"/>
            <a:ext cx="2514600" cy="941387"/>
          </a:xfrm>
        </p:spPr>
        <p:txBody>
          <a:bodyPr/>
          <a:lstStyle>
            <a:lvl1pPr marL="0" indent="0" algn="ctr">
              <a:buNone/>
              <a:defRPr sz="2400" i="1">
                <a:latin typeface="Muna" pitchFamily="2" charset="-78"/>
                <a:cs typeface="Muna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768645D-6788-9941-8E64-8BE098802416}"/>
              </a:ext>
            </a:extLst>
          </p:cNvPr>
          <p:cNvSpPr/>
          <p:nvPr userDrawn="1"/>
        </p:nvSpPr>
        <p:spPr>
          <a:xfrm>
            <a:off x="0" y="6133136"/>
            <a:ext cx="1962623" cy="577850"/>
          </a:xfrm>
          <a:prstGeom prst="rect">
            <a:avLst/>
          </a:prstGeom>
          <a:solidFill>
            <a:srgbClr val="FB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2661613-4A32-EB4F-B2D2-BDFDCEABFA65}"/>
              </a:ext>
            </a:extLst>
          </p:cNvPr>
          <p:cNvSpPr txBox="1">
            <a:spLocks/>
          </p:cNvSpPr>
          <p:nvPr userDrawn="1"/>
        </p:nvSpPr>
        <p:spPr>
          <a:xfrm>
            <a:off x="3957234" y="6445306"/>
            <a:ext cx="4277531" cy="43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E22"/>
              </a:buClr>
              <a:buSzPct val="150000"/>
              <a:buFont typeface="Arial" panose="020B0604020202020204" pitchFamily="34" charset="0"/>
              <a:buNone/>
              <a:defRPr sz="2400" b="0" i="1" kern="1200">
                <a:solidFill>
                  <a:schemeClr val="tx1"/>
                </a:solidFill>
                <a:latin typeface="Muna" pitchFamily="2" charset="-78"/>
                <a:ea typeface="+mn-ea"/>
                <a:cs typeface="Muna" pitchFamily="2" charset="-7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6ADAF038-C977-E84F-BA1E-0A13DF7C1C1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4299" y="6422061"/>
            <a:ext cx="6883400" cy="365126"/>
          </a:xfrm>
        </p:spPr>
        <p:txBody>
          <a:bodyPr/>
          <a:lstStyle>
            <a:lvl1pPr marL="0" indent="0" algn="ctr">
              <a:buNone/>
              <a:defRPr sz="1600" b="0" i="1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faculteit</a:t>
            </a:r>
          </a:p>
        </p:txBody>
      </p:sp>
    </p:spTree>
    <p:extLst>
      <p:ext uri="{BB962C8B-B14F-4D97-AF65-F5344CB8AC3E}">
        <p14:creationId xmlns:p14="http://schemas.microsoft.com/office/powerpoint/2010/main" val="6353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A1639-5DDC-904D-BEB7-1B976E3E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97170E-33B5-1F4A-9524-43E8B54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965CB-F338-E44E-8F5D-4537AC6D5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5"/>
            <a:ext cx="12192000" cy="68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8F721E10-7949-1248-8A96-CC707A8EA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2" y="6001200"/>
            <a:ext cx="1711598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16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9B782A-068E-2735-01E7-108F9515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715-839D-4475-957C-2661744F208C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BA57AD-1C24-71CB-481A-0EB04303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D0FE94-5EAE-AF93-21C9-49814823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4CC-2F97-44EE-BA2D-1D2C98C4B3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el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BE29A-E825-9645-92D6-CDFA37102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864" y="681037"/>
            <a:ext cx="9656736" cy="1009651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945BA-5646-3F46-983B-C6CB5A1495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864" y="2107769"/>
            <a:ext cx="9656736" cy="3502617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BE22"/>
              </a:buClr>
              <a:buSzPct val="150000"/>
              <a:buFont typeface="Arial" panose="020B0604020202020204" pitchFamily="34" charset="0"/>
              <a:buChar char="•"/>
              <a:tabLst/>
              <a:defRPr b="0" i="0">
                <a:solidFill>
                  <a:schemeClr val="tx2"/>
                </a:solidFill>
                <a:latin typeface="Avenir Next" panose="020B0503020202020204" pitchFamily="34" charset="0"/>
                <a:cs typeface="Muna" pitchFamily="2" charset="-78"/>
              </a:defRPr>
            </a:lvl1pPr>
          </a:lstStyle>
          <a:p>
            <a:pPr lvl="0"/>
            <a:r>
              <a:rPr lang="nl-NL" dirty="0"/>
              <a:t>1</a:t>
            </a:r>
          </a:p>
          <a:p>
            <a:pPr lvl="0"/>
            <a:r>
              <a:rPr lang="nl-NL" dirty="0"/>
              <a:t>2</a:t>
            </a:r>
          </a:p>
          <a:p>
            <a:pPr lvl="0"/>
            <a:r>
              <a:rPr lang="nl-NL" dirty="0"/>
              <a:t>3</a:t>
            </a:r>
          </a:p>
          <a:p>
            <a:pPr lvl="0"/>
            <a:r>
              <a:rPr lang="nl-NL" dirty="0"/>
              <a:t>4</a:t>
            </a:r>
          </a:p>
          <a:p>
            <a:pPr lvl="0"/>
            <a:r>
              <a:rPr lang="nl-NL" dirty="0"/>
              <a:t>5</a:t>
            </a:r>
          </a:p>
          <a:p>
            <a:pPr lvl="0"/>
            <a:r>
              <a:rPr lang="nl-NL" dirty="0"/>
              <a:t>6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B96DC6E-5E39-D647-AA0D-D127FE5F9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060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a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13C05-E625-4148-A6EA-208999DF2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864" y="1971674"/>
            <a:ext cx="9656736" cy="2228851"/>
          </a:xfrm>
          <a:solidFill>
            <a:schemeClr val="accent2"/>
          </a:solidFill>
        </p:spPr>
        <p:txBody>
          <a:bodyPr anchor="ctr"/>
          <a:lstStyle>
            <a:lvl1pPr>
              <a:defRPr sz="2800" b="0" i="1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/>
              <a:t>“Citaat”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006858-461D-0D43-A349-D1B45CF650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9864" y="4430337"/>
            <a:ext cx="6883400" cy="365126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tx1">
                    <a:tint val="75000"/>
                  </a:schemeClr>
                </a:solidFill>
                <a:latin typeface="Muna" pitchFamily="2" charset="-78"/>
                <a:cs typeface="Muna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Auteur, jaartal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B10027-C5ED-9E4C-82AA-CC5CA14C0FA6}"/>
              </a:ext>
            </a:extLst>
          </p:cNvPr>
          <p:cNvSpPr txBox="1">
            <a:spLocks/>
          </p:cNvSpPr>
          <p:nvPr userDrawn="1"/>
        </p:nvSpPr>
        <p:spPr>
          <a:xfrm>
            <a:off x="838200" y="1273967"/>
            <a:ext cx="10515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nl-NL" sz="2400" dirty="0"/>
              <a:t>Titel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84B18EE-B944-824B-AF10-6215C16CD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3832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135F8-5E61-AE42-B14E-6A9877AFF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398" y="1038385"/>
            <a:ext cx="9601201" cy="802157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BB981-63FD-9849-B04F-2F8DD49D9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9" y="2280537"/>
            <a:ext cx="5446363" cy="3195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B4182C-299B-BE47-93AA-AE06B776F7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53207" y="2280537"/>
            <a:ext cx="3643394" cy="3195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Afbeelding o.i.d.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2B251CC5-A642-6D4C-A444-86A19767E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226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rende bolletj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54F14E-372E-0341-AE2D-4FAAD332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Thema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6C162A6-D205-9244-B228-EFD847F79773}"/>
              </a:ext>
            </a:extLst>
          </p:cNvPr>
          <p:cNvGrpSpPr/>
          <p:nvPr userDrawn="1"/>
        </p:nvGrpSpPr>
        <p:grpSpPr>
          <a:xfrm>
            <a:off x="2275535" y="1053042"/>
            <a:ext cx="423424" cy="4807837"/>
            <a:chOff x="2000586" y="1370740"/>
            <a:chExt cx="423534" cy="4465658"/>
          </a:xfrm>
        </p:grpSpPr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F614FB1D-BEEC-C340-95F6-63B014F3A0B7}"/>
                </a:ext>
              </a:extLst>
            </p:cNvPr>
            <p:cNvCxnSpPr>
              <a:cxnSpLocks/>
            </p:cNvCxnSpPr>
            <p:nvPr/>
          </p:nvCxnSpPr>
          <p:spPr>
            <a:xfrm>
              <a:off x="2205137" y="1370740"/>
              <a:ext cx="0" cy="4465658"/>
            </a:xfrm>
            <a:prstGeom prst="line">
              <a:avLst/>
            </a:prstGeom>
            <a:solidFill>
              <a:srgbClr val="C12E30"/>
            </a:solidFill>
            <a:ln w="38100">
              <a:solidFill>
                <a:srgbClr val="C12E3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2E5D6449-023B-414C-9D46-8737A2EA778A}"/>
                </a:ext>
              </a:extLst>
            </p:cNvPr>
            <p:cNvSpPr/>
            <p:nvPr/>
          </p:nvSpPr>
          <p:spPr>
            <a:xfrm>
              <a:off x="2015018" y="1697060"/>
              <a:ext cx="409102" cy="40910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F275B2CC-CAAD-874E-A47E-07A170A53311}"/>
                </a:ext>
              </a:extLst>
            </p:cNvPr>
            <p:cNvSpPr/>
            <p:nvPr/>
          </p:nvSpPr>
          <p:spPr>
            <a:xfrm>
              <a:off x="2000586" y="3738356"/>
              <a:ext cx="409102" cy="409102"/>
            </a:xfrm>
            <a:prstGeom prst="ellipse">
              <a:avLst/>
            </a:prstGeom>
            <a:solidFill>
              <a:srgbClr val="C12E30"/>
            </a:solidFill>
            <a:ln>
              <a:solidFill>
                <a:srgbClr val="C12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</p:grpSp>
      <p:sp>
        <p:nvSpPr>
          <p:cNvPr id="10" name="Oval 12">
            <a:extLst>
              <a:ext uri="{FF2B5EF4-FFF2-40B4-BE49-F238E27FC236}">
                <a16:creationId xmlns:a16="http://schemas.microsoft.com/office/drawing/2014/main" id="{1E7ECB30-544B-404E-AC25-D06553B3C133}"/>
              </a:ext>
            </a:extLst>
          </p:cNvPr>
          <p:cNvSpPr/>
          <p:nvPr userDrawn="1"/>
        </p:nvSpPr>
        <p:spPr>
          <a:xfrm>
            <a:off x="2283631" y="4681498"/>
            <a:ext cx="408996" cy="440449"/>
          </a:xfrm>
          <a:prstGeom prst="ellipse">
            <a:avLst/>
          </a:prstGeom>
          <a:solidFill>
            <a:srgbClr val="C12E30"/>
          </a:solidFill>
          <a:ln>
            <a:solidFill>
              <a:srgbClr val="C12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0D5A4E4C-0D63-2845-8F3F-69296129D745}"/>
              </a:ext>
            </a:extLst>
          </p:cNvPr>
          <p:cNvSpPr/>
          <p:nvPr userDrawn="1"/>
        </p:nvSpPr>
        <p:spPr>
          <a:xfrm>
            <a:off x="2290616" y="2527750"/>
            <a:ext cx="408996" cy="440449"/>
          </a:xfrm>
          <a:prstGeom prst="ellipse">
            <a:avLst/>
          </a:prstGeom>
          <a:solidFill>
            <a:srgbClr val="C12E30"/>
          </a:solidFill>
          <a:ln>
            <a:solidFill>
              <a:srgbClr val="C12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1D1BD55C-B44B-9D4C-8F35-9798B051D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34" y="867906"/>
            <a:ext cx="8011066" cy="4391204"/>
          </a:xfrm>
        </p:spPr>
        <p:txBody>
          <a:bodyPr anchor="ctr">
            <a:noAutofit/>
          </a:bodyPr>
          <a:lstStyle>
            <a:lvl1pPr>
              <a:defRPr sz="2400" b="1" i="0">
                <a:latin typeface="Muna" pitchFamily="2" charset="-78"/>
                <a:cs typeface="Muna" pitchFamily="2" charset="-78"/>
              </a:defRPr>
            </a:lvl1pPr>
          </a:lstStyle>
          <a:p>
            <a:pPr marL="0" indent="0">
              <a:lnSpc>
                <a:spcPct val="250000"/>
              </a:lnSpc>
              <a:buNone/>
            </a:pPr>
            <a:r>
              <a:rPr lang="nl-NL" sz="2399" b="1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399" b="1" dirty="0">
              <a:latin typeface="Muna" pitchFamily="2" charset="-78"/>
              <a:ea typeface="Open Sans" panose="020B0604020202020204" charset="0"/>
              <a:cs typeface="Muna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399" b="1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399" b="1" dirty="0">
              <a:latin typeface="Muna" pitchFamily="2" charset="-78"/>
              <a:ea typeface="Open Sans" panose="020B0604020202020204" charset="0"/>
              <a:cs typeface="Muna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399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399" dirty="0">
              <a:latin typeface="Muna" pitchFamily="2" charset="-78"/>
              <a:ea typeface="Open Sans" panose="020B0604020202020204" charset="0"/>
              <a:cs typeface="Muna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399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2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Hanne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C44D5A-6D33-4142-906A-A081D4899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D30F781-4C45-3648-93FF-82E2A2558F91}"/>
              </a:ext>
            </a:extLst>
          </p:cNvPr>
          <p:cNvSpPr txBox="1">
            <a:spLocks/>
          </p:cNvSpPr>
          <p:nvPr userDrawn="1"/>
        </p:nvSpPr>
        <p:spPr>
          <a:xfrm>
            <a:off x="1566916" y="2470096"/>
            <a:ext cx="4142295" cy="1335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nl-NL" sz="2400" dirty="0"/>
              <a:t>Componenten van de vakdidactische kennis van een docent</a:t>
            </a:r>
            <a:br>
              <a:rPr lang="nl-NL" sz="1999" dirty="0"/>
            </a:br>
            <a:r>
              <a:rPr lang="nl-NL" sz="1600" b="0" i="1" dirty="0">
                <a:latin typeface="Muna" pitchFamily="2" charset="-78"/>
                <a:cs typeface="Muna" pitchFamily="2" charset="-78"/>
              </a:rPr>
              <a:t>Tuithof, </a:t>
            </a:r>
            <a:r>
              <a:rPr lang="nl-NL" sz="1799" b="0" i="1" dirty="0">
                <a:latin typeface="Muna" pitchFamily="2" charset="-78"/>
                <a:cs typeface="Muna" pitchFamily="2" charset="-78"/>
              </a:rPr>
              <a:t>2017</a:t>
            </a:r>
            <a:endParaRPr lang="nl-NL" sz="1600" b="0" dirty="0">
              <a:latin typeface="Muna" pitchFamily="2" charset="-78"/>
              <a:cs typeface="Muna" pitchFamily="2" charset="-78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97F3BBEB-0AA6-8541-8DFB-2DC8D1B84A29}"/>
              </a:ext>
            </a:extLst>
          </p:cNvPr>
          <p:cNvGrpSpPr/>
          <p:nvPr userDrawn="1"/>
        </p:nvGrpSpPr>
        <p:grpSpPr>
          <a:xfrm>
            <a:off x="6211090" y="942356"/>
            <a:ext cx="4758651" cy="4758651"/>
            <a:chOff x="1814432" y="1427371"/>
            <a:chExt cx="4759890" cy="4759890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9B42DB33-2EAD-BE48-BFE8-6573B994183E}"/>
                </a:ext>
              </a:extLst>
            </p:cNvPr>
            <p:cNvSpPr/>
            <p:nvPr/>
          </p:nvSpPr>
          <p:spPr>
            <a:xfrm>
              <a:off x="1814432" y="1427371"/>
              <a:ext cx="4759890" cy="4759890"/>
            </a:xfrm>
            <a:prstGeom prst="ellipse">
              <a:avLst/>
            </a:prstGeom>
            <a:solidFill>
              <a:srgbClr val="FBBF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D5FED32-94B9-A44E-8CC4-19DC097F20FA}"/>
                </a:ext>
              </a:extLst>
            </p:cNvPr>
            <p:cNvSpPr/>
            <p:nvPr/>
          </p:nvSpPr>
          <p:spPr>
            <a:xfrm>
              <a:off x="3162024" y="2774963"/>
              <a:ext cx="2064707" cy="20647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8" name="Pie 8">
              <a:extLst>
                <a:ext uri="{FF2B5EF4-FFF2-40B4-BE49-F238E27FC236}">
                  <a16:creationId xmlns:a16="http://schemas.microsoft.com/office/drawing/2014/main" id="{DBAA8B4C-054D-2249-A1D1-BF4874569CCF}"/>
                </a:ext>
              </a:extLst>
            </p:cNvPr>
            <p:cNvSpPr/>
            <p:nvPr/>
          </p:nvSpPr>
          <p:spPr>
            <a:xfrm>
              <a:off x="2515529" y="2207101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5E9C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9" name="Pie 10">
              <a:extLst>
                <a:ext uri="{FF2B5EF4-FFF2-40B4-BE49-F238E27FC236}">
                  <a16:creationId xmlns:a16="http://schemas.microsoft.com/office/drawing/2014/main" id="{A7ACB806-3900-F846-8F44-E62BE41F03C9}"/>
                </a:ext>
              </a:extLst>
            </p:cNvPr>
            <p:cNvSpPr/>
            <p:nvPr/>
          </p:nvSpPr>
          <p:spPr>
            <a:xfrm rot="5400000">
              <a:off x="2674926" y="2207101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94C3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10" name="Pie 11">
              <a:extLst>
                <a:ext uri="{FF2B5EF4-FFF2-40B4-BE49-F238E27FC236}">
                  <a16:creationId xmlns:a16="http://schemas.microsoft.com/office/drawing/2014/main" id="{AD748D78-8F2B-9649-95A5-F84BBC13FB80}"/>
                </a:ext>
              </a:extLst>
            </p:cNvPr>
            <p:cNvSpPr/>
            <p:nvPr/>
          </p:nvSpPr>
          <p:spPr>
            <a:xfrm rot="10800000">
              <a:off x="2674926" y="2354194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EF7D3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11" name="Pie 12">
              <a:extLst>
                <a:ext uri="{FF2B5EF4-FFF2-40B4-BE49-F238E27FC236}">
                  <a16:creationId xmlns:a16="http://schemas.microsoft.com/office/drawing/2014/main" id="{996BD796-C56D-A745-9407-04BB708CFD94}"/>
                </a:ext>
              </a:extLst>
            </p:cNvPr>
            <p:cNvSpPr/>
            <p:nvPr/>
          </p:nvSpPr>
          <p:spPr>
            <a:xfrm rot="16200000">
              <a:off x="2515528" y="2354194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C02E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75FAD4CC-332C-0541-8F4E-A8D712635032}"/>
                </a:ext>
              </a:extLst>
            </p:cNvPr>
            <p:cNvSpPr txBox="1"/>
            <p:nvPr/>
          </p:nvSpPr>
          <p:spPr>
            <a:xfrm>
              <a:off x="2795763" y="3006644"/>
              <a:ext cx="113781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1.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didactische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strategieën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7C515A21-ACCB-EA47-A750-D62A71995906}"/>
                </a:ext>
              </a:extLst>
            </p:cNvPr>
            <p:cNvSpPr txBox="1"/>
            <p:nvPr/>
          </p:nvSpPr>
          <p:spPr>
            <a:xfrm>
              <a:off x="4321568" y="2994354"/>
              <a:ext cx="123353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2.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het leren van leerlingen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19B65571-A67B-434F-9801-F79E271E509F}"/>
                </a:ext>
              </a:extLst>
            </p:cNvPr>
            <p:cNvSpPr txBox="1"/>
            <p:nvPr/>
          </p:nvSpPr>
          <p:spPr>
            <a:xfrm>
              <a:off x="4344459" y="3963396"/>
              <a:ext cx="113781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3.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toetsing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80BB99B-C9CD-1E4D-B0A7-8111B2CF8EA2}"/>
                </a:ext>
              </a:extLst>
            </p:cNvPr>
            <p:cNvSpPr txBox="1"/>
            <p:nvPr/>
          </p:nvSpPr>
          <p:spPr>
            <a:xfrm>
              <a:off x="2771145" y="3978341"/>
              <a:ext cx="122039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4.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het curriculum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71F3B770-E73E-AE4D-B583-12156A7691D3}"/>
                </a:ext>
              </a:extLst>
            </p:cNvPr>
            <p:cNvSpPr txBox="1"/>
            <p:nvPr/>
          </p:nvSpPr>
          <p:spPr>
            <a:xfrm>
              <a:off x="3703418" y="1583479"/>
              <a:ext cx="177885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5. Doelen en overtuigingen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xonomie van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0DADB3-112E-454D-901E-0B0F57413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028B-8CCD-0040-B464-107CC2BEC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3364" y="972748"/>
            <a:ext cx="3666657" cy="38307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D4405E-A762-DC4B-97A0-BA293AD07852}"/>
              </a:ext>
            </a:extLst>
          </p:cNvPr>
          <p:cNvSpPr txBox="1">
            <a:spLocks/>
          </p:cNvSpPr>
          <p:nvPr userDrawn="1"/>
        </p:nvSpPr>
        <p:spPr>
          <a:xfrm>
            <a:off x="4293364" y="4877307"/>
            <a:ext cx="4164487" cy="78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0" i="1" dirty="0">
                <a:latin typeface="Muna" pitchFamily="2" charset="-78"/>
                <a:cs typeface="Muna" pitchFamily="2" charset="-78"/>
              </a:rPr>
              <a:t>Taxonomie van Bloom</a:t>
            </a:r>
          </a:p>
          <a:p>
            <a:pPr algn="l">
              <a:defRPr/>
            </a:pPr>
            <a:r>
              <a:rPr lang="en-US" sz="1600" b="0" i="1" dirty="0">
                <a:latin typeface="Muna" pitchFamily="2" charset="-78"/>
                <a:cs typeface="Muna" pitchFamily="2" charset="-78"/>
              </a:rPr>
              <a:t>Herzien door Anderson &amp; Krathwohl, </a:t>
            </a:r>
            <a:r>
              <a:rPr lang="en-US" sz="1799" b="0" i="1" dirty="0">
                <a:latin typeface="Muna" pitchFamily="2" charset="-78"/>
                <a:cs typeface="Muna" pitchFamily="2" charset="-78"/>
              </a:rPr>
              <a:t>2001</a:t>
            </a:r>
            <a:endParaRPr lang="nl-NL" sz="1600" b="0" i="1" dirty="0">
              <a:latin typeface="Muna" pitchFamily="2" charset="-78"/>
              <a:cs typeface="Mu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49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stuk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5D0A9-62B2-A14C-9A2E-EE0D2EB25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D76BCE-7701-BF4A-964C-BB0578A86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36E7E3-5375-9E4D-A200-A0069BB0B7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81" y="1906292"/>
            <a:ext cx="7078777" cy="4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013ECC2-3377-6640-BB11-491EFF5C210B}"/>
              </a:ext>
            </a:extLst>
          </p:cNvPr>
          <p:cNvSpPr txBox="1"/>
          <p:nvPr userDrawn="1"/>
        </p:nvSpPr>
        <p:spPr>
          <a:xfrm>
            <a:off x="2852842" y="2729016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6C0D7C8-72BE-8043-9AA5-A06BDBCDC5F3}"/>
              </a:ext>
            </a:extLst>
          </p:cNvPr>
          <p:cNvSpPr txBox="1"/>
          <p:nvPr userDrawn="1"/>
        </p:nvSpPr>
        <p:spPr>
          <a:xfrm>
            <a:off x="2852842" y="4049334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92F78D-89E7-9645-832F-C4DA46E9C10F}"/>
              </a:ext>
            </a:extLst>
          </p:cNvPr>
          <p:cNvSpPr txBox="1"/>
          <p:nvPr userDrawn="1"/>
        </p:nvSpPr>
        <p:spPr>
          <a:xfrm>
            <a:off x="6448449" y="4901741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solidFill>
                  <a:schemeClr val="bg1"/>
                </a:solidFill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6BF43A-F113-1F4C-A317-619B32E965C6}"/>
              </a:ext>
            </a:extLst>
          </p:cNvPr>
          <p:cNvSpPr txBox="1"/>
          <p:nvPr userDrawn="1"/>
        </p:nvSpPr>
        <p:spPr>
          <a:xfrm>
            <a:off x="6370958" y="2917958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solidFill>
                  <a:schemeClr val="bg1"/>
                </a:solidFill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AC9ECF-B71D-F744-94E8-EDD771878329}"/>
              </a:ext>
            </a:extLst>
          </p:cNvPr>
          <p:cNvSpPr txBox="1"/>
          <p:nvPr userDrawn="1"/>
        </p:nvSpPr>
        <p:spPr>
          <a:xfrm>
            <a:off x="2930334" y="5335693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solidFill>
                  <a:schemeClr val="bg1"/>
                </a:solidFill>
                <a:latin typeface="Avenir Next" panose="020B0503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54373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ijke opsomming voo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EA5DB-DD4F-1842-95DE-9365BAC78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72F1F72-AE45-884D-A434-ED7EA06B0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1AC4761-BECF-6B44-9077-214831E170D9}"/>
              </a:ext>
            </a:extLst>
          </p:cNvPr>
          <p:cNvSpPr txBox="1">
            <a:spLocks/>
          </p:cNvSpPr>
          <p:nvPr userDrawn="1"/>
        </p:nvSpPr>
        <p:spPr>
          <a:xfrm>
            <a:off x="1057274" y="2164920"/>
            <a:ext cx="10077451" cy="4151554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DDU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Expertmethode</a:t>
            </a:r>
          </a:p>
          <a:p>
            <a:pPr lvl="0" algn="ctr"/>
            <a:r>
              <a:rPr lang="nl-NL" sz="1799" b="1" dirty="0">
                <a:solidFill>
                  <a:srgbClr val="5E9CD0"/>
                </a:solidFill>
              </a:rPr>
              <a:t>Verboden te zeggen</a:t>
            </a:r>
          </a:p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Concept-contextbenadering</a:t>
            </a:r>
          </a:p>
          <a:p>
            <a:pPr lvl="0" algn="ctr"/>
            <a:r>
              <a:rPr lang="nl-NL" sz="1799" b="1" dirty="0">
                <a:solidFill>
                  <a:srgbClr val="FBBF24"/>
                </a:solidFill>
              </a:rPr>
              <a:t>Quiz maken</a:t>
            </a: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Mysterie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Slimste mens</a:t>
            </a:r>
          </a:p>
          <a:p>
            <a:pPr lvl="0" algn="ctr"/>
            <a:r>
              <a:rPr lang="nl-NL" sz="1799" b="1" dirty="0" err="1">
                <a:solidFill>
                  <a:srgbClr val="5E9CD0"/>
                </a:solidFill>
              </a:rPr>
              <a:t>Mindmap</a:t>
            </a:r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Memory</a:t>
            </a:r>
          </a:p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Wanddiscussie</a:t>
            </a:r>
          </a:p>
          <a:p>
            <a:pPr lvl="0" algn="ctr"/>
            <a:r>
              <a:rPr lang="nl-NL" sz="1799" b="1" dirty="0" err="1">
                <a:solidFill>
                  <a:srgbClr val="FBBF24"/>
                </a:solidFill>
              </a:rPr>
              <a:t>Pictionary</a:t>
            </a:r>
            <a:endParaRPr lang="nl-NL" sz="1799" b="1" dirty="0">
              <a:solidFill>
                <a:srgbClr val="FBBF24"/>
              </a:solidFill>
            </a:endParaRPr>
          </a:p>
          <a:p>
            <a:pPr lvl="0" algn="ctr"/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r>
              <a:rPr lang="nl-NL" sz="1799" b="1" dirty="0">
                <a:solidFill>
                  <a:srgbClr val="5E9CD0"/>
                </a:solidFill>
              </a:rPr>
              <a:t>Placemat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Ranking </a:t>
            </a:r>
            <a:r>
              <a:rPr lang="nl-NL" sz="1799" b="1" dirty="0" err="1">
                <a:solidFill>
                  <a:srgbClr val="94C359"/>
                </a:solidFill>
              </a:rPr>
              <a:t>the</a:t>
            </a:r>
            <a:r>
              <a:rPr lang="nl-NL" sz="1799" b="1" dirty="0">
                <a:solidFill>
                  <a:srgbClr val="94C359"/>
                </a:solidFill>
              </a:rPr>
              <a:t> stars</a:t>
            </a: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Welk woord weg</a:t>
            </a:r>
          </a:p>
          <a:p>
            <a:pPr lvl="0" algn="ctr"/>
            <a:r>
              <a:rPr lang="nl-NL" sz="1799" b="1" dirty="0">
                <a:solidFill>
                  <a:srgbClr val="FBBF24"/>
                </a:solidFill>
              </a:rPr>
              <a:t>Games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Bingo</a:t>
            </a:r>
          </a:p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Interview</a:t>
            </a:r>
          </a:p>
          <a:p>
            <a:pPr lvl="0" algn="ctr"/>
            <a:r>
              <a:rPr lang="nl-NL" sz="1799" b="1" dirty="0">
                <a:solidFill>
                  <a:srgbClr val="5E9CD0"/>
                </a:solidFill>
              </a:rPr>
              <a:t>Elevatorpitch</a:t>
            </a: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Feedbackronde</a:t>
            </a:r>
          </a:p>
          <a:p>
            <a:pPr lvl="0" algn="ctr"/>
            <a:r>
              <a:rPr lang="nl-NL" sz="1799" b="1" dirty="0">
                <a:solidFill>
                  <a:srgbClr val="FBBF24"/>
                </a:solidFill>
              </a:rPr>
              <a:t>Rollenspel</a:t>
            </a:r>
          </a:p>
          <a:p>
            <a:pPr lvl="0" algn="ctr"/>
            <a:r>
              <a:rPr lang="nl-NL" sz="1799" b="1" dirty="0" err="1">
                <a:solidFill>
                  <a:srgbClr val="94C359"/>
                </a:solidFill>
              </a:rPr>
              <a:t>One</a:t>
            </a:r>
            <a:r>
              <a:rPr lang="nl-NL" sz="1799" b="1" dirty="0">
                <a:solidFill>
                  <a:srgbClr val="94C359"/>
                </a:solidFill>
              </a:rPr>
              <a:t>-minute-paper</a:t>
            </a:r>
          </a:p>
          <a:p>
            <a:pPr lvl="0" algn="ctr"/>
            <a:r>
              <a:rPr lang="nl-NL" sz="1799" b="1" dirty="0" err="1">
                <a:solidFill>
                  <a:srgbClr val="C02E31"/>
                </a:solidFill>
              </a:rPr>
              <a:t>Pecha</a:t>
            </a:r>
            <a:r>
              <a:rPr lang="nl-NL" sz="1799" b="1" dirty="0">
                <a:solidFill>
                  <a:srgbClr val="C02E31"/>
                </a:solidFill>
              </a:rPr>
              <a:t> </a:t>
            </a:r>
            <a:r>
              <a:rPr lang="nl-NL" sz="1799" b="1" dirty="0" err="1">
                <a:solidFill>
                  <a:srgbClr val="C02E31"/>
                </a:solidFill>
              </a:rPr>
              <a:t>Kucha</a:t>
            </a:r>
            <a:endParaRPr lang="nl-NL" sz="1799" b="1" dirty="0">
              <a:solidFill>
                <a:srgbClr val="C02E31"/>
              </a:solidFill>
            </a:endParaRPr>
          </a:p>
          <a:p>
            <a:pPr lvl="0" algn="ctr"/>
            <a:endParaRPr lang="nl-NL" sz="1799" b="1" dirty="0"/>
          </a:p>
          <a:p>
            <a:pPr lvl="0" algn="ctr"/>
            <a:endParaRPr lang="nl-NL" sz="1799" b="1" dirty="0"/>
          </a:p>
          <a:p>
            <a:pPr lvl="0" algn="ctr"/>
            <a:endParaRPr lang="nl-NL" sz="1799" b="1" dirty="0"/>
          </a:p>
        </p:txBody>
      </p:sp>
    </p:spTree>
    <p:extLst>
      <p:ext uri="{BB962C8B-B14F-4D97-AF65-F5344CB8AC3E}">
        <p14:creationId xmlns:p14="http://schemas.microsoft.com/office/powerpoint/2010/main" val="326356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CF4999-DFC7-5943-A148-08DA7959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346" y="898902"/>
            <a:ext cx="9522538" cy="100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D86F1C-F80B-E047-A3B7-FCFA6C44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344" y="2236209"/>
            <a:ext cx="9522539" cy="379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425AD2-6EA8-0B4D-96A7-379DA6329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/>
              <a:t>Thema</a:t>
            </a:r>
            <a:endParaRPr lang="nl-NL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8B1CE39-8FF5-6D40-B66D-883C1D785F3A}"/>
              </a:ext>
            </a:extLst>
          </p:cNvPr>
          <p:cNvSpPr/>
          <p:nvPr userDrawn="1"/>
        </p:nvSpPr>
        <p:spPr>
          <a:xfrm>
            <a:off x="11936643" y="0"/>
            <a:ext cx="255357" cy="685443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1EFCC2AD-0DF1-4444-8D67-033B83FC61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32884" y="5391643"/>
            <a:ext cx="1131437" cy="14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FBBE22"/>
        </a:buClr>
        <a:buSzPct val="15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tisecentrum-mmv.nl/wp-content/uploads/lemm_taalgericht_vakonderwijs_2012_webversie.pdf" TargetMode="External"/><Relationship Id="rId7" Type="http://schemas.openxmlformats.org/officeDocument/2006/relationships/hyperlink" Target="http://www.uu.nl/geschiedenisendidactiek" TargetMode="External"/><Relationship Id="rId2" Type="http://schemas.openxmlformats.org/officeDocument/2006/relationships/hyperlink" Target="https://www.expertisecentrum-mmv.nl/wp-content/uploads/Stam_vanDrie_talige_dimensies_2013_webversi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mensies.nu/het-nut-van-opschrijven-nr-4-feb-2022/" TargetMode="External"/><Relationship Id="rId5" Type="http://schemas.openxmlformats.org/officeDocument/2006/relationships/hyperlink" Target="https://dimensies.nu/vier-ontwerpprincipes-voor-het-leren-van-historische-begrippen-door-leerlingen-nr-4-feb-2022/" TargetMode="External"/><Relationship Id="rId4" Type="http://schemas.openxmlformats.org/officeDocument/2006/relationships/hyperlink" Target="https://www.expertisecentrum-mmv.nl/wp-content/uploads/VanDrie_2015_LEMM_Schrijfvaardigheid_MMV_webversie.docx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.nl/geschiedenisendidactiek" TargetMode="External"/><Relationship Id="rId2" Type="http://schemas.openxmlformats.org/officeDocument/2006/relationships/hyperlink" Target="mailto:h.tuithof@uu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u.nl/nascholinggeschiedeni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C115-34B5-574B-998D-D803FB5E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83" y="2259808"/>
            <a:ext cx="5156791" cy="677695"/>
          </a:xfrm>
        </p:spPr>
        <p:txBody>
          <a:bodyPr/>
          <a:lstStyle/>
          <a:p>
            <a:r>
              <a:rPr lang="en-US" sz="3200" dirty="0" err="1"/>
              <a:t>Taalgericht</a:t>
            </a:r>
            <a:r>
              <a:rPr lang="en-US" sz="3200" dirty="0"/>
              <a:t> </a:t>
            </a:r>
            <a:r>
              <a:rPr lang="en-US" sz="3200" dirty="0" err="1"/>
              <a:t>geschiedenisonderwijs</a:t>
            </a:r>
            <a:endParaRPr lang="nl-NL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6A850D-7E73-5241-B3BC-DBA9BD66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87" y="3072606"/>
            <a:ext cx="4819888" cy="941387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err="1"/>
              <a:t>Vaktaal</a:t>
            </a:r>
            <a:r>
              <a:rPr lang="en-US" sz="12800" dirty="0"/>
              <a:t> </a:t>
            </a:r>
            <a:r>
              <a:rPr lang="en-US" sz="12800" dirty="0" err="1"/>
              <a:t>versterken</a:t>
            </a:r>
            <a:endParaRPr lang="en-US" sz="12800" dirty="0"/>
          </a:p>
          <a:p>
            <a:endParaRPr lang="en-US" dirty="0"/>
          </a:p>
          <a:p>
            <a:r>
              <a:rPr lang="en-US" sz="8000" dirty="0"/>
              <a:t>Hanneke Tuithof</a:t>
            </a:r>
          </a:p>
          <a:p>
            <a:r>
              <a:rPr lang="en-US" sz="8000" dirty="0"/>
              <a:t>Ronald Veenstra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40D25B-F188-A54A-B8B2-E84A31311D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Departement</a:t>
            </a:r>
            <a:r>
              <a:rPr lang="en-US" dirty="0"/>
              <a:t> GKG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3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8AB5-31ED-46B0-9417-6E453D75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792" y="819296"/>
            <a:ext cx="8193382" cy="113545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999" dirty="0"/>
              <a:t>Basis voor het vormgeven van didactiek/onderwijs oftewel het MDA-model van Gelder e.a. </a:t>
            </a:r>
            <a:br>
              <a:rPr lang="nl-NL" sz="1999" dirty="0"/>
            </a:br>
            <a:r>
              <a:rPr lang="nl-NL" sz="1999" i="1" dirty="0"/>
              <a:t>Taalgericht aangepast</a:t>
            </a:r>
            <a:br>
              <a:rPr lang="nl-NL" sz="1999" dirty="0"/>
            </a:br>
            <a:r>
              <a:rPr lang="nl-NL" sz="1999" dirty="0"/>
              <a:t> </a:t>
            </a:r>
            <a:br>
              <a:rPr lang="nl-NL" sz="1999" dirty="0"/>
            </a:br>
            <a:endParaRPr lang="nl-NL" sz="1999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8BF28-0C6E-EB46-90CD-3B05E588A3D3}"/>
              </a:ext>
            </a:extLst>
          </p:cNvPr>
          <p:cNvSpPr/>
          <p:nvPr/>
        </p:nvSpPr>
        <p:spPr>
          <a:xfrm>
            <a:off x="11936642" y="369925"/>
            <a:ext cx="255357" cy="685621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E35B1-DDF3-0144-B806-1631AA5F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4" y="5393940"/>
            <a:ext cx="1131437" cy="14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F319-7D4F-684F-893D-ABFB3383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44" y="1758497"/>
            <a:ext cx="6866552" cy="4094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CC2E5-50A3-9C44-8C64-0CB2119FFBAE}"/>
              </a:ext>
            </a:extLst>
          </p:cNvPr>
          <p:cNvSpPr/>
          <p:nvPr/>
        </p:nvSpPr>
        <p:spPr>
          <a:xfrm>
            <a:off x="3390737" y="2361003"/>
            <a:ext cx="2752783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Beginsituatie van de leerlingen 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thuistaal)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732FA-BE29-044D-AC69-CEFA89F5B75C}"/>
              </a:ext>
            </a:extLst>
          </p:cNvPr>
          <p:cNvSpPr/>
          <p:nvPr/>
        </p:nvSpPr>
        <p:spPr>
          <a:xfrm>
            <a:off x="3090413" y="3805729"/>
            <a:ext cx="3353430" cy="922945"/>
          </a:xfrm>
          <a:prstGeom prst="rect">
            <a:avLst/>
          </a:prstGeom>
          <a:solidFill>
            <a:srgbClr val="FBBF24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1799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Vakdoel</a:t>
            </a:r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vaktaal)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Taaldoel 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(van thuistaal naar vaktaal)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1842F-21D2-764B-8FD8-0A95A68F68F6}"/>
              </a:ext>
            </a:extLst>
          </p:cNvPr>
          <p:cNvSpPr/>
          <p:nvPr/>
        </p:nvSpPr>
        <p:spPr>
          <a:xfrm>
            <a:off x="3090413" y="5024523"/>
            <a:ext cx="3382621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Evaluatie/toetsing</a:t>
            </a:r>
          </a:p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redeneren in de vaktaal</a:t>
            </a:r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AFBDD-BAAE-534C-891A-E13D2B4D39B3}"/>
              </a:ext>
            </a:extLst>
          </p:cNvPr>
          <p:cNvSpPr/>
          <p:nvPr/>
        </p:nvSpPr>
        <p:spPr>
          <a:xfrm>
            <a:off x="6443843" y="2222866"/>
            <a:ext cx="3176171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Werkvormen/</a:t>
            </a:r>
          </a:p>
          <a:p>
            <a:pPr lvl="0" algn="ctr"/>
            <a:r>
              <a:rPr lang="nl-NL" sz="1799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Leerlingactiviteiten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groei thuistaal naar</a:t>
            </a:r>
          </a:p>
          <a:p>
            <a:pPr lvl="0" algn="ctr"/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vaktaal)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B65F9-1F6E-A440-86DF-749C295E91CF}"/>
              </a:ext>
            </a:extLst>
          </p:cNvPr>
          <p:cNvSpPr/>
          <p:nvPr/>
        </p:nvSpPr>
        <p:spPr>
          <a:xfrm>
            <a:off x="6946279" y="4333605"/>
            <a:ext cx="2424062" cy="1199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Docentactiviteiten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inhoud</a:t>
            </a:r>
            <a:endParaRPr lang="en-US" sz="1799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ondersteunt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groei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thuistaal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naar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vaktaal</a:t>
            </a:r>
            <a:endParaRPr lang="en-US" sz="1799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51A19-FEF7-466A-86D3-872CDB77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Soorten taal</a:t>
            </a:r>
            <a:endParaRPr lang="nl-NL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C938B0-BAF8-652D-A900-4CC65EF74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001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06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D27A2-E596-9994-1280-1576ED9B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4800" dirty="0"/>
              <a:t>Kern van </a:t>
            </a:r>
            <a:r>
              <a:rPr lang="en-GB" sz="4800" dirty="0" err="1"/>
              <a:t>een</a:t>
            </a:r>
            <a:r>
              <a:rPr lang="en-GB" sz="4800" dirty="0"/>
              <a:t> </a:t>
            </a:r>
            <a:r>
              <a:rPr lang="en-GB" sz="4800" dirty="0" err="1"/>
              <a:t>taalrijke</a:t>
            </a:r>
            <a:r>
              <a:rPr lang="en-GB" sz="4800" dirty="0"/>
              <a:t> les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C190FDE-0B77-7A5A-237A-06F59DF9F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2978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55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33B6-0E29-4CA4-8A07-35628DD0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nl-NL" sz="5000" dirty="0">
                <a:latin typeface="+mj-lt"/>
              </a:rPr>
              <a:t>Wat doen deze auteurs om te ondersteunen qua taal?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83B419-B9F8-4C76-BDC1-527FBFD18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76" r="-1" b="738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403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3A779-1A9B-4C84-A09E-FE6932F1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845422"/>
            <a:ext cx="2880828" cy="49935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Kies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welke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tekst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gebruikt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maak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samenvattende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tekst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bedenk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ander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einde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maak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gedicht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9358C-6E51-4D04-BB26-F7C33BEA8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76" r="-1" b="7382"/>
          <a:stretch/>
        </p:blipFill>
        <p:spPr>
          <a:xfrm>
            <a:off x="5079877" y="467208"/>
            <a:ext cx="607084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04FE2-4A08-17A0-2C90-F069F611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Naar de eigen praktijk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CCB12-9C0F-AB93-A4D2-077E23175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2400" dirty="0"/>
              <a:t>Hoe kan je dat wat we net hebben gedaan toepassen op het schoolboek of  teksten die je al in de klas gebruikt?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15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6DF-CFCD-410B-9DB9-9419E96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gaan we doen?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58-70C7-475F-9489-E95F7F1C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nl-NL" sz="3200" dirty="0"/>
              <a:t>Welke ervaringen en vragen hebben we en welke taaldoelen zouden we kunnen stellen?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Werken vanuit een rijke context met taaldoelen: Oorlog in Inkt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b="1" dirty="0"/>
              <a:t>Werken met historische begrippen – werkvormen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Werken met steigers en formuleren van antwoorden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26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619004-2303-7D43-BC8C-B7AFA68B14E0}"/>
              </a:ext>
            </a:extLst>
          </p:cNvPr>
          <p:cNvSpPr/>
          <p:nvPr/>
        </p:nvSpPr>
        <p:spPr>
          <a:xfrm>
            <a:off x="11936644" y="7654"/>
            <a:ext cx="255357" cy="685443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D3451-FDCC-834C-A0B2-2EB7D1B4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5" y="5399296"/>
            <a:ext cx="1131437" cy="14627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3C0AE8-BADC-D547-AB3B-21FFF373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9" y="599931"/>
            <a:ext cx="7344815" cy="5132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369C0-2D2C-E744-8351-90BC56221B0F}"/>
              </a:ext>
            </a:extLst>
          </p:cNvPr>
          <p:cNvSpPr txBox="1"/>
          <p:nvPr/>
        </p:nvSpPr>
        <p:spPr>
          <a:xfrm>
            <a:off x="2351586" y="2434808"/>
            <a:ext cx="2602837" cy="11998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tien </a:t>
            </a:r>
          </a:p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tijdvakken</a:t>
            </a:r>
          </a:p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(oriëntatiekennis met ka) </a:t>
            </a:r>
            <a:endParaRPr sz="1799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4D1CD-6A55-4D47-B5AF-2EA175901C64}"/>
              </a:ext>
            </a:extLst>
          </p:cNvPr>
          <p:cNvSpPr txBox="1"/>
          <p:nvPr/>
        </p:nvSpPr>
        <p:spPr>
          <a:xfrm>
            <a:off x="4511826" y="3986128"/>
            <a:ext cx="2911381" cy="9230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PO en onderbouw VO ter illustratie de canonvensters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E9983-FBD8-EE44-AFC8-8750B7D462BC}"/>
              </a:ext>
            </a:extLst>
          </p:cNvPr>
          <p:cNvSpPr/>
          <p:nvPr/>
        </p:nvSpPr>
        <p:spPr>
          <a:xfrm>
            <a:off x="6661588" y="2788633"/>
            <a:ext cx="3182118" cy="64607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Historisch redeneren (structuurbegrippen)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1063797-62F8-3148-8392-D285B4A7A8E3}"/>
              </a:ext>
            </a:extLst>
          </p:cNvPr>
          <p:cNvSpPr txBox="1">
            <a:spLocks/>
          </p:cNvSpPr>
          <p:nvPr/>
        </p:nvSpPr>
        <p:spPr>
          <a:xfrm>
            <a:off x="-944424" y="-1277460"/>
            <a:ext cx="8515698" cy="1325218"/>
          </a:xfrm>
          <a:prstGeom prst="rect">
            <a:avLst/>
          </a:prstGeom>
        </p:spPr>
        <p:txBody>
          <a:bodyPr vert="horz" lIns="91416" tIns="45708" rIns="91416" bIns="45708" rtlCol="0" anchor="t" anchorCtr="0"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sz="1999" dirty="0"/>
              <a:t>Hoe ziet het vak geschiedenis in Nederland er nu uit? ZUILEN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CEB56C4-7026-5743-959D-BA0B3BF87D8D}"/>
              </a:ext>
            </a:extLst>
          </p:cNvPr>
          <p:cNvSpPr txBox="1">
            <a:spLocks/>
          </p:cNvSpPr>
          <p:nvPr/>
        </p:nvSpPr>
        <p:spPr>
          <a:xfrm>
            <a:off x="1622126" y="1734172"/>
            <a:ext cx="8515698" cy="1325218"/>
          </a:xfrm>
          <a:prstGeom prst="rect">
            <a:avLst/>
          </a:prstGeom>
        </p:spPr>
        <p:txBody>
          <a:bodyPr vert="horz" lIns="91416" tIns="45708" rIns="91416" bIns="45708" rtlCol="0" anchor="t" anchorCtr="0"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nl-NL" sz="1799" dirty="0"/>
              <a:t>Hoe ziet het vak geschiedenis er nu uit?</a:t>
            </a:r>
          </a:p>
          <a:p>
            <a:pPr algn="ctr"/>
            <a:endParaRPr lang="nl-NL" sz="1799" dirty="0"/>
          </a:p>
        </p:txBody>
      </p:sp>
    </p:spTree>
    <p:extLst>
      <p:ext uri="{BB962C8B-B14F-4D97-AF65-F5344CB8AC3E}">
        <p14:creationId xmlns:p14="http://schemas.microsoft.com/office/powerpoint/2010/main" val="362100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990B-7CDE-47FA-9796-E46301B4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Begrippen bij geschiedenis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AD14-BF9D-4744-A80F-E56DB141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4" y="2107770"/>
            <a:ext cx="9656736" cy="3460518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/>
              <a:t>Het zijn er veel</a:t>
            </a:r>
          </a:p>
          <a:p>
            <a:endParaRPr lang="nl-NL" sz="3200" dirty="0"/>
          </a:p>
          <a:p>
            <a:r>
              <a:rPr lang="nl-NL" sz="3200" dirty="0"/>
              <a:t>Ze betekenen niet in elk tijdvak hetzelfde</a:t>
            </a:r>
          </a:p>
          <a:p>
            <a:endParaRPr lang="nl-NL" sz="3200" dirty="0"/>
          </a:p>
          <a:p>
            <a:r>
              <a:rPr lang="nl-NL" sz="3200" dirty="0"/>
              <a:t>Er zijn veel abstracte, ‘</a:t>
            </a:r>
            <a:r>
              <a:rPr lang="nl-NL" sz="3200" dirty="0" err="1"/>
              <a:t>fuzzy</a:t>
            </a:r>
            <a:r>
              <a:rPr lang="nl-NL" sz="3200" dirty="0"/>
              <a:t>’ begrippen</a:t>
            </a:r>
          </a:p>
          <a:p>
            <a:endParaRPr lang="nl-NL" sz="3200" dirty="0"/>
          </a:p>
          <a:p>
            <a:r>
              <a:rPr lang="nl-NL" sz="3200" dirty="0"/>
              <a:t>Er zijn veel unieke begrippen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340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A2BAC-AC4F-300B-1015-D0DA3AD5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Voorbeeld van een complex begrip met steiger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C795C-3132-A27B-AE04-9BA1B515840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981705" y="6654919"/>
            <a:ext cx="45719" cy="2030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CFCF14A-535B-D669-9589-8E73840421BB}"/>
              </a:ext>
            </a:extLst>
          </p:cNvPr>
          <p:cNvSpPr/>
          <p:nvPr/>
        </p:nvSpPr>
        <p:spPr>
          <a:xfrm>
            <a:off x="4516246" y="2609776"/>
            <a:ext cx="298885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080658-8EC7-FEC6-9026-D195FA4DFD77}"/>
              </a:ext>
            </a:extLst>
          </p:cNvPr>
          <p:cNvSpPr txBox="1"/>
          <p:nvPr/>
        </p:nvSpPr>
        <p:spPr>
          <a:xfrm>
            <a:off x="5072418" y="3284224"/>
            <a:ext cx="20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Revolutie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F5F7EF8-28E4-B7F7-6465-2EF17CB0AE67}"/>
              </a:ext>
            </a:extLst>
          </p:cNvPr>
          <p:cNvCxnSpPr>
            <a:cxnSpLocks/>
          </p:cNvCxnSpPr>
          <p:nvPr/>
        </p:nvCxnSpPr>
        <p:spPr>
          <a:xfrm flipV="1">
            <a:off x="3485267" y="3524176"/>
            <a:ext cx="1023708" cy="106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E5732B0-9942-F7D8-319D-DE24D40C0310}"/>
              </a:ext>
            </a:extLst>
          </p:cNvPr>
          <p:cNvCxnSpPr>
            <a:cxnSpLocks/>
          </p:cNvCxnSpPr>
          <p:nvPr/>
        </p:nvCxnSpPr>
        <p:spPr>
          <a:xfrm>
            <a:off x="7505105" y="3398823"/>
            <a:ext cx="986550" cy="23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0F38FBBB-0CE1-70A8-040E-800EB8C388E9}"/>
              </a:ext>
            </a:extLst>
          </p:cNvPr>
          <p:cNvSpPr txBox="1"/>
          <p:nvPr/>
        </p:nvSpPr>
        <p:spPr>
          <a:xfrm>
            <a:off x="564646" y="2360401"/>
            <a:ext cx="2920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is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Plotselinge verandering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Omverwerping van een regering of samenleving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664D909-D7DE-A772-F0A3-5AC21BF64746}"/>
              </a:ext>
            </a:extLst>
          </p:cNvPr>
          <p:cNvSpPr txBox="1"/>
          <p:nvPr/>
        </p:nvSpPr>
        <p:spPr>
          <a:xfrm>
            <a:off x="8706735" y="2179923"/>
            <a:ext cx="2488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Waar lijkt het 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Vaak indrukwekkend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Vaak politiek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Kan </a:t>
            </a:r>
            <a:r>
              <a:rPr lang="nl-NL" sz="2400" dirty="0" err="1"/>
              <a:t>geweldadig</a:t>
            </a:r>
            <a:r>
              <a:rPr lang="nl-NL" sz="2400" dirty="0"/>
              <a:t> zijn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042177E-C645-B2E9-6EFE-AA2581DC29C9}"/>
              </a:ext>
            </a:extLst>
          </p:cNvPr>
          <p:cNvSpPr txBox="1"/>
          <p:nvPr/>
        </p:nvSpPr>
        <p:spPr>
          <a:xfrm>
            <a:off x="1937986" y="4977483"/>
            <a:ext cx="854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Voorbeelden: Franse Revolutie, Russische Revolutie, Industriële Revolutie, Agrarische revolutie, Cubaanse revolutie, Slavenopstanden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D0F193F-B6AB-AE7E-3A0A-2B31DABC3579}"/>
              </a:ext>
            </a:extLst>
          </p:cNvPr>
          <p:cNvCxnSpPr>
            <a:cxnSpLocks/>
          </p:cNvCxnSpPr>
          <p:nvPr/>
        </p:nvCxnSpPr>
        <p:spPr>
          <a:xfrm>
            <a:off x="6209731" y="4438576"/>
            <a:ext cx="0" cy="652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3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B8FD0-64E8-451A-B79F-C289359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Wat </a:t>
            </a:r>
            <a:r>
              <a:rPr lang="en-US" dirty="0" err="1">
                <a:solidFill>
                  <a:srgbClr val="FFFFFF"/>
                </a:solidFill>
              </a:rPr>
              <a:t>horen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wij</a:t>
            </a:r>
            <a:r>
              <a:rPr lang="en-US" dirty="0">
                <a:solidFill>
                  <a:srgbClr val="FFFFFF"/>
                </a:solidFill>
              </a:rPr>
              <a:t> ?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8FDA-5B9F-42E4-A8EB-4DD611880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32080"/>
            <a:ext cx="7487517" cy="654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800" dirty="0"/>
              <a:t>Begrijpend lezen van bronnen en vragen is lastig </a:t>
            </a:r>
          </a:p>
          <a:p>
            <a:pPr marL="0" indent="0">
              <a:buNone/>
            </a:pPr>
            <a:r>
              <a:rPr lang="nl-NL" sz="2800" dirty="0"/>
              <a:t>Slecht formuleren van antwoorden</a:t>
            </a:r>
          </a:p>
          <a:p>
            <a:pPr marL="0" indent="0">
              <a:buNone/>
            </a:pPr>
            <a:r>
              <a:rPr lang="nl-NL" sz="2800" dirty="0"/>
              <a:t>Geringe woordenschat</a:t>
            </a:r>
          </a:p>
          <a:p>
            <a:pPr marL="0" indent="0">
              <a:buNone/>
            </a:pPr>
            <a:endParaRPr lang="nl-NL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0" i="1" u="none" strike="noStrike" dirty="0">
                <a:effectLst/>
                <a:latin typeface="Arial" panose="020B0604020202020204" pitchFamily="34" charset="0"/>
              </a:rPr>
              <a:t>“leerlingen formuleren zo matig dat het hen belemmert gedachten helder op papier te krijgen, of verbanden zelf helder te zien.”</a:t>
            </a:r>
            <a:r>
              <a:rPr lang="nl-NL" sz="2400" i="1" dirty="0"/>
              <a:t> </a:t>
            </a:r>
          </a:p>
          <a:p>
            <a:pPr marL="0" indent="0">
              <a:buNone/>
            </a:pPr>
            <a:endParaRPr lang="nl-NL" sz="2400" b="0" i="1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b="0" i="1" u="none" strike="noStrike" dirty="0">
                <a:effectLst/>
                <a:latin typeface="Arial" panose="020B0604020202020204" pitchFamily="34" charset="0"/>
              </a:rPr>
              <a:t>“1 vaktaal: geen overzicht van termen die bij </a:t>
            </a:r>
            <a:r>
              <a:rPr lang="nl-NL" sz="2400" b="0" i="1" u="none" strike="noStrike" dirty="0" err="1">
                <a:effectLst/>
                <a:latin typeface="Arial" panose="020B0604020202020204" pitchFamily="34" charset="0"/>
              </a:rPr>
              <a:t>gs</a:t>
            </a:r>
            <a:r>
              <a:rPr lang="nl-NL" sz="2400" b="0" i="1" u="none" strike="noStrike" dirty="0">
                <a:effectLst/>
                <a:latin typeface="Arial" panose="020B0604020202020204" pitchFamily="34" charset="0"/>
              </a:rPr>
              <a:t> gebruikt worden en toepassen in de juiste context.</a:t>
            </a:r>
            <a:br>
              <a:rPr lang="nl-NL" sz="2400" b="0" i="1" u="none" strike="noStrike" dirty="0">
                <a:effectLst/>
                <a:latin typeface="Arial" panose="020B0604020202020204" pitchFamily="34" charset="0"/>
              </a:rPr>
            </a:br>
            <a:r>
              <a:rPr lang="nl-NL" sz="2400" b="0" i="1" u="none" strike="noStrike" dirty="0">
                <a:effectLst/>
                <a:latin typeface="Arial" panose="020B0604020202020204" pitchFamily="34" charset="0"/>
              </a:rPr>
              <a:t>2 schooltaal: leerlingen begrijpen niet wat er van ze verwacht wordt bij een </a:t>
            </a:r>
            <a:r>
              <a:rPr lang="nl-NL" sz="2400" b="0" i="1" u="none" strike="noStrike" dirty="0" err="1">
                <a:effectLst/>
                <a:latin typeface="Arial" panose="020B0604020202020204" pitchFamily="34" charset="0"/>
              </a:rPr>
              <a:t>toetsvraag</a:t>
            </a:r>
            <a:r>
              <a:rPr lang="nl-NL" sz="2400" b="0" i="1" u="none" strike="noStrike" dirty="0">
                <a:effectLst/>
                <a:latin typeface="Arial" panose="020B0604020202020204" pitchFamily="34" charset="0"/>
              </a:rPr>
              <a:t>.</a:t>
            </a:r>
            <a:br>
              <a:rPr lang="nl-NL" sz="2400" b="0" i="1" u="none" strike="noStrike" dirty="0">
                <a:effectLst/>
                <a:latin typeface="Arial" panose="020B0604020202020204" pitchFamily="34" charset="0"/>
              </a:rPr>
            </a:br>
            <a:r>
              <a:rPr lang="nl-NL" sz="2400" b="0" i="1" u="none" strike="noStrike" dirty="0">
                <a:effectLst/>
                <a:latin typeface="Arial" panose="020B0604020202020204" pitchFamily="34" charset="0"/>
              </a:rPr>
              <a:t>3 zwakke lezers: leerlingen die snel een tekst lezen en de woorden overslaan die zij niet begrijpen waardoor ze geen verbanden kunnen leggen in de tekst.” 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71624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990B-7CDE-47FA-9796-E46301B4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Werkvormen: Welk woord weg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AD14-BF9D-4744-A80F-E56DB1412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Agrarische revolutie</a:t>
            </a:r>
          </a:p>
          <a:p>
            <a:endParaRPr lang="nl-NL" sz="3200" dirty="0"/>
          </a:p>
          <a:p>
            <a:r>
              <a:rPr lang="nl-NL" sz="3200" dirty="0"/>
              <a:t>Industriële revolutie</a:t>
            </a:r>
          </a:p>
          <a:p>
            <a:endParaRPr lang="nl-NL" sz="3200" dirty="0"/>
          </a:p>
          <a:p>
            <a:r>
              <a:rPr lang="nl-NL" sz="3200" dirty="0"/>
              <a:t>Franse revolutie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Digitale revolutie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19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5D7BA34C-39D8-4B4B-9530-C2AC077B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986" y="1184812"/>
            <a:ext cx="7971952" cy="631497"/>
          </a:xfrm>
        </p:spPr>
        <p:txBody>
          <a:bodyPr/>
          <a:lstStyle/>
          <a:p>
            <a:r>
              <a:rPr lang="nl-NL" sz="2398" dirty="0">
                <a:latin typeface="Muna" pitchFamily="2" charset="-78"/>
                <a:cs typeface="Muna" pitchFamily="2" charset="-78"/>
              </a:rPr>
              <a:t>Werkvormen: De slimste mens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EBDFDB-FE74-4C19-BCC9-BB8D5388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13" y="2142968"/>
            <a:ext cx="8058822" cy="2572065"/>
          </a:xfrm>
          <a:prstGeom prst="rect">
            <a:avLst/>
          </a:prstGeom>
        </p:spPr>
      </p:pic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CBC2FC5A-14B5-F94C-A9C2-9925F5F91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1794" y="1891344"/>
            <a:ext cx="8496395" cy="351590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nl-NL" sz="1799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E05DEF-166F-014B-ABC1-24D431447939}"/>
              </a:ext>
            </a:extLst>
          </p:cNvPr>
          <p:cNvGrpSpPr/>
          <p:nvPr/>
        </p:nvGrpSpPr>
        <p:grpSpPr>
          <a:xfrm>
            <a:off x="2233156" y="1375175"/>
            <a:ext cx="435848" cy="4463334"/>
            <a:chOff x="1982021" y="1370740"/>
            <a:chExt cx="435962" cy="44656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047745-3372-9D41-AE83-75D6A67484D3}"/>
                </a:ext>
              </a:extLst>
            </p:cNvPr>
            <p:cNvCxnSpPr>
              <a:cxnSpLocks/>
            </p:cNvCxnSpPr>
            <p:nvPr/>
          </p:nvCxnSpPr>
          <p:spPr>
            <a:xfrm>
              <a:off x="2205137" y="1370740"/>
              <a:ext cx="0" cy="4465658"/>
            </a:xfrm>
            <a:prstGeom prst="line">
              <a:avLst/>
            </a:prstGeom>
            <a:solidFill>
              <a:srgbClr val="C12E30"/>
            </a:solidFill>
            <a:ln w="38100">
              <a:solidFill>
                <a:srgbClr val="C12E3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FC6632-FA5C-7447-9A4C-2A853D6C4CAA}"/>
                </a:ext>
              </a:extLst>
            </p:cNvPr>
            <p:cNvSpPr/>
            <p:nvPr/>
          </p:nvSpPr>
          <p:spPr>
            <a:xfrm>
              <a:off x="1982021" y="2466261"/>
              <a:ext cx="409102" cy="409102"/>
            </a:xfrm>
            <a:prstGeom prst="ellipse">
              <a:avLst/>
            </a:prstGeom>
            <a:solidFill>
              <a:srgbClr val="C12E30"/>
            </a:solidFill>
            <a:ln>
              <a:solidFill>
                <a:srgbClr val="C12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70D21E-6F65-F54E-BF73-6D8CCF883A2A}"/>
                </a:ext>
              </a:extLst>
            </p:cNvPr>
            <p:cNvSpPr/>
            <p:nvPr/>
          </p:nvSpPr>
          <p:spPr>
            <a:xfrm>
              <a:off x="2008881" y="4003561"/>
              <a:ext cx="409102" cy="409102"/>
            </a:xfrm>
            <a:prstGeom prst="ellipse">
              <a:avLst/>
            </a:prstGeom>
            <a:solidFill>
              <a:srgbClr val="C12E30"/>
            </a:solidFill>
            <a:ln>
              <a:solidFill>
                <a:srgbClr val="C12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BF07CD2-D78F-0748-B052-CE0B676323F0}"/>
              </a:ext>
            </a:extLst>
          </p:cNvPr>
          <p:cNvSpPr/>
          <p:nvPr/>
        </p:nvSpPr>
        <p:spPr>
          <a:xfrm>
            <a:off x="11936644" y="15606"/>
            <a:ext cx="255357" cy="685443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A25908-56EC-FC42-A480-408B80B4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885" y="5407249"/>
            <a:ext cx="1131437" cy="146278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7F7456-477B-439E-B995-014842493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83" y="3226450"/>
            <a:ext cx="432741" cy="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E8CC3-B9E2-417C-B434-526915D2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9829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l-NL" sz="3800" dirty="0">
                <a:solidFill>
                  <a:srgbClr val="FFFFFF"/>
                </a:solidFill>
                <a:latin typeface="+mj-lt"/>
              </a:rPr>
              <a:t>Begrippenkaart opdracht!</a:t>
            </a:r>
            <a:br>
              <a:rPr lang="nl-NL" sz="3800" dirty="0">
                <a:solidFill>
                  <a:srgbClr val="FFFFFF"/>
                </a:solidFill>
                <a:latin typeface="+mj-lt"/>
              </a:rPr>
            </a:br>
            <a:endParaRPr lang="nl-NL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6E8D859D-42BF-9417-9D05-74BE4062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2424A-DDC3-38ED-D8EF-C70EEAD7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Stappen</a:t>
            </a:r>
            <a:r>
              <a:rPr lang="en-GB" sz="3600" dirty="0"/>
              <a:t> </a:t>
            </a:r>
            <a:r>
              <a:rPr lang="en-GB" sz="3600" dirty="0" err="1"/>
              <a:t>begrippen</a:t>
            </a:r>
            <a:r>
              <a:rPr lang="en-GB" sz="3600" dirty="0"/>
              <a:t> </a:t>
            </a:r>
            <a:r>
              <a:rPr lang="en-GB" sz="3600" dirty="0" err="1"/>
              <a:t>opdracht</a:t>
            </a:r>
            <a:endParaRPr lang="en-GB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077A2-4068-F058-0D58-88342751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Een</a:t>
            </a:r>
            <a:r>
              <a:rPr lang="en-GB" sz="2800" dirty="0"/>
              <a:t> </a:t>
            </a:r>
            <a:r>
              <a:rPr lang="en-GB" sz="2800" dirty="0" err="1"/>
              <a:t>tweetal</a:t>
            </a:r>
            <a:r>
              <a:rPr lang="en-GB" sz="2800" dirty="0"/>
              <a:t> </a:t>
            </a:r>
            <a:r>
              <a:rPr lang="en-GB" sz="2800" dirty="0" err="1"/>
              <a:t>verzint</a:t>
            </a:r>
            <a:r>
              <a:rPr lang="en-GB" sz="2800" dirty="0"/>
              <a:t> </a:t>
            </a:r>
            <a:r>
              <a:rPr lang="en-GB" sz="2800" dirty="0" err="1"/>
              <a:t>drie</a:t>
            </a:r>
            <a:r>
              <a:rPr lang="en-GB" sz="2800" dirty="0"/>
              <a:t> </a:t>
            </a:r>
            <a:r>
              <a:rPr lang="en-GB" sz="2800" dirty="0" err="1"/>
              <a:t>begrippen</a:t>
            </a:r>
            <a:r>
              <a:rPr lang="en-GB" sz="2800" dirty="0"/>
              <a:t> die </a:t>
            </a:r>
            <a:r>
              <a:rPr lang="en-GB" sz="2800" dirty="0" err="1"/>
              <a:t>jouw</a:t>
            </a:r>
            <a:r>
              <a:rPr lang="en-GB" sz="2800" dirty="0"/>
              <a:t> </a:t>
            </a:r>
            <a:r>
              <a:rPr lang="en-GB" sz="2800" dirty="0" err="1"/>
              <a:t>leerlingen</a:t>
            </a:r>
            <a:r>
              <a:rPr lang="en-GB" sz="2800" dirty="0"/>
              <a:t> heel </a:t>
            </a:r>
            <a:r>
              <a:rPr lang="en-GB" sz="2800" dirty="0" err="1"/>
              <a:t>moeilijk</a:t>
            </a:r>
            <a:r>
              <a:rPr lang="en-GB" sz="2800" dirty="0"/>
              <a:t> </a:t>
            </a:r>
            <a:r>
              <a:rPr lang="en-GB" sz="2800" dirty="0" err="1"/>
              <a:t>vinden</a:t>
            </a:r>
            <a:r>
              <a:rPr lang="en-GB" sz="2800" dirty="0"/>
              <a:t>.</a:t>
            </a:r>
          </a:p>
          <a:p>
            <a:r>
              <a:rPr lang="en-GB" sz="2800" dirty="0"/>
              <a:t>Per </a:t>
            </a:r>
            <a:r>
              <a:rPr lang="en-GB" sz="2800" dirty="0" err="1"/>
              <a:t>tweetal</a:t>
            </a:r>
            <a:r>
              <a:rPr lang="en-GB" sz="2800" dirty="0"/>
              <a:t> </a:t>
            </a:r>
            <a:r>
              <a:rPr lang="en-GB" sz="2800" dirty="0" err="1"/>
              <a:t>worden</a:t>
            </a:r>
            <a:r>
              <a:rPr lang="en-GB" sz="2800" dirty="0"/>
              <a:t> 2 </a:t>
            </a:r>
            <a:r>
              <a:rPr lang="en-GB" sz="2800" dirty="0" err="1"/>
              <a:t>rollen</a:t>
            </a:r>
            <a:r>
              <a:rPr lang="en-GB" sz="2800" dirty="0"/>
              <a:t> </a:t>
            </a:r>
            <a:r>
              <a:rPr lang="en-GB" sz="2800" dirty="0" err="1"/>
              <a:t>verdeeld</a:t>
            </a:r>
            <a:r>
              <a:rPr lang="en-GB" sz="2800" dirty="0"/>
              <a:t>:  </a:t>
            </a:r>
            <a:r>
              <a:rPr lang="en-GB" sz="2800" dirty="0" err="1"/>
              <a:t>Tekenaar</a:t>
            </a:r>
            <a:r>
              <a:rPr lang="en-GB" sz="2800" dirty="0"/>
              <a:t> en Rader</a:t>
            </a:r>
          </a:p>
          <a:p>
            <a:r>
              <a:rPr lang="en-GB" sz="2800" dirty="0"/>
              <a:t>De </a:t>
            </a:r>
            <a:r>
              <a:rPr lang="en-GB" sz="2800" dirty="0" err="1"/>
              <a:t>begrippen</a:t>
            </a:r>
            <a:r>
              <a:rPr lang="en-GB" sz="2800" dirty="0"/>
              <a:t> </a:t>
            </a:r>
            <a:r>
              <a:rPr lang="en-GB" sz="2800" dirty="0" err="1"/>
              <a:t>worden</a:t>
            </a:r>
            <a:r>
              <a:rPr lang="en-GB" sz="2800" dirty="0"/>
              <a:t> </a:t>
            </a:r>
            <a:r>
              <a:rPr lang="en-GB" sz="2800" dirty="0" err="1"/>
              <a:t>doorgegeven</a:t>
            </a:r>
            <a:r>
              <a:rPr lang="en-GB" sz="2800" dirty="0"/>
              <a:t> </a:t>
            </a:r>
            <a:r>
              <a:rPr lang="en-GB" sz="2800" dirty="0" err="1"/>
              <a:t>aan</a:t>
            </a:r>
            <a:r>
              <a:rPr lang="en-GB" sz="2800" dirty="0"/>
              <a:t> de </a:t>
            </a:r>
            <a:r>
              <a:rPr lang="en-GB" sz="2800" dirty="0" err="1"/>
              <a:t>tweetal</a:t>
            </a:r>
            <a:r>
              <a:rPr lang="en-GB" sz="2800" dirty="0"/>
              <a:t> achter je. </a:t>
            </a:r>
          </a:p>
          <a:p>
            <a:r>
              <a:rPr lang="en-GB" sz="2800" b="1" dirty="0"/>
              <a:t>Zorg </a:t>
            </a:r>
            <a:r>
              <a:rPr lang="en-GB" sz="2800" b="1" dirty="0" err="1"/>
              <a:t>ervoor</a:t>
            </a:r>
            <a:r>
              <a:rPr lang="en-GB" sz="2800" b="1" dirty="0"/>
              <a:t> </a:t>
            </a:r>
            <a:r>
              <a:rPr lang="en-GB" sz="2800" b="1" dirty="0" err="1"/>
              <a:t>dat</a:t>
            </a:r>
            <a:r>
              <a:rPr lang="en-GB" sz="2800" b="1" dirty="0"/>
              <a:t> de Rader de </a:t>
            </a:r>
            <a:r>
              <a:rPr lang="en-GB" sz="2800" b="1" dirty="0" err="1"/>
              <a:t>begrippen</a:t>
            </a:r>
            <a:r>
              <a:rPr lang="en-GB" sz="2800" b="1" dirty="0"/>
              <a:t> </a:t>
            </a:r>
            <a:r>
              <a:rPr lang="en-GB" sz="2800" b="1" dirty="0" err="1"/>
              <a:t>niet</a:t>
            </a:r>
            <a:r>
              <a:rPr lang="en-GB" sz="2800" b="1" dirty="0"/>
              <a:t> </a:t>
            </a:r>
            <a:r>
              <a:rPr lang="en-GB" sz="2800" b="1" dirty="0" err="1"/>
              <a:t>ziet</a:t>
            </a:r>
            <a:r>
              <a:rPr lang="en-GB" sz="2800" b="1" dirty="0"/>
              <a:t>.</a:t>
            </a:r>
          </a:p>
          <a:p>
            <a:r>
              <a:rPr lang="en-GB" sz="2800" dirty="0"/>
              <a:t>De </a:t>
            </a:r>
            <a:r>
              <a:rPr lang="en-GB" sz="2800" dirty="0" err="1"/>
              <a:t>Tekenaar</a:t>
            </a:r>
            <a:r>
              <a:rPr lang="en-GB" sz="2800" dirty="0"/>
              <a:t> </a:t>
            </a:r>
            <a:r>
              <a:rPr lang="en-GB" sz="2800" dirty="0" err="1"/>
              <a:t>tekent</a:t>
            </a:r>
            <a:r>
              <a:rPr lang="en-GB" sz="2800" dirty="0"/>
              <a:t> de </a:t>
            </a:r>
            <a:r>
              <a:rPr lang="en-GB" sz="2800" dirty="0" err="1"/>
              <a:t>begrippen</a:t>
            </a:r>
            <a:r>
              <a:rPr lang="en-GB" sz="2800" dirty="0"/>
              <a:t> en de Rader </a:t>
            </a:r>
            <a:r>
              <a:rPr lang="en-GB" sz="2800" dirty="0" err="1"/>
              <a:t>raad</a:t>
            </a:r>
            <a:r>
              <a:rPr lang="en-GB" sz="2800" dirty="0"/>
              <a:t> de </a:t>
            </a:r>
            <a:r>
              <a:rPr lang="en-GB" sz="2800" dirty="0" err="1"/>
              <a:t>begrippen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98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A231-9857-4CEC-BE87-B251C031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Wat </a:t>
            </a:r>
            <a:r>
              <a:rPr lang="en-US" sz="3600" dirty="0" err="1"/>
              <a:t>zijn</a:t>
            </a:r>
            <a:r>
              <a:rPr lang="en-US" sz="3600" dirty="0"/>
              <a:t> </a:t>
            </a:r>
            <a:r>
              <a:rPr lang="en-US" sz="3600" dirty="0" err="1"/>
              <a:t>steigers</a:t>
            </a:r>
            <a:r>
              <a:rPr lang="en-US" sz="3600" dirty="0"/>
              <a:t>? Of is het </a:t>
            </a:r>
            <a:r>
              <a:rPr lang="en-US" sz="3600" dirty="0" err="1"/>
              <a:t>meer</a:t>
            </a:r>
            <a:r>
              <a:rPr lang="en-US" sz="3600" dirty="0"/>
              <a:t> </a:t>
            </a:r>
            <a:r>
              <a:rPr lang="en-US" sz="3600" dirty="0" err="1"/>
              <a:t>een</a:t>
            </a:r>
            <a:r>
              <a:rPr lang="en-US" sz="3600" dirty="0"/>
              <a:t> ‘</a:t>
            </a:r>
            <a:r>
              <a:rPr lang="en-US" sz="3600" dirty="0" err="1"/>
              <a:t>kontje</a:t>
            </a:r>
            <a:r>
              <a:rPr lang="en-US" sz="3600" dirty="0"/>
              <a:t> </a:t>
            </a:r>
            <a:r>
              <a:rPr lang="en-US" sz="3600" dirty="0" err="1"/>
              <a:t>geven</a:t>
            </a:r>
            <a:r>
              <a:rPr lang="en-US" sz="3600" dirty="0"/>
              <a:t>’</a:t>
            </a:r>
            <a:endParaRPr lang="nl-NL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8F086A-87C2-47B5-B198-0BA404387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332" y="1869280"/>
            <a:ext cx="3687788" cy="46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6DF-CFCD-410B-9DB9-9419E96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Wat </a:t>
            </a:r>
            <a:r>
              <a:rPr lang="en-US" sz="3200" dirty="0" err="1"/>
              <a:t>gaan</a:t>
            </a:r>
            <a:r>
              <a:rPr lang="en-US" sz="3200" dirty="0"/>
              <a:t> we </a:t>
            </a:r>
            <a:r>
              <a:rPr lang="en-US" sz="3200" dirty="0" err="1"/>
              <a:t>doen</a:t>
            </a:r>
            <a:r>
              <a:rPr lang="en-US" sz="3200" dirty="0"/>
              <a:t>?</a:t>
            </a:r>
            <a:endParaRPr lang="nl-N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58-70C7-475F-9489-E95F7F1C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Welke</a:t>
            </a:r>
            <a:r>
              <a:rPr lang="en-US" sz="3200" dirty="0"/>
              <a:t> </a:t>
            </a:r>
            <a:r>
              <a:rPr lang="en-US" sz="3200" dirty="0" err="1"/>
              <a:t>vragen</a:t>
            </a:r>
            <a:r>
              <a:rPr lang="en-US" sz="3200" dirty="0"/>
              <a:t> </a:t>
            </a:r>
            <a:r>
              <a:rPr lang="en-US" sz="3200" dirty="0" err="1"/>
              <a:t>hebben</a:t>
            </a:r>
            <a:r>
              <a:rPr lang="en-US" sz="3200" dirty="0"/>
              <a:t> we en wat </a:t>
            </a:r>
            <a:r>
              <a:rPr lang="en-US" sz="3200" dirty="0" err="1"/>
              <a:t>komen</a:t>
            </a:r>
            <a:r>
              <a:rPr lang="en-US" sz="3200" dirty="0"/>
              <a:t> we </a:t>
            </a:r>
            <a:r>
              <a:rPr lang="en-US" sz="3200" dirty="0" err="1"/>
              <a:t>tegen</a:t>
            </a:r>
            <a:r>
              <a:rPr lang="en-US" sz="3200" dirty="0"/>
              <a:t> </a:t>
            </a:r>
            <a:r>
              <a:rPr lang="en-US" sz="3200" dirty="0" err="1"/>
              <a:t>bij</a:t>
            </a:r>
            <a:r>
              <a:rPr lang="en-US" sz="3200" dirty="0"/>
              <a:t> </a:t>
            </a:r>
            <a:r>
              <a:rPr lang="en-US" sz="3200" dirty="0" err="1"/>
              <a:t>onze</a:t>
            </a:r>
            <a:r>
              <a:rPr lang="en-US" sz="3200" dirty="0"/>
              <a:t> </a:t>
            </a:r>
            <a:r>
              <a:rPr lang="en-US" sz="3200" dirty="0" err="1"/>
              <a:t>leerlingen</a:t>
            </a:r>
            <a:r>
              <a:rPr lang="en-US" sz="3200" dirty="0"/>
              <a:t>?</a:t>
            </a:r>
          </a:p>
          <a:p>
            <a:pPr>
              <a:buFont typeface="+mj-lt"/>
              <a:buAutoNum type="arabicPeriod"/>
            </a:pP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Werken</a:t>
            </a:r>
            <a:r>
              <a:rPr lang="en-US" sz="3200" dirty="0"/>
              <a:t> </a:t>
            </a:r>
            <a:r>
              <a:rPr lang="en-US" sz="3200" dirty="0" err="1"/>
              <a:t>vanuit</a:t>
            </a:r>
            <a:r>
              <a:rPr lang="en-US" sz="3200" dirty="0"/>
              <a:t>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rijke</a:t>
            </a:r>
            <a:r>
              <a:rPr lang="en-US" sz="3200" dirty="0"/>
              <a:t> context met </a:t>
            </a:r>
            <a:r>
              <a:rPr lang="en-US" sz="3200" dirty="0" err="1"/>
              <a:t>taaldoelen</a:t>
            </a:r>
            <a:r>
              <a:rPr lang="en-US" sz="3200" dirty="0"/>
              <a:t>: </a:t>
            </a:r>
            <a:r>
              <a:rPr lang="en-US" sz="3200" dirty="0" err="1"/>
              <a:t>Oorlog</a:t>
            </a:r>
            <a:r>
              <a:rPr lang="en-US" sz="3200" dirty="0"/>
              <a:t> in </a:t>
            </a:r>
            <a:r>
              <a:rPr lang="en-US" sz="3200" dirty="0" err="1"/>
              <a:t>inkt</a:t>
            </a:r>
            <a:endParaRPr lang="en-US" sz="3200" dirty="0"/>
          </a:p>
          <a:p>
            <a:pPr>
              <a:buFont typeface="+mj-lt"/>
              <a:buAutoNum type="arabicPeriod"/>
            </a:pP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b="1" dirty="0"/>
              <a:t> </a:t>
            </a:r>
            <a:r>
              <a:rPr lang="en-US" sz="3200" dirty="0" err="1"/>
              <a:t>Werken</a:t>
            </a:r>
            <a:r>
              <a:rPr lang="en-US" sz="3200" dirty="0"/>
              <a:t> met </a:t>
            </a:r>
            <a:r>
              <a:rPr lang="en-US" sz="3200" dirty="0" err="1"/>
              <a:t>historische</a:t>
            </a:r>
            <a:r>
              <a:rPr lang="en-US" sz="3200" dirty="0"/>
              <a:t> </a:t>
            </a:r>
            <a:r>
              <a:rPr lang="en-US" sz="3200" dirty="0" err="1"/>
              <a:t>begrippen</a:t>
            </a:r>
            <a:r>
              <a:rPr lang="en-US" sz="3200" dirty="0"/>
              <a:t> – </a:t>
            </a:r>
            <a:r>
              <a:rPr lang="en-US" sz="3200" dirty="0" err="1"/>
              <a:t>theorie</a:t>
            </a:r>
            <a:r>
              <a:rPr lang="en-US" sz="3200" dirty="0"/>
              <a:t> en </a:t>
            </a:r>
            <a:r>
              <a:rPr lang="en-US" sz="3200" dirty="0" err="1"/>
              <a:t>werkvormen</a:t>
            </a:r>
            <a:endParaRPr lang="en-US" sz="3200" dirty="0"/>
          </a:p>
          <a:p>
            <a:pPr>
              <a:buFont typeface="+mj-lt"/>
              <a:buAutoNum type="arabicPeriod"/>
            </a:pP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b="1" dirty="0" err="1"/>
              <a:t>Werken</a:t>
            </a:r>
            <a:r>
              <a:rPr lang="en-US" sz="3200" b="1" dirty="0"/>
              <a:t> met </a:t>
            </a:r>
            <a:r>
              <a:rPr lang="en-US" sz="3200" b="1" dirty="0" err="1"/>
              <a:t>steigers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het </a:t>
            </a:r>
            <a:r>
              <a:rPr lang="en-US" sz="3200" b="1" dirty="0" err="1"/>
              <a:t>formuleren</a:t>
            </a:r>
            <a:r>
              <a:rPr lang="en-US" sz="3200" b="1" dirty="0"/>
              <a:t> van </a:t>
            </a:r>
            <a:r>
              <a:rPr lang="en-US" sz="3200" b="1" dirty="0" err="1"/>
              <a:t>antwoorden</a:t>
            </a:r>
            <a:endParaRPr lang="en-US" sz="3200" b="1" dirty="0"/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18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B0458-295C-4A56-8B38-D9FCB83E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Hoe kun je steigers zetten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:a16="http://schemas.microsoft.com/office/drawing/2014/main" id="{84B8667D-477E-EC6C-B675-66EA83D1A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49214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71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9FAF0-74EB-8F16-6197-8BCAAF41FD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nl-NL" sz="3600" dirty="0"/>
              <a:t>Werken met steigers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C8A5E-AD0F-F455-50A0-7A3C8EF3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Onderbouw</a:t>
            </a:r>
            <a:r>
              <a:rPr lang="nl-NL" sz="2000" dirty="0"/>
              <a:t>:  bekijk de hand-out over steigers. Welke steigers zou jij in willen zetten in je les?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b="1" dirty="0"/>
              <a:t>Bovenbouw</a:t>
            </a:r>
            <a:r>
              <a:rPr lang="nl-NL" sz="2000" dirty="0"/>
              <a:t>:  Bekijk het oefenkatern voor het examen. Zou dit voor jou een bruikbare steiger zijn in de bovenbouw?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005213-A4A8-DDCB-F956-CD444FFF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64" y="2728206"/>
            <a:ext cx="1492762" cy="1895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0FADD-6E55-C3C7-396D-F7666574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62" y="3474781"/>
            <a:ext cx="6356049" cy="13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FDA4-DA5C-E5B3-2C8A-AD1161E3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2800" dirty="0"/>
              <a:t>7 soorten examenvragen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99366"/>
              </p:ext>
            </p:extLst>
          </p:nvPr>
        </p:nvGraphicFramePr>
        <p:xfrm>
          <a:off x="4367876" y="526526"/>
          <a:ext cx="7540934" cy="580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CEC9045-C584-BD3D-04FA-36EC5BA7EE44}"/>
              </a:ext>
            </a:extLst>
          </p:cNvPr>
          <p:cNvSpPr/>
          <p:nvPr/>
        </p:nvSpPr>
        <p:spPr>
          <a:xfrm>
            <a:off x="4503761" y="5104263"/>
            <a:ext cx="3630305" cy="111970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4)Betrouwbaarheid en Bruikbaarheid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7E92293-6A37-0B85-AE58-0F5C5746A4B7}"/>
              </a:ext>
            </a:extLst>
          </p:cNvPr>
          <p:cNvSpPr/>
          <p:nvPr/>
        </p:nvSpPr>
        <p:spPr>
          <a:xfrm>
            <a:off x="8475260" y="777300"/>
            <a:ext cx="3433550" cy="11191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5) Bronvragen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955B5FE-CA88-7EA8-7812-B595273B5583}"/>
              </a:ext>
            </a:extLst>
          </p:cNvPr>
          <p:cNvSpPr/>
          <p:nvPr/>
        </p:nvSpPr>
        <p:spPr>
          <a:xfrm>
            <a:off x="8490151" y="2511188"/>
            <a:ext cx="3418659" cy="11191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6) Spotprenten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B2B5628-1477-E9D3-3CF7-B451FC84A339}"/>
              </a:ext>
            </a:extLst>
          </p:cNvPr>
          <p:cNvSpPr/>
          <p:nvPr/>
        </p:nvSpPr>
        <p:spPr>
          <a:xfrm>
            <a:off x="8475260" y="4012442"/>
            <a:ext cx="3418659" cy="1091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7) Kennisvragen</a:t>
            </a:r>
          </a:p>
        </p:txBody>
      </p:sp>
    </p:spTree>
    <p:extLst>
      <p:ext uri="{BB962C8B-B14F-4D97-AF65-F5344CB8AC3E}">
        <p14:creationId xmlns:p14="http://schemas.microsoft.com/office/powerpoint/2010/main" val="340424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96672-EF09-1996-CFD7-8ED7E9CA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nl-NL" sz="3700" dirty="0">
                <a:solidFill>
                  <a:srgbClr val="FFFFFF"/>
                </a:solidFill>
              </a:rPr>
              <a:t>Effect workshop : Kijk met de kennis die je nu aangereikt hebt gekregen naar je eigen praktijk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B82B0A2-7883-9556-03FD-B037E2CEAE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15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B0F37-0C32-4FC2-9E5C-9709AB2E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4200" dirty="0">
                <a:solidFill>
                  <a:schemeClr val="bg1"/>
                </a:solidFill>
              </a:rPr>
              <a:t>Uitgangspunten taalgericht vakonderwijs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C3BC3-90BD-FAB8-621B-E017C103F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002574"/>
              </p:ext>
            </p:extLst>
          </p:nvPr>
        </p:nvGraphicFramePr>
        <p:xfrm>
          <a:off x="5468389" y="171451"/>
          <a:ext cx="6263640" cy="64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4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275B98-E1B2-040D-9567-BF6A6328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Pauze Opdracht (voor wandel liefhebbers)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641EF-61BB-70F9-6E29-4631E4D9B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/>
          </a:p>
          <a:p>
            <a:endParaRPr lang="en-GB" sz="2200"/>
          </a:p>
          <a:p>
            <a:r>
              <a:rPr lang="en-GB" sz="2200"/>
              <a:t>Zoek Molen De Ster tijdens de pause. </a:t>
            </a:r>
          </a:p>
          <a:p>
            <a:r>
              <a:rPr lang="en-GB" sz="2200"/>
              <a:t>By de uitgang van Domstad linksaf, brug over en dan rechts af. </a:t>
            </a:r>
          </a:p>
          <a:p>
            <a:endParaRPr lang="en-GB" sz="2200" dirty="0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51DE2B78-8EA0-53AB-1A81-50AACA1B8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0" r="1" b="27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936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2D74-DBA2-4FD0-8250-504CED3A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0436-C7E1-4066-BEF1-7ED61029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4" y="1690689"/>
            <a:ext cx="9656736" cy="4233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Stam_vanDrie_talige_dimensies_2013_webversie.pdf (expertisecentrum-mmv.nl)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lemm_taalgericht_vakonderwijs_2012_webversie.pdf (expertisecentrum-mmv.nl)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4"/>
              </a:rPr>
              <a:t>VanDrie_2015_LEMM_Schrijfvaardigheid_MMV_webversie.docx.pdf (expertisecentrum-mmv.nl)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Publicaties van het Landelijk Expertisecentrum M&amp;M-vakken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Vier ontwerpprincipes voor het leren van historische begrippen (nr. 4 feb 2022) - DIMENSIES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Artikel Wouter Smets over leren historische begrippen</a:t>
            </a:r>
          </a:p>
          <a:p>
            <a:pPr marL="0" indent="0">
              <a:buNone/>
            </a:pPr>
            <a:endParaRPr lang="nl-NL" dirty="0">
              <a:hlinkClick r:id="rId6"/>
            </a:endParaRPr>
          </a:p>
          <a:p>
            <a:pPr marL="0" indent="0">
              <a:buNone/>
            </a:pPr>
            <a:r>
              <a:rPr lang="nl-NL" dirty="0">
                <a:hlinkClick r:id="rId6"/>
              </a:rPr>
              <a:t>Het nut van opschrijven (nr. 4 feb 2022) – DIMENSIES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Artikel </a:t>
            </a:r>
            <a:r>
              <a:rPr lang="nl-NL" dirty="0" err="1"/>
              <a:t>Jannet</a:t>
            </a:r>
            <a:r>
              <a:rPr lang="nl-NL" dirty="0"/>
              <a:t> van Drie en collega’s over schrijven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Examentraining Britse Rijk en Verlichting Britt Rietvelt via </a:t>
            </a:r>
            <a:r>
              <a:rPr lang="nl-NL" dirty="0">
                <a:hlinkClick r:id="rId7"/>
              </a:rPr>
              <a:t>www.uu.nl/geschiedenisendidactiek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462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3A231-9857-4CEC-BE87-B251C031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Welke vragen hebben jullie nog t.a.v. taalgericht vakonderwijs?</a:t>
            </a:r>
            <a:endParaRPr lang="nl-NL" sz="400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3D7F339-1C52-810F-F5F9-DB44342A9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3222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29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C115-34B5-574B-998D-D803FB5E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83" y="2259808"/>
            <a:ext cx="5156791" cy="677695"/>
          </a:xfrm>
        </p:spPr>
        <p:txBody>
          <a:bodyPr/>
          <a:lstStyle/>
          <a:p>
            <a:r>
              <a:rPr lang="en-US" sz="3200" dirty="0"/>
              <a:t>Contact</a:t>
            </a:r>
            <a:endParaRPr lang="nl-NL" sz="32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40D25B-F188-A54A-B8B2-E84A31311D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Departement</a:t>
            </a:r>
            <a:r>
              <a:rPr lang="en-US" dirty="0"/>
              <a:t> GKG</a:t>
            </a:r>
            <a:endParaRPr lang="nl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6DC6EC7-019B-4EFE-9933-2389C307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86" y="3072606"/>
            <a:ext cx="6296264" cy="236616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h.tuithof@uu.nl</a:t>
            </a:r>
            <a:endParaRPr lang="en-US" dirty="0"/>
          </a:p>
          <a:p>
            <a:r>
              <a:rPr lang="en-US" dirty="0"/>
              <a:t>Twitter en </a:t>
            </a:r>
            <a:r>
              <a:rPr lang="en-US" dirty="0" err="1"/>
              <a:t>Youtube</a:t>
            </a:r>
            <a:r>
              <a:rPr lang="en-US" dirty="0"/>
              <a:t> @hanneketuithof</a:t>
            </a:r>
          </a:p>
          <a:p>
            <a:r>
              <a:rPr lang="en-US" dirty="0">
                <a:hlinkClick r:id="rId3"/>
              </a:rPr>
              <a:t>www.uu.nl/geschiedenisendidactiek</a:t>
            </a:r>
            <a:endParaRPr lang="en-US" dirty="0"/>
          </a:p>
          <a:p>
            <a:r>
              <a:rPr lang="en-US" dirty="0">
                <a:hlinkClick r:id="rId4"/>
              </a:rPr>
              <a:t>www.uu.nl/nascholinggeschiedenis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02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6DF-CFCD-410B-9DB9-9419E96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gaan we doen?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58-70C7-475F-9489-E95F7F1C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nl-NL" sz="3200" b="1" dirty="0"/>
              <a:t>Welke ervaringen en vragen hebben we en welke taaldoelen zouden we kunnen stellen?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Werken vanuit een rijke context met taaldoelen: Oorlog in Inkt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Werken met historische begrippen – werkvormen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Werken met steigers en formuleren van antwoorden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77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E2F9-F75F-4AA5-B857-D064F049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Eigen beginsituatie verkennen via DDU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519B-1925-4F64-B4AE-CE833F4C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nl-NL" sz="3200" dirty="0"/>
              <a:t>Welke uitdagingen hebben mijn leerlingen op het gebied van (vak)taal en welke kwaliteiten hebben ze?</a:t>
            </a:r>
          </a:p>
          <a:p>
            <a:pPr>
              <a:buFont typeface="+mj-lt"/>
              <a:buAutoNum type="arabicPeriod"/>
            </a:pPr>
            <a:r>
              <a:rPr lang="nl-NL" sz="3200" dirty="0"/>
              <a:t>Wat gebeurt er op mijn school al aan taalgericht vakonderwijs of taalondersteuning?</a:t>
            </a:r>
          </a:p>
          <a:p>
            <a:pPr>
              <a:buFont typeface="+mj-lt"/>
              <a:buAutoNum type="arabicPeriod"/>
            </a:pPr>
            <a:r>
              <a:rPr lang="nl-NL" sz="3200" dirty="0"/>
              <a:t>In hoeverre zie ik voor mijzelf een rol als (vak)taaldocent?</a:t>
            </a:r>
          </a:p>
          <a:p>
            <a:pPr>
              <a:buFont typeface="+mj-lt"/>
              <a:buAutoNum type="arabicPeriod"/>
            </a:pPr>
            <a:r>
              <a:rPr lang="nl-NL" sz="3200" dirty="0"/>
              <a:t>Wat doe ik zelf aan taalgericht vakonderwijs of zou ik kunnen doen?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253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6DF-CFCD-410B-9DB9-9419E96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gaan we doen?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58-70C7-475F-9489-E95F7F1C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nl-NL" sz="3200" dirty="0"/>
              <a:t>Welke ervaringen en vragen hebben we en welke taaldoelen zouden we kunnen stellen?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</a:t>
            </a:r>
            <a:r>
              <a:rPr lang="nl-NL" sz="3200" b="1" dirty="0"/>
              <a:t>Werken vanuit een rijke context met taaldoelen: Oorlog in Inkt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Werken met historische begrippen – werkvormen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Werken met steigers en formuleren van antwoorden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49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B0D23-8C29-1661-C89C-9267453F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IJsberg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Cummings over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taal 1 en 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FCC85E-3F22-C3E7-DAE6-856F09CC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968" y="2107770"/>
            <a:ext cx="6157632" cy="32148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220F401-71B2-5EC2-053A-A65480FC2024}"/>
              </a:ext>
            </a:extLst>
          </p:cNvPr>
          <p:cNvSpPr/>
          <p:nvPr/>
        </p:nvSpPr>
        <p:spPr>
          <a:xfrm>
            <a:off x="4694261" y="716750"/>
            <a:ext cx="6469039" cy="4893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7385A61-5C5E-A7B2-637F-1C3D6AB15E08}"/>
              </a:ext>
            </a:extLst>
          </p:cNvPr>
          <p:cNvSpPr/>
          <p:nvPr/>
        </p:nvSpPr>
        <p:spPr>
          <a:xfrm>
            <a:off x="5295268" y="840777"/>
            <a:ext cx="2790047" cy="23144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Taal1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97DA71EF-4B31-8714-627C-E68BE7A078D1}"/>
              </a:ext>
            </a:extLst>
          </p:cNvPr>
          <p:cNvSpPr/>
          <p:nvPr/>
        </p:nvSpPr>
        <p:spPr>
          <a:xfrm>
            <a:off x="7928780" y="880292"/>
            <a:ext cx="2640248" cy="23144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Taal 2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CA2CEC1-A235-ECD6-FD9E-E62154B8F1AE}"/>
              </a:ext>
            </a:extLst>
          </p:cNvPr>
          <p:cNvSpPr/>
          <p:nvPr/>
        </p:nvSpPr>
        <p:spPr>
          <a:xfrm>
            <a:off x="5199734" y="3194744"/>
            <a:ext cx="5472815" cy="1813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(Common underlying Proficiency)</a:t>
            </a:r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CONTEXT</a:t>
            </a:r>
          </a:p>
          <a:p>
            <a:pPr algn="ctr"/>
            <a:endParaRPr lang="en-GB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2D62D4B-9768-7D85-A48F-D43B486514D3}"/>
              </a:ext>
            </a:extLst>
          </p:cNvPr>
          <p:cNvSpPr/>
          <p:nvPr/>
        </p:nvSpPr>
        <p:spPr>
          <a:xfrm>
            <a:off x="4738968" y="2975212"/>
            <a:ext cx="6424332" cy="360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63A67C-E898-FCC4-5054-8493BDEFBF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035" y="869430"/>
            <a:ext cx="10515600" cy="5801193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accent1"/>
                </a:solidFill>
              </a:rPr>
              <a:t>Kwadrant van </a:t>
            </a:r>
            <a:r>
              <a:rPr lang="nl-NL" sz="3600" noProof="1">
                <a:solidFill>
                  <a:schemeClr val="accent1"/>
                </a:solidFill>
              </a:rPr>
              <a:t>Cummins</a:t>
            </a:r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B114BD4-F89D-DC30-D57A-DD1F46C04A3B}"/>
              </a:ext>
            </a:extLst>
          </p:cNvPr>
          <p:cNvCxnSpPr>
            <a:cxnSpLocks/>
          </p:cNvCxnSpPr>
          <p:nvPr/>
        </p:nvCxnSpPr>
        <p:spPr>
          <a:xfrm>
            <a:off x="5868537" y="2323826"/>
            <a:ext cx="0" cy="3410734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8369F00-BD21-A629-5618-B8BFDD82E85D}"/>
              </a:ext>
            </a:extLst>
          </p:cNvPr>
          <p:cNvCxnSpPr>
            <a:cxnSpLocks/>
          </p:cNvCxnSpPr>
          <p:nvPr/>
        </p:nvCxnSpPr>
        <p:spPr>
          <a:xfrm>
            <a:off x="2968052" y="3810239"/>
            <a:ext cx="5891139" cy="0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CA36098-CF7C-02E3-978A-B072F94E748B}"/>
              </a:ext>
            </a:extLst>
          </p:cNvPr>
          <p:cNvSpPr txBox="1"/>
          <p:nvPr/>
        </p:nvSpPr>
        <p:spPr>
          <a:xfrm>
            <a:off x="4271301" y="1785919"/>
            <a:ext cx="401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Cognitief veeleisend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1325917-C351-33CE-4908-199BF9015E4B}"/>
              </a:ext>
            </a:extLst>
          </p:cNvPr>
          <p:cNvSpPr txBox="1"/>
          <p:nvPr/>
        </p:nvSpPr>
        <p:spPr>
          <a:xfrm>
            <a:off x="696036" y="3442648"/>
            <a:ext cx="2602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Veel steun uit context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7000E96-7B7C-F1E2-9A9C-84DA16FDE947}"/>
              </a:ext>
            </a:extLst>
          </p:cNvPr>
          <p:cNvSpPr txBox="1"/>
          <p:nvPr/>
        </p:nvSpPr>
        <p:spPr>
          <a:xfrm>
            <a:off x="3852471" y="5726327"/>
            <a:ext cx="406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Cognitief niet veeleisend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27AFD72-C2B8-687C-36B4-5F719B0581B2}"/>
              </a:ext>
            </a:extLst>
          </p:cNvPr>
          <p:cNvSpPr txBox="1"/>
          <p:nvPr/>
        </p:nvSpPr>
        <p:spPr>
          <a:xfrm>
            <a:off x="8859191" y="3442648"/>
            <a:ext cx="226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Weinig steun uit context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12B7C2E-7CFA-B775-AB70-23C1EABF9EC6}"/>
              </a:ext>
            </a:extLst>
          </p:cNvPr>
          <p:cNvSpPr txBox="1"/>
          <p:nvPr/>
        </p:nvSpPr>
        <p:spPr>
          <a:xfrm>
            <a:off x="1470369" y="4595840"/>
            <a:ext cx="219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agelijkse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lgemene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aalvaardigheid</a:t>
            </a:r>
          </a:p>
          <a:p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(thuistaal)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11C06C0-FAB7-8183-5EFC-4B626898208F}"/>
              </a:ext>
            </a:extLst>
          </p:cNvPr>
          <p:cNvSpPr txBox="1"/>
          <p:nvPr/>
        </p:nvSpPr>
        <p:spPr>
          <a:xfrm>
            <a:off x="7884604" y="2034727"/>
            <a:ext cx="245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ognitief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cademische </a:t>
            </a:r>
            <a:r>
              <a:rPr lang="nl-NL" sz="2400" b="1" i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aalvaardigheid</a:t>
            </a:r>
          </a:p>
          <a:p>
            <a:r>
              <a:rPr lang="nl-NL" sz="2400" i="1" dirty="0">
                <a:solidFill>
                  <a:schemeClr val="accent5">
                    <a:lumMod val="50000"/>
                  </a:schemeClr>
                </a:solidFill>
              </a:rPr>
              <a:t>(vaktaal)</a:t>
            </a:r>
          </a:p>
        </p:txBody>
      </p:sp>
    </p:spTree>
    <p:extLst>
      <p:ext uri="{BB962C8B-B14F-4D97-AF65-F5344CB8AC3E}">
        <p14:creationId xmlns:p14="http://schemas.microsoft.com/office/powerpoint/2010/main" val="193474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8AB5-31ED-46B0-9417-6E453D75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791" y="959935"/>
            <a:ext cx="8229457" cy="7866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999" dirty="0"/>
              <a:t>Basis voor het vormgeven van didactiek/onderwijs oftewel het MDA-model van Gelder e.a.  </a:t>
            </a:r>
            <a:br>
              <a:rPr lang="nl-NL" sz="1999" dirty="0"/>
            </a:br>
            <a:endParaRPr lang="nl-NL" sz="1999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8BF28-0C6E-EB46-90CD-3B05E588A3D3}"/>
              </a:ext>
            </a:extLst>
          </p:cNvPr>
          <p:cNvSpPr/>
          <p:nvPr/>
        </p:nvSpPr>
        <p:spPr>
          <a:xfrm>
            <a:off x="11936642" y="369925"/>
            <a:ext cx="255357" cy="685621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E35B1-DDF3-0144-B806-1631AA5F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4" y="5393940"/>
            <a:ext cx="1131437" cy="14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F319-7D4F-684F-893D-ABFB3383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44" y="1758497"/>
            <a:ext cx="6866552" cy="4094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CC2E5-50A3-9C44-8C64-0CB2119FFBAE}"/>
              </a:ext>
            </a:extLst>
          </p:cNvPr>
          <p:cNvSpPr/>
          <p:nvPr/>
        </p:nvSpPr>
        <p:spPr>
          <a:xfrm>
            <a:off x="3390737" y="2361003"/>
            <a:ext cx="2752783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Beginsituatie van de leerlingen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732FA-BE29-044D-AC69-CEFA89F5B75C}"/>
              </a:ext>
            </a:extLst>
          </p:cNvPr>
          <p:cNvSpPr/>
          <p:nvPr/>
        </p:nvSpPr>
        <p:spPr>
          <a:xfrm>
            <a:off x="3090413" y="3805729"/>
            <a:ext cx="3353430" cy="369236"/>
          </a:xfrm>
          <a:prstGeom prst="rect">
            <a:avLst/>
          </a:prstGeom>
          <a:solidFill>
            <a:srgbClr val="FBBF24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Doelen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1842F-21D2-764B-8FD8-0A95A68F68F6}"/>
              </a:ext>
            </a:extLst>
          </p:cNvPr>
          <p:cNvSpPr/>
          <p:nvPr/>
        </p:nvSpPr>
        <p:spPr>
          <a:xfrm>
            <a:off x="3090413" y="5024523"/>
            <a:ext cx="3382621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Evaluatie/toetsing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AFBDD-BAAE-534C-891A-E13D2B4D39B3}"/>
              </a:ext>
            </a:extLst>
          </p:cNvPr>
          <p:cNvSpPr/>
          <p:nvPr/>
        </p:nvSpPr>
        <p:spPr>
          <a:xfrm>
            <a:off x="6443842" y="2598828"/>
            <a:ext cx="3176171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Werkvormen/</a:t>
            </a: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leerlingactiviteiten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B65F9-1F6E-A440-86DF-749C295E91CF}"/>
              </a:ext>
            </a:extLst>
          </p:cNvPr>
          <p:cNvSpPr/>
          <p:nvPr/>
        </p:nvSpPr>
        <p:spPr>
          <a:xfrm>
            <a:off x="7172248" y="4562979"/>
            <a:ext cx="1958360" cy="645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Docentactiviteiten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inhoud</a:t>
            </a:r>
            <a:endParaRPr lang="en-US" sz="1799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047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anneke stramien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5E9BCF"/>
      </a:accent1>
      <a:accent2>
        <a:srgbClr val="ED8040"/>
      </a:accent2>
      <a:accent3>
        <a:srgbClr val="FBBE23"/>
      </a:accent3>
      <a:accent4>
        <a:srgbClr val="93C358"/>
      </a:accent4>
      <a:accent5>
        <a:srgbClr val="BF2E31"/>
      </a:accent5>
      <a:accent6>
        <a:srgbClr val="1A1563"/>
      </a:accent6>
      <a:hlink>
        <a:srgbClr val="EC7F41"/>
      </a:hlink>
      <a:folHlink>
        <a:srgbClr val="C02E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1267</Words>
  <Application>Microsoft Office PowerPoint</Application>
  <PresentationFormat>Breedbeeld</PresentationFormat>
  <Paragraphs>212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2" baseType="lpstr">
      <vt:lpstr>Arial</vt:lpstr>
      <vt:lpstr>Avenir Next</vt:lpstr>
      <vt:lpstr>Avenir Next Demi Bold</vt:lpstr>
      <vt:lpstr>Calibri</vt:lpstr>
      <vt:lpstr>Calibri Light</vt:lpstr>
      <vt:lpstr>Muna</vt:lpstr>
      <vt:lpstr>Open Sans</vt:lpstr>
      <vt:lpstr>Open Sans Light</vt:lpstr>
      <vt:lpstr>Kantoorthema</vt:lpstr>
      <vt:lpstr>Taalgericht geschiedenisonderwijs</vt:lpstr>
      <vt:lpstr>Wat horen wij ?</vt:lpstr>
      <vt:lpstr>Uitgangspunten taalgericht vakonderwijs</vt:lpstr>
      <vt:lpstr>Wat gaan we doen?</vt:lpstr>
      <vt:lpstr>Eigen beginsituatie verkennen via DDU</vt:lpstr>
      <vt:lpstr>Wat gaan we doen?</vt:lpstr>
      <vt:lpstr>IJsberg van Cummings over  taal 1 en 2</vt:lpstr>
      <vt:lpstr>PowerPoint-presentatie</vt:lpstr>
      <vt:lpstr>Basis voor het vormgeven van didactiek/onderwijs oftewel het MDA-model van Gelder e.a.   </vt:lpstr>
      <vt:lpstr>Basis voor het vormgeven van didactiek/onderwijs oftewel het MDA-model van Gelder e.a.  Taalgericht aangepast   </vt:lpstr>
      <vt:lpstr>Soorten taal</vt:lpstr>
      <vt:lpstr>Kern van een taalrijke les </vt:lpstr>
      <vt:lpstr>Wat doen deze auteurs om te ondersteunen qua taal?</vt:lpstr>
      <vt:lpstr>Kies welke tekst je gebruikt   En maak een samenvattende tekst  OF bedenk een (ander) einde OF maak een gedicht </vt:lpstr>
      <vt:lpstr>Naar de eigen praktijk</vt:lpstr>
      <vt:lpstr>Wat gaan we doen?</vt:lpstr>
      <vt:lpstr>PowerPoint-presentatie</vt:lpstr>
      <vt:lpstr>Begrippen bij geschiedenis</vt:lpstr>
      <vt:lpstr>Voorbeeld van een complex begrip met steiger</vt:lpstr>
      <vt:lpstr>Werkvormen: Welk woord weg</vt:lpstr>
      <vt:lpstr>Werkvormen: De slimste mens</vt:lpstr>
      <vt:lpstr>    Begrippenkaart opdracht! </vt:lpstr>
      <vt:lpstr>Stappen begrippen opdracht</vt:lpstr>
      <vt:lpstr>Wat zijn steigers? Of is het meer een ‘kontje geven’</vt:lpstr>
      <vt:lpstr>Wat gaan we doen?</vt:lpstr>
      <vt:lpstr>Hoe kun je steigers zetten</vt:lpstr>
      <vt:lpstr>Werken met steigers</vt:lpstr>
      <vt:lpstr>7 soorten examenvragen</vt:lpstr>
      <vt:lpstr>Effect workshop : Kijk met de kennis die je nu aangereikt hebt gekregen naar je eigen praktijk</vt:lpstr>
      <vt:lpstr>Pauze Opdracht (voor wandel liefhebbers)</vt:lpstr>
      <vt:lpstr>Tips</vt:lpstr>
      <vt:lpstr>Welke vragen hebben jullie nog t.a.v. taalgericht vakonderwijs?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Justien Heideman</dc:creator>
  <cp:lastModifiedBy>Reessink, N.R.A. (Niels)</cp:lastModifiedBy>
  <cp:revision>41</cp:revision>
  <dcterms:created xsi:type="dcterms:W3CDTF">2020-11-30T14:44:50Z</dcterms:created>
  <dcterms:modified xsi:type="dcterms:W3CDTF">2023-04-06T07:19:46Z</dcterms:modified>
</cp:coreProperties>
</file>