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86" r:id="rId2"/>
    <p:sldId id="264" r:id="rId3"/>
    <p:sldId id="258" r:id="rId4"/>
    <p:sldId id="876" r:id="rId5"/>
    <p:sldId id="898" r:id="rId6"/>
    <p:sldId id="257" r:id="rId7"/>
    <p:sldId id="895" r:id="rId8"/>
    <p:sldId id="896" r:id="rId9"/>
    <p:sldId id="887" r:id="rId10"/>
    <p:sldId id="260" r:id="rId11"/>
    <p:sldId id="882" r:id="rId12"/>
    <p:sldId id="897" r:id="rId13"/>
    <p:sldId id="883" r:id="rId14"/>
    <p:sldId id="261" r:id="rId15"/>
    <p:sldId id="892" r:id="rId16"/>
    <p:sldId id="891" r:id="rId17"/>
    <p:sldId id="899" r:id="rId18"/>
    <p:sldId id="900" r:id="rId19"/>
    <p:sldId id="888" r:id="rId20"/>
    <p:sldId id="262" r:id="rId21"/>
    <p:sldId id="884" r:id="rId22"/>
    <p:sldId id="885" r:id="rId23"/>
    <p:sldId id="26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C9DAA-2145-472F-B9DE-595D2853B40F}" v="14" dt="2023-04-03T20:59:0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B7CCE-0399-4166-BD90-68363EDFDF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8647F1-CABF-41B3-BBA5-7B9DC3B3F431}">
      <dgm:prSet/>
      <dgm:spPr/>
      <dgm:t>
        <a:bodyPr/>
        <a:lstStyle/>
        <a:p>
          <a:r>
            <a:rPr lang="en-US" dirty="0" err="1"/>
            <a:t>Taaldoelen</a:t>
          </a:r>
          <a:r>
            <a:rPr lang="en-US" dirty="0"/>
            <a:t> in </a:t>
          </a:r>
          <a:r>
            <a:rPr lang="en-US" dirty="0" err="1"/>
            <a:t>combinatie</a:t>
          </a:r>
          <a:r>
            <a:rPr lang="en-US" dirty="0"/>
            <a:t> met </a:t>
          </a:r>
          <a:r>
            <a:rPr lang="en-US" dirty="0" err="1"/>
            <a:t>vakdoelen</a:t>
          </a:r>
          <a:endParaRPr lang="en-US" dirty="0"/>
        </a:p>
      </dgm:t>
    </dgm:pt>
    <dgm:pt modelId="{2D3E7532-5B73-43B1-8F27-C4E1B761094E}" type="parTrans" cxnId="{8254C0E2-567D-4EBA-A18D-3AD6790F650D}">
      <dgm:prSet/>
      <dgm:spPr/>
      <dgm:t>
        <a:bodyPr/>
        <a:lstStyle/>
        <a:p>
          <a:endParaRPr lang="en-US"/>
        </a:p>
      </dgm:t>
    </dgm:pt>
    <dgm:pt modelId="{F7269245-2959-42E2-9F48-21E0FE2D990B}" type="sibTrans" cxnId="{8254C0E2-567D-4EBA-A18D-3AD6790F650D}">
      <dgm:prSet/>
      <dgm:spPr/>
      <dgm:t>
        <a:bodyPr/>
        <a:lstStyle/>
        <a:p>
          <a:endParaRPr lang="en-US"/>
        </a:p>
      </dgm:t>
    </dgm:pt>
    <dgm:pt modelId="{5A7E117E-6DEF-4014-BFF5-961399679655}">
      <dgm:prSet/>
      <dgm:spPr/>
      <dgm:t>
        <a:bodyPr/>
        <a:lstStyle/>
        <a:p>
          <a:r>
            <a:rPr lang="en-US"/>
            <a:t>Context aanbieden (ook koppelen aan voorkennis)</a:t>
          </a:r>
        </a:p>
      </dgm:t>
    </dgm:pt>
    <dgm:pt modelId="{00BC5948-6311-4133-83EE-94BACC98B26A}" type="parTrans" cxnId="{EB6F415E-2320-4983-98B0-B3F0A6CC8753}">
      <dgm:prSet/>
      <dgm:spPr/>
      <dgm:t>
        <a:bodyPr/>
        <a:lstStyle/>
        <a:p>
          <a:endParaRPr lang="en-US"/>
        </a:p>
      </dgm:t>
    </dgm:pt>
    <dgm:pt modelId="{F2BC74B1-E889-428C-95A7-768D9CF5DA0C}" type="sibTrans" cxnId="{EB6F415E-2320-4983-98B0-B3F0A6CC8753}">
      <dgm:prSet/>
      <dgm:spPr/>
      <dgm:t>
        <a:bodyPr/>
        <a:lstStyle/>
        <a:p>
          <a:endParaRPr lang="en-US"/>
        </a:p>
      </dgm:t>
    </dgm:pt>
    <dgm:pt modelId="{0AF70EEC-8B3F-4F16-82C8-5761EEEBBABC}">
      <dgm:prSet/>
      <dgm:spPr/>
      <dgm:t>
        <a:bodyPr/>
        <a:lstStyle/>
        <a:p>
          <a:r>
            <a:rPr lang="en-US"/>
            <a:t>Interactie organiseren om op allerlei manieren te communiceren</a:t>
          </a:r>
        </a:p>
      </dgm:t>
    </dgm:pt>
    <dgm:pt modelId="{C5022598-29C7-4476-8D9C-A1039C43B0D0}" type="parTrans" cxnId="{0D934BE0-7CC9-4D3B-8D3F-769B80C62060}">
      <dgm:prSet/>
      <dgm:spPr/>
      <dgm:t>
        <a:bodyPr/>
        <a:lstStyle/>
        <a:p>
          <a:endParaRPr lang="en-US"/>
        </a:p>
      </dgm:t>
    </dgm:pt>
    <dgm:pt modelId="{08063DE6-07C2-4336-B2E9-DF09711A5141}" type="sibTrans" cxnId="{0D934BE0-7CC9-4D3B-8D3F-769B80C62060}">
      <dgm:prSet/>
      <dgm:spPr/>
      <dgm:t>
        <a:bodyPr/>
        <a:lstStyle/>
        <a:p>
          <a:endParaRPr lang="en-US"/>
        </a:p>
      </dgm:t>
    </dgm:pt>
    <dgm:pt modelId="{1B2EEA81-80AA-46F9-A2C1-A0D00A800415}" type="pres">
      <dgm:prSet presAssocID="{DBDB7CCE-0399-4166-BD90-68363EDFDF96}" presName="linear" presStyleCnt="0">
        <dgm:presLayoutVars>
          <dgm:animLvl val="lvl"/>
          <dgm:resizeHandles val="exact"/>
        </dgm:presLayoutVars>
      </dgm:prSet>
      <dgm:spPr/>
    </dgm:pt>
    <dgm:pt modelId="{2550B2F8-EE51-4573-862E-1093F3445B59}" type="pres">
      <dgm:prSet presAssocID="{A68647F1-CABF-41B3-BBA5-7B9DC3B3F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BEE317-2479-47A6-A358-C9DE9F95B70A}" type="pres">
      <dgm:prSet presAssocID="{F7269245-2959-42E2-9F48-21E0FE2D990B}" presName="spacer" presStyleCnt="0"/>
      <dgm:spPr/>
    </dgm:pt>
    <dgm:pt modelId="{D2EA46C1-8668-4720-8AF2-0D7E94111CD9}" type="pres">
      <dgm:prSet presAssocID="{5A7E117E-6DEF-4014-BFF5-9613996796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A48463-4C72-437A-8810-32B4C353A764}" type="pres">
      <dgm:prSet presAssocID="{F2BC74B1-E889-428C-95A7-768D9CF5DA0C}" presName="spacer" presStyleCnt="0"/>
      <dgm:spPr/>
    </dgm:pt>
    <dgm:pt modelId="{29D523F7-94CE-4D62-AF43-33A6B9E239AB}" type="pres">
      <dgm:prSet presAssocID="{0AF70EEC-8B3F-4F16-82C8-5761EEEBBA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6F415E-2320-4983-98B0-B3F0A6CC8753}" srcId="{DBDB7CCE-0399-4166-BD90-68363EDFDF96}" destId="{5A7E117E-6DEF-4014-BFF5-961399679655}" srcOrd="1" destOrd="0" parTransId="{00BC5948-6311-4133-83EE-94BACC98B26A}" sibTransId="{F2BC74B1-E889-428C-95A7-768D9CF5DA0C}"/>
    <dgm:cxn modelId="{5D9A6C62-4FCB-49FF-B532-C952EF271A14}" type="presOf" srcId="{A68647F1-CABF-41B3-BBA5-7B9DC3B3F431}" destId="{2550B2F8-EE51-4573-862E-1093F3445B59}" srcOrd="0" destOrd="0" presId="urn:microsoft.com/office/officeart/2005/8/layout/vList2"/>
    <dgm:cxn modelId="{CE5CBE63-7539-4790-902E-0C9F69BC56C9}" type="presOf" srcId="{DBDB7CCE-0399-4166-BD90-68363EDFDF96}" destId="{1B2EEA81-80AA-46F9-A2C1-A0D00A800415}" srcOrd="0" destOrd="0" presId="urn:microsoft.com/office/officeart/2005/8/layout/vList2"/>
    <dgm:cxn modelId="{8F1C266E-CE8D-4576-9886-2140ECCB0BF6}" type="presOf" srcId="{0AF70EEC-8B3F-4F16-82C8-5761EEEBBABC}" destId="{29D523F7-94CE-4D62-AF43-33A6B9E239AB}" srcOrd="0" destOrd="0" presId="urn:microsoft.com/office/officeart/2005/8/layout/vList2"/>
    <dgm:cxn modelId="{0D934BE0-7CC9-4D3B-8D3F-769B80C62060}" srcId="{DBDB7CCE-0399-4166-BD90-68363EDFDF96}" destId="{0AF70EEC-8B3F-4F16-82C8-5761EEEBBABC}" srcOrd="2" destOrd="0" parTransId="{C5022598-29C7-4476-8D9C-A1039C43B0D0}" sibTransId="{08063DE6-07C2-4336-B2E9-DF09711A5141}"/>
    <dgm:cxn modelId="{8254C0E2-567D-4EBA-A18D-3AD6790F650D}" srcId="{DBDB7CCE-0399-4166-BD90-68363EDFDF96}" destId="{A68647F1-CABF-41B3-BBA5-7B9DC3B3F431}" srcOrd="0" destOrd="0" parTransId="{2D3E7532-5B73-43B1-8F27-C4E1B761094E}" sibTransId="{F7269245-2959-42E2-9F48-21E0FE2D990B}"/>
    <dgm:cxn modelId="{F29254FA-81F0-48F2-89A8-A8C7F858A2D2}" type="presOf" srcId="{5A7E117E-6DEF-4014-BFF5-961399679655}" destId="{D2EA46C1-8668-4720-8AF2-0D7E94111CD9}" srcOrd="0" destOrd="0" presId="urn:microsoft.com/office/officeart/2005/8/layout/vList2"/>
    <dgm:cxn modelId="{425315A4-A85B-4439-B921-FEB86EFA3FA2}" type="presParOf" srcId="{1B2EEA81-80AA-46F9-A2C1-A0D00A800415}" destId="{2550B2F8-EE51-4573-862E-1093F3445B59}" srcOrd="0" destOrd="0" presId="urn:microsoft.com/office/officeart/2005/8/layout/vList2"/>
    <dgm:cxn modelId="{2880C407-FFA5-45E7-B239-E3BFC7AA6864}" type="presParOf" srcId="{1B2EEA81-80AA-46F9-A2C1-A0D00A800415}" destId="{38BEE317-2479-47A6-A358-C9DE9F95B70A}" srcOrd="1" destOrd="0" presId="urn:microsoft.com/office/officeart/2005/8/layout/vList2"/>
    <dgm:cxn modelId="{C8345AD9-BE37-4B51-A9B7-DCEA9A1755F0}" type="presParOf" srcId="{1B2EEA81-80AA-46F9-A2C1-A0D00A800415}" destId="{D2EA46C1-8668-4720-8AF2-0D7E94111CD9}" srcOrd="2" destOrd="0" presId="urn:microsoft.com/office/officeart/2005/8/layout/vList2"/>
    <dgm:cxn modelId="{13DF7815-CD8D-4491-A375-52450EC612CD}" type="presParOf" srcId="{1B2EEA81-80AA-46F9-A2C1-A0D00A800415}" destId="{FBA48463-4C72-437A-8810-32B4C353A764}" srcOrd="3" destOrd="0" presId="urn:microsoft.com/office/officeart/2005/8/layout/vList2"/>
    <dgm:cxn modelId="{D2013F1D-6876-4F5C-89C3-DC301F76F976}" type="presParOf" srcId="{1B2EEA81-80AA-46F9-A2C1-A0D00A800415}" destId="{29D523F7-94CE-4D62-AF43-33A6B9E239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14E3-AE5B-4A4E-81EB-4292CBEC2C4E}">
      <dgm:prSet custT="1"/>
      <dgm:spPr/>
      <dgm:t>
        <a:bodyPr/>
        <a:lstStyle/>
        <a:p>
          <a:r>
            <a:rPr lang="nl-NL" sz="2800" dirty="0"/>
            <a:t> A) Vastleggen</a:t>
          </a:r>
          <a:endParaRPr lang="en-US" sz="2800" dirty="0"/>
        </a:p>
      </dgm:t>
    </dgm:pt>
    <dgm:pt modelId="{19CFAFF2-DB37-4D4B-B8AE-CCF5134DF0C8}" type="parTrans" cxnId="{B6C248BC-E162-4651-94ED-95A67A049196}">
      <dgm:prSet/>
      <dgm:spPr/>
      <dgm:t>
        <a:bodyPr/>
        <a:lstStyle/>
        <a:p>
          <a:endParaRPr lang="en-US"/>
        </a:p>
      </dgm:t>
    </dgm:pt>
    <dgm:pt modelId="{FC48E4E8-ABBD-4642-BFC7-CA4EFBE650BC}" type="sibTrans" cxnId="{B6C248BC-E162-4651-94ED-95A67A049196}">
      <dgm:prSet/>
      <dgm:spPr/>
      <dgm:t>
        <a:bodyPr/>
        <a:lstStyle/>
        <a:p>
          <a:endParaRPr lang="en-US"/>
        </a:p>
      </dgm:t>
    </dgm:pt>
    <dgm:pt modelId="{8AC6784C-581B-4C46-B5BC-6ADD9A7E59DA}">
      <dgm:prSet custT="1"/>
      <dgm:spPr/>
      <dgm:t>
        <a:bodyPr/>
        <a:lstStyle/>
        <a:p>
          <a:r>
            <a:rPr lang="nl-NL" sz="2800" dirty="0"/>
            <a:t>B) Verklaren</a:t>
          </a:r>
          <a:endParaRPr lang="en-US" sz="2800" dirty="0"/>
        </a:p>
      </dgm:t>
    </dgm:pt>
    <dgm:pt modelId="{A0323A3E-8675-47A7-8720-2E052F97D152}" type="parTrans" cxnId="{CB9DB1A7-7C63-4438-848C-8CB7B57166C8}">
      <dgm:prSet/>
      <dgm:spPr/>
      <dgm:t>
        <a:bodyPr/>
        <a:lstStyle/>
        <a:p>
          <a:endParaRPr lang="en-US"/>
        </a:p>
      </dgm:t>
    </dgm:pt>
    <dgm:pt modelId="{8A4014D0-293C-4A32-8599-2A88ECACEC3E}" type="sibTrans" cxnId="{CB9DB1A7-7C63-4438-848C-8CB7B57166C8}">
      <dgm:prSet/>
      <dgm:spPr/>
      <dgm:t>
        <a:bodyPr/>
        <a:lstStyle/>
        <a:p>
          <a:endParaRPr lang="en-US"/>
        </a:p>
      </dgm:t>
    </dgm:pt>
    <dgm:pt modelId="{9C49E974-F1C1-44FA-A96B-A6120E6E42D5}">
      <dgm:prSet custT="1"/>
      <dgm:spPr/>
      <dgm:t>
        <a:bodyPr/>
        <a:lstStyle/>
        <a:p>
          <a:r>
            <a:rPr lang="nl-NL" sz="2800" dirty="0"/>
            <a:t>C) Beargumenteren</a:t>
          </a:r>
          <a:endParaRPr lang="en-US" sz="2800" dirty="0"/>
        </a:p>
      </dgm:t>
    </dgm:pt>
    <dgm:pt modelId="{5D84B119-5434-4F45-AE76-30A45CDBF43D}" type="parTrans" cxnId="{6D82907B-9DB3-4578-9785-DE00D9429B7D}">
      <dgm:prSet/>
      <dgm:spPr/>
      <dgm:t>
        <a:bodyPr/>
        <a:lstStyle/>
        <a:p>
          <a:endParaRPr lang="en-US"/>
        </a:p>
      </dgm:t>
    </dgm:pt>
    <dgm:pt modelId="{8A6B8B09-3D99-4B9B-AAD0-A861DBECD0E9}" type="sibTrans" cxnId="{6D82907B-9DB3-4578-9785-DE00D9429B7D}">
      <dgm:prSet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  <dgm:pt modelId="{0837B8BA-6106-493D-98D8-05A55D84E122}" type="pres">
      <dgm:prSet presAssocID="{963C14E3-AE5B-4A4E-81EB-4292CBEC2C4E}" presName="linNode" presStyleCnt="0"/>
      <dgm:spPr/>
    </dgm:pt>
    <dgm:pt modelId="{1C3BF9AE-8B2D-461C-9EB8-24B416594517}" type="pres">
      <dgm:prSet presAssocID="{963C14E3-AE5B-4A4E-81EB-4292CBEC2C4E}" presName="parentText" presStyleLbl="node1" presStyleIdx="0" presStyleCnt="3" custScaleX="140284">
        <dgm:presLayoutVars>
          <dgm:chMax val="1"/>
          <dgm:bulletEnabled val="1"/>
        </dgm:presLayoutVars>
      </dgm:prSet>
      <dgm:spPr/>
    </dgm:pt>
    <dgm:pt modelId="{B73CFEF0-BAE0-4F9A-892E-F8BD8D29A5BC}" type="pres">
      <dgm:prSet presAssocID="{FC48E4E8-ABBD-4642-BFC7-CA4EFBE650BC}" presName="sp" presStyleCnt="0"/>
      <dgm:spPr/>
    </dgm:pt>
    <dgm:pt modelId="{3424090E-F421-4544-B151-E813AB647F03}" type="pres">
      <dgm:prSet presAssocID="{8AC6784C-581B-4C46-B5BC-6ADD9A7E59DA}" presName="linNode" presStyleCnt="0"/>
      <dgm:spPr/>
    </dgm:pt>
    <dgm:pt modelId="{E14855DA-8EDB-4E6A-9FFF-74A229F165B8}" type="pres">
      <dgm:prSet presAssocID="{8AC6784C-581B-4C46-B5BC-6ADD9A7E59DA}" presName="parentText" presStyleLbl="node1" presStyleIdx="1" presStyleCnt="3" custScaleX="140208">
        <dgm:presLayoutVars>
          <dgm:chMax val="1"/>
          <dgm:bulletEnabled val="1"/>
        </dgm:presLayoutVars>
      </dgm:prSet>
      <dgm:spPr/>
    </dgm:pt>
    <dgm:pt modelId="{7D5DB087-0522-418C-9F19-D34F47EE99F6}" type="pres">
      <dgm:prSet presAssocID="{8A4014D0-293C-4A32-8599-2A88ECACEC3E}" presName="sp" presStyleCnt="0"/>
      <dgm:spPr/>
    </dgm:pt>
    <dgm:pt modelId="{3E83EDCD-0EFB-4BD6-98BA-BA3D42D48EED}" type="pres">
      <dgm:prSet presAssocID="{9C49E974-F1C1-44FA-A96B-A6120E6E42D5}" presName="linNode" presStyleCnt="0"/>
      <dgm:spPr/>
    </dgm:pt>
    <dgm:pt modelId="{BA8B7CBA-CB7C-467C-94FE-BB337573A5DC}" type="pres">
      <dgm:prSet presAssocID="{9C49E974-F1C1-44FA-A96B-A6120E6E42D5}" presName="parentText" presStyleLbl="node1" presStyleIdx="2" presStyleCnt="3" custScaleX="137700">
        <dgm:presLayoutVars>
          <dgm:chMax val="1"/>
          <dgm:bulletEnabled val="1"/>
        </dgm:presLayoutVars>
      </dgm:prSet>
      <dgm:spPr/>
    </dgm:pt>
  </dgm:ptLst>
  <dgm:cxnLst>
    <dgm:cxn modelId="{CAA0E73E-D640-4872-84E0-8457003385EB}" type="presOf" srcId="{963C14E3-AE5B-4A4E-81EB-4292CBEC2C4E}" destId="{1C3BF9AE-8B2D-461C-9EB8-24B416594517}" srcOrd="0" destOrd="0" presId="urn:microsoft.com/office/officeart/2005/8/layout/vList5"/>
    <dgm:cxn modelId="{E616926B-A256-44C4-8612-DAF776DA627B}" type="presOf" srcId="{86060EE4-8520-400F-96E5-1B2B78A99860}" destId="{268035EF-D183-4B99-89DC-A31F2B1F21F1}" srcOrd="0" destOrd="0" presId="urn:microsoft.com/office/officeart/2005/8/layout/vList5"/>
    <dgm:cxn modelId="{4002C56B-D11E-4694-809B-C1AEE5F4A8B0}" type="presOf" srcId="{8AC6784C-581B-4C46-B5BC-6ADD9A7E59DA}" destId="{E14855DA-8EDB-4E6A-9FFF-74A229F165B8}" srcOrd="0" destOrd="0" presId="urn:microsoft.com/office/officeart/2005/8/layout/vList5"/>
    <dgm:cxn modelId="{6D82907B-9DB3-4578-9785-DE00D9429B7D}" srcId="{86060EE4-8520-400F-96E5-1B2B78A99860}" destId="{9C49E974-F1C1-44FA-A96B-A6120E6E42D5}" srcOrd="2" destOrd="0" parTransId="{5D84B119-5434-4F45-AE76-30A45CDBF43D}" sibTransId="{8A6B8B09-3D99-4B9B-AAD0-A861DBECD0E9}"/>
    <dgm:cxn modelId="{CB9DB1A7-7C63-4438-848C-8CB7B57166C8}" srcId="{86060EE4-8520-400F-96E5-1B2B78A99860}" destId="{8AC6784C-581B-4C46-B5BC-6ADD9A7E59DA}" srcOrd="1" destOrd="0" parTransId="{A0323A3E-8675-47A7-8720-2E052F97D152}" sibTransId="{8A4014D0-293C-4A32-8599-2A88ECACEC3E}"/>
    <dgm:cxn modelId="{B6C248BC-E162-4651-94ED-95A67A049196}" srcId="{86060EE4-8520-400F-96E5-1B2B78A99860}" destId="{963C14E3-AE5B-4A4E-81EB-4292CBEC2C4E}" srcOrd="0" destOrd="0" parTransId="{19CFAFF2-DB37-4D4B-B8AE-CCF5134DF0C8}" sibTransId="{FC48E4E8-ABBD-4642-BFC7-CA4EFBE650BC}"/>
    <dgm:cxn modelId="{C28AE9C6-9C26-44D4-A764-313FEB8BA46C}" type="presOf" srcId="{9C49E974-F1C1-44FA-A96B-A6120E6E42D5}" destId="{BA8B7CBA-CB7C-467C-94FE-BB337573A5DC}" srcOrd="0" destOrd="0" presId="urn:microsoft.com/office/officeart/2005/8/layout/vList5"/>
    <dgm:cxn modelId="{EAAB391F-E500-402D-A1DA-ADB29C4F611D}" type="presParOf" srcId="{268035EF-D183-4B99-89DC-A31F2B1F21F1}" destId="{0837B8BA-6106-493D-98D8-05A55D84E122}" srcOrd="0" destOrd="0" presId="urn:microsoft.com/office/officeart/2005/8/layout/vList5"/>
    <dgm:cxn modelId="{B83072BA-D018-439A-82A4-4774F60BCB90}" type="presParOf" srcId="{0837B8BA-6106-493D-98D8-05A55D84E122}" destId="{1C3BF9AE-8B2D-461C-9EB8-24B416594517}" srcOrd="0" destOrd="0" presId="urn:microsoft.com/office/officeart/2005/8/layout/vList5"/>
    <dgm:cxn modelId="{D1944CFF-B7DF-481E-AA84-B63502E6E0A2}" type="presParOf" srcId="{268035EF-D183-4B99-89DC-A31F2B1F21F1}" destId="{B73CFEF0-BAE0-4F9A-892E-F8BD8D29A5BC}" srcOrd="1" destOrd="0" presId="urn:microsoft.com/office/officeart/2005/8/layout/vList5"/>
    <dgm:cxn modelId="{E13B144E-BD88-4B8C-86C0-FF1E8AC1E9E5}" type="presParOf" srcId="{268035EF-D183-4B99-89DC-A31F2B1F21F1}" destId="{3424090E-F421-4544-B151-E813AB647F03}" srcOrd="2" destOrd="0" presId="urn:microsoft.com/office/officeart/2005/8/layout/vList5"/>
    <dgm:cxn modelId="{910B0AE9-3B5C-4DA7-98C1-CFE59CC26125}" type="presParOf" srcId="{3424090E-F421-4544-B151-E813AB647F03}" destId="{E14855DA-8EDB-4E6A-9FFF-74A229F165B8}" srcOrd="0" destOrd="0" presId="urn:microsoft.com/office/officeart/2005/8/layout/vList5"/>
    <dgm:cxn modelId="{1D3E4889-FC74-4297-944D-2D7CF27419C9}" type="presParOf" srcId="{268035EF-D183-4B99-89DC-A31F2B1F21F1}" destId="{7D5DB087-0522-418C-9F19-D34F47EE99F6}" srcOrd="3" destOrd="0" presId="urn:microsoft.com/office/officeart/2005/8/layout/vList5"/>
    <dgm:cxn modelId="{74D58B58-CA5B-4364-97D5-D0B25DF1CEF7}" type="presParOf" srcId="{268035EF-D183-4B99-89DC-A31F2B1F21F1}" destId="{3E83EDCD-0EFB-4BD6-98BA-BA3D42D48EED}" srcOrd="4" destOrd="0" presId="urn:microsoft.com/office/officeart/2005/8/layout/vList5"/>
    <dgm:cxn modelId="{A3A4B3A6-825A-40FA-9BE7-0623541987A1}" type="presParOf" srcId="{3E83EDCD-0EFB-4BD6-98BA-BA3D42D48EED}" destId="{BA8B7CBA-CB7C-467C-94FE-BB337573A5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616926B-A256-44C4-8612-DAF776DA627B}" type="presOf" srcId="{86060EE4-8520-400F-96E5-1B2B78A99860}" destId="{268035EF-D183-4B99-89DC-A31F2B1F21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14E3-AE5B-4A4E-81EB-4292CBEC2C4E}">
      <dgm:prSet custT="1"/>
      <dgm:spPr/>
      <dgm:t>
        <a:bodyPr/>
        <a:lstStyle/>
        <a:p>
          <a:r>
            <a:rPr lang="nl-NL" sz="2800" dirty="0"/>
            <a:t> 1) Chronologievragen</a:t>
          </a:r>
          <a:endParaRPr lang="en-US" sz="2800" dirty="0"/>
        </a:p>
      </dgm:t>
    </dgm:pt>
    <dgm:pt modelId="{19CFAFF2-DB37-4D4B-B8AE-CCF5134DF0C8}" type="parTrans" cxnId="{B6C248BC-E162-4651-94ED-95A67A049196}">
      <dgm:prSet/>
      <dgm:spPr/>
      <dgm:t>
        <a:bodyPr/>
        <a:lstStyle/>
        <a:p>
          <a:endParaRPr lang="en-US"/>
        </a:p>
      </dgm:t>
    </dgm:pt>
    <dgm:pt modelId="{FC48E4E8-ABBD-4642-BFC7-CA4EFBE650BC}" type="sibTrans" cxnId="{B6C248BC-E162-4651-94ED-95A67A049196}">
      <dgm:prSet/>
      <dgm:spPr/>
      <dgm:t>
        <a:bodyPr/>
        <a:lstStyle/>
        <a:p>
          <a:endParaRPr lang="en-US"/>
        </a:p>
      </dgm:t>
    </dgm:pt>
    <dgm:pt modelId="{8AC6784C-581B-4C46-B5BC-6ADD9A7E59DA}">
      <dgm:prSet custT="1"/>
      <dgm:spPr/>
      <dgm:t>
        <a:bodyPr/>
        <a:lstStyle/>
        <a:p>
          <a:r>
            <a:rPr lang="nl-NL" sz="2800" dirty="0"/>
            <a:t>2) Verbandvragen</a:t>
          </a:r>
          <a:endParaRPr lang="en-US" sz="2800" dirty="0"/>
        </a:p>
      </dgm:t>
    </dgm:pt>
    <dgm:pt modelId="{A0323A3E-8675-47A7-8720-2E052F97D152}" type="parTrans" cxnId="{CB9DB1A7-7C63-4438-848C-8CB7B57166C8}">
      <dgm:prSet/>
      <dgm:spPr/>
      <dgm:t>
        <a:bodyPr/>
        <a:lstStyle/>
        <a:p>
          <a:endParaRPr lang="en-US"/>
        </a:p>
      </dgm:t>
    </dgm:pt>
    <dgm:pt modelId="{8A4014D0-293C-4A32-8599-2A88ECACEC3E}" type="sibTrans" cxnId="{CB9DB1A7-7C63-4438-848C-8CB7B57166C8}">
      <dgm:prSet/>
      <dgm:spPr/>
      <dgm:t>
        <a:bodyPr/>
        <a:lstStyle/>
        <a:p>
          <a:endParaRPr lang="en-US"/>
        </a:p>
      </dgm:t>
    </dgm:pt>
    <dgm:pt modelId="{9C49E974-F1C1-44FA-A96B-A6120E6E42D5}">
      <dgm:prSet custT="1"/>
      <dgm:spPr/>
      <dgm:t>
        <a:bodyPr/>
        <a:lstStyle/>
        <a:p>
          <a:r>
            <a:rPr lang="nl-NL" sz="2800" dirty="0"/>
            <a:t>3) Continuïteit en</a:t>
          </a:r>
        </a:p>
        <a:p>
          <a:r>
            <a:rPr lang="nl-NL" sz="2800" dirty="0"/>
            <a:t>Verandering</a:t>
          </a:r>
          <a:endParaRPr lang="en-US" sz="2800" dirty="0"/>
        </a:p>
      </dgm:t>
    </dgm:pt>
    <dgm:pt modelId="{5D84B119-5434-4F45-AE76-30A45CDBF43D}" type="parTrans" cxnId="{6D82907B-9DB3-4578-9785-DE00D9429B7D}">
      <dgm:prSet/>
      <dgm:spPr/>
      <dgm:t>
        <a:bodyPr/>
        <a:lstStyle/>
        <a:p>
          <a:endParaRPr lang="en-US"/>
        </a:p>
      </dgm:t>
    </dgm:pt>
    <dgm:pt modelId="{8A6B8B09-3D99-4B9B-AAD0-A861DBECD0E9}" type="sibTrans" cxnId="{6D82907B-9DB3-4578-9785-DE00D9429B7D}">
      <dgm:prSet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  <dgm:pt modelId="{0837B8BA-6106-493D-98D8-05A55D84E122}" type="pres">
      <dgm:prSet presAssocID="{963C14E3-AE5B-4A4E-81EB-4292CBEC2C4E}" presName="linNode" presStyleCnt="0"/>
      <dgm:spPr/>
    </dgm:pt>
    <dgm:pt modelId="{1C3BF9AE-8B2D-461C-9EB8-24B416594517}" type="pres">
      <dgm:prSet presAssocID="{963C14E3-AE5B-4A4E-81EB-4292CBEC2C4E}" presName="parentText" presStyleLbl="node1" presStyleIdx="0" presStyleCnt="3" custScaleX="141903" custScaleY="19921" custLinFactNeighborX="-70919" custLinFactNeighborY="-12787">
        <dgm:presLayoutVars>
          <dgm:chMax val="1"/>
          <dgm:bulletEnabled val="1"/>
        </dgm:presLayoutVars>
      </dgm:prSet>
      <dgm:spPr/>
    </dgm:pt>
    <dgm:pt modelId="{B73CFEF0-BAE0-4F9A-892E-F8BD8D29A5BC}" type="pres">
      <dgm:prSet presAssocID="{FC48E4E8-ABBD-4642-BFC7-CA4EFBE650BC}" presName="sp" presStyleCnt="0"/>
      <dgm:spPr/>
    </dgm:pt>
    <dgm:pt modelId="{3424090E-F421-4544-B151-E813AB647F03}" type="pres">
      <dgm:prSet presAssocID="{8AC6784C-581B-4C46-B5BC-6ADD9A7E59DA}" presName="linNode" presStyleCnt="0"/>
      <dgm:spPr/>
    </dgm:pt>
    <dgm:pt modelId="{E14855DA-8EDB-4E6A-9FFF-74A229F165B8}" type="pres">
      <dgm:prSet presAssocID="{8AC6784C-581B-4C46-B5BC-6ADD9A7E59DA}" presName="parentText" presStyleLbl="node1" presStyleIdx="1" presStyleCnt="3" custScaleX="140208" custScaleY="19382" custLinFactNeighborX="-66173" custLinFactNeighborY="-13459">
        <dgm:presLayoutVars>
          <dgm:chMax val="1"/>
          <dgm:bulletEnabled val="1"/>
        </dgm:presLayoutVars>
      </dgm:prSet>
      <dgm:spPr/>
    </dgm:pt>
    <dgm:pt modelId="{7D5DB087-0522-418C-9F19-D34F47EE99F6}" type="pres">
      <dgm:prSet presAssocID="{8A4014D0-293C-4A32-8599-2A88ECACEC3E}" presName="sp" presStyleCnt="0"/>
      <dgm:spPr/>
    </dgm:pt>
    <dgm:pt modelId="{3E83EDCD-0EFB-4BD6-98BA-BA3D42D48EED}" type="pres">
      <dgm:prSet presAssocID="{9C49E974-F1C1-44FA-A96B-A6120E6E42D5}" presName="linNode" presStyleCnt="0"/>
      <dgm:spPr/>
    </dgm:pt>
    <dgm:pt modelId="{BA8B7CBA-CB7C-467C-94FE-BB337573A5DC}" type="pres">
      <dgm:prSet presAssocID="{9C49E974-F1C1-44FA-A96B-A6120E6E42D5}" presName="parentText" presStyleLbl="node1" presStyleIdx="2" presStyleCnt="3" custScaleX="137700" custScaleY="24151" custLinFactNeighborX="-67937" custLinFactNeighborY="-12311">
        <dgm:presLayoutVars>
          <dgm:chMax val="1"/>
          <dgm:bulletEnabled val="1"/>
        </dgm:presLayoutVars>
      </dgm:prSet>
      <dgm:spPr/>
    </dgm:pt>
  </dgm:ptLst>
  <dgm:cxnLst>
    <dgm:cxn modelId="{CAA0E73E-D640-4872-84E0-8457003385EB}" type="presOf" srcId="{963C14E3-AE5B-4A4E-81EB-4292CBEC2C4E}" destId="{1C3BF9AE-8B2D-461C-9EB8-24B416594517}" srcOrd="0" destOrd="0" presId="urn:microsoft.com/office/officeart/2005/8/layout/vList5"/>
    <dgm:cxn modelId="{E616926B-A256-44C4-8612-DAF776DA627B}" type="presOf" srcId="{86060EE4-8520-400F-96E5-1B2B78A99860}" destId="{268035EF-D183-4B99-89DC-A31F2B1F21F1}" srcOrd="0" destOrd="0" presId="urn:microsoft.com/office/officeart/2005/8/layout/vList5"/>
    <dgm:cxn modelId="{4002C56B-D11E-4694-809B-C1AEE5F4A8B0}" type="presOf" srcId="{8AC6784C-581B-4C46-B5BC-6ADD9A7E59DA}" destId="{E14855DA-8EDB-4E6A-9FFF-74A229F165B8}" srcOrd="0" destOrd="0" presId="urn:microsoft.com/office/officeart/2005/8/layout/vList5"/>
    <dgm:cxn modelId="{6D82907B-9DB3-4578-9785-DE00D9429B7D}" srcId="{86060EE4-8520-400F-96E5-1B2B78A99860}" destId="{9C49E974-F1C1-44FA-A96B-A6120E6E42D5}" srcOrd="2" destOrd="0" parTransId="{5D84B119-5434-4F45-AE76-30A45CDBF43D}" sibTransId="{8A6B8B09-3D99-4B9B-AAD0-A861DBECD0E9}"/>
    <dgm:cxn modelId="{CB9DB1A7-7C63-4438-848C-8CB7B57166C8}" srcId="{86060EE4-8520-400F-96E5-1B2B78A99860}" destId="{8AC6784C-581B-4C46-B5BC-6ADD9A7E59DA}" srcOrd="1" destOrd="0" parTransId="{A0323A3E-8675-47A7-8720-2E052F97D152}" sibTransId="{8A4014D0-293C-4A32-8599-2A88ECACEC3E}"/>
    <dgm:cxn modelId="{B6C248BC-E162-4651-94ED-95A67A049196}" srcId="{86060EE4-8520-400F-96E5-1B2B78A99860}" destId="{963C14E3-AE5B-4A4E-81EB-4292CBEC2C4E}" srcOrd="0" destOrd="0" parTransId="{19CFAFF2-DB37-4D4B-B8AE-CCF5134DF0C8}" sibTransId="{FC48E4E8-ABBD-4642-BFC7-CA4EFBE650BC}"/>
    <dgm:cxn modelId="{C28AE9C6-9C26-44D4-A764-313FEB8BA46C}" type="presOf" srcId="{9C49E974-F1C1-44FA-A96B-A6120E6E42D5}" destId="{BA8B7CBA-CB7C-467C-94FE-BB337573A5DC}" srcOrd="0" destOrd="0" presId="urn:microsoft.com/office/officeart/2005/8/layout/vList5"/>
    <dgm:cxn modelId="{EAAB391F-E500-402D-A1DA-ADB29C4F611D}" type="presParOf" srcId="{268035EF-D183-4B99-89DC-A31F2B1F21F1}" destId="{0837B8BA-6106-493D-98D8-05A55D84E122}" srcOrd="0" destOrd="0" presId="urn:microsoft.com/office/officeart/2005/8/layout/vList5"/>
    <dgm:cxn modelId="{B83072BA-D018-439A-82A4-4774F60BCB90}" type="presParOf" srcId="{0837B8BA-6106-493D-98D8-05A55D84E122}" destId="{1C3BF9AE-8B2D-461C-9EB8-24B416594517}" srcOrd="0" destOrd="0" presId="urn:microsoft.com/office/officeart/2005/8/layout/vList5"/>
    <dgm:cxn modelId="{D1944CFF-B7DF-481E-AA84-B63502E6E0A2}" type="presParOf" srcId="{268035EF-D183-4B99-89DC-A31F2B1F21F1}" destId="{B73CFEF0-BAE0-4F9A-892E-F8BD8D29A5BC}" srcOrd="1" destOrd="0" presId="urn:microsoft.com/office/officeart/2005/8/layout/vList5"/>
    <dgm:cxn modelId="{E13B144E-BD88-4B8C-86C0-FF1E8AC1E9E5}" type="presParOf" srcId="{268035EF-D183-4B99-89DC-A31F2B1F21F1}" destId="{3424090E-F421-4544-B151-E813AB647F03}" srcOrd="2" destOrd="0" presId="urn:microsoft.com/office/officeart/2005/8/layout/vList5"/>
    <dgm:cxn modelId="{910B0AE9-3B5C-4DA7-98C1-CFE59CC26125}" type="presParOf" srcId="{3424090E-F421-4544-B151-E813AB647F03}" destId="{E14855DA-8EDB-4E6A-9FFF-74A229F165B8}" srcOrd="0" destOrd="0" presId="urn:microsoft.com/office/officeart/2005/8/layout/vList5"/>
    <dgm:cxn modelId="{1D3E4889-FC74-4297-944D-2D7CF27419C9}" type="presParOf" srcId="{268035EF-D183-4B99-89DC-A31F2B1F21F1}" destId="{7D5DB087-0522-418C-9F19-D34F47EE99F6}" srcOrd="3" destOrd="0" presId="urn:microsoft.com/office/officeart/2005/8/layout/vList5"/>
    <dgm:cxn modelId="{74D58B58-CA5B-4364-97D5-D0B25DF1CEF7}" type="presParOf" srcId="{268035EF-D183-4B99-89DC-A31F2B1F21F1}" destId="{3E83EDCD-0EFB-4BD6-98BA-BA3D42D48EED}" srcOrd="4" destOrd="0" presId="urn:microsoft.com/office/officeart/2005/8/layout/vList5"/>
    <dgm:cxn modelId="{A3A4B3A6-825A-40FA-9BE7-0623541987A1}" type="presParOf" srcId="{3E83EDCD-0EFB-4BD6-98BA-BA3D42D48EED}" destId="{BA8B7CBA-CB7C-467C-94FE-BB337573A5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1D9300-E1B4-484E-9BAD-D76742E765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9EDD9-A6CF-428A-87F9-01CC7EB70DB2}">
      <dgm:prSet/>
      <dgm:spPr/>
      <dgm:t>
        <a:bodyPr/>
        <a:lstStyle/>
        <a:p>
          <a:r>
            <a:rPr lang="nl-NL" dirty="0"/>
            <a:t>Wat doe je al?</a:t>
          </a:r>
          <a:endParaRPr lang="en-US" dirty="0"/>
        </a:p>
      </dgm:t>
    </dgm:pt>
    <dgm:pt modelId="{59851298-82D0-4EBA-AE3B-8587A06BE1AD}" type="parTrans" cxnId="{B55EAF52-1CC8-4FE9-8916-B82B361B1DD7}">
      <dgm:prSet/>
      <dgm:spPr/>
      <dgm:t>
        <a:bodyPr/>
        <a:lstStyle/>
        <a:p>
          <a:endParaRPr lang="en-US"/>
        </a:p>
      </dgm:t>
    </dgm:pt>
    <dgm:pt modelId="{18115F3F-5C64-4F41-9D27-997411C20840}" type="sibTrans" cxnId="{B55EAF52-1CC8-4FE9-8916-B82B361B1DD7}">
      <dgm:prSet/>
      <dgm:spPr/>
      <dgm:t>
        <a:bodyPr/>
        <a:lstStyle/>
        <a:p>
          <a:endParaRPr lang="en-US"/>
        </a:p>
      </dgm:t>
    </dgm:pt>
    <dgm:pt modelId="{5A3289F3-CF93-4219-AB81-863E6351AF77}">
      <dgm:prSet/>
      <dgm:spPr/>
      <dgm:t>
        <a:bodyPr/>
        <a:lstStyle/>
        <a:p>
          <a:r>
            <a:rPr lang="nl-NL" dirty="0"/>
            <a:t>Wat zou je kunnen uitvergroten en benadrukken?</a:t>
          </a:r>
          <a:endParaRPr lang="en-US" dirty="0"/>
        </a:p>
      </dgm:t>
    </dgm:pt>
    <dgm:pt modelId="{5CBB1E90-BBA1-4898-AE3D-144907F818BC}" type="parTrans" cxnId="{C8BE47C0-EF47-4E63-B0EE-6A20236E8DF5}">
      <dgm:prSet/>
      <dgm:spPr/>
      <dgm:t>
        <a:bodyPr/>
        <a:lstStyle/>
        <a:p>
          <a:endParaRPr lang="en-US"/>
        </a:p>
      </dgm:t>
    </dgm:pt>
    <dgm:pt modelId="{5C83F5B1-60BA-4BBF-B47F-3EE5457A9E31}" type="sibTrans" cxnId="{C8BE47C0-EF47-4E63-B0EE-6A20236E8DF5}">
      <dgm:prSet/>
      <dgm:spPr/>
      <dgm:t>
        <a:bodyPr/>
        <a:lstStyle/>
        <a:p>
          <a:endParaRPr lang="en-US"/>
        </a:p>
      </dgm:t>
    </dgm:pt>
    <dgm:pt modelId="{1158A28A-6B82-44BD-B5A2-E79823672D83}">
      <dgm:prSet/>
      <dgm:spPr/>
      <dgm:t>
        <a:bodyPr/>
        <a:lstStyle/>
        <a:p>
          <a:r>
            <a:rPr lang="nl-NL" dirty="0"/>
            <a:t>Wat is je voornemen?</a:t>
          </a:r>
          <a:endParaRPr lang="en-US" dirty="0"/>
        </a:p>
      </dgm:t>
    </dgm:pt>
    <dgm:pt modelId="{575325A9-FD96-442E-AA3B-EB3CA5D9368D}" type="parTrans" cxnId="{BC58BB4C-D83F-465B-B9D2-442B315AE40C}">
      <dgm:prSet/>
      <dgm:spPr/>
      <dgm:t>
        <a:bodyPr/>
        <a:lstStyle/>
        <a:p>
          <a:endParaRPr lang="en-US"/>
        </a:p>
      </dgm:t>
    </dgm:pt>
    <dgm:pt modelId="{16CD88AB-D77F-45D1-8FE6-47A8A008C377}" type="sibTrans" cxnId="{BC58BB4C-D83F-465B-B9D2-442B315AE40C}">
      <dgm:prSet/>
      <dgm:spPr/>
      <dgm:t>
        <a:bodyPr/>
        <a:lstStyle/>
        <a:p>
          <a:endParaRPr lang="en-US"/>
        </a:p>
      </dgm:t>
    </dgm:pt>
    <dgm:pt modelId="{58FEA4C7-BA65-41E9-9587-C34258A3B49B}" type="pres">
      <dgm:prSet presAssocID="{5F1D9300-E1B4-484E-9BAD-D76742E765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C7A258-05DC-4C66-B87A-3FD4667ABBB1}" type="pres">
      <dgm:prSet presAssocID="{2BA9EDD9-A6CF-428A-87F9-01CC7EB70DB2}" presName="hierRoot1" presStyleCnt="0"/>
      <dgm:spPr/>
    </dgm:pt>
    <dgm:pt modelId="{CAAC09D5-37AE-4D96-AD10-0A7478C5128F}" type="pres">
      <dgm:prSet presAssocID="{2BA9EDD9-A6CF-428A-87F9-01CC7EB70DB2}" presName="composite" presStyleCnt="0"/>
      <dgm:spPr/>
    </dgm:pt>
    <dgm:pt modelId="{6E247B36-3837-4AA3-89BB-847BDB72BFE1}" type="pres">
      <dgm:prSet presAssocID="{2BA9EDD9-A6CF-428A-87F9-01CC7EB70DB2}" presName="background" presStyleLbl="node0" presStyleIdx="0" presStyleCnt="3"/>
      <dgm:spPr/>
    </dgm:pt>
    <dgm:pt modelId="{4D1DDCF4-2DAC-4772-BCF7-75DAED366E34}" type="pres">
      <dgm:prSet presAssocID="{2BA9EDD9-A6CF-428A-87F9-01CC7EB70DB2}" presName="text" presStyleLbl="fgAcc0" presStyleIdx="0" presStyleCnt="3">
        <dgm:presLayoutVars>
          <dgm:chPref val="3"/>
        </dgm:presLayoutVars>
      </dgm:prSet>
      <dgm:spPr/>
    </dgm:pt>
    <dgm:pt modelId="{BDB92C69-9D5D-42D2-83A4-35F2342B104C}" type="pres">
      <dgm:prSet presAssocID="{2BA9EDD9-A6CF-428A-87F9-01CC7EB70DB2}" presName="hierChild2" presStyleCnt="0"/>
      <dgm:spPr/>
    </dgm:pt>
    <dgm:pt modelId="{EE8534D7-194F-43BB-A025-1CA5BDC2BE32}" type="pres">
      <dgm:prSet presAssocID="{5A3289F3-CF93-4219-AB81-863E6351AF77}" presName="hierRoot1" presStyleCnt="0"/>
      <dgm:spPr/>
    </dgm:pt>
    <dgm:pt modelId="{F292C426-FC47-432D-8630-57260201ECA5}" type="pres">
      <dgm:prSet presAssocID="{5A3289F3-CF93-4219-AB81-863E6351AF77}" presName="composite" presStyleCnt="0"/>
      <dgm:spPr/>
    </dgm:pt>
    <dgm:pt modelId="{9837C18F-E389-4E42-9E02-BAD501810036}" type="pres">
      <dgm:prSet presAssocID="{5A3289F3-CF93-4219-AB81-863E6351AF77}" presName="background" presStyleLbl="node0" presStyleIdx="1" presStyleCnt="3"/>
      <dgm:spPr/>
    </dgm:pt>
    <dgm:pt modelId="{C1CBC5F7-DFB6-4267-B179-8DB5F8355C18}" type="pres">
      <dgm:prSet presAssocID="{5A3289F3-CF93-4219-AB81-863E6351AF77}" presName="text" presStyleLbl="fgAcc0" presStyleIdx="1" presStyleCnt="3">
        <dgm:presLayoutVars>
          <dgm:chPref val="3"/>
        </dgm:presLayoutVars>
      </dgm:prSet>
      <dgm:spPr/>
    </dgm:pt>
    <dgm:pt modelId="{07F9E032-6727-41AE-9E08-833A2630EE64}" type="pres">
      <dgm:prSet presAssocID="{5A3289F3-CF93-4219-AB81-863E6351AF77}" presName="hierChild2" presStyleCnt="0"/>
      <dgm:spPr/>
    </dgm:pt>
    <dgm:pt modelId="{A0572BFA-619F-4686-BF5B-ABB53EDA725A}" type="pres">
      <dgm:prSet presAssocID="{1158A28A-6B82-44BD-B5A2-E79823672D83}" presName="hierRoot1" presStyleCnt="0"/>
      <dgm:spPr/>
    </dgm:pt>
    <dgm:pt modelId="{F785E041-A4DE-491A-A9B8-6E9F802F69EB}" type="pres">
      <dgm:prSet presAssocID="{1158A28A-6B82-44BD-B5A2-E79823672D83}" presName="composite" presStyleCnt="0"/>
      <dgm:spPr/>
    </dgm:pt>
    <dgm:pt modelId="{5E5EC0B7-B642-4241-B71F-6C8594F1AE11}" type="pres">
      <dgm:prSet presAssocID="{1158A28A-6B82-44BD-B5A2-E79823672D83}" presName="background" presStyleLbl="node0" presStyleIdx="2" presStyleCnt="3"/>
      <dgm:spPr/>
    </dgm:pt>
    <dgm:pt modelId="{AC9EE009-F01A-4CEE-9704-E063C0A11013}" type="pres">
      <dgm:prSet presAssocID="{1158A28A-6B82-44BD-B5A2-E79823672D83}" presName="text" presStyleLbl="fgAcc0" presStyleIdx="2" presStyleCnt="3">
        <dgm:presLayoutVars>
          <dgm:chPref val="3"/>
        </dgm:presLayoutVars>
      </dgm:prSet>
      <dgm:spPr/>
    </dgm:pt>
    <dgm:pt modelId="{2577C348-2C2F-43B9-91E0-E5A07272425D}" type="pres">
      <dgm:prSet presAssocID="{1158A28A-6B82-44BD-B5A2-E79823672D83}" presName="hierChild2" presStyleCnt="0"/>
      <dgm:spPr/>
    </dgm:pt>
  </dgm:ptLst>
  <dgm:cxnLst>
    <dgm:cxn modelId="{1A28780C-1703-4841-A245-50DF57186876}" type="presOf" srcId="{5A3289F3-CF93-4219-AB81-863E6351AF77}" destId="{C1CBC5F7-DFB6-4267-B179-8DB5F8355C18}" srcOrd="0" destOrd="0" presId="urn:microsoft.com/office/officeart/2005/8/layout/hierarchy1"/>
    <dgm:cxn modelId="{1360B80E-8D2B-4197-8CCC-26B69D573480}" type="presOf" srcId="{5F1D9300-E1B4-484E-9BAD-D76742E7653F}" destId="{58FEA4C7-BA65-41E9-9587-C34258A3B49B}" srcOrd="0" destOrd="0" presId="urn:microsoft.com/office/officeart/2005/8/layout/hierarchy1"/>
    <dgm:cxn modelId="{60DC595F-2670-4DF2-A60E-119CBEAD769E}" type="presOf" srcId="{1158A28A-6B82-44BD-B5A2-E79823672D83}" destId="{AC9EE009-F01A-4CEE-9704-E063C0A11013}" srcOrd="0" destOrd="0" presId="urn:microsoft.com/office/officeart/2005/8/layout/hierarchy1"/>
    <dgm:cxn modelId="{BC58BB4C-D83F-465B-B9D2-442B315AE40C}" srcId="{5F1D9300-E1B4-484E-9BAD-D76742E7653F}" destId="{1158A28A-6B82-44BD-B5A2-E79823672D83}" srcOrd="2" destOrd="0" parTransId="{575325A9-FD96-442E-AA3B-EB3CA5D9368D}" sibTransId="{16CD88AB-D77F-45D1-8FE6-47A8A008C377}"/>
    <dgm:cxn modelId="{B55EAF52-1CC8-4FE9-8916-B82B361B1DD7}" srcId="{5F1D9300-E1B4-484E-9BAD-D76742E7653F}" destId="{2BA9EDD9-A6CF-428A-87F9-01CC7EB70DB2}" srcOrd="0" destOrd="0" parTransId="{59851298-82D0-4EBA-AE3B-8587A06BE1AD}" sibTransId="{18115F3F-5C64-4F41-9D27-997411C20840}"/>
    <dgm:cxn modelId="{A95CC359-22CC-48A1-8212-473F457C05A7}" type="presOf" srcId="{2BA9EDD9-A6CF-428A-87F9-01CC7EB70DB2}" destId="{4D1DDCF4-2DAC-4772-BCF7-75DAED366E34}" srcOrd="0" destOrd="0" presId="urn:microsoft.com/office/officeart/2005/8/layout/hierarchy1"/>
    <dgm:cxn modelId="{C8BE47C0-EF47-4E63-B0EE-6A20236E8DF5}" srcId="{5F1D9300-E1B4-484E-9BAD-D76742E7653F}" destId="{5A3289F3-CF93-4219-AB81-863E6351AF77}" srcOrd="1" destOrd="0" parTransId="{5CBB1E90-BBA1-4898-AE3D-144907F818BC}" sibTransId="{5C83F5B1-60BA-4BBF-B47F-3EE5457A9E31}"/>
    <dgm:cxn modelId="{978885B1-1871-4EEB-BF95-C1B0E9EC9A48}" type="presParOf" srcId="{58FEA4C7-BA65-41E9-9587-C34258A3B49B}" destId="{91C7A258-05DC-4C66-B87A-3FD4667ABBB1}" srcOrd="0" destOrd="0" presId="urn:microsoft.com/office/officeart/2005/8/layout/hierarchy1"/>
    <dgm:cxn modelId="{32540AEB-18C7-4CF3-AE0F-1CCDEAFC408B}" type="presParOf" srcId="{91C7A258-05DC-4C66-B87A-3FD4667ABBB1}" destId="{CAAC09D5-37AE-4D96-AD10-0A7478C5128F}" srcOrd="0" destOrd="0" presId="urn:microsoft.com/office/officeart/2005/8/layout/hierarchy1"/>
    <dgm:cxn modelId="{CC1D1948-39DE-4E78-8179-6AB171E9FA6F}" type="presParOf" srcId="{CAAC09D5-37AE-4D96-AD10-0A7478C5128F}" destId="{6E247B36-3837-4AA3-89BB-847BDB72BFE1}" srcOrd="0" destOrd="0" presId="urn:microsoft.com/office/officeart/2005/8/layout/hierarchy1"/>
    <dgm:cxn modelId="{8687704E-E60A-4B6F-8E3E-A723F5EDFEAF}" type="presParOf" srcId="{CAAC09D5-37AE-4D96-AD10-0A7478C5128F}" destId="{4D1DDCF4-2DAC-4772-BCF7-75DAED366E34}" srcOrd="1" destOrd="0" presId="urn:microsoft.com/office/officeart/2005/8/layout/hierarchy1"/>
    <dgm:cxn modelId="{084B7FFC-196E-48D3-B34E-350CDF491722}" type="presParOf" srcId="{91C7A258-05DC-4C66-B87A-3FD4667ABBB1}" destId="{BDB92C69-9D5D-42D2-83A4-35F2342B104C}" srcOrd="1" destOrd="0" presId="urn:microsoft.com/office/officeart/2005/8/layout/hierarchy1"/>
    <dgm:cxn modelId="{7168F0EF-3976-4985-AB8C-E6E4FEBABC67}" type="presParOf" srcId="{58FEA4C7-BA65-41E9-9587-C34258A3B49B}" destId="{EE8534D7-194F-43BB-A025-1CA5BDC2BE32}" srcOrd="1" destOrd="0" presId="urn:microsoft.com/office/officeart/2005/8/layout/hierarchy1"/>
    <dgm:cxn modelId="{FF2D8F57-A5A0-4E5C-8B8C-4B9E1E9C0854}" type="presParOf" srcId="{EE8534D7-194F-43BB-A025-1CA5BDC2BE32}" destId="{F292C426-FC47-432D-8630-57260201ECA5}" srcOrd="0" destOrd="0" presId="urn:microsoft.com/office/officeart/2005/8/layout/hierarchy1"/>
    <dgm:cxn modelId="{1D21BFF6-4BD9-4551-8CE4-AADB9C7E55B7}" type="presParOf" srcId="{F292C426-FC47-432D-8630-57260201ECA5}" destId="{9837C18F-E389-4E42-9E02-BAD501810036}" srcOrd="0" destOrd="0" presId="urn:microsoft.com/office/officeart/2005/8/layout/hierarchy1"/>
    <dgm:cxn modelId="{4F917D8F-E806-4C05-B79F-961CC80BB549}" type="presParOf" srcId="{F292C426-FC47-432D-8630-57260201ECA5}" destId="{C1CBC5F7-DFB6-4267-B179-8DB5F8355C18}" srcOrd="1" destOrd="0" presId="urn:microsoft.com/office/officeart/2005/8/layout/hierarchy1"/>
    <dgm:cxn modelId="{7EB1424E-368B-405F-AD3A-F9DF9B885BDD}" type="presParOf" srcId="{EE8534D7-194F-43BB-A025-1CA5BDC2BE32}" destId="{07F9E032-6727-41AE-9E08-833A2630EE64}" srcOrd="1" destOrd="0" presId="urn:microsoft.com/office/officeart/2005/8/layout/hierarchy1"/>
    <dgm:cxn modelId="{875F5DB2-A68A-4511-8605-4DC810D023B2}" type="presParOf" srcId="{58FEA4C7-BA65-41E9-9587-C34258A3B49B}" destId="{A0572BFA-619F-4686-BF5B-ABB53EDA725A}" srcOrd="2" destOrd="0" presId="urn:microsoft.com/office/officeart/2005/8/layout/hierarchy1"/>
    <dgm:cxn modelId="{AE05C099-48E4-4403-9175-CEA71378366C}" type="presParOf" srcId="{A0572BFA-619F-4686-BF5B-ABB53EDA725A}" destId="{F785E041-A4DE-491A-A9B8-6E9F802F69EB}" srcOrd="0" destOrd="0" presId="urn:microsoft.com/office/officeart/2005/8/layout/hierarchy1"/>
    <dgm:cxn modelId="{51DFDF33-2E69-4236-9201-8FB1C38CD47C}" type="presParOf" srcId="{F785E041-A4DE-491A-A9B8-6E9F802F69EB}" destId="{5E5EC0B7-B642-4241-B71F-6C8594F1AE11}" srcOrd="0" destOrd="0" presId="urn:microsoft.com/office/officeart/2005/8/layout/hierarchy1"/>
    <dgm:cxn modelId="{E46A314B-FA18-4DC1-BA8D-57A7DB3C1083}" type="presParOf" srcId="{F785E041-A4DE-491A-A9B8-6E9F802F69EB}" destId="{AC9EE009-F01A-4CEE-9704-E063C0A11013}" srcOrd="1" destOrd="0" presId="urn:microsoft.com/office/officeart/2005/8/layout/hierarchy1"/>
    <dgm:cxn modelId="{A9412B04-324F-449C-BEF6-B2BFDC4532B6}" type="presParOf" srcId="{A0572BFA-619F-4686-BF5B-ABB53EDA725A}" destId="{2577C348-2C2F-43B9-91E0-E5A0727242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B2F8-EE51-4573-862E-1093F3445B59}">
      <dsp:nvSpPr>
        <dsp:cNvPr id="0" name=""/>
        <dsp:cNvSpPr/>
      </dsp:nvSpPr>
      <dsp:spPr>
        <a:xfrm>
          <a:off x="0" y="75074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Taaldoelen</a:t>
          </a:r>
          <a:r>
            <a:rPr lang="en-US" sz="3200" kern="1200" dirty="0"/>
            <a:t> in </a:t>
          </a:r>
          <a:r>
            <a:rPr lang="en-US" sz="3200" kern="1200" dirty="0" err="1"/>
            <a:t>combinatie</a:t>
          </a:r>
          <a:r>
            <a:rPr lang="en-US" sz="3200" kern="1200" dirty="0"/>
            <a:t> met </a:t>
          </a:r>
          <a:r>
            <a:rPr lang="en-US" sz="3200" kern="1200" dirty="0" err="1"/>
            <a:t>vakdoelen</a:t>
          </a:r>
          <a:endParaRPr lang="en-US" sz="3200" kern="1200" dirty="0"/>
        </a:p>
      </dsp:txBody>
      <dsp:txXfrm>
        <a:off x="62141" y="812884"/>
        <a:ext cx="6139358" cy="1148678"/>
      </dsp:txXfrm>
    </dsp:sp>
    <dsp:sp modelId="{D2EA46C1-8668-4720-8AF2-0D7E94111CD9}">
      <dsp:nvSpPr>
        <dsp:cNvPr id="0" name=""/>
        <dsp:cNvSpPr/>
      </dsp:nvSpPr>
      <dsp:spPr>
        <a:xfrm>
          <a:off x="0" y="2115863"/>
          <a:ext cx="6263640" cy="12729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Context aanbieden (ook koppelen aan voorkennis)</a:t>
          </a:r>
        </a:p>
      </dsp:txBody>
      <dsp:txXfrm>
        <a:off x="62141" y="2178004"/>
        <a:ext cx="6139358" cy="1148678"/>
      </dsp:txXfrm>
    </dsp:sp>
    <dsp:sp modelId="{29D523F7-94CE-4D62-AF43-33A6B9E239AB}">
      <dsp:nvSpPr>
        <dsp:cNvPr id="0" name=""/>
        <dsp:cNvSpPr/>
      </dsp:nvSpPr>
      <dsp:spPr>
        <a:xfrm>
          <a:off x="0" y="3480983"/>
          <a:ext cx="6263640" cy="1272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Interactie organiseren om op allerlei manieren te communiceren</a:t>
          </a:r>
        </a:p>
      </dsp:txBody>
      <dsp:txXfrm>
        <a:off x="62141" y="3543124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F9AE-8B2D-461C-9EB8-24B416594517}">
      <dsp:nvSpPr>
        <dsp:cNvPr id="0" name=""/>
        <dsp:cNvSpPr/>
      </dsp:nvSpPr>
      <dsp:spPr>
        <a:xfrm>
          <a:off x="1866296" y="2834"/>
          <a:ext cx="3808340" cy="1870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A) Vastleggen</a:t>
          </a:r>
          <a:endParaRPr lang="en-US" sz="2800" kern="1200" dirty="0"/>
        </a:p>
      </dsp:txBody>
      <dsp:txXfrm>
        <a:off x="1957618" y="94156"/>
        <a:ext cx="3625696" cy="1688091"/>
      </dsp:txXfrm>
    </dsp:sp>
    <dsp:sp modelId="{E14855DA-8EDB-4E6A-9FFF-74A229F165B8}">
      <dsp:nvSpPr>
        <dsp:cNvPr id="0" name=""/>
        <dsp:cNvSpPr/>
      </dsp:nvSpPr>
      <dsp:spPr>
        <a:xfrm>
          <a:off x="1866296" y="1967106"/>
          <a:ext cx="3806277" cy="1870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B) Verklaren</a:t>
          </a:r>
          <a:endParaRPr lang="en-US" sz="2800" kern="1200" dirty="0"/>
        </a:p>
      </dsp:txBody>
      <dsp:txXfrm>
        <a:off x="1957618" y="2058428"/>
        <a:ext cx="3623633" cy="1688091"/>
      </dsp:txXfrm>
    </dsp:sp>
    <dsp:sp modelId="{BA8B7CBA-CB7C-467C-94FE-BB337573A5DC}">
      <dsp:nvSpPr>
        <dsp:cNvPr id="0" name=""/>
        <dsp:cNvSpPr/>
      </dsp:nvSpPr>
      <dsp:spPr>
        <a:xfrm>
          <a:off x="1866296" y="3931378"/>
          <a:ext cx="3738191" cy="18707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C) Beargumenteren</a:t>
          </a:r>
          <a:endParaRPr lang="en-US" sz="2800" kern="1200" dirty="0"/>
        </a:p>
      </dsp:txBody>
      <dsp:txXfrm>
        <a:off x="1957618" y="4022700"/>
        <a:ext cx="3555547" cy="1688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F9AE-8B2D-461C-9EB8-24B416594517}">
      <dsp:nvSpPr>
        <dsp:cNvPr id="0" name=""/>
        <dsp:cNvSpPr/>
      </dsp:nvSpPr>
      <dsp:spPr>
        <a:xfrm>
          <a:off x="0" y="31018"/>
          <a:ext cx="3852292" cy="11552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1) Chronologievragen</a:t>
          </a:r>
          <a:endParaRPr lang="en-US" sz="2800" kern="1200" dirty="0"/>
        </a:p>
      </dsp:txBody>
      <dsp:txXfrm>
        <a:off x="56396" y="87414"/>
        <a:ext cx="3739500" cy="1042482"/>
      </dsp:txXfrm>
    </dsp:sp>
    <dsp:sp modelId="{E14855DA-8EDB-4E6A-9FFF-74A229F165B8}">
      <dsp:nvSpPr>
        <dsp:cNvPr id="0" name=""/>
        <dsp:cNvSpPr/>
      </dsp:nvSpPr>
      <dsp:spPr>
        <a:xfrm>
          <a:off x="47898" y="1437286"/>
          <a:ext cx="3806277" cy="112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2) Verbandvragen</a:t>
          </a:r>
          <a:endParaRPr lang="en-US" sz="2800" kern="1200" dirty="0"/>
        </a:p>
      </dsp:txBody>
      <dsp:txXfrm>
        <a:off x="102768" y="1492156"/>
        <a:ext cx="3696537" cy="1014276"/>
      </dsp:txXfrm>
    </dsp:sp>
    <dsp:sp modelId="{BA8B7CBA-CB7C-467C-94FE-BB337573A5DC}">
      <dsp:nvSpPr>
        <dsp:cNvPr id="0" name=""/>
        <dsp:cNvSpPr/>
      </dsp:nvSpPr>
      <dsp:spPr>
        <a:xfrm>
          <a:off x="10" y="2917842"/>
          <a:ext cx="3738191" cy="140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3) Continuïteit 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Verandering</a:t>
          </a:r>
          <a:endParaRPr lang="en-US" sz="2800" kern="1200" dirty="0"/>
        </a:p>
      </dsp:txBody>
      <dsp:txXfrm>
        <a:off x="68381" y="2986213"/>
        <a:ext cx="3601449" cy="1263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7B36-3837-4AA3-89BB-847BDB72BFE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DCF4-2DAC-4772-BCF7-75DAED366E34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doe je al?</a:t>
          </a:r>
          <a:endParaRPr lang="en-US" sz="2800" kern="1200" dirty="0"/>
        </a:p>
      </dsp:txBody>
      <dsp:txXfrm>
        <a:off x="398656" y="1088253"/>
        <a:ext cx="2959127" cy="1837317"/>
      </dsp:txXfrm>
    </dsp:sp>
    <dsp:sp modelId="{9837C18F-E389-4E42-9E02-BAD50181003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C5F7-DFB6-4267-B179-8DB5F8355C1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zou je kunnen uitvergroten en benadrukken?</a:t>
          </a:r>
          <a:endParaRPr lang="en-US" sz="2800" kern="1200" dirty="0"/>
        </a:p>
      </dsp:txBody>
      <dsp:txXfrm>
        <a:off x="4155097" y="1088253"/>
        <a:ext cx="2959127" cy="1837317"/>
      </dsp:txXfrm>
    </dsp:sp>
    <dsp:sp modelId="{5E5EC0B7-B642-4241-B71F-6C8594F1AE11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EE009-F01A-4CEE-9704-E063C0A1101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is je voornemen?</a:t>
          </a:r>
          <a:endParaRPr lang="en-US" sz="2800" kern="1200" dirty="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EBF8F-4A16-7A2A-19FD-AA3E59368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45F2B9-8B0D-1610-4262-D8FC5FA1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A4CB8-4A44-76DB-0EBF-242C78C3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4532E-9CE9-B87F-17A5-2200066F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F1F64-8858-F638-C800-FFCCCA2B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13A23-D21A-4AB3-0A5F-2A900507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3F5261-AF72-0048-C60F-FCC84A8C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E5EED-5B94-98E0-B2E6-EF77BC5D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D1FDCB-AFCC-2E3C-93FC-5AD9F529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02F19D-C9AD-F147-90BA-2E45D257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2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912774-5987-1FF4-D686-F8043AE46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85C525-F624-DB8C-5128-CFFF1A484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B30F98-C5C5-F9A1-6E9D-33220064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03589-04FB-8AE4-BD1C-30B1E375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2493C7-6056-F765-1C43-5250608C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0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6EA8F5-5281-5245-8F5D-FC60460C0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7844" t="10343" r="5126" b="1075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EDC0F0-D09E-3A4D-A50A-A1DC66BD26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284" y="2259808"/>
            <a:ext cx="2911314" cy="677695"/>
          </a:xfrm>
        </p:spPr>
        <p:txBody>
          <a:bodyPr anchor="b">
            <a:noAutofit/>
          </a:bodyPr>
          <a:lstStyle>
            <a:lvl1pPr algn="ctr">
              <a:defRPr sz="24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541F03-A203-8349-891F-158E687C78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787" y="3072606"/>
            <a:ext cx="2514600" cy="941387"/>
          </a:xfrm>
        </p:spPr>
        <p:txBody>
          <a:bodyPr/>
          <a:lstStyle>
            <a:lvl1pPr marL="0" indent="0" algn="ctr">
              <a:buNone/>
              <a:defRPr sz="2400" i="1">
                <a:latin typeface="Muna" pitchFamily="2" charset="-78"/>
                <a:cs typeface="Muna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768645D-6788-9941-8E64-8BE098802416}"/>
              </a:ext>
            </a:extLst>
          </p:cNvPr>
          <p:cNvSpPr/>
          <p:nvPr userDrawn="1"/>
        </p:nvSpPr>
        <p:spPr>
          <a:xfrm>
            <a:off x="0" y="6133136"/>
            <a:ext cx="1962623" cy="577850"/>
          </a:xfrm>
          <a:prstGeom prst="rect">
            <a:avLst/>
          </a:prstGeom>
          <a:solidFill>
            <a:srgbClr val="FB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2661613-4A32-EB4F-B2D2-BDFDCEABFA65}"/>
              </a:ext>
            </a:extLst>
          </p:cNvPr>
          <p:cNvSpPr txBox="1">
            <a:spLocks/>
          </p:cNvSpPr>
          <p:nvPr userDrawn="1"/>
        </p:nvSpPr>
        <p:spPr>
          <a:xfrm>
            <a:off x="3957234" y="6445306"/>
            <a:ext cx="4277531" cy="43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E22"/>
              </a:buClr>
              <a:buSzPct val="150000"/>
              <a:buFont typeface="Arial" panose="020B0604020202020204" pitchFamily="34" charset="0"/>
              <a:buNone/>
              <a:defRPr sz="2400" b="0" i="1" kern="1200">
                <a:solidFill>
                  <a:schemeClr val="tx1"/>
                </a:solidFill>
                <a:latin typeface="Muna" pitchFamily="2" charset="-78"/>
                <a:ea typeface="+mn-ea"/>
                <a:cs typeface="Muna" pitchFamily="2" charset="-7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6ADAF038-C977-E84F-BA1E-0A13DF7C1C1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4299" y="6422061"/>
            <a:ext cx="6883400" cy="365126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faculteit</a:t>
            </a:r>
          </a:p>
        </p:txBody>
      </p:sp>
    </p:spTree>
    <p:extLst>
      <p:ext uri="{BB962C8B-B14F-4D97-AF65-F5344CB8AC3E}">
        <p14:creationId xmlns:p14="http://schemas.microsoft.com/office/powerpoint/2010/main" val="395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8F721E10-7949-1248-8A96-CC707A8EA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2" y="6001200"/>
            <a:ext cx="1711598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3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F9478-AE33-44F8-5451-EF0BAF6D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F81B6-4FE7-8E36-2CB3-8FDC35F7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3CD87D-AD18-83D0-8061-95F9E183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262865-BFF1-A408-5577-A169959B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A93D88-4C6E-0C38-755D-442F237A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FDBF1-4E36-48EF-8A8D-BDB1A2BF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EC081-288F-5A6F-1689-32E29422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F89764-E009-4D26-F503-7CE7F77D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3A59B-883E-BC0A-D0A0-7D88EF4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1FFAD7-9E93-395D-4B95-9B76434E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1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3BB68-F5F6-26F9-4267-E2B76EC2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0324F-3261-A21E-603B-763241594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33DCE-665D-2BD5-9522-08CDFD1C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AE995A-233D-8054-97D7-0B1A2FB9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96A741-794F-8FA0-3AB6-4E774493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07F2A0-EF9A-9561-3FBE-B4879D18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75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80F87-6DAE-0C3A-CC36-655A230F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3CFE66-546B-1CC9-7F79-5315E7348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F32B34-5234-A88A-92D1-7BA352A0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041A16-8D19-DED9-D8C2-40345D67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CE6BE0-CA2F-870E-E9B2-AB5A5D98E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98C127-701A-B1DD-CD2A-BB42B36D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041390-DE17-C8A2-7793-7CAD846A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450E944-7A3F-7860-C5D0-4F4B7A20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96CA4-280D-5BA3-F38F-66186D0D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0773B4-186B-EA77-3544-0C983662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D2C51F-DC73-C312-3577-4348EBDE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E137AF-9808-CC11-EF0E-327BC1A4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9B782A-068E-2735-01E7-108F9515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BA57AD-1C24-71CB-481A-0EB04303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D0FE94-5EAE-AF93-21C9-49814823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C1DFB-0E2E-D757-D1A9-8D0B223A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2C777-8E5F-C312-5AE1-78706645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54BE6D-8C44-4DB0-3EC4-8E0813CD3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9107E8-988B-F821-309E-8C40942C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469963-FDE4-FB91-873A-3B87CBC6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9E01A9-7C4C-49E1-D774-A7EB7AF8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C2263-0C07-2D91-00CD-424858D2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8C2463A-C6E8-B871-F654-C5D004777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DD2657-2E7C-D00C-049B-C0886D6E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B13EEB-AB9E-A5D4-C836-C575D41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78295F-3683-BBBB-C07C-36366C93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43F9BB-FDCF-E660-84E9-A7882954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229864D-29ED-A191-7CAB-94A5D5B9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8A5F2A-E888-D5C2-E0A9-D816A112A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D196A1-92E9-5111-5031-BB2B7BB9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0D7D7-7D4D-49CD-F094-1180ADC2A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964570-846C-02DB-64EE-B00FE99D8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tisecentrum-mmv.nl/wp-content/uploads/genrespecifiek_schrijven_web_april2016.pdf" TargetMode="External"/><Relationship Id="rId2" Type="http://schemas.openxmlformats.org/officeDocument/2006/relationships/hyperlink" Target="https://www.expertisecentrum-mmv.nl/wp-content/uploads/VanDrie_2015_LEMM_Schrijfvaardigheid_MMV_webversie.docx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ctfassets.net/4wrp2um278k7/5Mp4pETJ5w8Fnk1UQAteJM/a616b60f84cbea9cd0c513c3e3b324b9/TOC_and_intro_Writing_Histor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C115-34B5-574B-998D-D803FB5E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83" y="2259808"/>
            <a:ext cx="5156791" cy="677695"/>
          </a:xfrm>
        </p:spPr>
        <p:txBody>
          <a:bodyPr/>
          <a:lstStyle/>
          <a:p>
            <a:r>
              <a:rPr lang="en-US" sz="3200" dirty="0" err="1"/>
              <a:t>Taalgericht</a:t>
            </a:r>
            <a:r>
              <a:rPr lang="en-US" sz="3200" dirty="0"/>
              <a:t> </a:t>
            </a:r>
            <a:r>
              <a:rPr lang="en-US" sz="3200" dirty="0" err="1"/>
              <a:t>geschiedenisonderwijs</a:t>
            </a:r>
            <a:endParaRPr lang="nl-NL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6A850D-7E73-5241-B3BC-DBA9BD66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87" y="3072606"/>
            <a:ext cx="4819888" cy="941387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err="1"/>
              <a:t>Vaktaal</a:t>
            </a:r>
            <a:r>
              <a:rPr lang="en-US" sz="12800" dirty="0"/>
              <a:t> </a:t>
            </a:r>
            <a:r>
              <a:rPr lang="en-US" sz="12800" dirty="0" err="1"/>
              <a:t>versterken</a:t>
            </a:r>
            <a:r>
              <a:rPr lang="en-US" sz="12800" dirty="0"/>
              <a:t> door </a:t>
            </a:r>
            <a:r>
              <a:rPr lang="en-US" sz="12800" dirty="0" err="1"/>
              <a:t>schrijven</a:t>
            </a:r>
            <a:endParaRPr lang="en-US" sz="12800" dirty="0"/>
          </a:p>
          <a:p>
            <a:endParaRPr lang="en-US" dirty="0"/>
          </a:p>
          <a:p>
            <a:r>
              <a:rPr lang="en-US" sz="8000" dirty="0"/>
              <a:t>Ronald Veenstra</a:t>
            </a:r>
          </a:p>
          <a:p>
            <a:r>
              <a:rPr lang="en-US" sz="8000" dirty="0"/>
              <a:t>Hanneke Tuithof</a:t>
            </a:r>
            <a:endParaRPr lang="nl-NL" sz="8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40D25B-F188-A54A-B8B2-E84A31311D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Departement</a:t>
            </a:r>
            <a:r>
              <a:rPr lang="en-US" dirty="0"/>
              <a:t> GKG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3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B0D23-8C29-1661-C89C-9267453F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9" y="1255594"/>
            <a:ext cx="3029383" cy="3258929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IJsberg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Cummings over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taal 1 en 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FCC85E-3F22-C3E7-DAE6-856F09CC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968" y="2107770"/>
            <a:ext cx="6157632" cy="32148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220F401-71B2-5EC2-053A-A65480FC2024}"/>
              </a:ext>
            </a:extLst>
          </p:cNvPr>
          <p:cNvSpPr/>
          <p:nvPr/>
        </p:nvSpPr>
        <p:spPr>
          <a:xfrm>
            <a:off x="4694261" y="716750"/>
            <a:ext cx="6469039" cy="4893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7385A61-5C5E-A7B2-637F-1C3D6AB15E08}"/>
              </a:ext>
            </a:extLst>
          </p:cNvPr>
          <p:cNvSpPr/>
          <p:nvPr/>
        </p:nvSpPr>
        <p:spPr>
          <a:xfrm>
            <a:off x="5295268" y="840777"/>
            <a:ext cx="2790047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Taal1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97DA71EF-4B31-8714-627C-E68BE7A078D1}"/>
              </a:ext>
            </a:extLst>
          </p:cNvPr>
          <p:cNvSpPr/>
          <p:nvPr/>
        </p:nvSpPr>
        <p:spPr>
          <a:xfrm>
            <a:off x="7928780" y="880292"/>
            <a:ext cx="2640248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 2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A2CEC1-A235-ECD6-FD9E-E62154B8F1AE}"/>
              </a:ext>
            </a:extLst>
          </p:cNvPr>
          <p:cNvSpPr/>
          <p:nvPr/>
        </p:nvSpPr>
        <p:spPr>
          <a:xfrm>
            <a:off x="5199734" y="3194744"/>
            <a:ext cx="5472815" cy="1813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(Common underlying Proficiency)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CONTEXT</a:t>
            </a:r>
          </a:p>
          <a:p>
            <a:pPr algn="ctr"/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2D62D4B-9768-7D85-A48F-D43B486514D3}"/>
              </a:ext>
            </a:extLst>
          </p:cNvPr>
          <p:cNvSpPr/>
          <p:nvPr/>
        </p:nvSpPr>
        <p:spPr>
          <a:xfrm>
            <a:off x="4738968" y="2975212"/>
            <a:ext cx="6424332" cy="36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63A67C-E898-FCC4-5054-8493BDEFBF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035" y="869430"/>
            <a:ext cx="10515600" cy="5801193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Kwadrant van </a:t>
            </a:r>
            <a:r>
              <a:rPr lang="nl-NL" sz="3600" noProof="1">
                <a:solidFill>
                  <a:schemeClr val="accent1"/>
                </a:solidFill>
              </a:rPr>
              <a:t>Cummins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B114BD4-F89D-DC30-D57A-DD1F46C04A3B}"/>
              </a:ext>
            </a:extLst>
          </p:cNvPr>
          <p:cNvCxnSpPr>
            <a:cxnSpLocks/>
          </p:cNvCxnSpPr>
          <p:nvPr/>
        </p:nvCxnSpPr>
        <p:spPr>
          <a:xfrm>
            <a:off x="5868537" y="2323826"/>
            <a:ext cx="0" cy="3410734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8369F00-BD21-A629-5618-B8BFDD82E85D}"/>
              </a:ext>
            </a:extLst>
          </p:cNvPr>
          <p:cNvCxnSpPr>
            <a:cxnSpLocks/>
          </p:cNvCxnSpPr>
          <p:nvPr/>
        </p:nvCxnSpPr>
        <p:spPr>
          <a:xfrm>
            <a:off x="2968052" y="3810239"/>
            <a:ext cx="5891139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CA36098-CF7C-02E3-978A-B072F94E748B}"/>
              </a:ext>
            </a:extLst>
          </p:cNvPr>
          <p:cNvSpPr txBox="1"/>
          <p:nvPr/>
        </p:nvSpPr>
        <p:spPr>
          <a:xfrm>
            <a:off x="4271301" y="1785919"/>
            <a:ext cx="401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Cognitief veeleisend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1325917-C351-33CE-4908-199BF9015E4B}"/>
              </a:ext>
            </a:extLst>
          </p:cNvPr>
          <p:cNvSpPr txBox="1"/>
          <p:nvPr/>
        </p:nvSpPr>
        <p:spPr>
          <a:xfrm>
            <a:off x="696036" y="3442648"/>
            <a:ext cx="2602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Veel steun uit context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7000E96-7B7C-F1E2-9A9C-84DA16FDE947}"/>
              </a:ext>
            </a:extLst>
          </p:cNvPr>
          <p:cNvSpPr txBox="1"/>
          <p:nvPr/>
        </p:nvSpPr>
        <p:spPr>
          <a:xfrm>
            <a:off x="3852471" y="5726327"/>
            <a:ext cx="406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Cognitief niet veeleisend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7AFD72-C2B8-687C-36B4-5F719B0581B2}"/>
              </a:ext>
            </a:extLst>
          </p:cNvPr>
          <p:cNvSpPr txBox="1"/>
          <p:nvPr/>
        </p:nvSpPr>
        <p:spPr>
          <a:xfrm>
            <a:off x="8859191" y="3442648"/>
            <a:ext cx="226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Weinig steun uit context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2B7C2E-7CFA-B775-AB70-23C1EABF9EC6}"/>
              </a:ext>
            </a:extLst>
          </p:cNvPr>
          <p:cNvSpPr txBox="1"/>
          <p:nvPr/>
        </p:nvSpPr>
        <p:spPr>
          <a:xfrm>
            <a:off x="1470369" y="4595840"/>
            <a:ext cx="219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agelijkse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lgemene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aalvaardigheid</a:t>
            </a:r>
          </a:p>
          <a:p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(thuistaal)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11C06C0-FAB7-8183-5EFC-4B626898208F}"/>
              </a:ext>
            </a:extLst>
          </p:cNvPr>
          <p:cNvSpPr txBox="1"/>
          <p:nvPr/>
        </p:nvSpPr>
        <p:spPr>
          <a:xfrm>
            <a:off x="7884604" y="2034727"/>
            <a:ext cx="245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ognitief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cademische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aalvaardigheid</a:t>
            </a:r>
          </a:p>
          <a:p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(vaktaal)</a:t>
            </a:r>
          </a:p>
        </p:txBody>
      </p:sp>
    </p:spTree>
    <p:extLst>
      <p:ext uri="{BB962C8B-B14F-4D97-AF65-F5344CB8AC3E}">
        <p14:creationId xmlns:p14="http://schemas.microsoft.com/office/powerpoint/2010/main" val="106885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2A953-8FF7-772A-7183-52E168005F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>
                <a:latin typeface="Avenir Next Demi Bold" panose="020B0503020202020204"/>
              </a:rPr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3F3F5-B855-88A7-3E83-17FF0F35B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>
                <a:latin typeface="Avenir Next LT Pro" panose="020B0504020202020204" pitchFamily="34" charset="0"/>
              </a:rPr>
              <a:t>Inventariseren van beginsituatie/problemen.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2. Het nut van schrijven bij geschiedenis.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3. </a:t>
            </a:r>
            <a:r>
              <a:rPr lang="nl-NL" b="1" dirty="0">
                <a:latin typeface="Avenir Next LT Pro" panose="020B0504020202020204" pitchFamily="34" charset="0"/>
              </a:rPr>
              <a:t>Schrijfdidactiek: schrijfgenres als middel om historisch redeneren te bevorderen</a:t>
            </a:r>
            <a:r>
              <a:rPr lang="nl-NL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4. Schrijfdidactiek: Opbouw en begeleiden van het schrijfproces.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38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173B5-0D54-10A2-0F7A-F0A2A96C81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Welk woord weg?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5C2D3-9402-8DC6-7C8C-CAAD08C55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sz="3200" dirty="0"/>
              <a:t>Vastleggen</a:t>
            </a:r>
          </a:p>
          <a:p>
            <a:r>
              <a:rPr lang="nl-NL" sz="3200" dirty="0"/>
              <a:t> Verklaren</a:t>
            </a:r>
          </a:p>
          <a:p>
            <a:r>
              <a:rPr lang="nl-NL" sz="3200" dirty="0"/>
              <a:t> Beargumenteren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Denk hierover voor jezelf na en deel je uitkomst met de persoon naast je.</a:t>
            </a:r>
          </a:p>
        </p:txBody>
      </p:sp>
    </p:spTree>
    <p:extLst>
      <p:ext uri="{BB962C8B-B14F-4D97-AF65-F5344CB8AC3E}">
        <p14:creationId xmlns:p14="http://schemas.microsoft.com/office/powerpoint/2010/main" val="53379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3800" dirty="0"/>
              <a:t>Genre families</a:t>
            </a:r>
            <a:br>
              <a:rPr lang="nl-NL" sz="3800" dirty="0"/>
            </a:br>
            <a:br>
              <a:rPr lang="nl-NL" sz="3800" dirty="0"/>
            </a:br>
            <a:r>
              <a:rPr lang="nl-NL" sz="2800" dirty="0"/>
              <a:t>(Indeling van </a:t>
            </a:r>
            <a:r>
              <a:rPr lang="nl-NL" sz="2800" dirty="0" err="1"/>
              <a:t>Coffin</a:t>
            </a:r>
            <a:r>
              <a:rPr lang="nl-NL" sz="2800" dirty="0"/>
              <a:t>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82779"/>
              </p:ext>
            </p:extLst>
          </p:nvPr>
        </p:nvGraphicFramePr>
        <p:xfrm>
          <a:off x="4648018" y="640822"/>
          <a:ext cx="7540934" cy="580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24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22513"/>
              </p:ext>
            </p:extLst>
          </p:nvPr>
        </p:nvGraphicFramePr>
        <p:xfrm>
          <a:off x="3553736" y="640823"/>
          <a:ext cx="4765406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81727D74-ECF1-1322-FC3E-A8BA3C152932}"/>
              </a:ext>
            </a:extLst>
          </p:cNvPr>
          <p:cNvSpPr txBox="1"/>
          <p:nvPr/>
        </p:nvSpPr>
        <p:spPr>
          <a:xfrm>
            <a:off x="3628760" y="115937"/>
            <a:ext cx="4675791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Autobiografische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Navertellen van historische gebeurtenissen.</a:t>
            </a:r>
          </a:p>
          <a:p>
            <a:pPr marL="457200" indent="-457200">
              <a:buAutoNum type="arabicPeriod"/>
            </a:pPr>
            <a:r>
              <a:rPr lang="nl-NL" sz="2400" dirty="0"/>
              <a:t>Chronologie in “standplaats gebonden” logica zetten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6660B4-747D-B27E-688F-244ED09B6548}"/>
              </a:ext>
            </a:extLst>
          </p:cNvPr>
          <p:cNvSpPr txBox="1"/>
          <p:nvPr/>
        </p:nvSpPr>
        <p:spPr>
          <a:xfrm>
            <a:off x="3647283" y="2644170"/>
            <a:ext cx="4675791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 Uitleg/verklaring van oorzaken</a:t>
            </a:r>
          </a:p>
          <a:p>
            <a:r>
              <a:rPr lang="nl-NL" sz="2400" dirty="0"/>
              <a:t>2. Uitleg/verklaring van gevolgen</a:t>
            </a:r>
          </a:p>
          <a:p>
            <a:r>
              <a:rPr lang="nl-NL" sz="2400" dirty="0"/>
              <a:t>3. Verklaar/beredeneer continuïteit en verandering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9F21111-EA29-9B8B-7177-BF6E83EF7771}"/>
              </a:ext>
            </a:extLst>
          </p:cNvPr>
          <p:cNvSpPr txBox="1"/>
          <p:nvPr/>
        </p:nvSpPr>
        <p:spPr>
          <a:xfrm>
            <a:off x="3643351" y="4595232"/>
            <a:ext cx="467579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 Beschouwing</a:t>
            </a:r>
          </a:p>
          <a:p>
            <a:r>
              <a:rPr lang="nl-NL" sz="2400" dirty="0"/>
              <a:t>2. Discussie</a:t>
            </a:r>
          </a:p>
          <a:p>
            <a:r>
              <a:rPr lang="nl-NL" sz="2400" dirty="0"/>
              <a:t>3. Betwisten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D8C2C9-994F-84BA-B0ED-EB8A2AA37D90}"/>
              </a:ext>
            </a:extLst>
          </p:cNvPr>
          <p:cNvSpPr txBox="1"/>
          <p:nvPr/>
        </p:nvSpPr>
        <p:spPr>
          <a:xfrm>
            <a:off x="8515081" y="229160"/>
            <a:ext cx="360189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-    </a:t>
            </a:r>
            <a:r>
              <a:rPr lang="nl-NL" sz="2400" dirty="0"/>
              <a:t>Dagboekfragment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Verhaal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Ooggetuigenverslag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Krantenartikel</a:t>
            </a:r>
          </a:p>
          <a:p>
            <a:endParaRPr lang="en-GB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C2C3A9C-F881-91E7-14DB-F4EE6075C087}"/>
              </a:ext>
            </a:extLst>
          </p:cNvPr>
          <p:cNvSpPr txBox="1"/>
          <p:nvPr/>
        </p:nvSpPr>
        <p:spPr>
          <a:xfrm>
            <a:off x="8515081" y="2413416"/>
            <a:ext cx="350769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-</a:t>
            </a:r>
            <a:r>
              <a:rPr lang="nl-NL" sz="2400" dirty="0"/>
              <a:t>Brief</a:t>
            </a:r>
          </a:p>
          <a:p>
            <a:r>
              <a:rPr lang="nl-NL" sz="2400" dirty="0"/>
              <a:t>-Verslag </a:t>
            </a:r>
          </a:p>
          <a:p>
            <a:r>
              <a:rPr lang="nl-NL" sz="2400" dirty="0"/>
              <a:t>-Procesbeschrijving</a:t>
            </a:r>
          </a:p>
          <a:p>
            <a:r>
              <a:rPr lang="nl-NL" sz="2400" dirty="0"/>
              <a:t>-Examen-/Methodevragen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63419A-0514-A105-9647-0F4EB61243A2}"/>
              </a:ext>
            </a:extLst>
          </p:cNvPr>
          <p:cNvSpPr txBox="1"/>
          <p:nvPr/>
        </p:nvSpPr>
        <p:spPr>
          <a:xfrm>
            <a:off x="8694295" y="4475360"/>
            <a:ext cx="314793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/>
              <a:t>Beschouwing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Betoog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Examen/methode-vragen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718AFEE-DE99-73EB-E96C-08DC65110D1C}"/>
              </a:ext>
            </a:extLst>
          </p:cNvPr>
          <p:cNvGrpSpPr/>
          <p:nvPr/>
        </p:nvGrpSpPr>
        <p:grpSpPr>
          <a:xfrm>
            <a:off x="169221" y="760511"/>
            <a:ext cx="3009362" cy="1136914"/>
            <a:chOff x="1622140" y="2834"/>
            <a:chExt cx="4052496" cy="1870735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9222834A-466F-E7FD-B5C7-E951364057AF}"/>
                </a:ext>
              </a:extLst>
            </p:cNvPr>
            <p:cNvSpPr/>
            <p:nvPr/>
          </p:nvSpPr>
          <p:spPr>
            <a:xfrm>
              <a:off x="1866296" y="2834"/>
              <a:ext cx="3808340" cy="18707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hoek: afgeronde hoeken 4">
              <a:extLst>
                <a:ext uri="{FF2B5EF4-FFF2-40B4-BE49-F238E27FC236}">
                  <a16:creationId xmlns:a16="http://schemas.microsoft.com/office/drawing/2014/main" id="{1D0EF0C8-5815-C12E-49A7-5505394B8897}"/>
                </a:ext>
              </a:extLst>
            </p:cNvPr>
            <p:cNvSpPr txBox="1"/>
            <p:nvPr/>
          </p:nvSpPr>
          <p:spPr>
            <a:xfrm>
              <a:off x="1622140" y="94156"/>
              <a:ext cx="3961176" cy="1688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800" kern="1200" dirty="0"/>
                <a:t> A) Vastleggen</a:t>
              </a:r>
              <a:endParaRPr lang="en-US" sz="2800" kern="1200" dirty="0"/>
            </a:p>
          </p:txBody>
        </p:sp>
      </p:grp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F12FFA72-FCBD-692E-ADFA-ECB07734BFC1}"/>
              </a:ext>
            </a:extLst>
          </p:cNvPr>
          <p:cNvSpPr/>
          <p:nvPr/>
        </p:nvSpPr>
        <p:spPr>
          <a:xfrm>
            <a:off x="169220" y="2811439"/>
            <a:ext cx="2884841" cy="996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B) </a:t>
            </a:r>
            <a:r>
              <a:rPr lang="en-GB" sz="2800" dirty="0" err="1"/>
              <a:t>Verklaren</a:t>
            </a:r>
            <a:r>
              <a:rPr lang="en-GB" sz="2800" dirty="0"/>
              <a:t> 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31724354-01F1-743B-AEFE-0EAD48D70CD6}"/>
              </a:ext>
            </a:extLst>
          </p:cNvPr>
          <p:cNvSpPr/>
          <p:nvPr/>
        </p:nvSpPr>
        <p:spPr>
          <a:xfrm>
            <a:off x="95534" y="4694830"/>
            <a:ext cx="3172665" cy="11369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C) </a:t>
            </a:r>
            <a:r>
              <a:rPr lang="en-GB" sz="2800" dirty="0" err="1"/>
              <a:t>Beargumenteren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205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791C694-A383-D675-3F8C-016C685C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4200"/>
              <a:t>Kern van schrijfdidactiek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AF2E125-E245-E2A5-03B5-DE2C7AC4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394422" cy="6073561"/>
          </a:xfrm>
        </p:spPr>
        <p:txBody>
          <a:bodyPr anchor="ctr">
            <a:normAutofit/>
          </a:bodyPr>
          <a:lstStyle/>
          <a:p>
            <a:r>
              <a:rPr lang="nl-NL" dirty="0"/>
              <a:t>Geven van schrijfkaders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Bieden van taalsteun</a:t>
            </a:r>
          </a:p>
          <a:p>
            <a:pPr marL="0" indent="0">
              <a:buNone/>
            </a:pPr>
            <a:r>
              <a:rPr lang="nl-NL" dirty="0"/>
              <a:t>	-verplichte woorden/begrippen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/>
              <a:t>Schrijfstrategie	</a:t>
            </a:r>
          </a:p>
          <a:p>
            <a:pPr marL="0" indent="0">
              <a:buNone/>
            </a:pPr>
            <a:r>
              <a:rPr lang="nl-NL" dirty="0"/>
              <a:t>	- stappenplan</a:t>
            </a:r>
          </a:p>
          <a:p>
            <a:pPr marL="0" indent="0">
              <a:buNone/>
            </a:pPr>
            <a:r>
              <a:rPr lang="nl-NL" dirty="0"/>
              <a:t>	- modelteksten, sleutelschema’s of 	  acroniemen als denkhulp</a:t>
            </a:r>
          </a:p>
          <a:p>
            <a:pPr marL="0" indent="0">
              <a:buNone/>
            </a:pPr>
            <a:r>
              <a:rPr lang="nl-NL" dirty="0"/>
              <a:t>	- beoordeling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607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2800" b="1" dirty="0"/>
              <a:t>7 soorten examenvragen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7876" y="526526"/>
          <a:ext cx="7540934" cy="580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CEC9045-C584-BD3D-04FA-36EC5BA7EE44}"/>
              </a:ext>
            </a:extLst>
          </p:cNvPr>
          <p:cNvSpPr/>
          <p:nvPr/>
        </p:nvSpPr>
        <p:spPr>
          <a:xfrm>
            <a:off x="4503761" y="5104263"/>
            <a:ext cx="3630305" cy="11197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4)Betrouwbaarheid en Bruikbaarheid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7E92293-6A37-0B85-AE58-0F5C5746A4B7}"/>
              </a:ext>
            </a:extLst>
          </p:cNvPr>
          <p:cNvSpPr/>
          <p:nvPr/>
        </p:nvSpPr>
        <p:spPr>
          <a:xfrm>
            <a:off x="8475260" y="777300"/>
            <a:ext cx="3433550" cy="11191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5) Bronvragen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955B5FE-CA88-7EA8-7812-B595273B5583}"/>
              </a:ext>
            </a:extLst>
          </p:cNvPr>
          <p:cNvSpPr/>
          <p:nvPr/>
        </p:nvSpPr>
        <p:spPr>
          <a:xfrm>
            <a:off x="8490151" y="2511188"/>
            <a:ext cx="3418659" cy="11191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6) Spotprenten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B2B5628-1477-E9D3-3CF7-B451FC84A339}"/>
              </a:ext>
            </a:extLst>
          </p:cNvPr>
          <p:cNvSpPr/>
          <p:nvPr/>
        </p:nvSpPr>
        <p:spPr>
          <a:xfrm>
            <a:off x="8475260" y="4012442"/>
            <a:ext cx="3418659" cy="109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7) Kennisvragen</a:t>
            </a:r>
          </a:p>
        </p:txBody>
      </p:sp>
    </p:spTree>
    <p:extLst>
      <p:ext uri="{BB962C8B-B14F-4D97-AF65-F5344CB8AC3E}">
        <p14:creationId xmlns:p14="http://schemas.microsoft.com/office/powerpoint/2010/main" val="178003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DC936-6943-20A1-5559-DB9AE09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Taalsteun bij vragen beantwoorden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B83FA-8076-1F87-D041-DFB02980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“</a:t>
            </a:r>
            <a:r>
              <a:rPr lang="en-GB" dirty="0" err="1"/>
              <a:t>Moddeling</a:t>
            </a:r>
            <a:r>
              <a:rPr lang="en-GB" dirty="0"/>
              <a:t>” of </a:t>
            </a:r>
            <a:r>
              <a:rPr lang="en-GB" dirty="0" err="1"/>
              <a:t>voordoen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Doe het zo….. (</a:t>
            </a:r>
            <a:r>
              <a:rPr lang="en-GB" dirty="0" err="1"/>
              <a:t>mavo</a:t>
            </a:r>
            <a:r>
              <a:rPr lang="en-GB" dirty="0"/>
              <a:t> examen)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Denkproces</a:t>
            </a:r>
            <a:r>
              <a:rPr lang="en-GB" dirty="0"/>
              <a:t> </a:t>
            </a:r>
            <a:r>
              <a:rPr lang="en-GB" dirty="0" err="1"/>
              <a:t>steigeren</a:t>
            </a:r>
            <a:r>
              <a:rPr lang="en-GB" dirty="0"/>
              <a:t> door schema’s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Stappenplannen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 de OUD-</a:t>
            </a:r>
            <a:r>
              <a:rPr lang="en-GB" dirty="0" err="1"/>
              <a:t>methode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3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CA280-7B4D-6545-9B00-00A3D9007E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Formuleren van antwoorden volgens de OUD 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8D2F3-D83D-19C6-D301-09A336CB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1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O</a:t>
            </a:r>
            <a:r>
              <a:rPr lang="nl-NL" b="0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 = staat voor omdat. Je herhaalt de vraag en vult deze aan met het woord omdat.</a:t>
            </a:r>
            <a:endParaRPr lang="nl-NL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nl-NL" b="1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U</a:t>
            </a:r>
            <a:r>
              <a:rPr lang="nl-NL" b="0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 = staat voor uitleg. Je geeft historische uitleg/informatie die antwoord geeft op de gestelde vraag.</a:t>
            </a:r>
            <a:endParaRPr lang="nl-NL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nl-NL" b="1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D</a:t>
            </a:r>
            <a:r>
              <a:rPr lang="nl-NL" b="0" i="0" dirty="0">
                <a:solidFill>
                  <a:srgbClr val="808080"/>
                </a:solidFill>
                <a:effectLst/>
                <a:latin typeface="Montserrat" panose="00000500000000000000" pitchFamily="2" charset="0"/>
              </a:rPr>
              <a:t> = staat voor daarom of daardoor. Je uitleg wordt gevolgd door daarom/daardoor, omdat je een conclusie gaat trekken uit je historische uitleg. Dit is de afsluiting van je vraag. Een conclusie is altijd kort en bondig geformuleerd.</a:t>
            </a:r>
            <a:endParaRPr lang="nl-NL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2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4DE4EC-5248-6CE8-921E-3C87788D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Wat hoor ik aan problemen?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8FEFE-9256-FB02-E4EE-93FF9432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2600" b="1" dirty="0"/>
              <a:t>Tegen welke problemen loop je aan bij schrijfopdrachten?</a:t>
            </a:r>
          </a:p>
          <a:p>
            <a:r>
              <a:rPr lang="nl-NL" sz="2600" i="1" dirty="0"/>
              <a:t>“woordenschat”</a:t>
            </a:r>
          </a:p>
          <a:p>
            <a:r>
              <a:rPr lang="nl-NL" sz="2600" i="1" dirty="0"/>
              <a:t>“ze kennen basiswoorden als: Toon aan, beredeneer, vergelijk etc. niet”</a:t>
            </a:r>
          </a:p>
          <a:p>
            <a:r>
              <a:rPr lang="nl-NL" sz="2600" i="1" dirty="0"/>
              <a:t>“hoe schrijf je een zakelijke tekst?”</a:t>
            </a:r>
          </a:p>
          <a:p>
            <a:r>
              <a:rPr lang="nl-NL" sz="2600" i="1" dirty="0"/>
              <a:t>“leerlingen nemen stukken tekst over zonder begrip te tonen of verbanden te leggen”</a:t>
            </a:r>
          </a:p>
          <a:p>
            <a:r>
              <a:rPr lang="nl-NL" sz="2600" i="1" dirty="0"/>
              <a:t>“Bij Nederlands leren we het anders”</a:t>
            </a:r>
          </a:p>
          <a:p>
            <a:r>
              <a:rPr lang="nl-NL" sz="2600" i="1" dirty="0"/>
              <a:t>“Er zit weinig structuur in de tekst”</a:t>
            </a:r>
          </a:p>
          <a:p>
            <a:r>
              <a:rPr lang="nl-NL" sz="2600" i="1" dirty="0"/>
              <a:t>“Het lijkt wel of ik docent Nederlands moet zijn bij schrijfopdrachten”</a:t>
            </a:r>
          </a:p>
          <a:p>
            <a:endParaRPr lang="nl-NL" sz="2600" i="1" dirty="0"/>
          </a:p>
        </p:txBody>
      </p:sp>
    </p:spTree>
    <p:extLst>
      <p:ext uri="{BB962C8B-B14F-4D97-AF65-F5344CB8AC3E}">
        <p14:creationId xmlns:p14="http://schemas.microsoft.com/office/powerpoint/2010/main" val="378691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76A8B1-4396-F966-41EA-5AD35958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l-NL" sz="3700" dirty="0">
                <a:solidFill>
                  <a:srgbClr val="FFFFFF"/>
                </a:solidFill>
              </a:rPr>
              <a:t>Maak een schrijfopdracht (in tweetallen)</a:t>
            </a:r>
            <a:br>
              <a:rPr lang="nl-NL" sz="3700" dirty="0">
                <a:solidFill>
                  <a:srgbClr val="FFFFFF"/>
                </a:solidFill>
              </a:rPr>
            </a:br>
            <a:r>
              <a:rPr lang="nl-NL" sz="3700" dirty="0">
                <a:solidFill>
                  <a:srgbClr val="FFFFFF"/>
                </a:solidFill>
              </a:rPr>
              <a:t>15 minuten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F4804-3612-0C20-1121-B54F8D36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600" dirty="0"/>
              <a:t>Kies je genre familie, tekstvorm en tekstsoort.</a:t>
            </a:r>
          </a:p>
          <a:p>
            <a:pPr marL="514350" indent="-514350">
              <a:buAutoNum type="arabicPeriod"/>
            </a:pPr>
            <a:r>
              <a:rPr lang="nl-NL" sz="2600" dirty="0"/>
              <a:t>Wat wordt de opdracht?</a:t>
            </a:r>
          </a:p>
          <a:p>
            <a:pPr marL="514350" indent="-514350">
              <a:buAutoNum type="arabicPeriod"/>
            </a:pPr>
            <a:r>
              <a:rPr lang="nl-NL" sz="2600" dirty="0"/>
              <a:t>Hoe ondersteun je het denkproces?</a:t>
            </a:r>
          </a:p>
          <a:p>
            <a:pPr marL="514350" indent="-514350">
              <a:buAutoNum type="arabicPeriod"/>
            </a:pPr>
            <a:r>
              <a:rPr lang="nl-NL" sz="2600" dirty="0"/>
              <a:t>Welke schrijfkader bied je?</a:t>
            </a:r>
          </a:p>
          <a:p>
            <a:pPr marL="514350" indent="-514350">
              <a:buAutoNum type="arabicPeriod"/>
            </a:pPr>
            <a:r>
              <a:rPr lang="nl-NL" sz="2600" dirty="0"/>
              <a:t>Welke taalsteun bied je?</a:t>
            </a:r>
          </a:p>
          <a:p>
            <a:pPr marL="514350" indent="-514350">
              <a:buAutoNum type="arabicPeriod"/>
            </a:pPr>
            <a:r>
              <a:rPr lang="nl-NL" sz="2600" dirty="0"/>
              <a:t>Hoe wordt de opdracht beoordeeld?</a:t>
            </a:r>
          </a:p>
          <a:p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97693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F634D6-3B8A-44C0-BA7C-28BABF83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Evaluatie opdracht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C3827C-E6B0-93A6-5373-935BA6D4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Wat werkte goed bij de opdracht en wat niet?</a:t>
            </a:r>
          </a:p>
          <a:p>
            <a:endParaRPr lang="nl-NL" dirty="0"/>
          </a:p>
          <a:p>
            <a:r>
              <a:rPr lang="nl-NL" dirty="0"/>
              <a:t>Ben je heel tevreden? Stuur op wij verspreiden.</a:t>
            </a:r>
          </a:p>
        </p:txBody>
      </p:sp>
    </p:spTree>
    <p:extLst>
      <p:ext uri="{BB962C8B-B14F-4D97-AF65-F5344CB8AC3E}">
        <p14:creationId xmlns:p14="http://schemas.microsoft.com/office/powerpoint/2010/main" val="291441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896672-EF09-1996-CFD7-8ED7E9CA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Effect workshop : Kijk met de kennis die je nu aangereikt hebt gekregen naar je eigen praktijk.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B82B0A2-7883-9556-03FD-B037E2CEA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81136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15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431B0-FD5F-B360-4507-32E4E92903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Tips 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D095B-6F3C-EEE4-07E3-A941746A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721"/>
            <a:ext cx="10515600" cy="472190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nl-NL" dirty="0"/>
              <a:t>Verbeteren van schrijfvaardigheid in de mens- en maatschappijvakken Landelijk Expertisecentrum Mens- en Maatschappijvakken Handreiking voor opleiders en docenten </a:t>
            </a:r>
            <a:r>
              <a:rPr lang="nl-NL" dirty="0" err="1"/>
              <a:t>Jannet</a:t>
            </a:r>
            <a:r>
              <a:rPr lang="nl-NL" dirty="0"/>
              <a:t> van Drie (eindredactie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https://www.expertisecentrum-mmv.nl/wp-content/uploads/VanDrie_2015_LEMM_Schrijfvaardigheid_MMV_webversie.docx.pdf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2. Genre specifiek schrijven </a:t>
            </a:r>
            <a:r>
              <a:rPr lang="nl-NL" dirty="0">
                <a:hlinkClick r:id="rId3"/>
              </a:rPr>
              <a:t>https://www.expertisecentrum-mmv.nl/wp-content/uploads/genrespecifiek_schrijven_web_april2016.pdf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3. </a:t>
            </a:r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History</a:t>
            </a:r>
            <a:r>
              <a:rPr lang="nl-NL" dirty="0"/>
              <a:t>. Jeannette Kamp </a:t>
            </a:r>
            <a:r>
              <a:rPr lang="nl-NL" dirty="0" err="1"/>
              <a:t>ea</a:t>
            </a:r>
            <a:r>
              <a:rPr lang="nl-NL" dirty="0"/>
              <a:t>.(Intro </a:t>
            </a:r>
            <a:r>
              <a:rPr lang="nl-NL" dirty="0" err="1"/>
              <a:t>and</a:t>
            </a:r>
            <a:r>
              <a:rPr lang="nl-NL" dirty="0"/>
              <a:t> TOC)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https://assets.ctfassets.net/4wrp2um278k7/5Mp4pETJ5w8Fnk1UQAteJM/a616b60f84cbea9cd0c513c3e3b324b9/TOC_and_intro_Writing_History.pdf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28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2A953-8FF7-772A-7183-52E168005F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>
                <a:latin typeface="Avenir Next Demi Bold" panose="020B0503020202020204"/>
              </a:rPr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3F3F5-B855-88A7-3E83-17FF0F35B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b="1" dirty="0">
                <a:latin typeface="Avenir Next LT Pro" panose="020B0504020202020204" pitchFamily="34" charset="0"/>
              </a:rPr>
              <a:t>Inventariseren van beginsituatie/problemen.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2. Het nut van schrijven bij geschiedenis.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3. Schrijfdidactiek: schrijfgenres als middel om historisch redeneren te bevorderen.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4. Schrijfdidactiek: Opbouw en begeleiden van het schrijfproces.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72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C3BC3-90BD-FAB8-621B-E017C103F3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0208D45-45DF-B3E1-DDED-C9E30CBC98AB}"/>
              </a:ext>
            </a:extLst>
          </p:cNvPr>
          <p:cNvSpPr txBox="1"/>
          <p:nvPr/>
        </p:nvSpPr>
        <p:spPr>
          <a:xfrm>
            <a:off x="449705" y="620392"/>
            <a:ext cx="4527029" cy="56323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  <a:p>
            <a:r>
              <a:rPr lang="en-GB" sz="4000" b="1" dirty="0" err="1">
                <a:solidFill>
                  <a:schemeClr val="bg1"/>
                </a:solidFill>
              </a:rPr>
              <a:t>Uitgangspunten</a:t>
            </a:r>
            <a:endParaRPr lang="en-GB" sz="4000" b="1" dirty="0">
              <a:solidFill>
                <a:schemeClr val="bg1"/>
              </a:solidFill>
            </a:endParaRPr>
          </a:p>
          <a:p>
            <a:r>
              <a:rPr lang="en-GB" sz="4000" b="1" dirty="0" err="1">
                <a:solidFill>
                  <a:schemeClr val="bg1"/>
                </a:solidFill>
              </a:rPr>
              <a:t>Taalgericht</a:t>
            </a:r>
            <a:endParaRPr lang="en-GB" sz="4000" b="1" dirty="0">
              <a:solidFill>
                <a:schemeClr val="bg1"/>
              </a:solidFill>
            </a:endParaRPr>
          </a:p>
          <a:p>
            <a:r>
              <a:rPr lang="en-GB" sz="4000" b="1" dirty="0" err="1">
                <a:solidFill>
                  <a:schemeClr val="bg1"/>
                </a:solidFill>
              </a:rPr>
              <a:t>Vakonderwijs</a:t>
            </a:r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  <a:p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8AB5-31ED-46B0-9417-6E453D75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92" y="819296"/>
            <a:ext cx="8193382" cy="113545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999" dirty="0"/>
              <a:t>Basis voor het vormgeven van didactiek/onderwijs oftewel het MDA-model van Gelder e.a. </a:t>
            </a:r>
            <a:br>
              <a:rPr lang="nl-NL" sz="1999" dirty="0"/>
            </a:br>
            <a:r>
              <a:rPr lang="nl-NL" sz="1999" i="1" dirty="0"/>
              <a:t>Taalgericht aangepast</a:t>
            </a:r>
            <a:br>
              <a:rPr lang="nl-NL" sz="1999" dirty="0"/>
            </a:br>
            <a:r>
              <a:rPr lang="nl-NL" sz="1999" dirty="0"/>
              <a:t> </a:t>
            </a:r>
            <a:br>
              <a:rPr lang="nl-NL" sz="1999" dirty="0"/>
            </a:br>
            <a:endParaRPr lang="nl-NL" sz="1999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8BF28-0C6E-EB46-90CD-3B05E588A3D3}"/>
              </a:ext>
            </a:extLst>
          </p:cNvPr>
          <p:cNvSpPr/>
          <p:nvPr/>
        </p:nvSpPr>
        <p:spPr>
          <a:xfrm>
            <a:off x="11936642" y="369925"/>
            <a:ext cx="255357" cy="685621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E35B1-DDF3-0144-B806-1631AA5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4" y="5393940"/>
            <a:ext cx="1131437" cy="14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F319-7D4F-684F-893D-ABFB3383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44" y="1758497"/>
            <a:ext cx="6866552" cy="4094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CC2E5-50A3-9C44-8C64-0CB2119FFBAE}"/>
              </a:ext>
            </a:extLst>
          </p:cNvPr>
          <p:cNvSpPr/>
          <p:nvPr/>
        </p:nvSpPr>
        <p:spPr>
          <a:xfrm>
            <a:off x="3390737" y="2361003"/>
            <a:ext cx="2752783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Beginsituatie van de leerlingen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thuistaal)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32FA-BE29-044D-AC69-CEFA89F5B75C}"/>
              </a:ext>
            </a:extLst>
          </p:cNvPr>
          <p:cNvSpPr/>
          <p:nvPr/>
        </p:nvSpPr>
        <p:spPr>
          <a:xfrm>
            <a:off x="3090413" y="3805729"/>
            <a:ext cx="3353430" cy="922945"/>
          </a:xfrm>
          <a:prstGeom prst="rect">
            <a:avLst/>
          </a:prstGeom>
          <a:solidFill>
            <a:srgbClr val="FBBF24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Vakdoel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Taaldoel 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(van thuistaal naar vaktaal)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842F-21D2-764B-8FD8-0A95A68F68F6}"/>
              </a:ext>
            </a:extLst>
          </p:cNvPr>
          <p:cNvSpPr/>
          <p:nvPr/>
        </p:nvSpPr>
        <p:spPr>
          <a:xfrm>
            <a:off x="3090413" y="5024523"/>
            <a:ext cx="3382621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Evaluatie/toetsing</a:t>
            </a:r>
          </a:p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redeneren in de vaktaal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AFBDD-BAAE-534C-891A-E13D2B4D39B3}"/>
              </a:ext>
            </a:extLst>
          </p:cNvPr>
          <p:cNvSpPr/>
          <p:nvPr/>
        </p:nvSpPr>
        <p:spPr>
          <a:xfrm>
            <a:off x="6443843" y="2222866"/>
            <a:ext cx="3176171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Werkvormen/</a:t>
            </a:r>
          </a:p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Leerlingactiviteiten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groei thuistaal naar</a:t>
            </a:r>
          </a:p>
          <a:p>
            <a:pPr lvl="0" algn="ctr"/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vaktaal)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65F9-1F6E-A440-86DF-749C295E91CF}"/>
              </a:ext>
            </a:extLst>
          </p:cNvPr>
          <p:cNvSpPr/>
          <p:nvPr/>
        </p:nvSpPr>
        <p:spPr>
          <a:xfrm>
            <a:off x="6946279" y="4333605"/>
            <a:ext cx="2424062" cy="1199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Docentactiviteiten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</a:t>
            </a:r>
            <a:endParaRPr lang="en-US" sz="1799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ondersteunt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groei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thuistaal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vaktaal</a:t>
            </a:r>
            <a:endParaRPr lang="en-US" sz="1799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C4CF7-EC67-F370-A11F-847C82B0C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1. </a:t>
            </a:r>
            <a:r>
              <a:rPr lang="nl-NL" sz="4000" dirty="0"/>
              <a:t>Inventarisatie beginsituatie (werkvorm DDU)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13BE1-563E-1371-013B-F9D05693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Bij welke situaties moeten leerlingen schrijven voor het vak geschiedenis?</a:t>
            </a:r>
          </a:p>
          <a:p>
            <a:pPr marL="514350" indent="-514350">
              <a:buAutoNum type="arabicPeriod"/>
            </a:pPr>
            <a:r>
              <a:rPr lang="nl-NL" dirty="0"/>
              <a:t>Tegen welke problemen loop je aan bij schrijfopdrachten?</a:t>
            </a:r>
          </a:p>
          <a:p>
            <a:pPr marL="514350" indent="-514350">
              <a:buAutoNum type="arabicPeriod"/>
            </a:pPr>
            <a:r>
              <a:rPr lang="nl-NL" dirty="0"/>
              <a:t>Hoe pak je op dit moment de problemen tijdens schrijfopdrachten aan?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Mogelijk andere vraag: </a:t>
            </a:r>
          </a:p>
          <a:p>
            <a:pPr marL="0" indent="0">
              <a:buNone/>
            </a:pPr>
            <a:r>
              <a:rPr lang="nl-NL" dirty="0"/>
              <a:t>Wat is volgens jou het nut van schrijfopdrachten bij geschiedenis?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8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2A953-8FF7-772A-7183-52E168005F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dirty="0">
                <a:latin typeface="Avenir Next Demi Bold" panose="020B0503020202020204"/>
              </a:rPr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3F3F5-B855-88A7-3E83-17FF0F35B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>
                <a:latin typeface="Avenir Next LT Pro" panose="020B0504020202020204" pitchFamily="34" charset="0"/>
              </a:rPr>
              <a:t>Inventariseren van beginsituatie/problemen.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2. </a:t>
            </a:r>
            <a:r>
              <a:rPr lang="nl-NL" b="1" dirty="0">
                <a:latin typeface="Avenir Next LT Pro" panose="020B0504020202020204" pitchFamily="34" charset="0"/>
              </a:rPr>
              <a:t>Het nut van schrijven bij geschiedenis.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3. Schrijfdidactiek: schrijfgenres als middel om historisch redeneren te bevorderen.</a:t>
            </a:r>
          </a:p>
          <a:p>
            <a:pPr marL="0" indent="0">
              <a:buNone/>
            </a:pPr>
            <a:endParaRPr lang="nl-NL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venir Next LT Pro" panose="020B0504020202020204" pitchFamily="34" charset="0"/>
              </a:rPr>
              <a:t>4. Schrijfdidactiek: Opbouw en begeleiden van het schrijfproces.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62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93671-D819-9B52-09F9-E72EF910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Analyseren van voorbeelden van schrijfopdrachten.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C123AE-27B7-A3EE-1925-6CBC0BB62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Vorm groepen van drie personen</a:t>
            </a:r>
          </a:p>
          <a:p>
            <a:r>
              <a:rPr lang="nl-NL" dirty="0"/>
              <a:t>Iedereen krijgt nu een stapeltje van voorbeelden van schrijfopdrachten uitgedeeld. Bekijk de verschillende opdrachten en bedenk voor jezelf wat wel zou werken en wat niet zou werken in de les.</a:t>
            </a:r>
          </a:p>
          <a:p>
            <a:r>
              <a:rPr lang="nl-NL" dirty="0"/>
              <a:t>Bespreek met elkaar wat je vindt van de voorbeelden. Wat werkt wel?  En wat zou beter kunnen? (15 min) </a:t>
            </a:r>
          </a:p>
        </p:txBody>
      </p:sp>
    </p:spTree>
    <p:extLst>
      <p:ext uri="{BB962C8B-B14F-4D97-AF65-F5344CB8AC3E}">
        <p14:creationId xmlns:p14="http://schemas.microsoft.com/office/powerpoint/2010/main" val="333286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208C07-C82A-C93E-CE61-5F81A72E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3100" dirty="0">
                <a:solidFill>
                  <a:srgbClr val="FFFFFF"/>
                </a:solidFill>
              </a:rPr>
              <a:t>Nut van </a:t>
            </a:r>
            <a:r>
              <a:rPr lang="en-GB" sz="3100" dirty="0" err="1">
                <a:solidFill>
                  <a:srgbClr val="FFFFFF"/>
                </a:solidFill>
              </a:rPr>
              <a:t>schrijfopdrachten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bij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geschiedenis</a:t>
            </a:r>
            <a:endParaRPr lang="en-GB" sz="3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79686-F422-A397-0E7C-D56B7C4E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GB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0C1B637-49CA-51F4-552C-B97CC04D4D1F}"/>
              </a:ext>
            </a:extLst>
          </p:cNvPr>
          <p:cNvSpPr/>
          <p:nvPr/>
        </p:nvSpPr>
        <p:spPr>
          <a:xfrm>
            <a:off x="4447307" y="298732"/>
            <a:ext cx="6906491" cy="12441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Oefenen met Cognitief Academisch Taalgebruik (vaktaal)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4BFAC05-E92F-8417-B1E4-A5274BB18DEC}"/>
              </a:ext>
            </a:extLst>
          </p:cNvPr>
          <p:cNvSpPr/>
          <p:nvPr/>
        </p:nvSpPr>
        <p:spPr>
          <a:xfrm>
            <a:off x="4447306" y="1835528"/>
            <a:ext cx="6906491" cy="10875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Een praktische uiting van het gebruik van structuurbegrippen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582F212-84BC-7338-E558-2AAB106AC49E}"/>
              </a:ext>
            </a:extLst>
          </p:cNvPr>
          <p:cNvSpPr/>
          <p:nvPr/>
        </p:nvSpPr>
        <p:spPr>
          <a:xfrm>
            <a:off x="4427675" y="3215694"/>
            <a:ext cx="6906491" cy="906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Voorbereiding op het examen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CBD1266-A79B-EAB0-32F3-B5F46560268A}"/>
              </a:ext>
            </a:extLst>
          </p:cNvPr>
          <p:cNvSpPr/>
          <p:nvPr/>
        </p:nvSpPr>
        <p:spPr>
          <a:xfrm>
            <a:off x="4427674" y="4524267"/>
            <a:ext cx="6906491" cy="9069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Voorbereiding op het historisch ambacht</a:t>
            </a:r>
          </a:p>
        </p:txBody>
      </p:sp>
    </p:spTree>
    <p:extLst>
      <p:ext uri="{BB962C8B-B14F-4D97-AF65-F5344CB8AC3E}">
        <p14:creationId xmlns:p14="http://schemas.microsoft.com/office/powerpoint/2010/main" val="30228761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Breedbeeld</PresentationFormat>
  <Paragraphs>182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3" baseType="lpstr">
      <vt:lpstr>Arial</vt:lpstr>
      <vt:lpstr>Avenir Next Demi Bold</vt:lpstr>
      <vt:lpstr>Avenir Next LT Pro</vt:lpstr>
      <vt:lpstr>Calibri</vt:lpstr>
      <vt:lpstr>Calibri Light</vt:lpstr>
      <vt:lpstr>Montserrat</vt:lpstr>
      <vt:lpstr>Muna</vt:lpstr>
      <vt:lpstr>Open Sans</vt:lpstr>
      <vt:lpstr>Open Sans Light</vt:lpstr>
      <vt:lpstr>Kantoorthema</vt:lpstr>
      <vt:lpstr>Taalgericht geschiedenisonderwijs</vt:lpstr>
      <vt:lpstr>Wat hoor ik aan problemen?</vt:lpstr>
      <vt:lpstr>Wat gaan we doen?</vt:lpstr>
      <vt:lpstr>PowerPoint-presentatie</vt:lpstr>
      <vt:lpstr>Basis voor het vormgeven van didactiek/onderwijs oftewel het MDA-model van Gelder e.a.  Taalgericht aangepast   </vt:lpstr>
      <vt:lpstr>1. Inventarisatie beginsituatie (werkvorm DDU)</vt:lpstr>
      <vt:lpstr>Wat gaan we doen?</vt:lpstr>
      <vt:lpstr>Analyseren van voorbeelden van schrijfopdrachten.</vt:lpstr>
      <vt:lpstr>Nut van schrijfopdrachten bij geschiedenis</vt:lpstr>
      <vt:lpstr>IJsberg van Cummings over  taal 1 en 2</vt:lpstr>
      <vt:lpstr>PowerPoint-presentatie</vt:lpstr>
      <vt:lpstr>Wat gaan we doen?</vt:lpstr>
      <vt:lpstr>Welk woord weg?</vt:lpstr>
      <vt:lpstr>Genre families  (Indeling van Coffin)</vt:lpstr>
      <vt:lpstr>PowerPoint-presentatie</vt:lpstr>
      <vt:lpstr>Kern van schrijfdidactiek</vt:lpstr>
      <vt:lpstr>7 soorten examenvragen</vt:lpstr>
      <vt:lpstr>Taalsteun bij vragen beantwoorden</vt:lpstr>
      <vt:lpstr>Formuleren van antwoorden volgens de OUD methode</vt:lpstr>
      <vt:lpstr>Maak een schrijfopdracht (in tweetallen) 15 minuten</vt:lpstr>
      <vt:lpstr>Evaluatie opdracht </vt:lpstr>
      <vt:lpstr>Effect workshop : Kijk met de kennis die je nu aangereikt hebt gekregen naar je eigen praktijk.</vt:lpstr>
      <vt:lpstr>Tips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 opzet schrijfworkshop</dc:title>
  <dc:creator>Veenstra, Ronald</dc:creator>
  <cp:lastModifiedBy>Reessink, N.R.A. (Niels)</cp:lastModifiedBy>
  <cp:revision>5</cp:revision>
  <dcterms:created xsi:type="dcterms:W3CDTF">2022-09-29T10:34:36Z</dcterms:created>
  <dcterms:modified xsi:type="dcterms:W3CDTF">2023-04-06T07:20:34Z</dcterms:modified>
</cp:coreProperties>
</file>