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63" r:id="rId3"/>
    <p:sldId id="264" r:id="rId4"/>
    <p:sldId id="257" r:id="rId5"/>
    <p:sldId id="265" r:id="rId6"/>
    <p:sldId id="260" r:id="rId7"/>
    <p:sldId id="261" r:id="rId8"/>
    <p:sldId id="262" r:id="rId9"/>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10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28" name="Tijdelijke aanduiding voor datum 27"/>
          <p:cNvSpPr>
            <a:spLocks noGrp="1"/>
          </p:cNvSpPr>
          <p:nvPr>
            <p:ph type="dt" sz="half" idx="10"/>
          </p:nvPr>
        </p:nvSpPr>
        <p:spPr/>
        <p:txBody>
          <a:bodyPr/>
          <a:lstStyle>
            <a:extLst/>
          </a:lstStyle>
          <a:p>
            <a:fld id="{58EA01ED-F437-4E55-B311-90A0BBCE7259}" type="datetimeFigureOut">
              <a:rPr lang="nl-NL" smtClean="0"/>
              <a:pPr/>
              <a:t>10-3-2012</a:t>
            </a:fld>
            <a:endParaRPr lang="nl-NL"/>
          </a:p>
        </p:txBody>
      </p:sp>
      <p:sp>
        <p:nvSpPr>
          <p:cNvPr id="17" name="Tijdelijke aanduiding voor voettekst 16"/>
          <p:cNvSpPr>
            <a:spLocks noGrp="1"/>
          </p:cNvSpPr>
          <p:nvPr>
            <p:ph type="ftr" sz="quarter" idx="11"/>
          </p:nvPr>
        </p:nvSpPr>
        <p:spPr/>
        <p:txBody>
          <a:bodyPr/>
          <a:lstStyle>
            <a:extLst/>
          </a:lstStyle>
          <a:p>
            <a:endParaRPr lang="nl-NL"/>
          </a:p>
        </p:txBody>
      </p:sp>
      <p:sp>
        <p:nvSpPr>
          <p:cNvPr id="29" name="Tijdelijke aanduiding voor dianummer 28"/>
          <p:cNvSpPr>
            <a:spLocks noGrp="1"/>
          </p:cNvSpPr>
          <p:nvPr>
            <p:ph type="sldNum" sz="quarter" idx="12"/>
          </p:nvPr>
        </p:nvSpPr>
        <p:spPr/>
        <p:txBody>
          <a:bodyPr/>
          <a:lstStyle>
            <a:extLst/>
          </a:lstStyle>
          <a:p>
            <a:fld id="{7F0F87E0-0260-4D8A-A215-74DAF6356580}" type="slidenum">
              <a:rPr lang="nl-NL" smtClean="0"/>
              <a:pPr/>
              <a:t>‹#›</a:t>
            </a:fld>
            <a:endParaRPr lang="nl-NL"/>
          </a:p>
        </p:txBody>
      </p:sp>
      <p:sp>
        <p:nvSpPr>
          <p:cNvPr id="32" name="Rechthoek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hthoek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hthoek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hthoek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hthoek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el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nl-NL" smtClean="0"/>
              <a:t>Klik om de stijl te bewerken</a:t>
            </a:r>
            <a:endParaRPr kumimoji="0" lang="en-US"/>
          </a:p>
        </p:txBody>
      </p:sp>
      <p:sp>
        <p:nvSpPr>
          <p:cNvPr id="9" name="Ondertitel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nl-NL" smtClean="0"/>
              <a:t>Klik om het opmaakprofiel van de modelondertitel te bewerken</a:t>
            </a:r>
            <a:endParaRPr kumimoji="0" lang="en-US"/>
          </a:p>
        </p:txBody>
      </p:sp>
      <p:sp>
        <p:nvSpPr>
          <p:cNvPr id="56" name="Rechthoek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hthoek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hthoek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hthoek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58EA01ED-F437-4E55-B311-90A0BBCE7259}" type="datetimeFigureOut">
              <a:rPr lang="nl-NL" smtClean="0"/>
              <a:pPr/>
              <a:t>10-3-2012</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7F0F87E0-0260-4D8A-A215-74DAF6356580}" type="slidenum">
              <a:rPr lang="nl-NL" smtClean="0"/>
              <a:pPr/>
              <a:t>‹#›</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9"/>
            <a:ext cx="1981200" cy="5851525"/>
          </a:xfrm>
        </p:spPr>
        <p:txBody>
          <a:bodyPr vert="eaVert" anchor="ctr"/>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609600" y="274639"/>
            <a:ext cx="5867400" cy="5851525"/>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58EA01ED-F437-4E55-B311-90A0BBCE7259}" type="datetimeFigureOut">
              <a:rPr lang="nl-NL" smtClean="0"/>
              <a:pPr/>
              <a:t>10-3-2012</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7F0F87E0-0260-4D8A-A215-74DAF6356580}" type="slidenum">
              <a:rPr lang="nl-NL" smtClean="0"/>
              <a:pPr/>
              <a:t>‹#›</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nl-NL" smtClean="0"/>
              <a:t>Klik om de stijl te bewerken</a:t>
            </a:r>
            <a:endParaRPr kumimoji="0" lang="en-US"/>
          </a:p>
        </p:txBody>
      </p:sp>
      <p:sp>
        <p:nvSpPr>
          <p:cNvPr id="3" name="Tijdelijke aanduiding voor inhoud 2"/>
          <p:cNvSpPr>
            <a:spLocks noGrp="1"/>
          </p:cNvSpPr>
          <p:nvPr>
            <p:ph idx="1"/>
          </p:nvPr>
        </p:nvSpPr>
        <p:spPr/>
        <p:txBody>
          <a:bodyPr/>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58EA01ED-F437-4E55-B311-90A0BBCE7259}" type="datetimeFigureOut">
              <a:rPr lang="nl-NL" smtClean="0"/>
              <a:pPr/>
              <a:t>10-3-2012</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7F0F87E0-0260-4D8A-A215-74DAF6356580}" type="slidenum">
              <a:rPr lang="nl-NL" smtClean="0"/>
              <a:pPr/>
              <a:t>‹#›</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14" name="Vrije v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Vrije v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Vrije v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Vrije v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Vrije v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Vrije v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Vrije v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Vrije v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Vrije v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Vrije v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Vrije v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Vrije v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Vrije v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Vrije v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Vrije v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ijdelijke aanduiding voor tekst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nl-NL" smtClean="0"/>
              <a:t>Klik om de modelstijlen te bewerken</a:t>
            </a:r>
          </a:p>
        </p:txBody>
      </p:sp>
      <p:sp>
        <p:nvSpPr>
          <p:cNvPr id="4" name="Tijdelijke aanduiding voor datum 3"/>
          <p:cNvSpPr>
            <a:spLocks noGrp="1"/>
          </p:cNvSpPr>
          <p:nvPr>
            <p:ph type="dt" sz="half" idx="10"/>
          </p:nvPr>
        </p:nvSpPr>
        <p:spPr/>
        <p:txBody>
          <a:bodyPr/>
          <a:lstStyle>
            <a:extLst/>
          </a:lstStyle>
          <a:p>
            <a:fld id="{58EA01ED-F437-4E55-B311-90A0BBCE7259}" type="datetimeFigureOut">
              <a:rPr lang="nl-NL" smtClean="0"/>
              <a:pPr/>
              <a:t>10-3-2012</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7F0F87E0-0260-4D8A-A215-74DAF6356580}" type="slidenum">
              <a:rPr lang="nl-NL" smtClean="0"/>
              <a:pPr/>
              <a:t>‹#›</a:t>
            </a:fld>
            <a:endParaRPr lang="nl-NL"/>
          </a:p>
        </p:txBody>
      </p:sp>
      <p:sp>
        <p:nvSpPr>
          <p:cNvPr id="7" name="Rechthoek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el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nl-NL" smtClean="0"/>
              <a:t>Klik om de stijl te bewerken</a:t>
            </a:r>
            <a:endParaRPr kumimoji="0" lang="en-US"/>
          </a:p>
        </p:txBody>
      </p:sp>
      <p:sp>
        <p:nvSpPr>
          <p:cNvPr id="8" name="Rechthoek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hthoek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hthoek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hthoek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hthoek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57200" y="512064"/>
            <a:ext cx="8229600" cy="914400"/>
          </a:xfrm>
        </p:spPr>
        <p:txBody>
          <a:bodyPr/>
          <a:lstStyle>
            <a:extLst/>
          </a:lstStyle>
          <a:p>
            <a:r>
              <a:rPr kumimoji="0" lang="nl-NL" smtClean="0"/>
              <a:t>Klik om de stijl te bewerken</a:t>
            </a:r>
            <a:endParaRPr kumimoji="0" lang="en-US"/>
          </a:p>
        </p:txBody>
      </p:sp>
      <p:sp>
        <p:nvSpPr>
          <p:cNvPr id="3" name="Tijdelijke aanduiding voor inhoud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inhoud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extLst/>
          </a:lstStyle>
          <a:p>
            <a:fld id="{58EA01ED-F437-4E55-B311-90A0BBCE7259}" type="datetimeFigureOut">
              <a:rPr lang="nl-NL" smtClean="0"/>
              <a:pPr/>
              <a:t>10-3-2012</a:t>
            </a:fld>
            <a:endParaRPr lang="nl-NL"/>
          </a:p>
        </p:txBody>
      </p:sp>
      <p:sp>
        <p:nvSpPr>
          <p:cNvPr id="6" name="Tijdelijke aanduiding voor voettekst 5"/>
          <p:cNvSpPr>
            <a:spLocks noGrp="1"/>
          </p:cNvSpPr>
          <p:nvPr>
            <p:ph type="ftr" sz="quarter" idx="11"/>
          </p:nvPr>
        </p:nvSpPr>
        <p:spPr/>
        <p:txBody>
          <a:bodyPr/>
          <a:lstStyle>
            <a:extLst/>
          </a:lstStyle>
          <a:p>
            <a:endParaRPr lang="nl-NL"/>
          </a:p>
        </p:txBody>
      </p:sp>
      <p:sp>
        <p:nvSpPr>
          <p:cNvPr id="7" name="Tijdelijke aanduiding voor dianummer 6"/>
          <p:cNvSpPr>
            <a:spLocks noGrp="1"/>
          </p:cNvSpPr>
          <p:nvPr>
            <p:ph type="sldNum" sz="quarter" idx="12"/>
          </p:nvPr>
        </p:nvSpPr>
        <p:spPr/>
        <p:txBody>
          <a:bodyPr/>
          <a:lstStyle>
            <a:extLst/>
          </a:lstStyle>
          <a:p>
            <a:fld id="{7F0F87E0-0260-4D8A-A215-74DAF6356580}" type="slidenum">
              <a:rPr lang="nl-NL" smtClean="0"/>
              <a:pPr/>
              <a:t>‹#›</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spTree>
      <p:nvGrpSpPr>
        <p:cNvPr id="1" name=""/>
        <p:cNvGrpSpPr/>
        <p:nvPr/>
      </p:nvGrpSpPr>
      <p:grpSpPr>
        <a:xfrm>
          <a:off x="0" y="0"/>
          <a:ext cx="0" cy="0"/>
          <a:chOff x="0" y="0"/>
          <a:chExt cx="0" cy="0"/>
        </a:xfrm>
      </p:grpSpPr>
      <p:sp>
        <p:nvSpPr>
          <p:cNvPr id="25" name="Rechthoek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el 1"/>
          <p:cNvSpPr>
            <a:spLocks noGrp="1"/>
          </p:cNvSpPr>
          <p:nvPr>
            <p:ph type="title"/>
          </p:nvPr>
        </p:nvSpPr>
        <p:spPr>
          <a:xfrm>
            <a:off x="504824" y="512064"/>
            <a:ext cx="7772400" cy="914400"/>
          </a:xfrm>
        </p:spPr>
        <p:txBody>
          <a:bodyPr anchor="t"/>
          <a:lstStyle>
            <a:lvl1pPr>
              <a:defRPr sz="4000"/>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5" name="Tijdelijke aanduiding voor inhoud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6" name="Tijdelijke aanduiding voor inhoud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7" name="Tijdelijke aanduiding voor datum 6"/>
          <p:cNvSpPr>
            <a:spLocks noGrp="1"/>
          </p:cNvSpPr>
          <p:nvPr>
            <p:ph type="dt" sz="half" idx="10"/>
          </p:nvPr>
        </p:nvSpPr>
        <p:spPr/>
        <p:txBody>
          <a:bodyPr/>
          <a:lstStyle>
            <a:extLst/>
          </a:lstStyle>
          <a:p>
            <a:fld id="{58EA01ED-F437-4E55-B311-90A0BBCE7259}" type="datetimeFigureOut">
              <a:rPr lang="nl-NL" smtClean="0"/>
              <a:pPr/>
              <a:t>10-3-2012</a:t>
            </a:fld>
            <a:endParaRPr lang="nl-NL"/>
          </a:p>
        </p:txBody>
      </p:sp>
      <p:sp>
        <p:nvSpPr>
          <p:cNvPr id="8" name="Tijdelijke aanduiding voor voettekst 7"/>
          <p:cNvSpPr>
            <a:spLocks noGrp="1"/>
          </p:cNvSpPr>
          <p:nvPr>
            <p:ph type="ftr" sz="quarter" idx="11"/>
          </p:nvPr>
        </p:nvSpPr>
        <p:spPr/>
        <p:txBody>
          <a:bodyPr/>
          <a:lstStyle>
            <a:extLst/>
          </a:lstStyle>
          <a:p>
            <a:endParaRPr lang="nl-NL"/>
          </a:p>
        </p:txBody>
      </p:sp>
      <p:sp>
        <p:nvSpPr>
          <p:cNvPr id="9" name="Tijdelijke aanduiding voor dianummer 8"/>
          <p:cNvSpPr>
            <a:spLocks noGrp="1"/>
          </p:cNvSpPr>
          <p:nvPr>
            <p:ph type="sldNum" sz="quarter" idx="12"/>
          </p:nvPr>
        </p:nvSpPr>
        <p:spPr/>
        <p:txBody>
          <a:bodyPr/>
          <a:lstStyle>
            <a:extLst/>
          </a:lstStyle>
          <a:p>
            <a:fld id="{7F0F87E0-0260-4D8A-A215-74DAF6356580}" type="slidenum">
              <a:rPr lang="nl-NL" smtClean="0"/>
              <a:pPr/>
              <a:t>‹#›</a:t>
            </a:fld>
            <a:endParaRPr lang="nl-NL"/>
          </a:p>
        </p:txBody>
      </p:sp>
      <p:sp>
        <p:nvSpPr>
          <p:cNvPr id="16" name="Rechthoek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hthoek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hthoek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hthoek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hthoek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hthoek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hthoek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hthoek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hthoek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914400" y="512064"/>
            <a:ext cx="7772400" cy="914400"/>
          </a:xfrm>
        </p:spPr>
        <p:txBody>
          <a:bodyPr/>
          <a:lstStyle>
            <a:lvl1pPr>
              <a:defRPr sz="4000" cap="none" baseline="0"/>
            </a:lvl1pPr>
            <a:extLst/>
          </a:lstStyle>
          <a:p>
            <a:r>
              <a:rPr kumimoji="0" lang="nl-NL" smtClean="0"/>
              <a:t>Klik om de stijl te bewerken</a:t>
            </a:r>
            <a:endParaRPr kumimoji="0" lang="en-US"/>
          </a:p>
        </p:txBody>
      </p:sp>
      <p:sp>
        <p:nvSpPr>
          <p:cNvPr id="3" name="Tijdelijke aanduiding voor datum 2"/>
          <p:cNvSpPr>
            <a:spLocks noGrp="1"/>
          </p:cNvSpPr>
          <p:nvPr>
            <p:ph type="dt" sz="half" idx="10"/>
          </p:nvPr>
        </p:nvSpPr>
        <p:spPr/>
        <p:txBody>
          <a:bodyPr/>
          <a:lstStyle>
            <a:extLst/>
          </a:lstStyle>
          <a:p>
            <a:fld id="{58EA01ED-F437-4E55-B311-90A0BBCE7259}" type="datetimeFigureOut">
              <a:rPr lang="nl-NL" smtClean="0"/>
              <a:pPr/>
              <a:t>10-3-2012</a:t>
            </a:fld>
            <a:endParaRPr lang="nl-NL"/>
          </a:p>
        </p:txBody>
      </p:sp>
      <p:sp>
        <p:nvSpPr>
          <p:cNvPr id="4" name="Tijdelijke aanduiding voor voettekst 3"/>
          <p:cNvSpPr>
            <a:spLocks noGrp="1"/>
          </p:cNvSpPr>
          <p:nvPr>
            <p:ph type="ftr" sz="quarter" idx="11"/>
          </p:nvPr>
        </p:nvSpPr>
        <p:spPr/>
        <p:txBody>
          <a:bodyPr/>
          <a:lstStyle>
            <a:extLst/>
          </a:lstStyle>
          <a:p>
            <a:endParaRPr lang="nl-NL"/>
          </a:p>
        </p:txBody>
      </p:sp>
      <p:sp>
        <p:nvSpPr>
          <p:cNvPr id="5" name="Tijdelijke aanduiding voor dianummer 4"/>
          <p:cNvSpPr>
            <a:spLocks noGrp="1"/>
          </p:cNvSpPr>
          <p:nvPr>
            <p:ph type="sldNum" sz="quarter" idx="12"/>
          </p:nvPr>
        </p:nvSpPr>
        <p:spPr/>
        <p:txBody>
          <a:bodyPr/>
          <a:lstStyle>
            <a:extLst/>
          </a:lstStyle>
          <a:p>
            <a:fld id="{7F0F87E0-0260-4D8A-A215-74DAF6356580}" type="slidenum">
              <a:rPr lang="nl-NL" smtClean="0"/>
              <a:pPr/>
              <a:t>‹#›</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extLst/>
          </a:lstStyle>
          <a:p>
            <a:fld id="{58EA01ED-F437-4E55-B311-90A0BBCE7259}" type="datetimeFigureOut">
              <a:rPr lang="nl-NL" smtClean="0"/>
              <a:pPr/>
              <a:t>10-3-2012</a:t>
            </a:fld>
            <a:endParaRPr lang="nl-NL"/>
          </a:p>
        </p:txBody>
      </p:sp>
      <p:sp>
        <p:nvSpPr>
          <p:cNvPr id="3" name="Tijdelijke aanduiding voor voettekst 2"/>
          <p:cNvSpPr>
            <a:spLocks noGrp="1"/>
          </p:cNvSpPr>
          <p:nvPr>
            <p:ph type="ftr" sz="quarter" idx="11"/>
          </p:nvPr>
        </p:nvSpPr>
        <p:spPr/>
        <p:txBody>
          <a:bodyPr/>
          <a:lstStyle>
            <a:extLst/>
          </a:lstStyle>
          <a:p>
            <a:endParaRPr lang="nl-NL"/>
          </a:p>
        </p:txBody>
      </p:sp>
      <p:sp>
        <p:nvSpPr>
          <p:cNvPr id="4" name="Tijdelijke aanduiding voor dianummer 3"/>
          <p:cNvSpPr>
            <a:spLocks noGrp="1"/>
          </p:cNvSpPr>
          <p:nvPr>
            <p:ph type="sldNum" sz="quarter" idx="12"/>
          </p:nvPr>
        </p:nvSpPr>
        <p:spPr/>
        <p:txBody>
          <a:bodyPr/>
          <a:lstStyle>
            <a:extLst/>
          </a:lstStyle>
          <a:p>
            <a:fld id="{7F0F87E0-0260-4D8A-A215-74DAF6356580}" type="slidenum">
              <a:rPr lang="nl-NL" smtClean="0"/>
              <a:pPr/>
              <a:t>‹#›</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85800" y="273050"/>
            <a:ext cx="8229600" cy="1162050"/>
          </a:xfrm>
        </p:spPr>
        <p:txBody>
          <a:bodyPr anchor="ctr"/>
          <a:lstStyle>
            <a:lvl1pPr algn="l">
              <a:buNone/>
              <a:defRPr sz="3600" b="0"/>
            </a:lvl1pPr>
            <a:extLst/>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nl-NL" smtClean="0"/>
              <a:t>Klik om de modelstijlen te bewerken</a:t>
            </a:r>
          </a:p>
        </p:txBody>
      </p:sp>
      <p:sp>
        <p:nvSpPr>
          <p:cNvPr id="4" name="Tijdelijke aanduiding voor inhoud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extLst/>
          </a:lstStyle>
          <a:p>
            <a:fld id="{58EA01ED-F437-4E55-B311-90A0BBCE7259}" type="datetimeFigureOut">
              <a:rPr lang="nl-NL" smtClean="0"/>
              <a:pPr/>
              <a:t>10-3-2012</a:t>
            </a:fld>
            <a:endParaRPr lang="nl-NL"/>
          </a:p>
        </p:txBody>
      </p:sp>
      <p:sp>
        <p:nvSpPr>
          <p:cNvPr id="6" name="Tijdelijke aanduiding voor voettekst 5"/>
          <p:cNvSpPr>
            <a:spLocks noGrp="1"/>
          </p:cNvSpPr>
          <p:nvPr>
            <p:ph type="ftr" sz="quarter" idx="11"/>
          </p:nvPr>
        </p:nvSpPr>
        <p:spPr/>
        <p:txBody>
          <a:bodyPr/>
          <a:lstStyle>
            <a:extLst/>
          </a:lstStyle>
          <a:p>
            <a:endParaRPr lang="nl-NL"/>
          </a:p>
        </p:txBody>
      </p:sp>
      <p:sp>
        <p:nvSpPr>
          <p:cNvPr id="7" name="Tijdelijke aanduiding voor dianummer 6"/>
          <p:cNvSpPr>
            <a:spLocks noGrp="1"/>
          </p:cNvSpPr>
          <p:nvPr>
            <p:ph type="sldNum" sz="quarter" idx="12"/>
          </p:nvPr>
        </p:nvSpPr>
        <p:spPr/>
        <p:txBody>
          <a:bodyPr/>
          <a:lstStyle>
            <a:extLst/>
          </a:lstStyle>
          <a:p>
            <a:fld id="{7F0F87E0-0260-4D8A-A215-74DAF6356580}" type="slidenum">
              <a:rPr lang="nl-NL" smtClean="0"/>
              <a:pPr/>
              <a:t>‹#›</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8" name="Rechthoek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Rechte verbindingslijn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ep 9"/>
          <p:cNvGrpSpPr/>
          <p:nvPr/>
        </p:nvGrpSpPr>
        <p:grpSpPr>
          <a:xfrm rot="5400000">
            <a:off x="8514581" y="1219200"/>
            <a:ext cx="132763" cy="128466"/>
            <a:chOff x="6668087" y="1297746"/>
            <a:chExt cx="161840" cy="156602"/>
          </a:xfrm>
        </p:grpSpPr>
        <p:cxnSp>
          <p:nvCxnSpPr>
            <p:cNvPr id="15" name="Rechte verbindingslijn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Rechte verbindingslijn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Rechte verbindingslijn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el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nl-NL" smtClean="0"/>
              <a:t>Klik om de stijl te bewerken</a:t>
            </a:r>
            <a:endParaRPr kumimoji="0" lang="en-US"/>
          </a:p>
        </p:txBody>
      </p:sp>
      <p:sp>
        <p:nvSpPr>
          <p:cNvPr id="3" name="Tijdelijke aanduiding voor afbeelding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nl-NL" smtClean="0"/>
              <a:t>Klik op het pictogram als u een afbeelding wilt toevoegen</a:t>
            </a:r>
            <a:endParaRPr kumimoji="0" lang="en-US"/>
          </a:p>
        </p:txBody>
      </p:sp>
      <p:sp>
        <p:nvSpPr>
          <p:cNvPr id="4" name="Tijdelijke aanduiding voor tekst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nl-NL" smtClean="0"/>
              <a:t>Klik om de modelstijlen te bewerken</a:t>
            </a:r>
          </a:p>
        </p:txBody>
      </p:sp>
      <p:grpSp>
        <p:nvGrpSpPr>
          <p:cNvPr id="14" name="Groep 13"/>
          <p:cNvGrpSpPr/>
          <p:nvPr/>
        </p:nvGrpSpPr>
        <p:grpSpPr>
          <a:xfrm rot="5400000">
            <a:off x="8666981" y="1371600"/>
            <a:ext cx="132763" cy="128466"/>
            <a:chOff x="6668087" y="1297746"/>
            <a:chExt cx="161840" cy="156602"/>
          </a:xfrm>
        </p:grpSpPr>
        <p:cxnSp>
          <p:nvCxnSpPr>
            <p:cNvPr id="11" name="Rechte verbindingslijn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Rechte verbindingslijn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Rechte verbindingslijn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ep 17"/>
          <p:cNvGrpSpPr/>
          <p:nvPr/>
        </p:nvGrpSpPr>
        <p:grpSpPr>
          <a:xfrm rot="5400000">
            <a:off x="8320088" y="1474763"/>
            <a:ext cx="132763" cy="128466"/>
            <a:chOff x="6668087" y="1297746"/>
            <a:chExt cx="161840" cy="156602"/>
          </a:xfrm>
        </p:grpSpPr>
        <p:cxnSp>
          <p:nvCxnSpPr>
            <p:cNvPr id="19" name="Rechte verbindingslijn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Rechte verbindingslijn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Rechte verbindingslijn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Tijdelijke aanduiding voor datum 4"/>
          <p:cNvSpPr>
            <a:spLocks noGrp="1"/>
          </p:cNvSpPr>
          <p:nvPr>
            <p:ph type="dt" sz="half" idx="10"/>
          </p:nvPr>
        </p:nvSpPr>
        <p:spPr>
          <a:xfrm>
            <a:off x="6477000" y="55499"/>
            <a:ext cx="2133600" cy="365125"/>
          </a:xfrm>
        </p:spPr>
        <p:txBody>
          <a:bodyPr/>
          <a:lstStyle>
            <a:extLst/>
          </a:lstStyle>
          <a:p>
            <a:fld id="{58EA01ED-F437-4E55-B311-90A0BBCE7259}" type="datetimeFigureOut">
              <a:rPr lang="nl-NL" smtClean="0"/>
              <a:pPr/>
              <a:t>10-3-2012</a:t>
            </a:fld>
            <a:endParaRPr lang="nl-NL"/>
          </a:p>
        </p:txBody>
      </p:sp>
      <p:sp>
        <p:nvSpPr>
          <p:cNvPr id="6" name="Tijdelijke aanduiding voor voettekst 5"/>
          <p:cNvSpPr>
            <a:spLocks noGrp="1"/>
          </p:cNvSpPr>
          <p:nvPr>
            <p:ph type="ftr" sz="quarter" idx="11"/>
          </p:nvPr>
        </p:nvSpPr>
        <p:spPr>
          <a:xfrm>
            <a:off x="914400" y="55499"/>
            <a:ext cx="5562600" cy="365125"/>
          </a:xfrm>
        </p:spPr>
        <p:txBody>
          <a:bodyPr/>
          <a:lstStyle>
            <a:extLst/>
          </a:lstStyle>
          <a:p>
            <a:endParaRPr lang="nl-NL"/>
          </a:p>
        </p:txBody>
      </p:sp>
      <p:sp>
        <p:nvSpPr>
          <p:cNvPr id="7" name="Tijdelijke aanduiding voor dianummer 6"/>
          <p:cNvSpPr>
            <a:spLocks noGrp="1"/>
          </p:cNvSpPr>
          <p:nvPr>
            <p:ph type="sldNum" sz="quarter" idx="12"/>
          </p:nvPr>
        </p:nvSpPr>
        <p:spPr>
          <a:xfrm>
            <a:off x="8610600" y="55499"/>
            <a:ext cx="457200" cy="365125"/>
          </a:xfrm>
        </p:spPr>
        <p:txBody>
          <a:bodyPr/>
          <a:lstStyle>
            <a:extLst/>
          </a:lstStyle>
          <a:p>
            <a:fld id="{7F0F87E0-0260-4D8A-A215-74DAF6356580}" type="slidenum">
              <a:rPr lang="nl-NL" smtClean="0"/>
              <a:pPr/>
              <a:t>‹#›</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hthoek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hthoek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hthoek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hthoek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hthoek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hthoek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hthoek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hthoek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hthoek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jdelijke aanduiding voor titel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nl-NL" smtClean="0"/>
              <a:t>Klik om de stijl te bewerken</a:t>
            </a:r>
            <a:endParaRPr kumimoji="0" lang="en-US"/>
          </a:p>
        </p:txBody>
      </p:sp>
      <p:sp>
        <p:nvSpPr>
          <p:cNvPr id="13" name="Tijdelijke aanduiding voor tekst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4" name="Tijdelijke aanduiding voor datum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58EA01ED-F437-4E55-B311-90A0BBCE7259}" type="datetimeFigureOut">
              <a:rPr lang="nl-NL" smtClean="0"/>
              <a:pPr/>
              <a:t>10-3-2012</a:t>
            </a:fld>
            <a:endParaRPr lang="nl-NL"/>
          </a:p>
        </p:txBody>
      </p:sp>
      <p:sp>
        <p:nvSpPr>
          <p:cNvPr id="3" name="Tijdelijke aanduiding voor voettekst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nl-NL"/>
          </a:p>
        </p:txBody>
      </p:sp>
      <p:sp>
        <p:nvSpPr>
          <p:cNvPr id="23" name="Tijdelijke aanduiding voor dianumm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7F0F87E0-0260-4D8A-A215-74DAF6356580}" type="slidenum">
              <a:rPr lang="nl-NL" smtClean="0"/>
              <a:pPr/>
              <a:t>‹#›</a:t>
            </a:fld>
            <a:endParaRPr lang="nl-NL"/>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NL" dirty="0" smtClean="0"/>
              <a:t>De </a:t>
            </a:r>
            <a:r>
              <a:rPr lang="nl-NL" dirty="0" smtClean="0"/>
              <a:t>zwarte dood</a:t>
            </a:r>
            <a:endParaRPr lang="nl-NL" dirty="0"/>
          </a:p>
        </p:txBody>
      </p:sp>
      <p:pic>
        <p:nvPicPr>
          <p:cNvPr id="8" name="Tijdelijke aanduiding voor inhoud 7" descr="pest.jpg"/>
          <p:cNvPicPr>
            <a:picLocks noGrp="1" noChangeAspect="1"/>
          </p:cNvPicPr>
          <p:nvPr>
            <p:ph idx="1"/>
          </p:nvPr>
        </p:nvPicPr>
        <p:blipFill>
          <a:blip r:embed="rId2" cstate="print"/>
          <a:stretch>
            <a:fillRect/>
          </a:stretch>
        </p:blipFill>
        <p:spPr>
          <a:xfrm>
            <a:off x="2000232" y="1542055"/>
            <a:ext cx="5214974" cy="4708305"/>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Ziekten in de Middeleeuwen</a:t>
            </a:r>
            <a:endParaRPr lang="nl-NL" dirty="0"/>
          </a:p>
        </p:txBody>
      </p:sp>
      <p:sp>
        <p:nvSpPr>
          <p:cNvPr id="3" name="Content Placeholder 2"/>
          <p:cNvSpPr>
            <a:spLocks noGrp="1"/>
          </p:cNvSpPr>
          <p:nvPr>
            <p:ph sz="half" idx="1"/>
          </p:nvPr>
        </p:nvSpPr>
        <p:spPr/>
        <p:txBody>
          <a:bodyPr/>
          <a:lstStyle/>
          <a:p>
            <a:r>
              <a:rPr lang="nl-NL" dirty="0" smtClean="0"/>
              <a:t>Hoge sterfte door ziekte</a:t>
            </a:r>
          </a:p>
          <a:p>
            <a:r>
              <a:rPr lang="nl-NL" dirty="0" smtClean="0"/>
              <a:t>Straf van God</a:t>
            </a:r>
          </a:p>
          <a:p>
            <a:r>
              <a:rPr lang="nl-NL" dirty="0" smtClean="0"/>
              <a:t>Kwade stoffen in bloed</a:t>
            </a:r>
            <a:br>
              <a:rPr lang="nl-NL" dirty="0" smtClean="0"/>
            </a:br>
            <a:r>
              <a:rPr lang="nl-NL" dirty="0" smtClean="0">
                <a:sym typeface="Wingdings" pitchFamily="2" charset="2"/>
              </a:rPr>
              <a:t> aderlaten</a:t>
            </a:r>
            <a:endParaRPr lang="nl-NL" dirty="0"/>
          </a:p>
        </p:txBody>
      </p:sp>
      <p:pic>
        <p:nvPicPr>
          <p:cNvPr id="5" name="Content Placeholder 4" descr="me ziekenhuis van kakstoel tot privaat.jpg"/>
          <p:cNvPicPr>
            <a:picLocks noGrp="1" noChangeAspect="1"/>
          </p:cNvPicPr>
          <p:nvPr>
            <p:ph sz="half" idx="2"/>
          </p:nvPr>
        </p:nvPicPr>
        <p:blipFill>
          <a:blip r:embed="rId2" cstate="print"/>
          <a:stretch>
            <a:fillRect/>
          </a:stretch>
        </p:blipFill>
        <p:spPr>
          <a:xfrm>
            <a:off x="4716016" y="1916832"/>
            <a:ext cx="4036244" cy="3323174"/>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De pest</a:t>
            </a:r>
            <a:endParaRPr lang="nl-NL" dirty="0"/>
          </a:p>
        </p:txBody>
      </p:sp>
      <p:sp>
        <p:nvSpPr>
          <p:cNvPr id="3" name="Content Placeholder 2"/>
          <p:cNvSpPr>
            <a:spLocks noGrp="1"/>
          </p:cNvSpPr>
          <p:nvPr>
            <p:ph sz="half" idx="1"/>
          </p:nvPr>
        </p:nvSpPr>
        <p:spPr/>
        <p:txBody>
          <a:bodyPr/>
          <a:lstStyle/>
          <a:p>
            <a:r>
              <a:rPr lang="nl-NL" dirty="0" smtClean="0"/>
              <a:t>Besmettelijke epidemie</a:t>
            </a:r>
            <a:br>
              <a:rPr lang="nl-NL" dirty="0" smtClean="0"/>
            </a:br>
            <a:endParaRPr lang="nl-NL" dirty="0" smtClean="0"/>
          </a:p>
          <a:p>
            <a:r>
              <a:rPr lang="nl-NL" dirty="0" smtClean="0"/>
              <a:t>Akelige ziekte...</a:t>
            </a:r>
            <a:endParaRPr lang="nl-NL" dirty="0"/>
          </a:p>
        </p:txBody>
      </p:sp>
      <p:pic>
        <p:nvPicPr>
          <p:cNvPr id="7" name="Content Placeholder 6" descr="pest2.jpg"/>
          <p:cNvPicPr>
            <a:picLocks noGrp="1" noChangeAspect="1"/>
          </p:cNvPicPr>
          <p:nvPr>
            <p:ph sz="half" idx="2"/>
          </p:nvPr>
        </p:nvPicPr>
        <p:blipFill>
          <a:blip r:embed="rId2" cstate="print"/>
          <a:stretch>
            <a:fillRect/>
          </a:stretch>
        </p:blipFill>
        <p:spPr>
          <a:xfrm>
            <a:off x="3995936" y="1844824"/>
            <a:ext cx="4782603" cy="3413390"/>
          </a:xfrm>
        </p:spPr>
      </p:pic>
      <p:sp>
        <p:nvSpPr>
          <p:cNvPr id="2049" name="Rectangle 1"/>
          <p:cNvSpPr>
            <a:spLocks noChangeArrowheads="1"/>
          </p:cNvSpPr>
          <p:nvPr/>
        </p:nvSpPr>
        <p:spPr bwMode="auto">
          <a:xfrm>
            <a:off x="575048" y="5411450"/>
            <a:ext cx="8568952"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Als iemand besmet was kreeg hij eerst grote bulten in de lymfeklieren, in de hals onder de oksels en in de liezen, gevolgd door hoge koorts en ijlen. Wie sterk genoeg was om deze fase te overleven, moest daarna het doorbreken van de bulten meemaken, wat ontzettend pijnlijk was. Over het hele lijf begonnen puisten op te komen en er verschenen zwarte vlekken op de huid door inwendige bloedingen.</a:t>
            </a:r>
            <a:endParaRPr kumimoji="0" lang="nl-NL" sz="1600" b="0" i="1"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NL" dirty="0" smtClean="0"/>
              <a:t>Kaffa 1347</a:t>
            </a:r>
            <a:endParaRPr lang="nl-NL" dirty="0"/>
          </a:p>
        </p:txBody>
      </p:sp>
      <p:sp>
        <p:nvSpPr>
          <p:cNvPr id="5" name="Tijdelijke aanduiding voor inhoud 4"/>
          <p:cNvSpPr>
            <a:spLocks noGrp="1"/>
          </p:cNvSpPr>
          <p:nvPr>
            <p:ph sz="half" idx="1"/>
          </p:nvPr>
        </p:nvSpPr>
        <p:spPr/>
        <p:txBody>
          <a:bodyPr/>
          <a:lstStyle/>
          <a:p>
            <a:r>
              <a:rPr lang="nl-NL" dirty="0" smtClean="0"/>
              <a:t>Aanval van de Tartaren</a:t>
            </a:r>
          </a:p>
          <a:p>
            <a:r>
              <a:rPr lang="nl-NL" dirty="0" smtClean="0"/>
              <a:t>Vijanden brengen de ‘zwarte dood’ mee</a:t>
            </a:r>
            <a:endParaRPr lang="nl-NL" dirty="0"/>
          </a:p>
        </p:txBody>
      </p:sp>
      <p:pic>
        <p:nvPicPr>
          <p:cNvPr id="9" name="Tijdelijke aanduiding voor inhoud 8" descr="pest2.jpg"/>
          <p:cNvPicPr>
            <a:picLocks noGrp="1" noChangeAspect="1"/>
          </p:cNvPicPr>
          <p:nvPr>
            <p:ph sz="half" idx="2"/>
          </p:nvPr>
        </p:nvPicPr>
        <p:blipFill>
          <a:blip r:embed="rId2" cstate="print"/>
          <a:stretch>
            <a:fillRect/>
          </a:stretch>
        </p:blipFill>
        <p:spPr>
          <a:xfrm>
            <a:off x="4286248" y="1214422"/>
            <a:ext cx="4250350" cy="3529553"/>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Verspreiding over Europa</a:t>
            </a:r>
            <a:endParaRPr lang="nl-NL" dirty="0"/>
          </a:p>
        </p:txBody>
      </p:sp>
      <p:sp>
        <p:nvSpPr>
          <p:cNvPr id="3" name="Content Placeholder 2"/>
          <p:cNvSpPr>
            <a:spLocks noGrp="1"/>
          </p:cNvSpPr>
          <p:nvPr>
            <p:ph sz="half" idx="1"/>
          </p:nvPr>
        </p:nvSpPr>
        <p:spPr/>
        <p:txBody>
          <a:bodyPr/>
          <a:lstStyle/>
          <a:p>
            <a:r>
              <a:rPr lang="nl-NL" dirty="0" smtClean="0"/>
              <a:t>Via Italië naar rest van Europa</a:t>
            </a:r>
          </a:p>
          <a:p>
            <a:pPr>
              <a:buNone/>
            </a:pPr>
            <a:endParaRPr lang="nl-NL" dirty="0" smtClean="0"/>
          </a:p>
          <a:p>
            <a:r>
              <a:rPr lang="nl-NL" dirty="0" smtClean="0"/>
              <a:t>1/3 van de Europese bevolking</a:t>
            </a:r>
            <a:br>
              <a:rPr lang="nl-NL" dirty="0" smtClean="0"/>
            </a:br>
            <a:r>
              <a:rPr lang="nl-NL" dirty="0" smtClean="0"/>
              <a:t>bezweek in de 14</a:t>
            </a:r>
            <a:r>
              <a:rPr lang="nl-NL" baseline="30000" dirty="0" smtClean="0"/>
              <a:t>de</a:t>
            </a:r>
            <a:r>
              <a:rPr lang="nl-NL" dirty="0" smtClean="0"/>
              <a:t> eeuw </a:t>
            </a:r>
          </a:p>
          <a:p>
            <a:endParaRPr lang="nl-NL" dirty="0"/>
          </a:p>
        </p:txBody>
      </p:sp>
      <p:pic>
        <p:nvPicPr>
          <p:cNvPr id="5" name="Tijdelijke aanduiding voor inhoud 4" descr="kaart.jpg"/>
          <p:cNvPicPr>
            <a:picLocks noGrp="1" noChangeAspect="1"/>
          </p:cNvPicPr>
          <p:nvPr>
            <p:ph sz="half" idx="2"/>
          </p:nvPr>
        </p:nvPicPr>
        <p:blipFill>
          <a:blip r:embed="rId2" cstate="print"/>
          <a:stretch>
            <a:fillRect/>
          </a:stretch>
        </p:blipFill>
        <p:spPr>
          <a:xfrm>
            <a:off x="4572000" y="2132856"/>
            <a:ext cx="4407804" cy="3506653"/>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Stapels lijken…</a:t>
            </a:r>
            <a:endParaRPr lang="nl-NL" dirty="0"/>
          </a:p>
        </p:txBody>
      </p:sp>
      <p:sp>
        <p:nvSpPr>
          <p:cNvPr id="3" name="Tijdelijke aanduiding voor inhoud 2"/>
          <p:cNvSpPr>
            <a:spLocks noGrp="1"/>
          </p:cNvSpPr>
          <p:nvPr>
            <p:ph sz="half" idx="1"/>
          </p:nvPr>
        </p:nvSpPr>
        <p:spPr/>
        <p:txBody>
          <a:bodyPr/>
          <a:lstStyle/>
          <a:p>
            <a:r>
              <a:rPr lang="nl-NL" dirty="0" smtClean="0"/>
              <a:t>Gruwelijk en mensonterend </a:t>
            </a:r>
          </a:p>
          <a:p>
            <a:r>
              <a:rPr lang="nl-NL" dirty="0" smtClean="0"/>
              <a:t>Pijn, angst en eenzaamheid</a:t>
            </a:r>
            <a:endParaRPr lang="nl-NL" dirty="0"/>
          </a:p>
        </p:txBody>
      </p:sp>
      <p:pic>
        <p:nvPicPr>
          <p:cNvPr id="5" name="Tijdelijke aanduiding voor inhoud 4" descr="deathpic.gif"/>
          <p:cNvPicPr>
            <a:picLocks noGrp="1" noChangeAspect="1"/>
          </p:cNvPicPr>
          <p:nvPr>
            <p:ph sz="half" idx="2"/>
          </p:nvPr>
        </p:nvPicPr>
        <p:blipFill>
          <a:blip r:embed="rId2" cstate="print"/>
          <a:stretch>
            <a:fillRect/>
          </a:stretch>
        </p:blipFill>
        <p:spPr>
          <a:xfrm>
            <a:off x="3857620" y="1500174"/>
            <a:ext cx="5013741" cy="284112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Straf van God?</a:t>
            </a:r>
            <a:endParaRPr lang="nl-NL" dirty="0"/>
          </a:p>
        </p:txBody>
      </p:sp>
      <p:sp>
        <p:nvSpPr>
          <p:cNvPr id="3" name="Tijdelijke aanduiding voor inhoud 2"/>
          <p:cNvSpPr>
            <a:spLocks noGrp="1"/>
          </p:cNvSpPr>
          <p:nvPr>
            <p:ph sz="half" idx="1"/>
          </p:nvPr>
        </p:nvSpPr>
        <p:spPr/>
        <p:txBody>
          <a:bodyPr/>
          <a:lstStyle/>
          <a:p>
            <a:r>
              <a:rPr lang="nl-NL" dirty="0" smtClean="0"/>
              <a:t>Bedorven en besmette lucht</a:t>
            </a:r>
          </a:p>
          <a:p>
            <a:r>
              <a:rPr lang="nl-NL" dirty="0" smtClean="0"/>
              <a:t>Toorn </a:t>
            </a:r>
            <a:r>
              <a:rPr lang="nl-NL" dirty="0" smtClean="0"/>
              <a:t>van God</a:t>
            </a:r>
          </a:p>
          <a:p>
            <a:r>
              <a:rPr lang="nl-NL" dirty="0" smtClean="0"/>
              <a:t>Boetedoening </a:t>
            </a:r>
            <a:br>
              <a:rPr lang="nl-NL" dirty="0" smtClean="0"/>
            </a:br>
            <a:endParaRPr lang="nl-NL" dirty="0" smtClean="0"/>
          </a:p>
          <a:p>
            <a:r>
              <a:rPr lang="nl-NL" dirty="0" smtClean="0"/>
              <a:t>Joden werden zondebok</a:t>
            </a:r>
            <a:endParaRPr lang="nl-NL" dirty="0"/>
          </a:p>
        </p:txBody>
      </p:sp>
      <p:pic>
        <p:nvPicPr>
          <p:cNvPr id="5" name="Tijdelijke aanduiding voor inhoud 4" descr="flagel.jpg"/>
          <p:cNvPicPr>
            <a:picLocks noGrp="1" noChangeAspect="1"/>
          </p:cNvPicPr>
          <p:nvPr>
            <p:ph sz="half" idx="2"/>
          </p:nvPr>
        </p:nvPicPr>
        <p:blipFill>
          <a:blip r:embed="rId2" cstate="print"/>
          <a:stretch>
            <a:fillRect/>
          </a:stretch>
        </p:blipFill>
        <p:spPr>
          <a:xfrm>
            <a:off x="4214810" y="1071546"/>
            <a:ext cx="4546518" cy="2571768"/>
          </a:xfrm>
        </p:spPr>
      </p:pic>
      <p:pic>
        <p:nvPicPr>
          <p:cNvPr id="6" name="Afbeelding 5" descr="jodenhaat.jpg"/>
          <p:cNvPicPr>
            <a:picLocks noChangeAspect="1"/>
          </p:cNvPicPr>
          <p:nvPr/>
        </p:nvPicPr>
        <p:blipFill>
          <a:blip r:embed="rId3" cstate="print"/>
          <a:stretch>
            <a:fillRect/>
          </a:stretch>
        </p:blipFill>
        <p:spPr>
          <a:xfrm>
            <a:off x="4214810" y="3786190"/>
            <a:ext cx="3829064" cy="289732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Zwarte Eeuw</a:t>
            </a:r>
            <a:endParaRPr lang="nl-NL" dirty="0"/>
          </a:p>
        </p:txBody>
      </p:sp>
      <p:sp>
        <p:nvSpPr>
          <p:cNvPr id="3" name="Tijdelijke aanduiding voor inhoud 2"/>
          <p:cNvSpPr>
            <a:spLocks noGrp="1"/>
          </p:cNvSpPr>
          <p:nvPr>
            <p:ph sz="half" idx="1"/>
          </p:nvPr>
        </p:nvSpPr>
        <p:spPr>
          <a:xfrm>
            <a:off x="464344" y="1770501"/>
            <a:ext cx="4393408" cy="4525963"/>
          </a:xfrm>
        </p:spPr>
        <p:txBody>
          <a:bodyPr/>
          <a:lstStyle/>
          <a:p>
            <a:r>
              <a:rPr lang="nl-NL" dirty="0" smtClean="0"/>
              <a:t>Economie stort in</a:t>
            </a:r>
          </a:p>
          <a:p>
            <a:r>
              <a:rPr lang="nl-NL" dirty="0" smtClean="0"/>
              <a:t>Hongersnood</a:t>
            </a:r>
          </a:p>
          <a:p>
            <a:r>
              <a:rPr lang="nl-NL" dirty="0" smtClean="0"/>
              <a:t>Sterke vermindering handel</a:t>
            </a:r>
          </a:p>
          <a:p>
            <a:r>
              <a:rPr lang="nl-NL" dirty="0" smtClean="0"/>
              <a:t>Angst </a:t>
            </a:r>
            <a:endParaRPr lang="nl-NL" dirty="0"/>
          </a:p>
        </p:txBody>
      </p:sp>
      <p:pic>
        <p:nvPicPr>
          <p:cNvPr id="5" name="Tijdelijke aanduiding voor inhoud 4" descr="divers_wolgemut.jpg"/>
          <p:cNvPicPr>
            <a:picLocks noGrp="1" noChangeAspect="1"/>
          </p:cNvPicPr>
          <p:nvPr>
            <p:ph sz="half" idx="2"/>
          </p:nvPr>
        </p:nvPicPr>
        <p:blipFill>
          <a:blip r:embed="rId2" cstate="print"/>
          <a:stretch>
            <a:fillRect/>
          </a:stretch>
        </p:blipFill>
        <p:spPr>
          <a:xfrm>
            <a:off x="4786314" y="1643050"/>
            <a:ext cx="3758715" cy="3094675"/>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oncours">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36</TotalTime>
  <Words>159</Words>
  <Application>Microsoft Office PowerPoint</Application>
  <PresentationFormat>On-screen Show (4:3)</PresentationFormat>
  <Paragraphs>29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Metro</vt:lpstr>
      <vt:lpstr>De zwarte dood</vt:lpstr>
      <vt:lpstr>Ziekten in de Middeleeuwen</vt:lpstr>
      <vt:lpstr>De pest</vt:lpstr>
      <vt:lpstr>Kaffa 1347</vt:lpstr>
      <vt:lpstr>Verspreiding over Europa</vt:lpstr>
      <vt:lpstr>Stapels lijken…</vt:lpstr>
      <vt:lpstr>Straf van God?</vt:lpstr>
      <vt:lpstr>Zwarte Eeuw</vt:lpstr>
    </vt:vector>
  </TitlesOfParts>
  <Company>Carmel College Salland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pest in Europa</dc:title>
  <dc:creator>ICT</dc:creator>
  <cp:lastModifiedBy>Arnout Wessel</cp:lastModifiedBy>
  <cp:revision>5</cp:revision>
  <dcterms:created xsi:type="dcterms:W3CDTF">2010-03-26T12:12:47Z</dcterms:created>
  <dcterms:modified xsi:type="dcterms:W3CDTF">2012-03-10T16:35:47Z</dcterms:modified>
</cp:coreProperties>
</file>