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0" r:id="rId1"/>
    <p:sldMasterId id="2147483671" r:id="rId2"/>
  </p:sldMasterIdLst>
  <p:notesMasterIdLst>
    <p:notesMasterId r:id="rId10"/>
  </p:notesMasterIdLst>
  <p:sldIdLst>
    <p:sldId id="256" r:id="rId3"/>
    <p:sldId id="259" r:id="rId4"/>
    <p:sldId id="260" r:id="rId5"/>
    <p:sldId id="261" r:id="rId6"/>
    <p:sldId id="262" r:id="rId7"/>
    <p:sldId id="263" r:id="rId8"/>
    <p:sldId id="264" r:id="rId9"/>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3" d="100"/>
          <a:sy n="93" d="100"/>
        </p:scale>
        <p:origin x="72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3542849788"/>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8" Type="http://schemas.openxmlformats.org/officeDocument/2006/relationships/hyperlink" Target="https://nl.wikipedia.org/wiki/Bestorming_van_Rotterdam_(1572)" TargetMode="External"/><Relationship Id="rId13" Type="http://schemas.openxmlformats.org/officeDocument/2006/relationships/hyperlink" Target="https://nl.wikipedia.org/wiki/Heerlijkheid_Utrecht" TargetMode="External"/><Relationship Id="rId3" Type="http://schemas.openxmlformats.org/officeDocument/2006/relationships/hyperlink" Target="https://nl.wikipedia.org/wiki/Watergeuzen" TargetMode="External"/><Relationship Id="rId7" Type="http://schemas.openxmlformats.org/officeDocument/2006/relationships/hyperlink" Target="https://nl.wikipedia.org/wiki/Inname_van_Veere" TargetMode="External"/><Relationship Id="rId12" Type="http://schemas.openxmlformats.org/officeDocument/2006/relationships/hyperlink" Target="https://nl.wikipedia.org/wiki/Willem_van_Oranje"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s://nl.wikipedia.org/wiki/Opstand_van_Vlissingen" TargetMode="External"/><Relationship Id="rId11" Type="http://schemas.openxmlformats.org/officeDocument/2006/relationships/hyperlink" Target="https://nl.wikipedia.org/wiki/Bosgeuzen#cite_note-3" TargetMode="External"/><Relationship Id="rId5" Type="http://schemas.openxmlformats.org/officeDocument/2006/relationships/hyperlink" Target="https://nl.wikipedia.org/wiki/Inname_van_Den_Briel" TargetMode="External"/><Relationship Id="rId10" Type="http://schemas.openxmlformats.org/officeDocument/2006/relationships/hyperlink" Target="https://nl.wikipedia.org/wiki/Inname_van_Schoonhoven" TargetMode="External"/><Relationship Id="rId4" Type="http://schemas.openxmlformats.org/officeDocument/2006/relationships/hyperlink" Target="https://nl.wikipedia.org/wiki/Geuzenopstand" TargetMode="External"/><Relationship Id="rId9" Type="http://schemas.openxmlformats.org/officeDocument/2006/relationships/hyperlink" Target="https://nl.wikipedia.org/wiki/Inname_van_Dordrecht_(1572)" TargetMode="External"/><Relationship Id="rId14" Type="http://schemas.openxmlformats.org/officeDocument/2006/relationships/hyperlink" Target="https://nl.wikipedia.org/wiki/Oranjes_eerste_invasie"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127" name="Shape 12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953497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Shape 149"/>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150" name="Shape 15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664825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Shape 157"/>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158" name="Shape 1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820733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Shape 166"/>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167" name="Shape 1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229290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Shape 175"/>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a:lnSpc>
                <a:spcPct val="152727"/>
              </a:lnSpc>
              <a:spcBef>
                <a:spcPts val="600"/>
              </a:spcBef>
              <a:spcAft>
                <a:spcPts val="600"/>
              </a:spcAft>
              <a:buClr>
                <a:schemeClr val="dk1"/>
              </a:buClr>
              <a:buSzPct val="100000"/>
              <a:buFont typeface="Arial"/>
              <a:buNone/>
            </a:pPr>
            <a:r>
              <a:rPr lang="nl" sz="1050">
                <a:solidFill>
                  <a:srgbClr val="252525"/>
                </a:solidFill>
                <a:highlight>
                  <a:srgbClr val="FFFFFF"/>
                </a:highlight>
              </a:rPr>
              <a:t>Na de uitvaardiging van strenge plakkaten tegen de opkomende ketterij onder landvoogdes Margaretha van Parma en de repressie van Alva tegen de opstand die met de Beeldenstorm was gepaard gegaan, hadden grote aantallen calvinisten vrijwillig of gedwongen de Habsburgse Nederlanden moeten verlaten, meestal met verbeurdverklaring van hun goederen als gevolg. Zij die het zich konden veroorloven vluchtten naar het buitenland, maar anderen verborgen zich en gaven zich over aan struikroverij. Velen trachtten zich in Engeland te vestigen, maar een groot aantal van hen bleef op zee rondvaren als zeerovende Watergeuzen die de zee en de kusten onveilig maakten. Volgens geschiedschrijver P.J. Blok had een groot aantal magistraten en kooplieden uit de Zeventien Provinciën die zich door de woelingen min of meer gecompromitteerd wisten - vooral lutheranen en calvinisten - al in het voorjaar van 1567 de wijk genomen naar Brittannië, naar Emden, of naar Wezel, Keulen, Frankfort en verder. Ook onder handwerkslieden hadden zeer velen, vooral calvinisten, hun heil in de vlucht gezocht. Zij weken uit naar de Engelse steden van de oostkust: Norwich, Sandwich, Colchester, Maidstone, Hampton e.a.</a:t>
            </a:r>
          </a:p>
          <a:p>
            <a:pPr lvl="0">
              <a:lnSpc>
                <a:spcPct val="115000"/>
              </a:lnSpc>
              <a:spcBef>
                <a:spcPts val="0"/>
              </a:spcBef>
              <a:buClr>
                <a:schemeClr val="dk1"/>
              </a:buClr>
              <a:buFont typeface="Arial"/>
              <a:buNone/>
            </a:pPr>
            <a:endParaRPr sz="1050">
              <a:solidFill>
                <a:srgbClr val="252525"/>
              </a:solidFill>
              <a:highlight>
                <a:srgbClr val="FFFFFF"/>
              </a:highlight>
            </a:endParaRPr>
          </a:p>
          <a:p>
            <a:pPr lvl="0" rtl="0">
              <a:spcBef>
                <a:spcPts val="0"/>
              </a:spcBef>
              <a:buNone/>
            </a:pPr>
            <a:endParaRPr/>
          </a:p>
        </p:txBody>
      </p:sp>
      <p:sp>
        <p:nvSpPr>
          <p:cNvPr id="176" name="Shape 17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809089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Shape 183"/>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r>
              <a:rPr lang="nl" sz="1050">
                <a:solidFill>
                  <a:srgbClr val="252525"/>
                </a:solidFill>
                <a:highlight>
                  <a:srgbClr val="FFFFFF"/>
                </a:highlight>
              </a:rPr>
              <a:t>Toen de </a:t>
            </a:r>
            <a:r>
              <a:rPr lang="nl" sz="1050">
                <a:solidFill>
                  <a:srgbClr val="0B0080"/>
                </a:solidFill>
                <a:highlight>
                  <a:srgbClr val="FFFFFF"/>
                </a:highlight>
                <a:hlinkClick r:id="rId3"/>
              </a:rPr>
              <a:t>watergeuzen</a:t>
            </a:r>
            <a:r>
              <a:rPr lang="nl" sz="1050">
                <a:solidFill>
                  <a:srgbClr val="252525"/>
                </a:solidFill>
                <a:highlight>
                  <a:srgbClr val="FFFFFF"/>
                </a:highlight>
              </a:rPr>
              <a:t> bij de </a:t>
            </a:r>
            <a:r>
              <a:rPr lang="nl" sz="1050">
                <a:solidFill>
                  <a:srgbClr val="0B0080"/>
                </a:solidFill>
                <a:highlight>
                  <a:srgbClr val="FFFFFF"/>
                </a:highlight>
                <a:hlinkClick r:id="rId4"/>
              </a:rPr>
              <a:t>Geuzenopstand</a:t>
            </a:r>
            <a:r>
              <a:rPr lang="nl" sz="1050">
                <a:solidFill>
                  <a:srgbClr val="252525"/>
                </a:solidFill>
                <a:highlight>
                  <a:srgbClr val="FFFFFF"/>
                </a:highlight>
              </a:rPr>
              <a:t> eenmaal definitief voet aan wal hadden gezet door in een aantal Hollandse en Zeeuwse steden (zoals </a:t>
            </a:r>
            <a:r>
              <a:rPr lang="nl" sz="1050">
                <a:solidFill>
                  <a:srgbClr val="0B0080"/>
                </a:solidFill>
                <a:highlight>
                  <a:srgbClr val="FFFFFF"/>
                </a:highlight>
                <a:hlinkClick r:id="rId5"/>
              </a:rPr>
              <a:t>Den Briel</a:t>
            </a:r>
            <a:r>
              <a:rPr lang="nl" sz="1050">
                <a:solidFill>
                  <a:srgbClr val="252525"/>
                </a:solidFill>
                <a:highlight>
                  <a:srgbClr val="FFFFFF"/>
                </a:highlight>
              </a:rPr>
              <a:t>, </a:t>
            </a:r>
            <a:r>
              <a:rPr lang="nl" sz="1050">
                <a:solidFill>
                  <a:srgbClr val="0B0080"/>
                </a:solidFill>
                <a:highlight>
                  <a:srgbClr val="FFFFFF"/>
                </a:highlight>
                <a:hlinkClick r:id="rId6"/>
              </a:rPr>
              <a:t>Vlissingen</a:t>
            </a:r>
            <a:r>
              <a:rPr lang="nl" sz="1050">
                <a:solidFill>
                  <a:srgbClr val="252525"/>
                </a:solidFill>
                <a:highlight>
                  <a:srgbClr val="FFFFFF"/>
                </a:highlight>
              </a:rPr>
              <a:t>, </a:t>
            </a:r>
            <a:r>
              <a:rPr lang="nl" sz="1050">
                <a:solidFill>
                  <a:srgbClr val="0B0080"/>
                </a:solidFill>
                <a:highlight>
                  <a:srgbClr val="FFFFFF"/>
                </a:highlight>
                <a:hlinkClick r:id="rId7"/>
              </a:rPr>
              <a:t>Veere</a:t>
            </a:r>
            <a:r>
              <a:rPr lang="nl" sz="1050">
                <a:solidFill>
                  <a:srgbClr val="252525"/>
                </a:solidFill>
                <a:highlight>
                  <a:srgbClr val="FFFFFF"/>
                </a:highlight>
              </a:rPr>
              <a:t>, </a:t>
            </a:r>
            <a:r>
              <a:rPr lang="nl" sz="1050">
                <a:solidFill>
                  <a:srgbClr val="0B0080"/>
                </a:solidFill>
                <a:highlight>
                  <a:srgbClr val="FFFFFF"/>
                </a:highlight>
                <a:hlinkClick r:id="rId8"/>
              </a:rPr>
              <a:t>Rotterdam</a:t>
            </a:r>
            <a:r>
              <a:rPr lang="nl" sz="1050">
                <a:solidFill>
                  <a:srgbClr val="252525"/>
                </a:solidFill>
                <a:highlight>
                  <a:srgbClr val="FFFFFF"/>
                </a:highlight>
              </a:rPr>
              <a:t>,</a:t>
            </a:r>
            <a:r>
              <a:rPr lang="nl" sz="1050">
                <a:solidFill>
                  <a:srgbClr val="0B0080"/>
                </a:solidFill>
                <a:highlight>
                  <a:srgbClr val="FFFFFF"/>
                </a:highlight>
                <a:hlinkClick r:id="rId9"/>
              </a:rPr>
              <a:t>Dordrecht</a:t>
            </a:r>
            <a:r>
              <a:rPr lang="nl" sz="1050">
                <a:solidFill>
                  <a:srgbClr val="252525"/>
                </a:solidFill>
                <a:highlight>
                  <a:srgbClr val="FFFFFF"/>
                </a:highlight>
              </a:rPr>
              <a:t>, </a:t>
            </a:r>
            <a:r>
              <a:rPr lang="nl" sz="1050">
                <a:solidFill>
                  <a:srgbClr val="0B0080"/>
                </a:solidFill>
                <a:highlight>
                  <a:srgbClr val="FFFFFF"/>
                </a:highlight>
                <a:hlinkClick r:id="rId10"/>
              </a:rPr>
              <a:t>Schoonhoven</a:t>
            </a:r>
            <a:r>
              <a:rPr lang="nl" sz="1050">
                <a:solidFill>
                  <a:srgbClr val="252525"/>
                </a:solidFill>
                <a:highlight>
                  <a:srgbClr val="FFFFFF"/>
                </a:highlight>
              </a:rPr>
              <a:t> enz.) de magistraten onder druk te zetten of te vermoorden,</a:t>
            </a:r>
            <a:r>
              <a:rPr lang="nl" sz="1100" baseline="30000">
                <a:solidFill>
                  <a:srgbClr val="0B0080"/>
                </a:solidFill>
                <a:highlight>
                  <a:srgbClr val="FFFFFF"/>
                </a:highlight>
                <a:hlinkClick r:id="rId11"/>
              </a:rPr>
              <a:t>[3]</a:t>
            </a:r>
            <a:r>
              <a:rPr lang="nl" sz="1050">
                <a:solidFill>
                  <a:srgbClr val="252525"/>
                </a:solidFill>
                <a:highlight>
                  <a:srgbClr val="FFFFFF"/>
                </a:highlight>
              </a:rPr>
              <a:t> verspreidde hun opstandige beweging zich vrij snel, vooral nadat </a:t>
            </a:r>
            <a:r>
              <a:rPr lang="nl" sz="1050">
                <a:solidFill>
                  <a:srgbClr val="0B0080"/>
                </a:solidFill>
                <a:highlight>
                  <a:srgbClr val="FFFFFF"/>
                </a:highlight>
                <a:hlinkClick r:id="rId12"/>
              </a:rPr>
              <a:t>Willem van Oranje</a:t>
            </a:r>
            <a:r>
              <a:rPr lang="nl" sz="1050">
                <a:solidFill>
                  <a:srgbClr val="252525"/>
                </a:solidFill>
                <a:highlight>
                  <a:srgbClr val="FFFFFF"/>
                </a:highlight>
              </a:rPr>
              <a:t> (tot 1567 stadhouder van Holland, Zeeland en </a:t>
            </a:r>
            <a:r>
              <a:rPr lang="nl" sz="1050">
                <a:solidFill>
                  <a:srgbClr val="0B0080"/>
                </a:solidFill>
                <a:highlight>
                  <a:srgbClr val="FFFFFF"/>
                </a:highlight>
                <a:hlinkClick r:id="rId13"/>
              </a:rPr>
              <a:t>Utrecht</a:t>
            </a:r>
            <a:r>
              <a:rPr lang="nl" sz="1050">
                <a:solidFill>
                  <a:srgbClr val="252525"/>
                </a:solidFill>
                <a:highlight>
                  <a:srgbClr val="FFFFFF"/>
                </a:highlight>
              </a:rPr>
              <a:t> en in 1568 leider van </a:t>
            </a:r>
            <a:r>
              <a:rPr lang="nl" sz="1050">
                <a:solidFill>
                  <a:srgbClr val="0B0080"/>
                </a:solidFill>
                <a:highlight>
                  <a:srgbClr val="FFFFFF"/>
                </a:highlight>
                <a:hlinkClick r:id="rId14"/>
              </a:rPr>
              <a:t>anti-Spaanse invasie</a:t>
            </a:r>
            <a:r>
              <a:rPr lang="nl" sz="1050">
                <a:solidFill>
                  <a:srgbClr val="252525"/>
                </a:solidFill>
                <a:highlight>
                  <a:srgbClr val="FFFFFF"/>
                </a:highlight>
              </a:rPr>
              <a:t>) zich bij hen aansloot en de leiding van de hele opstand op zich trachtte te nemen.</a:t>
            </a:r>
          </a:p>
        </p:txBody>
      </p:sp>
      <p:sp>
        <p:nvSpPr>
          <p:cNvPr id="184" name="Shape 18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39310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Shape 192"/>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193" name="Shape 19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213732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600" cy="2052600"/>
          </a:xfrm>
          <a:prstGeom prst="rect">
            <a:avLst/>
          </a:prstGeom>
        </p:spPr>
        <p:txBody>
          <a:bodyPr lIns="91425" tIns="91425" rIns="91425" bIns="91425" anchor="b" anchorCtr="0"/>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a:endParaRPr/>
          </a:p>
        </p:txBody>
      </p:sp>
      <p:sp>
        <p:nvSpPr>
          <p:cNvPr id="11" name="Shape 11"/>
          <p:cNvSpPr txBox="1">
            <a:spLocks noGrp="1"/>
          </p:cNvSpPr>
          <p:nvPr>
            <p:ph type="subTitle" idx="1"/>
          </p:nvPr>
        </p:nvSpPr>
        <p:spPr>
          <a:xfrm>
            <a:off x="311700" y="2834125"/>
            <a:ext cx="8520600" cy="7926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endParaRPr/>
          </a:p>
        </p:txBody>
      </p:sp>
      <p:sp>
        <p:nvSpPr>
          <p:cNvPr id="12" name="Shape 1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nl"/>
              <a:t>‹nr.›</a:t>
            </a:fld>
            <a:endParaRPr lang="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106125"/>
            <a:ext cx="8520600" cy="1963500"/>
          </a:xfrm>
          <a:prstGeom prst="rect">
            <a:avLst/>
          </a:prstGeom>
        </p:spPr>
        <p:txBody>
          <a:bodyPr lIns="91425" tIns="91425" rIns="91425" bIns="91425" anchor="b" anchorCtr="0"/>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a:endParaRPr/>
          </a:p>
        </p:txBody>
      </p:sp>
      <p:sp>
        <p:nvSpPr>
          <p:cNvPr id="46" name="Shape 46"/>
          <p:cNvSpPr txBox="1">
            <a:spLocks noGrp="1"/>
          </p:cNvSpPr>
          <p:nvPr>
            <p:ph type="body" idx="1"/>
          </p:nvPr>
        </p:nvSpPr>
        <p:spPr>
          <a:xfrm>
            <a:off x="311700" y="3152225"/>
            <a:ext cx="8520600" cy="13008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47" name="Shape 4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nl"/>
              <a:t>‹nr.›</a:t>
            </a:fld>
            <a:endParaRPr lang="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nl"/>
              <a:t>‹nr.›</a:t>
            </a:fld>
            <a:endParaRPr lang="nl"/>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eldia">
    <p:spTree>
      <p:nvGrpSpPr>
        <p:cNvPr id="1" name="Shape 56"/>
        <p:cNvGrpSpPr/>
        <p:nvPr/>
      </p:nvGrpSpPr>
      <p:grpSpPr>
        <a:xfrm>
          <a:off x="0" y="0"/>
          <a:ext cx="0" cy="0"/>
          <a:chOff x="0" y="0"/>
          <a:chExt cx="0" cy="0"/>
        </a:xfrm>
      </p:grpSpPr>
      <p:sp>
        <p:nvSpPr>
          <p:cNvPr id="57" name="Shape 57"/>
          <p:cNvSpPr txBox="1">
            <a:spLocks noGrp="1"/>
          </p:cNvSpPr>
          <p:nvPr>
            <p:ph type="ctrTitle"/>
          </p:nvPr>
        </p:nvSpPr>
        <p:spPr>
          <a:xfrm>
            <a:off x="685800" y="1597818"/>
            <a:ext cx="7772400" cy="1102518"/>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8" name="Shape 58"/>
          <p:cNvSpPr txBox="1">
            <a:spLocks noGrp="1"/>
          </p:cNvSpPr>
          <p:nvPr>
            <p:ph type="subTitle" idx="1"/>
          </p:nvPr>
        </p:nvSpPr>
        <p:spPr>
          <a:xfrm>
            <a:off x="1371600" y="2914650"/>
            <a:ext cx="6400799" cy="1314450"/>
          </a:xfrm>
          <a:prstGeom prst="rect">
            <a:avLst/>
          </a:prstGeom>
          <a:noFill/>
          <a:ln>
            <a:noFill/>
          </a:ln>
        </p:spPr>
        <p:txBody>
          <a:bodyPr lIns="91425" tIns="91425" rIns="91425" bIns="91425" anchor="t" anchorCtr="0"/>
          <a:lstStyle>
            <a:lvl1pPr marL="0" marR="0" lvl="0" indent="0" algn="ctr" rtl="0">
              <a:spcBef>
                <a:spcPts val="640"/>
              </a:spcBef>
              <a:buClr>
                <a:srgbClr val="888888"/>
              </a:buClr>
              <a:buFont typeface="Arial"/>
              <a:buNone/>
              <a:defRPr sz="3200" b="0" i="0" u="none" strike="noStrike" cap="none">
                <a:solidFill>
                  <a:srgbClr val="888888"/>
                </a:solidFill>
                <a:latin typeface="Calibri"/>
                <a:ea typeface="Calibri"/>
                <a:cs typeface="Calibri"/>
                <a:sym typeface="Calibri"/>
              </a:defRPr>
            </a:lvl1pPr>
            <a:lvl2pPr marL="457200" marR="0" lvl="1" indent="0" algn="ctr" rtl="0">
              <a:spcBef>
                <a:spcPts val="560"/>
              </a:spcBef>
              <a:buClr>
                <a:srgbClr val="888888"/>
              </a:buClr>
              <a:buFont typeface="Arial"/>
              <a:buNone/>
              <a:defRPr sz="2800" b="0" i="0" u="none" strike="noStrike" cap="none">
                <a:solidFill>
                  <a:srgbClr val="888888"/>
                </a:solidFill>
                <a:latin typeface="Calibri"/>
                <a:ea typeface="Calibri"/>
                <a:cs typeface="Calibri"/>
                <a:sym typeface="Calibri"/>
              </a:defRPr>
            </a:lvl2pPr>
            <a:lvl3pPr marL="914400" marR="0" lvl="2" indent="0" algn="ctr" rtl="0">
              <a:spcBef>
                <a:spcPts val="480"/>
              </a:spcBef>
              <a:buClr>
                <a:srgbClr val="888888"/>
              </a:buClr>
              <a:buFont typeface="Arial"/>
              <a:buNone/>
              <a:defRPr sz="2400" b="0" i="0" u="none" strike="noStrike" cap="none">
                <a:solidFill>
                  <a:srgbClr val="888888"/>
                </a:solidFill>
                <a:latin typeface="Calibri"/>
                <a:ea typeface="Calibri"/>
                <a:cs typeface="Calibri"/>
                <a:sym typeface="Calibri"/>
              </a:defRPr>
            </a:lvl3pPr>
            <a:lvl4pPr marL="1371600" marR="0" lvl="3"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4pPr>
            <a:lvl5pPr marL="1828800" marR="0" lvl="4"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5pPr>
            <a:lvl6pPr marL="2286000" marR="0" lvl="5"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59" name="Shape 59"/>
          <p:cNvSpPr txBox="1">
            <a:spLocks noGrp="1"/>
          </p:cNvSpPr>
          <p:nvPr>
            <p:ph type="dt" idx="10"/>
          </p:nvPr>
        </p:nvSpPr>
        <p:spPr>
          <a:xfrm>
            <a:off x="457200" y="4767262"/>
            <a:ext cx="2133599" cy="273843"/>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0" name="Shape 60"/>
          <p:cNvSpPr txBox="1">
            <a:spLocks noGrp="1"/>
          </p:cNvSpPr>
          <p:nvPr>
            <p:ph type="ftr" idx="11"/>
          </p:nvPr>
        </p:nvSpPr>
        <p:spPr>
          <a:xfrm>
            <a:off x="3124200" y="4767262"/>
            <a:ext cx="2895600" cy="273843"/>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1" name="Shape 61"/>
          <p:cNvSpPr txBox="1">
            <a:spLocks noGrp="1"/>
          </p:cNvSpPr>
          <p:nvPr>
            <p:ph type="sldNum" idx="12"/>
          </p:nvPr>
        </p:nvSpPr>
        <p:spPr>
          <a:xfrm>
            <a:off x="6553200" y="4767262"/>
            <a:ext cx="2133599" cy="27384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nl" sz="1200" b="0" i="0" u="none" strike="noStrike" cap="none">
                <a:solidFill>
                  <a:srgbClr val="888888"/>
                </a:solidFill>
                <a:latin typeface="Calibri"/>
                <a:ea typeface="Calibri"/>
                <a:cs typeface="Calibri"/>
                <a:sym typeface="Calibri"/>
              </a:rPr>
              <a:t>‹nr.›</a:t>
            </a:fld>
            <a:endParaRPr lang="nl"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el en object">
    <p:spTree>
      <p:nvGrpSpPr>
        <p:cNvPr id="1" name="Shape 62"/>
        <p:cNvGrpSpPr/>
        <p:nvPr/>
      </p:nvGrpSpPr>
      <p:grpSpPr>
        <a:xfrm>
          <a:off x="0" y="0"/>
          <a:ext cx="0" cy="0"/>
          <a:chOff x="0" y="0"/>
          <a:chExt cx="0" cy="0"/>
        </a:xfrm>
      </p:grpSpPr>
      <p:sp>
        <p:nvSpPr>
          <p:cNvPr id="63" name="Shape 63"/>
          <p:cNvSpPr txBox="1">
            <a:spLocks noGrp="1"/>
          </p:cNvSpPr>
          <p:nvPr>
            <p:ph type="title"/>
          </p:nvPr>
        </p:nvSpPr>
        <p:spPr>
          <a:xfrm>
            <a:off x="457200" y="205978"/>
            <a:ext cx="8229600" cy="85725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4" name="Shape 64"/>
          <p:cNvSpPr txBox="1">
            <a:spLocks noGrp="1"/>
          </p:cNvSpPr>
          <p:nvPr>
            <p:ph type="body" idx="1"/>
          </p:nvPr>
        </p:nvSpPr>
        <p:spPr>
          <a:xfrm>
            <a:off x="457200" y="1200150"/>
            <a:ext cx="8229600" cy="3394472"/>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5" name="Shape 65"/>
          <p:cNvSpPr txBox="1">
            <a:spLocks noGrp="1"/>
          </p:cNvSpPr>
          <p:nvPr>
            <p:ph type="dt" idx="10"/>
          </p:nvPr>
        </p:nvSpPr>
        <p:spPr>
          <a:xfrm>
            <a:off x="457200" y="4767262"/>
            <a:ext cx="2133599" cy="273843"/>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6" name="Shape 66"/>
          <p:cNvSpPr txBox="1">
            <a:spLocks noGrp="1"/>
          </p:cNvSpPr>
          <p:nvPr>
            <p:ph type="ftr" idx="11"/>
          </p:nvPr>
        </p:nvSpPr>
        <p:spPr>
          <a:xfrm>
            <a:off x="3124200" y="4767262"/>
            <a:ext cx="2895600" cy="273843"/>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7" name="Shape 67"/>
          <p:cNvSpPr txBox="1">
            <a:spLocks noGrp="1"/>
          </p:cNvSpPr>
          <p:nvPr>
            <p:ph type="sldNum" idx="12"/>
          </p:nvPr>
        </p:nvSpPr>
        <p:spPr>
          <a:xfrm>
            <a:off x="6553200" y="4767262"/>
            <a:ext cx="2133599" cy="27384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nl" sz="1200" b="0" i="0" u="none" strike="noStrike" cap="none">
                <a:solidFill>
                  <a:srgbClr val="888888"/>
                </a:solidFill>
                <a:latin typeface="Calibri"/>
                <a:ea typeface="Calibri"/>
                <a:cs typeface="Calibri"/>
                <a:sym typeface="Calibri"/>
              </a:rPr>
              <a:t>‹nr.›</a:t>
            </a:fld>
            <a:endParaRPr lang="nl"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cSld name="Vergelijking">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457200" y="205978"/>
            <a:ext cx="8229600" cy="85725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0" name="Shape 70"/>
          <p:cNvSpPr txBox="1">
            <a:spLocks noGrp="1"/>
          </p:cNvSpPr>
          <p:nvPr>
            <p:ph type="body" idx="1"/>
          </p:nvPr>
        </p:nvSpPr>
        <p:spPr>
          <a:xfrm>
            <a:off x="457200" y="1151334"/>
            <a:ext cx="4040187" cy="479821"/>
          </a:xfrm>
          <a:prstGeom prst="rect">
            <a:avLst/>
          </a:prstGeom>
          <a:noFill/>
          <a:ln>
            <a:noFill/>
          </a:ln>
        </p:spPr>
        <p:txBody>
          <a:bodyPr lIns="91425" tIns="91425" rIns="91425" bIns="91425" anchor="b" anchorCtr="0"/>
          <a:lstStyle>
            <a:lvl1pPr marL="0" marR="0" lvl="0" indent="0" algn="l" rtl="0">
              <a:spcBef>
                <a:spcPts val="48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spcBef>
                <a:spcPts val="4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body" idx="2"/>
          </p:nvPr>
        </p:nvSpPr>
        <p:spPr>
          <a:xfrm>
            <a:off x="457200" y="1631156"/>
            <a:ext cx="4040187" cy="2963465"/>
          </a:xfrm>
          <a:prstGeom prst="rect">
            <a:avLst/>
          </a:prstGeom>
          <a:noFill/>
          <a:ln>
            <a:noFill/>
          </a:ln>
        </p:spPr>
        <p:txBody>
          <a:bodyPr lIns="91425" tIns="91425" rIns="91425" bIns="91425" anchor="t" anchorCtr="0"/>
          <a:lstStyle>
            <a:lvl1pPr marL="342900" marR="0" lvl="0" indent="-1905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72" name="Shape 72"/>
          <p:cNvSpPr txBox="1">
            <a:spLocks noGrp="1"/>
          </p:cNvSpPr>
          <p:nvPr>
            <p:ph type="body" idx="3"/>
          </p:nvPr>
        </p:nvSpPr>
        <p:spPr>
          <a:xfrm>
            <a:off x="4645025" y="1151334"/>
            <a:ext cx="4041774" cy="479821"/>
          </a:xfrm>
          <a:prstGeom prst="rect">
            <a:avLst/>
          </a:prstGeom>
          <a:noFill/>
          <a:ln>
            <a:noFill/>
          </a:ln>
        </p:spPr>
        <p:txBody>
          <a:bodyPr lIns="91425" tIns="91425" rIns="91425" bIns="91425" anchor="b" anchorCtr="0"/>
          <a:lstStyle>
            <a:lvl1pPr marL="0" marR="0" lvl="0" indent="0" algn="l" rtl="0">
              <a:spcBef>
                <a:spcPts val="48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spcBef>
                <a:spcPts val="4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73" name="Shape 73"/>
          <p:cNvSpPr txBox="1">
            <a:spLocks noGrp="1"/>
          </p:cNvSpPr>
          <p:nvPr>
            <p:ph type="body" idx="4"/>
          </p:nvPr>
        </p:nvSpPr>
        <p:spPr>
          <a:xfrm>
            <a:off x="4645025" y="1631156"/>
            <a:ext cx="4041774" cy="2963465"/>
          </a:xfrm>
          <a:prstGeom prst="rect">
            <a:avLst/>
          </a:prstGeom>
          <a:noFill/>
          <a:ln>
            <a:noFill/>
          </a:ln>
        </p:spPr>
        <p:txBody>
          <a:bodyPr lIns="91425" tIns="91425" rIns="91425" bIns="91425" anchor="t" anchorCtr="0"/>
          <a:lstStyle>
            <a:lvl1pPr marL="342900" marR="0" lvl="0" indent="-1905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74" name="Shape 74"/>
          <p:cNvSpPr txBox="1">
            <a:spLocks noGrp="1"/>
          </p:cNvSpPr>
          <p:nvPr>
            <p:ph type="dt" idx="10"/>
          </p:nvPr>
        </p:nvSpPr>
        <p:spPr>
          <a:xfrm>
            <a:off x="457200" y="4767262"/>
            <a:ext cx="2133599" cy="273843"/>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5" name="Shape 75"/>
          <p:cNvSpPr txBox="1">
            <a:spLocks noGrp="1"/>
          </p:cNvSpPr>
          <p:nvPr>
            <p:ph type="ftr" idx="11"/>
          </p:nvPr>
        </p:nvSpPr>
        <p:spPr>
          <a:xfrm>
            <a:off x="3124200" y="4767262"/>
            <a:ext cx="2895600" cy="273843"/>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6" name="Shape 76"/>
          <p:cNvSpPr txBox="1">
            <a:spLocks noGrp="1"/>
          </p:cNvSpPr>
          <p:nvPr>
            <p:ph type="sldNum" idx="12"/>
          </p:nvPr>
        </p:nvSpPr>
        <p:spPr>
          <a:xfrm>
            <a:off x="6553200" y="4767262"/>
            <a:ext cx="2133599" cy="27384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nl" sz="1200" b="0" i="0" u="none" strike="noStrike" cap="none">
                <a:solidFill>
                  <a:srgbClr val="888888"/>
                </a:solidFill>
                <a:latin typeface="Calibri"/>
                <a:ea typeface="Calibri"/>
                <a:cs typeface="Calibri"/>
                <a:sym typeface="Calibri"/>
              </a:rPr>
              <a:t>‹nr.›</a:t>
            </a:fld>
            <a:endParaRPr lang="nl"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cSld name="Sectiekop">
    <p:spTree>
      <p:nvGrpSpPr>
        <p:cNvPr id="1" name="Shape 77"/>
        <p:cNvGrpSpPr/>
        <p:nvPr/>
      </p:nvGrpSpPr>
      <p:grpSpPr>
        <a:xfrm>
          <a:off x="0" y="0"/>
          <a:ext cx="0" cy="0"/>
          <a:chOff x="0" y="0"/>
          <a:chExt cx="0" cy="0"/>
        </a:xfrm>
      </p:grpSpPr>
      <p:sp>
        <p:nvSpPr>
          <p:cNvPr id="78" name="Shape 78"/>
          <p:cNvSpPr txBox="1">
            <a:spLocks noGrp="1"/>
          </p:cNvSpPr>
          <p:nvPr>
            <p:ph type="title"/>
          </p:nvPr>
        </p:nvSpPr>
        <p:spPr>
          <a:xfrm>
            <a:off x="722312" y="3305175"/>
            <a:ext cx="7772400" cy="1021556"/>
          </a:xfrm>
          <a:prstGeom prst="rect">
            <a:avLst/>
          </a:prstGeom>
          <a:noFill/>
          <a:ln>
            <a:noFill/>
          </a:ln>
        </p:spPr>
        <p:txBody>
          <a:bodyPr lIns="91425" tIns="91425" rIns="91425" bIns="91425" anchor="t" anchorCtr="0"/>
          <a:lstStyle>
            <a:lvl1pPr marL="0" marR="0" lvl="0" indent="0" algn="l" rtl="0">
              <a:spcBef>
                <a:spcPts val="0"/>
              </a:spcBef>
              <a:buClr>
                <a:schemeClr val="dk1"/>
              </a:buClr>
              <a:buFont typeface="Calibri"/>
              <a:buNone/>
              <a:defRPr sz="40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9" name="Shape 79"/>
          <p:cNvSpPr txBox="1">
            <a:spLocks noGrp="1"/>
          </p:cNvSpPr>
          <p:nvPr>
            <p:ph type="body" idx="1"/>
          </p:nvPr>
        </p:nvSpPr>
        <p:spPr>
          <a:xfrm>
            <a:off x="722312" y="2180034"/>
            <a:ext cx="7772400" cy="1125140"/>
          </a:xfrm>
          <a:prstGeom prst="rect">
            <a:avLst/>
          </a:prstGeom>
          <a:noFill/>
          <a:ln>
            <a:noFill/>
          </a:ln>
        </p:spPr>
        <p:txBody>
          <a:bodyPr lIns="91425" tIns="91425" rIns="91425" bIns="91425" anchor="b" anchorCtr="0"/>
          <a:lstStyle>
            <a:lvl1pPr marL="0" marR="0" lvl="0" indent="0" algn="l"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1pPr>
            <a:lvl2pPr marL="457200" marR="0" lvl="1" indent="0" algn="l" rtl="0">
              <a:spcBef>
                <a:spcPts val="360"/>
              </a:spcBef>
              <a:buClr>
                <a:srgbClr val="888888"/>
              </a:buClr>
              <a:buFont typeface="Arial"/>
              <a:buNone/>
              <a:defRPr sz="1800" b="0" i="0" u="none" strike="noStrike" cap="none">
                <a:solidFill>
                  <a:srgbClr val="888888"/>
                </a:solidFill>
                <a:latin typeface="Calibri"/>
                <a:ea typeface="Calibri"/>
                <a:cs typeface="Calibri"/>
                <a:sym typeface="Calibri"/>
              </a:defRPr>
            </a:lvl2pPr>
            <a:lvl3pPr marL="914400" marR="0" lvl="2" indent="0" algn="l" rtl="0">
              <a:spcBef>
                <a:spcPts val="320"/>
              </a:spcBef>
              <a:buClr>
                <a:srgbClr val="888888"/>
              </a:buClr>
              <a:buFont typeface="Arial"/>
              <a:buNone/>
              <a:defRPr sz="1600" b="0" i="0" u="none" strike="noStrike" cap="none">
                <a:solidFill>
                  <a:srgbClr val="888888"/>
                </a:solidFill>
                <a:latin typeface="Calibri"/>
                <a:ea typeface="Calibri"/>
                <a:cs typeface="Calibri"/>
                <a:sym typeface="Calibri"/>
              </a:defRPr>
            </a:lvl3pPr>
            <a:lvl4pPr marL="1371600" marR="0" lvl="3"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4pPr>
            <a:lvl5pPr marL="1828800" marR="0" lvl="4"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5pPr>
            <a:lvl6pPr marL="2286000" marR="0" lvl="5"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6pPr>
            <a:lvl7pPr marL="2743200" marR="0" lvl="6"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7pPr>
            <a:lvl8pPr marL="3200400" marR="0" lvl="7"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8pPr>
            <a:lvl9pPr marL="3657600" marR="0" lvl="8"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80" name="Shape 80"/>
          <p:cNvSpPr txBox="1">
            <a:spLocks noGrp="1"/>
          </p:cNvSpPr>
          <p:nvPr>
            <p:ph type="dt" idx="10"/>
          </p:nvPr>
        </p:nvSpPr>
        <p:spPr>
          <a:xfrm>
            <a:off x="457200" y="4767262"/>
            <a:ext cx="2133599" cy="273843"/>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1" name="Shape 81"/>
          <p:cNvSpPr txBox="1">
            <a:spLocks noGrp="1"/>
          </p:cNvSpPr>
          <p:nvPr>
            <p:ph type="ftr" idx="11"/>
          </p:nvPr>
        </p:nvSpPr>
        <p:spPr>
          <a:xfrm>
            <a:off x="3124200" y="4767262"/>
            <a:ext cx="2895600" cy="273843"/>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2" name="Shape 82"/>
          <p:cNvSpPr txBox="1">
            <a:spLocks noGrp="1"/>
          </p:cNvSpPr>
          <p:nvPr>
            <p:ph type="sldNum" idx="12"/>
          </p:nvPr>
        </p:nvSpPr>
        <p:spPr>
          <a:xfrm>
            <a:off x="6553200" y="4767262"/>
            <a:ext cx="2133599" cy="27384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nl" sz="1200" b="0" i="0" u="none" strike="noStrike" cap="none">
                <a:solidFill>
                  <a:srgbClr val="888888"/>
                </a:solidFill>
                <a:latin typeface="Calibri"/>
                <a:ea typeface="Calibri"/>
                <a:cs typeface="Calibri"/>
                <a:sym typeface="Calibri"/>
              </a:rPr>
              <a:t>‹nr.›</a:t>
            </a:fld>
            <a:endParaRPr lang="nl"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cSld name="Twee objecten">
    <p:spTree>
      <p:nvGrpSpPr>
        <p:cNvPr id="1" name="Shape 83"/>
        <p:cNvGrpSpPr/>
        <p:nvPr/>
      </p:nvGrpSpPr>
      <p:grpSpPr>
        <a:xfrm>
          <a:off x="0" y="0"/>
          <a:ext cx="0" cy="0"/>
          <a:chOff x="0" y="0"/>
          <a:chExt cx="0" cy="0"/>
        </a:xfrm>
      </p:grpSpPr>
      <p:sp>
        <p:nvSpPr>
          <p:cNvPr id="84" name="Shape 84"/>
          <p:cNvSpPr txBox="1">
            <a:spLocks noGrp="1"/>
          </p:cNvSpPr>
          <p:nvPr>
            <p:ph type="title"/>
          </p:nvPr>
        </p:nvSpPr>
        <p:spPr>
          <a:xfrm>
            <a:off x="457200" y="205978"/>
            <a:ext cx="8229600" cy="85725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5" name="Shape 85"/>
          <p:cNvSpPr txBox="1">
            <a:spLocks noGrp="1"/>
          </p:cNvSpPr>
          <p:nvPr>
            <p:ph type="body" idx="1"/>
          </p:nvPr>
        </p:nvSpPr>
        <p:spPr>
          <a:xfrm>
            <a:off x="457200" y="1200150"/>
            <a:ext cx="4038599" cy="3394472"/>
          </a:xfrm>
          <a:prstGeom prst="rect">
            <a:avLst/>
          </a:prstGeom>
          <a:noFill/>
          <a:ln>
            <a:noFill/>
          </a:ln>
        </p:spPr>
        <p:txBody>
          <a:bodyPr lIns="91425" tIns="91425" rIns="91425" bIns="91425" anchor="t" anchorCtr="0"/>
          <a:lstStyle>
            <a:lvl1pPr marL="342900" marR="0" lvl="0" indent="-16510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6" name="Shape 86"/>
          <p:cNvSpPr txBox="1">
            <a:spLocks noGrp="1"/>
          </p:cNvSpPr>
          <p:nvPr>
            <p:ph type="body" idx="2"/>
          </p:nvPr>
        </p:nvSpPr>
        <p:spPr>
          <a:xfrm>
            <a:off x="4648200" y="1200150"/>
            <a:ext cx="4038599" cy="3394472"/>
          </a:xfrm>
          <a:prstGeom prst="rect">
            <a:avLst/>
          </a:prstGeom>
          <a:noFill/>
          <a:ln>
            <a:noFill/>
          </a:ln>
        </p:spPr>
        <p:txBody>
          <a:bodyPr lIns="91425" tIns="91425" rIns="91425" bIns="91425" anchor="t" anchorCtr="0"/>
          <a:lstStyle>
            <a:lvl1pPr marL="342900" marR="0" lvl="0" indent="-16510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7" name="Shape 87"/>
          <p:cNvSpPr txBox="1">
            <a:spLocks noGrp="1"/>
          </p:cNvSpPr>
          <p:nvPr>
            <p:ph type="dt" idx="10"/>
          </p:nvPr>
        </p:nvSpPr>
        <p:spPr>
          <a:xfrm>
            <a:off x="457200" y="4767262"/>
            <a:ext cx="2133599" cy="273843"/>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8" name="Shape 88"/>
          <p:cNvSpPr txBox="1">
            <a:spLocks noGrp="1"/>
          </p:cNvSpPr>
          <p:nvPr>
            <p:ph type="ftr" idx="11"/>
          </p:nvPr>
        </p:nvSpPr>
        <p:spPr>
          <a:xfrm>
            <a:off x="3124200" y="4767262"/>
            <a:ext cx="2895600" cy="273843"/>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9" name="Shape 89"/>
          <p:cNvSpPr txBox="1">
            <a:spLocks noGrp="1"/>
          </p:cNvSpPr>
          <p:nvPr>
            <p:ph type="sldNum" idx="12"/>
          </p:nvPr>
        </p:nvSpPr>
        <p:spPr>
          <a:xfrm>
            <a:off x="6553200" y="4767262"/>
            <a:ext cx="2133599" cy="27384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nl" sz="1200" b="0" i="0" u="none" strike="noStrike" cap="none">
                <a:solidFill>
                  <a:srgbClr val="888888"/>
                </a:solidFill>
                <a:latin typeface="Calibri"/>
                <a:ea typeface="Calibri"/>
                <a:cs typeface="Calibri"/>
                <a:sym typeface="Calibri"/>
              </a:rPr>
              <a:t>‹nr.›</a:t>
            </a:fld>
            <a:endParaRPr lang="nl"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Alleen titel">
    <p:spTree>
      <p:nvGrpSpPr>
        <p:cNvPr id="1" name="Shape 90"/>
        <p:cNvGrpSpPr/>
        <p:nvPr/>
      </p:nvGrpSpPr>
      <p:grpSpPr>
        <a:xfrm>
          <a:off x="0" y="0"/>
          <a:ext cx="0" cy="0"/>
          <a:chOff x="0" y="0"/>
          <a:chExt cx="0" cy="0"/>
        </a:xfrm>
      </p:grpSpPr>
      <p:sp>
        <p:nvSpPr>
          <p:cNvPr id="91" name="Shape 91"/>
          <p:cNvSpPr txBox="1">
            <a:spLocks noGrp="1"/>
          </p:cNvSpPr>
          <p:nvPr>
            <p:ph type="title"/>
          </p:nvPr>
        </p:nvSpPr>
        <p:spPr>
          <a:xfrm>
            <a:off x="457200" y="205978"/>
            <a:ext cx="8229600" cy="85725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92" name="Shape 92"/>
          <p:cNvSpPr txBox="1">
            <a:spLocks noGrp="1"/>
          </p:cNvSpPr>
          <p:nvPr>
            <p:ph type="dt" idx="10"/>
          </p:nvPr>
        </p:nvSpPr>
        <p:spPr>
          <a:xfrm>
            <a:off x="457200" y="4767262"/>
            <a:ext cx="2133599" cy="273843"/>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93" name="Shape 93"/>
          <p:cNvSpPr txBox="1">
            <a:spLocks noGrp="1"/>
          </p:cNvSpPr>
          <p:nvPr>
            <p:ph type="ftr" idx="11"/>
          </p:nvPr>
        </p:nvSpPr>
        <p:spPr>
          <a:xfrm>
            <a:off x="3124200" y="4767262"/>
            <a:ext cx="2895600" cy="273843"/>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94" name="Shape 94"/>
          <p:cNvSpPr txBox="1">
            <a:spLocks noGrp="1"/>
          </p:cNvSpPr>
          <p:nvPr>
            <p:ph type="sldNum" idx="12"/>
          </p:nvPr>
        </p:nvSpPr>
        <p:spPr>
          <a:xfrm>
            <a:off x="6553200" y="4767262"/>
            <a:ext cx="2133599" cy="27384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nl" sz="1200" b="0" i="0" u="none" strike="noStrike" cap="none">
                <a:solidFill>
                  <a:srgbClr val="888888"/>
                </a:solidFill>
                <a:latin typeface="Calibri"/>
                <a:ea typeface="Calibri"/>
                <a:cs typeface="Calibri"/>
                <a:sym typeface="Calibri"/>
              </a:rPr>
              <a:t>‹nr.›</a:t>
            </a:fld>
            <a:endParaRPr lang="nl"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Leeg">
    <p:spTree>
      <p:nvGrpSpPr>
        <p:cNvPr id="1" name="Shape 95"/>
        <p:cNvGrpSpPr/>
        <p:nvPr/>
      </p:nvGrpSpPr>
      <p:grpSpPr>
        <a:xfrm>
          <a:off x="0" y="0"/>
          <a:ext cx="0" cy="0"/>
          <a:chOff x="0" y="0"/>
          <a:chExt cx="0" cy="0"/>
        </a:xfrm>
      </p:grpSpPr>
      <p:sp>
        <p:nvSpPr>
          <p:cNvPr id="96" name="Shape 96"/>
          <p:cNvSpPr txBox="1">
            <a:spLocks noGrp="1"/>
          </p:cNvSpPr>
          <p:nvPr>
            <p:ph type="dt" idx="10"/>
          </p:nvPr>
        </p:nvSpPr>
        <p:spPr>
          <a:xfrm>
            <a:off x="457200" y="4767262"/>
            <a:ext cx="2133599" cy="273843"/>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97" name="Shape 97"/>
          <p:cNvSpPr txBox="1">
            <a:spLocks noGrp="1"/>
          </p:cNvSpPr>
          <p:nvPr>
            <p:ph type="ftr" idx="11"/>
          </p:nvPr>
        </p:nvSpPr>
        <p:spPr>
          <a:xfrm>
            <a:off x="3124200" y="4767262"/>
            <a:ext cx="2895600" cy="273843"/>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98" name="Shape 98"/>
          <p:cNvSpPr txBox="1">
            <a:spLocks noGrp="1"/>
          </p:cNvSpPr>
          <p:nvPr>
            <p:ph type="sldNum" idx="12"/>
          </p:nvPr>
        </p:nvSpPr>
        <p:spPr>
          <a:xfrm>
            <a:off x="6553200" y="4767262"/>
            <a:ext cx="2133599" cy="27384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nl" sz="1200" b="0" i="0" u="none" strike="noStrike" cap="none">
                <a:solidFill>
                  <a:srgbClr val="888888"/>
                </a:solidFill>
                <a:latin typeface="Calibri"/>
                <a:ea typeface="Calibri"/>
                <a:cs typeface="Calibri"/>
                <a:sym typeface="Calibri"/>
              </a:rPr>
              <a:t>‹nr.›</a:t>
            </a:fld>
            <a:endParaRPr lang="nl"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cSld name="Inhoud met bijschrift">
    <p:spTree>
      <p:nvGrpSpPr>
        <p:cNvPr id="1" name="Shape 99"/>
        <p:cNvGrpSpPr/>
        <p:nvPr/>
      </p:nvGrpSpPr>
      <p:grpSpPr>
        <a:xfrm>
          <a:off x="0" y="0"/>
          <a:ext cx="0" cy="0"/>
          <a:chOff x="0" y="0"/>
          <a:chExt cx="0" cy="0"/>
        </a:xfrm>
      </p:grpSpPr>
      <p:sp>
        <p:nvSpPr>
          <p:cNvPr id="100" name="Shape 100"/>
          <p:cNvSpPr txBox="1">
            <a:spLocks noGrp="1"/>
          </p:cNvSpPr>
          <p:nvPr>
            <p:ph type="title"/>
          </p:nvPr>
        </p:nvSpPr>
        <p:spPr>
          <a:xfrm>
            <a:off x="457200" y="204787"/>
            <a:ext cx="3008313" cy="871537"/>
          </a:xfrm>
          <a:prstGeom prst="rect">
            <a:avLst/>
          </a:prstGeom>
          <a:noFill/>
          <a:ln>
            <a:noFill/>
          </a:ln>
        </p:spPr>
        <p:txBody>
          <a:bodyPr lIns="91425" tIns="91425" rIns="91425" bIns="91425" anchor="b" anchorCtr="0"/>
          <a:lstStyle>
            <a:lvl1pPr marL="0" marR="0" lvl="0" indent="0" algn="l" rtl="0">
              <a:spcBef>
                <a:spcPts val="0"/>
              </a:spcBef>
              <a:buClr>
                <a:schemeClr val="dk1"/>
              </a:buClr>
              <a:buFont typeface="Calibri"/>
              <a:buNone/>
              <a:defRPr sz="20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01" name="Shape 101"/>
          <p:cNvSpPr txBox="1">
            <a:spLocks noGrp="1"/>
          </p:cNvSpPr>
          <p:nvPr>
            <p:ph type="body" idx="1"/>
          </p:nvPr>
        </p:nvSpPr>
        <p:spPr>
          <a:xfrm>
            <a:off x="3575050" y="204787"/>
            <a:ext cx="5111750" cy="4389834"/>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2" name="Shape 102"/>
          <p:cNvSpPr txBox="1">
            <a:spLocks noGrp="1"/>
          </p:cNvSpPr>
          <p:nvPr>
            <p:ph type="body" idx="2"/>
          </p:nvPr>
        </p:nvSpPr>
        <p:spPr>
          <a:xfrm>
            <a:off x="457200" y="1076325"/>
            <a:ext cx="3008313" cy="3518297"/>
          </a:xfrm>
          <a:prstGeom prst="rect">
            <a:avLst/>
          </a:prstGeom>
          <a:noFill/>
          <a:ln>
            <a:noFill/>
          </a:ln>
        </p:spPr>
        <p:txBody>
          <a:bodyPr lIns="91425" tIns="91425" rIns="91425" bIns="91425" anchor="t" anchorCtr="0"/>
          <a:lstStyle>
            <a:lvl1pPr marL="0" marR="0" lvl="0" indent="0" algn="l" rtl="0">
              <a:spcBef>
                <a:spcPts val="280"/>
              </a:spcBef>
              <a:buClr>
                <a:schemeClr val="dk1"/>
              </a:buClr>
              <a:buFont typeface="Arial"/>
              <a:buNone/>
              <a:defRPr sz="1400" b="0" i="0" u="none" strike="noStrike" cap="none">
                <a:solidFill>
                  <a:schemeClr val="dk1"/>
                </a:solidFill>
                <a:latin typeface="Calibri"/>
                <a:ea typeface="Calibri"/>
                <a:cs typeface="Calibri"/>
                <a:sym typeface="Calibri"/>
              </a:defRPr>
            </a:lvl1pPr>
            <a:lvl2pPr marL="457200" marR="0" lvl="1" indent="0" algn="l" rtl="0">
              <a:spcBef>
                <a:spcPts val="240"/>
              </a:spcBef>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103" name="Shape 103"/>
          <p:cNvSpPr txBox="1">
            <a:spLocks noGrp="1"/>
          </p:cNvSpPr>
          <p:nvPr>
            <p:ph type="dt" idx="10"/>
          </p:nvPr>
        </p:nvSpPr>
        <p:spPr>
          <a:xfrm>
            <a:off x="457200" y="4767262"/>
            <a:ext cx="2133599" cy="273843"/>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04" name="Shape 104"/>
          <p:cNvSpPr txBox="1">
            <a:spLocks noGrp="1"/>
          </p:cNvSpPr>
          <p:nvPr>
            <p:ph type="ftr" idx="11"/>
          </p:nvPr>
        </p:nvSpPr>
        <p:spPr>
          <a:xfrm>
            <a:off x="3124200" y="4767262"/>
            <a:ext cx="2895600" cy="273843"/>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05" name="Shape 105"/>
          <p:cNvSpPr txBox="1">
            <a:spLocks noGrp="1"/>
          </p:cNvSpPr>
          <p:nvPr>
            <p:ph type="sldNum" idx="12"/>
          </p:nvPr>
        </p:nvSpPr>
        <p:spPr>
          <a:xfrm>
            <a:off x="6553200" y="4767262"/>
            <a:ext cx="2133599" cy="27384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nl" sz="1200" b="0" i="0" u="none" strike="noStrike" cap="none">
                <a:solidFill>
                  <a:srgbClr val="888888"/>
                </a:solidFill>
                <a:latin typeface="Calibri"/>
                <a:ea typeface="Calibri"/>
                <a:cs typeface="Calibri"/>
                <a:sym typeface="Calibri"/>
              </a:rPr>
              <a:t>‹nr.›</a:t>
            </a:fld>
            <a:endParaRPr lang="nl"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600" cy="841800"/>
          </a:xfrm>
          <a:prstGeom prst="rect">
            <a:avLst/>
          </a:prstGeom>
        </p:spPr>
        <p:txBody>
          <a:bodyPr lIns="91425" tIns="91425" rIns="91425" bIns="91425" anchor="ctr"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15" name="Shape 1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nl"/>
              <a:t>‹nr.›</a:t>
            </a:fld>
            <a:endParaRPr lang="nl"/>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cSld name="Afbeelding met bijschrift">
    <p:spTree>
      <p:nvGrpSpPr>
        <p:cNvPr id="1" name="Shape 106"/>
        <p:cNvGrpSpPr/>
        <p:nvPr/>
      </p:nvGrpSpPr>
      <p:grpSpPr>
        <a:xfrm>
          <a:off x="0" y="0"/>
          <a:ext cx="0" cy="0"/>
          <a:chOff x="0" y="0"/>
          <a:chExt cx="0" cy="0"/>
        </a:xfrm>
      </p:grpSpPr>
      <p:sp>
        <p:nvSpPr>
          <p:cNvPr id="107" name="Shape 107"/>
          <p:cNvSpPr txBox="1">
            <a:spLocks noGrp="1"/>
          </p:cNvSpPr>
          <p:nvPr>
            <p:ph type="title"/>
          </p:nvPr>
        </p:nvSpPr>
        <p:spPr>
          <a:xfrm>
            <a:off x="1792288" y="3600450"/>
            <a:ext cx="5486399" cy="425053"/>
          </a:xfrm>
          <a:prstGeom prst="rect">
            <a:avLst/>
          </a:prstGeom>
          <a:noFill/>
          <a:ln>
            <a:noFill/>
          </a:ln>
        </p:spPr>
        <p:txBody>
          <a:bodyPr lIns="91425" tIns="91425" rIns="91425" bIns="91425" anchor="b" anchorCtr="0"/>
          <a:lstStyle>
            <a:lvl1pPr marL="0" marR="0" lvl="0" indent="0" algn="l" rtl="0">
              <a:spcBef>
                <a:spcPts val="0"/>
              </a:spcBef>
              <a:buClr>
                <a:schemeClr val="dk1"/>
              </a:buClr>
              <a:buFont typeface="Calibri"/>
              <a:buNone/>
              <a:defRPr sz="20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08" name="Shape 108"/>
          <p:cNvSpPr>
            <a:spLocks noGrp="1"/>
          </p:cNvSpPr>
          <p:nvPr>
            <p:ph type="pic" idx="2"/>
          </p:nvPr>
        </p:nvSpPr>
        <p:spPr>
          <a:xfrm>
            <a:off x="1792288" y="459581"/>
            <a:ext cx="5486399" cy="3086100"/>
          </a:xfrm>
          <a:prstGeom prst="rect">
            <a:avLst/>
          </a:prstGeom>
          <a:noFill/>
          <a:ln>
            <a:noFill/>
          </a:ln>
        </p:spPr>
        <p:txBody>
          <a:bodyPr lIns="91425" tIns="91425" rIns="91425" bIns="91425" anchor="t" anchorCtr="0"/>
          <a:lstStyle>
            <a:lvl1pPr marL="0" marR="0" lvl="0" indent="0" algn="l" rtl="0">
              <a:spcBef>
                <a:spcPts val="640"/>
              </a:spcBef>
              <a:buClr>
                <a:schemeClr val="dk1"/>
              </a:buClr>
              <a:buFont typeface="Arial"/>
              <a:buNone/>
              <a:defRPr sz="3200" b="0" i="0" u="none" strike="noStrike" cap="none">
                <a:solidFill>
                  <a:schemeClr val="dk1"/>
                </a:solidFill>
                <a:latin typeface="Calibri"/>
                <a:ea typeface="Calibri"/>
                <a:cs typeface="Calibri"/>
                <a:sym typeface="Calibri"/>
              </a:defRPr>
            </a:lvl1pPr>
            <a:lvl2pPr marL="457200" marR="0" lvl="1" indent="0" algn="l" rtl="0">
              <a:spcBef>
                <a:spcPts val="560"/>
              </a:spcBef>
              <a:buClr>
                <a:schemeClr val="dk1"/>
              </a:buClr>
              <a:buFont typeface="Arial"/>
              <a:buNone/>
              <a:defRPr sz="2800" b="0" i="0" u="none" strike="noStrike" cap="none">
                <a:solidFill>
                  <a:schemeClr val="dk1"/>
                </a:solidFill>
                <a:latin typeface="Calibri"/>
                <a:ea typeface="Calibri"/>
                <a:cs typeface="Calibri"/>
                <a:sym typeface="Calibri"/>
              </a:defRPr>
            </a:lvl2pPr>
            <a:lvl3pPr marL="914400" marR="0" lvl="2" indent="0" algn="l" rtl="0">
              <a:spcBef>
                <a:spcPts val="480"/>
              </a:spcBef>
              <a:buClr>
                <a:schemeClr val="dk1"/>
              </a:buClr>
              <a:buFont typeface="Arial"/>
              <a:buNone/>
              <a:defRPr sz="2400" b="0" i="0" u="none" strike="noStrike" cap="none">
                <a:solidFill>
                  <a:schemeClr val="dk1"/>
                </a:solidFill>
                <a:latin typeface="Calibri"/>
                <a:ea typeface="Calibri"/>
                <a:cs typeface="Calibri"/>
                <a:sym typeface="Calibri"/>
              </a:defRPr>
            </a:lvl3pPr>
            <a:lvl4pPr marL="1371600" marR="0" lvl="3"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4pPr>
            <a:lvl5pPr marL="1828800" marR="0" lvl="4"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5pPr>
            <a:lvl6pPr marL="2286000" marR="0" lvl="5"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09" name="Shape 109"/>
          <p:cNvSpPr txBox="1">
            <a:spLocks noGrp="1"/>
          </p:cNvSpPr>
          <p:nvPr>
            <p:ph type="body" idx="1"/>
          </p:nvPr>
        </p:nvSpPr>
        <p:spPr>
          <a:xfrm>
            <a:off x="1792288" y="4025503"/>
            <a:ext cx="5486399" cy="603646"/>
          </a:xfrm>
          <a:prstGeom prst="rect">
            <a:avLst/>
          </a:prstGeom>
          <a:noFill/>
          <a:ln>
            <a:noFill/>
          </a:ln>
        </p:spPr>
        <p:txBody>
          <a:bodyPr lIns="91425" tIns="91425" rIns="91425" bIns="91425" anchor="t" anchorCtr="0"/>
          <a:lstStyle>
            <a:lvl1pPr marL="0" marR="0" lvl="0" indent="0" algn="l" rtl="0">
              <a:spcBef>
                <a:spcPts val="280"/>
              </a:spcBef>
              <a:buClr>
                <a:schemeClr val="dk1"/>
              </a:buClr>
              <a:buFont typeface="Arial"/>
              <a:buNone/>
              <a:defRPr sz="1400" b="0" i="0" u="none" strike="noStrike" cap="none">
                <a:solidFill>
                  <a:schemeClr val="dk1"/>
                </a:solidFill>
                <a:latin typeface="Calibri"/>
                <a:ea typeface="Calibri"/>
                <a:cs typeface="Calibri"/>
                <a:sym typeface="Calibri"/>
              </a:defRPr>
            </a:lvl1pPr>
            <a:lvl2pPr marL="457200" marR="0" lvl="1" indent="0" algn="l" rtl="0">
              <a:spcBef>
                <a:spcPts val="240"/>
              </a:spcBef>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110" name="Shape 110"/>
          <p:cNvSpPr txBox="1">
            <a:spLocks noGrp="1"/>
          </p:cNvSpPr>
          <p:nvPr>
            <p:ph type="dt" idx="10"/>
          </p:nvPr>
        </p:nvSpPr>
        <p:spPr>
          <a:xfrm>
            <a:off x="457200" y="4767262"/>
            <a:ext cx="2133599" cy="273843"/>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11" name="Shape 111"/>
          <p:cNvSpPr txBox="1">
            <a:spLocks noGrp="1"/>
          </p:cNvSpPr>
          <p:nvPr>
            <p:ph type="ftr" idx="11"/>
          </p:nvPr>
        </p:nvSpPr>
        <p:spPr>
          <a:xfrm>
            <a:off x="3124200" y="4767262"/>
            <a:ext cx="2895600" cy="273843"/>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12" name="Shape 112"/>
          <p:cNvSpPr txBox="1">
            <a:spLocks noGrp="1"/>
          </p:cNvSpPr>
          <p:nvPr>
            <p:ph type="sldNum" idx="12"/>
          </p:nvPr>
        </p:nvSpPr>
        <p:spPr>
          <a:xfrm>
            <a:off x="6553200" y="4767262"/>
            <a:ext cx="2133599" cy="27384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nl" sz="1200" b="0" i="0" u="none" strike="noStrike" cap="none">
                <a:solidFill>
                  <a:srgbClr val="888888"/>
                </a:solidFill>
                <a:latin typeface="Calibri"/>
                <a:ea typeface="Calibri"/>
                <a:cs typeface="Calibri"/>
                <a:sym typeface="Calibri"/>
              </a:rPr>
              <a:t>‹nr.›</a:t>
            </a:fld>
            <a:endParaRPr lang="nl"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cSld name="Titel en verticale tekst">
    <p:spTree>
      <p:nvGrpSpPr>
        <p:cNvPr id="1" name="Shape 113"/>
        <p:cNvGrpSpPr/>
        <p:nvPr/>
      </p:nvGrpSpPr>
      <p:grpSpPr>
        <a:xfrm>
          <a:off x="0" y="0"/>
          <a:ext cx="0" cy="0"/>
          <a:chOff x="0" y="0"/>
          <a:chExt cx="0" cy="0"/>
        </a:xfrm>
      </p:grpSpPr>
      <p:sp>
        <p:nvSpPr>
          <p:cNvPr id="114" name="Shape 114"/>
          <p:cNvSpPr txBox="1">
            <a:spLocks noGrp="1"/>
          </p:cNvSpPr>
          <p:nvPr>
            <p:ph type="title"/>
          </p:nvPr>
        </p:nvSpPr>
        <p:spPr>
          <a:xfrm>
            <a:off x="457200" y="205978"/>
            <a:ext cx="8229600" cy="85725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5" name="Shape 115"/>
          <p:cNvSpPr txBox="1">
            <a:spLocks noGrp="1"/>
          </p:cNvSpPr>
          <p:nvPr>
            <p:ph type="body" idx="1"/>
          </p:nvPr>
        </p:nvSpPr>
        <p:spPr>
          <a:xfrm rot="5400000">
            <a:off x="2874763" y="-1217413"/>
            <a:ext cx="3394472" cy="8229600"/>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16" name="Shape 116"/>
          <p:cNvSpPr txBox="1">
            <a:spLocks noGrp="1"/>
          </p:cNvSpPr>
          <p:nvPr>
            <p:ph type="dt" idx="10"/>
          </p:nvPr>
        </p:nvSpPr>
        <p:spPr>
          <a:xfrm>
            <a:off x="457200" y="4767262"/>
            <a:ext cx="2133599" cy="273843"/>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17" name="Shape 117"/>
          <p:cNvSpPr txBox="1">
            <a:spLocks noGrp="1"/>
          </p:cNvSpPr>
          <p:nvPr>
            <p:ph type="ftr" idx="11"/>
          </p:nvPr>
        </p:nvSpPr>
        <p:spPr>
          <a:xfrm>
            <a:off x="3124200" y="4767262"/>
            <a:ext cx="2895600" cy="273843"/>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18" name="Shape 118"/>
          <p:cNvSpPr txBox="1">
            <a:spLocks noGrp="1"/>
          </p:cNvSpPr>
          <p:nvPr>
            <p:ph type="sldNum" idx="12"/>
          </p:nvPr>
        </p:nvSpPr>
        <p:spPr>
          <a:xfrm>
            <a:off x="6553200" y="4767262"/>
            <a:ext cx="2133599" cy="27384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nl" sz="1200" b="0" i="0" u="none" strike="noStrike" cap="none">
                <a:solidFill>
                  <a:srgbClr val="888888"/>
                </a:solidFill>
                <a:latin typeface="Calibri"/>
                <a:ea typeface="Calibri"/>
                <a:cs typeface="Calibri"/>
                <a:sym typeface="Calibri"/>
              </a:rPr>
              <a:t>‹nr.›</a:t>
            </a:fld>
            <a:endParaRPr lang="nl"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cSld name="Verticale titel en tekst">
    <p:spTree>
      <p:nvGrpSpPr>
        <p:cNvPr id="1" name="Shape 119"/>
        <p:cNvGrpSpPr/>
        <p:nvPr/>
      </p:nvGrpSpPr>
      <p:grpSpPr>
        <a:xfrm>
          <a:off x="0" y="0"/>
          <a:ext cx="0" cy="0"/>
          <a:chOff x="0" y="0"/>
          <a:chExt cx="0" cy="0"/>
        </a:xfrm>
      </p:grpSpPr>
      <p:sp>
        <p:nvSpPr>
          <p:cNvPr id="120" name="Shape 120"/>
          <p:cNvSpPr txBox="1">
            <a:spLocks noGrp="1"/>
          </p:cNvSpPr>
          <p:nvPr>
            <p:ph type="title"/>
          </p:nvPr>
        </p:nvSpPr>
        <p:spPr>
          <a:xfrm rot="5400000">
            <a:off x="5463778" y="1371600"/>
            <a:ext cx="4388643" cy="20574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21" name="Shape 121"/>
          <p:cNvSpPr txBox="1">
            <a:spLocks noGrp="1"/>
          </p:cNvSpPr>
          <p:nvPr>
            <p:ph type="body" idx="1"/>
          </p:nvPr>
        </p:nvSpPr>
        <p:spPr>
          <a:xfrm rot="5400000">
            <a:off x="1272778" y="-609599"/>
            <a:ext cx="4388643" cy="6019799"/>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2" name="Shape 122"/>
          <p:cNvSpPr txBox="1">
            <a:spLocks noGrp="1"/>
          </p:cNvSpPr>
          <p:nvPr>
            <p:ph type="dt" idx="10"/>
          </p:nvPr>
        </p:nvSpPr>
        <p:spPr>
          <a:xfrm>
            <a:off x="457200" y="4767262"/>
            <a:ext cx="2133599" cy="273843"/>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23" name="Shape 123"/>
          <p:cNvSpPr txBox="1">
            <a:spLocks noGrp="1"/>
          </p:cNvSpPr>
          <p:nvPr>
            <p:ph type="ftr" idx="11"/>
          </p:nvPr>
        </p:nvSpPr>
        <p:spPr>
          <a:xfrm>
            <a:off x="3124200" y="4767262"/>
            <a:ext cx="2895600" cy="273843"/>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24" name="Shape 124"/>
          <p:cNvSpPr txBox="1">
            <a:spLocks noGrp="1"/>
          </p:cNvSpPr>
          <p:nvPr>
            <p:ph type="sldNum" idx="12"/>
          </p:nvPr>
        </p:nvSpPr>
        <p:spPr>
          <a:xfrm>
            <a:off x="6553200" y="4767262"/>
            <a:ext cx="2133599" cy="27384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nl" sz="1200" b="0" i="0" u="none" strike="noStrike" cap="none">
                <a:solidFill>
                  <a:srgbClr val="888888"/>
                </a:solidFill>
                <a:latin typeface="Calibri"/>
                <a:ea typeface="Calibri"/>
                <a:cs typeface="Calibri"/>
                <a:sym typeface="Calibri"/>
              </a:rPr>
              <a:t>‹nr.›</a:t>
            </a:fld>
            <a:endParaRPr lang="nl"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nl"/>
              <a:t>‹nr.›</a:t>
            </a:fld>
            <a:endParaRPr lang="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3" name="Shape 23"/>
          <p:cNvSpPr txBox="1">
            <a:spLocks noGrp="1"/>
          </p:cNvSpPr>
          <p:nvPr>
            <p:ph type="body" idx="2"/>
          </p:nvPr>
        </p:nvSpPr>
        <p:spPr>
          <a:xfrm>
            <a:off x="48324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4" name="Shape 2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nl"/>
              <a:t>‹nr.›</a:t>
            </a:fld>
            <a:endParaRPr lang="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nl"/>
              <a:t>‹nr.›</a:t>
            </a:fld>
            <a:endParaRPr lang="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0" name="Shape 30"/>
          <p:cNvSpPr txBox="1">
            <a:spLocks noGrp="1"/>
          </p:cNvSpPr>
          <p:nvPr>
            <p:ph type="body" idx="1"/>
          </p:nvPr>
        </p:nvSpPr>
        <p:spPr>
          <a:xfrm>
            <a:off x="311700" y="1389600"/>
            <a:ext cx="2808000"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1" name="Shape 3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nl"/>
              <a:t>‹nr.›</a:t>
            </a:fld>
            <a:endParaRPr lang="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34" name="Shape 3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nl"/>
              <a:t>‹nr.›</a:t>
            </a:fld>
            <a:endParaRPr lang="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37" name="Shape 37"/>
          <p:cNvSpPr txBox="1">
            <a:spLocks noGrp="1"/>
          </p:cNvSpPr>
          <p:nvPr>
            <p:ph type="title"/>
          </p:nvPr>
        </p:nvSpPr>
        <p:spPr>
          <a:xfrm>
            <a:off x="265500" y="1233175"/>
            <a:ext cx="4045200" cy="14823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38" name="Shape 38"/>
          <p:cNvSpPr txBox="1">
            <a:spLocks noGrp="1"/>
          </p:cNvSpPr>
          <p:nvPr>
            <p:ph type="subTitle" idx="1"/>
          </p:nvPr>
        </p:nvSpPr>
        <p:spPr>
          <a:xfrm>
            <a:off x="265500" y="2803075"/>
            <a:ext cx="4045200" cy="12351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39" name="Shape 39"/>
          <p:cNvSpPr txBox="1">
            <a:spLocks noGrp="1"/>
          </p:cNvSpPr>
          <p:nvPr>
            <p:ph type="body" idx="2"/>
          </p:nvPr>
        </p:nvSpPr>
        <p:spPr>
          <a:xfrm>
            <a:off x="4939500" y="724075"/>
            <a:ext cx="3837000" cy="36951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0" name="Shape 4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nl"/>
              <a:t>‹nr.›</a:t>
            </a:fld>
            <a:endParaRPr lang="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43" name="Shape 43"/>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nl"/>
              <a:t>‹nr.›</a:t>
            </a:fld>
            <a:endParaRPr lang="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lIns="91425" tIns="91425" rIns="91425" bIns="91425" anchor="t" anchorCtr="0"/>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a:endParaRPr/>
          </a:p>
        </p:txBody>
      </p:sp>
      <p:sp>
        <p:nvSpPr>
          <p:cNvPr id="8" name="Shape 8"/>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nl" sz="1000">
                <a:solidFill>
                  <a:schemeClr val="dk2"/>
                </a:solidFill>
              </a:rPr>
              <a:t>‹nr.›</a:t>
            </a:fld>
            <a:endParaRPr lang="nl" sz="1000">
              <a:solidFill>
                <a:schemeClr val="dk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Shape 51"/>
          <p:cNvSpPr txBox="1">
            <a:spLocks noGrp="1"/>
          </p:cNvSpPr>
          <p:nvPr>
            <p:ph type="title"/>
          </p:nvPr>
        </p:nvSpPr>
        <p:spPr>
          <a:xfrm>
            <a:off x="457200" y="205978"/>
            <a:ext cx="8229600" cy="85725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2" name="Shape 52"/>
          <p:cNvSpPr txBox="1">
            <a:spLocks noGrp="1"/>
          </p:cNvSpPr>
          <p:nvPr>
            <p:ph type="body" idx="1"/>
          </p:nvPr>
        </p:nvSpPr>
        <p:spPr>
          <a:xfrm>
            <a:off x="457200" y="1200150"/>
            <a:ext cx="8229600" cy="3394472"/>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dt" idx="10"/>
          </p:nvPr>
        </p:nvSpPr>
        <p:spPr>
          <a:xfrm>
            <a:off x="457200" y="4767262"/>
            <a:ext cx="2133599" cy="273843"/>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4" name="Shape 54"/>
          <p:cNvSpPr txBox="1">
            <a:spLocks noGrp="1"/>
          </p:cNvSpPr>
          <p:nvPr>
            <p:ph type="ftr" idx="11"/>
          </p:nvPr>
        </p:nvSpPr>
        <p:spPr>
          <a:xfrm>
            <a:off x="3124200" y="4767262"/>
            <a:ext cx="2895600" cy="273843"/>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5" name="Shape 55"/>
          <p:cNvSpPr txBox="1">
            <a:spLocks noGrp="1"/>
          </p:cNvSpPr>
          <p:nvPr>
            <p:ph type="sldNum" idx="12"/>
          </p:nvPr>
        </p:nvSpPr>
        <p:spPr>
          <a:xfrm>
            <a:off x="6553200" y="4767262"/>
            <a:ext cx="2133599" cy="27384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nl" sz="1200" b="0" i="0" u="none" strike="noStrike" cap="none">
                <a:solidFill>
                  <a:srgbClr val="888888"/>
                </a:solidFill>
                <a:latin typeface="Calibri"/>
                <a:ea typeface="Calibri"/>
                <a:cs typeface="Calibri"/>
                <a:sym typeface="Calibri"/>
              </a:rPr>
              <a:t>‹nr.›</a:t>
            </a:fld>
            <a:endParaRPr lang="nl" sz="1200" b="0" i="0" u="none" strike="noStrike" cap="none">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3.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5.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Shape 129"/>
          <p:cNvSpPr txBox="1">
            <a:spLocks noGrp="1"/>
          </p:cNvSpPr>
          <p:nvPr>
            <p:ph type="ctrTitle"/>
          </p:nvPr>
        </p:nvSpPr>
        <p:spPr>
          <a:xfrm>
            <a:off x="685800" y="1597818"/>
            <a:ext cx="7772400" cy="11025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nl"/>
              <a:t>Wie waren de Geuzen?</a:t>
            </a:r>
          </a:p>
        </p:txBody>
      </p:sp>
      <p:pic>
        <p:nvPicPr>
          <p:cNvPr id="130" name="Shape 130" descr="headerHomeBackground.png"/>
          <p:cNvPicPr preferRelativeResize="0"/>
          <p:nvPr/>
        </p:nvPicPr>
        <p:blipFill rotWithShape="1">
          <a:blip r:embed="rId3">
            <a:alphaModFix/>
          </a:blip>
          <a:srcRect/>
          <a:stretch/>
        </p:blipFill>
        <p:spPr>
          <a:xfrm rot="5400000">
            <a:off x="4230901" y="-3637465"/>
            <a:ext cx="682200" cy="9144000"/>
          </a:xfrm>
          <a:prstGeom prst="rect">
            <a:avLst/>
          </a:prstGeom>
          <a:noFill/>
          <a:ln>
            <a:noFill/>
          </a:ln>
        </p:spPr>
      </p:pic>
      <p:pic>
        <p:nvPicPr>
          <p:cNvPr id="131" name="Shape 131" descr="van_Maerlant_lyceum.png"/>
          <p:cNvPicPr preferRelativeResize="0"/>
          <p:nvPr/>
        </p:nvPicPr>
        <p:blipFill rotWithShape="1">
          <a:blip r:embed="rId4">
            <a:alphaModFix/>
          </a:blip>
          <a:srcRect/>
          <a:stretch/>
        </p:blipFill>
        <p:spPr>
          <a:xfrm>
            <a:off x="543000" y="188125"/>
            <a:ext cx="1183200" cy="16014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Shape 152"/>
          <p:cNvSpPr txBox="1">
            <a:spLocks noGrp="1"/>
          </p:cNvSpPr>
          <p:nvPr>
            <p:ph type="title"/>
          </p:nvPr>
        </p:nvSpPr>
        <p:spPr>
          <a:xfrm>
            <a:off x="457200" y="205978"/>
            <a:ext cx="8229600" cy="8574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nl"/>
              <a:t>Leerdoelen kennis</a:t>
            </a:r>
          </a:p>
        </p:txBody>
      </p:sp>
      <p:sp>
        <p:nvSpPr>
          <p:cNvPr id="153" name="Shape 153"/>
          <p:cNvSpPr txBox="1">
            <a:spLocks noGrp="1"/>
          </p:cNvSpPr>
          <p:nvPr>
            <p:ph type="body" idx="1"/>
          </p:nvPr>
        </p:nvSpPr>
        <p:spPr>
          <a:xfrm>
            <a:off x="386450" y="1509713"/>
            <a:ext cx="8229600" cy="3266700"/>
          </a:xfrm>
          <a:prstGeom prst="rect">
            <a:avLst/>
          </a:prstGeom>
          <a:noFill/>
          <a:ln>
            <a:noFill/>
          </a:ln>
        </p:spPr>
        <p:txBody>
          <a:bodyPr lIns="91425" tIns="45700" rIns="91425" bIns="45700" anchor="t" anchorCtr="0">
            <a:noAutofit/>
          </a:bodyPr>
          <a:lstStyle/>
          <a:p>
            <a:pPr marL="457200" lvl="0" indent="-228600" algn="l" rtl="0">
              <a:spcBef>
                <a:spcPts val="0"/>
              </a:spcBef>
            </a:pPr>
            <a:r>
              <a:rPr lang="nl" dirty="0" smtClean="0"/>
              <a:t>Wie </a:t>
            </a:r>
            <a:r>
              <a:rPr lang="nl" dirty="0"/>
              <a:t>waren de Geuzen?</a:t>
            </a:r>
          </a:p>
          <a:p>
            <a:pPr marL="457200" lvl="0" indent="-228600" algn="l" rtl="0">
              <a:spcBef>
                <a:spcPts val="0"/>
              </a:spcBef>
            </a:pPr>
            <a:r>
              <a:rPr lang="nl" dirty="0"/>
              <a:t>W</a:t>
            </a:r>
            <a:r>
              <a:rPr lang="nl" dirty="0" smtClean="0"/>
              <a:t>at </a:t>
            </a:r>
            <a:r>
              <a:rPr lang="nl" dirty="0"/>
              <a:t>was de rol van de Geuzen in de Opstand?</a:t>
            </a:r>
          </a:p>
          <a:p>
            <a:pPr marL="457200" lvl="0" indent="-228600" algn="l" rtl="0">
              <a:spcBef>
                <a:spcPts val="0"/>
              </a:spcBef>
            </a:pPr>
            <a:r>
              <a:rPr lang="nl" dirty="0"/>
              <a:t>H</a:t>
            </a:r>
            <a:r>
              <a:rPr lang="nl" dirty="0" smtClean="0"/>
              <a:t>adden </a:t>
            </a:r>
            <a:r>
              <a:rPr lang="nl" dirty="0"/>
              <a:t>de Geuzen dezelfde belangen als Willem van Oranje?</a:t>
            </a:r>
          </a:p>
        </p:txBody>
      </p:sp>
      <p:pic>
        <p:nvPicPr>
          <p:cNvPr id="154" name="Shape 154" descr="van_Maerlant_lyceum.png"/>
          <p:cNvPicPr preferRelativeResize="0"/>
          <p:nvPr/>
        </p:nvPicPr>
        <p:blipFill rotWithShape="1">
          <a:blip r:embed="rId3">
            <a:alphaModFix/>
          </a:blip>
          <a:srcRect/>
          <a:stretch/>
        </p:blipFill>
        <p:spPr>
          <a:xfrm>
            <a:off x="314175" y="205975"/>
            <a:ext cx="644700" cy="845100"/>
          </a:xfrm>
          <a:prstGeom prst="rect">
            <a:avLst/>
          </a:prstGeom>
          <a:noFill/>
          <a:ln>
            <a:noFill/>
          </a:ln>
        </p:spPr>
      </p:pic>
      <p:pic>
        <p:nvPicPr>
          <p:cNvPr id="155" name="Shape 155" descr="headerHomeBackground.png"/>
          <p:cNvPicPr preferRelativeResize="0"/>
          <p:nvPr/>
        </p:nvPicPr>
        <p:blipFill rotWithShape="1">
          <a:blip r:embed="rId4">
            <a:alphaModFix/>
          </a:blip>
          <a:srcRect r="61193"/>
          <a:stretch/>
        </p:blipFill>
        <p:spPr>
          <a:xfrm rot="5400000">
            <a:off x="4439701" y="-3376471"/>
            <a:ext cx="264600" cy="9144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3">
                                            <p:txEl>
                                              <p:pRg st="0" end="0"/>
                                            </p:txEl>
                                          </p:spTgt>
                                        </p:tgtEl>
                                        <p:attrNameLst>
                                          <p:attrName>style.visibility</p:attrName>
                                        </p:attrNameLst>
                                      </p:cBhvr>
                                      <p:to>
                                        <p:strVal val="visible"/>
                                      </p:to>
                                    </p:set>
                                    <p:animEffect transition="in" filter="fade">
                                      <p:cBhvr>
                                        <p:cTn id="7" dur="1000"/>
                                        <p:tgtEl>
                                          <p:spTgt spid="15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3">
                                            <p:txEl>
                                              <p:pRg st="1" end="1"/>
                                            </p:txEl>
                                          </p:spTgt>
                                        </p:tgtEl>
                                        <p:attrNameLst>
                                          <p:attrName>style.visibility</p:attrName>
                                        </p:attrNameLst>
                                      </p:cBhvr>
                                      <p:to>
                                        <p:strVal val="visible"/>
                                      </p:to>
                                    </p:set>
                                    <p:animEffect transition="in" filter="fade">
                                      <p:cBhvr>
                                        <p:cTn id="12" dur="1000"/>
                                        <p:tgtEl>
                                          <p:spTgt spid="15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3">
                                            <p:txEl>
                                              <p:pRg st="2" end="2"/>
                                            </p:txEl>
                                          </p:spTgt>
                                        </p:tgtEl>
                                        <p:attrNameLst>
                                          <p:attrName>style.visibility</p:attrName>
                                        </p:attrNameLst>
                                      </p:cBhvr>
                                      <p:to>
                                        <p:strVal val="visible"/>
                                      </p:to>
                                    </p:set>
                                    <p:animEffect transition="in" filter="fade">
                                      <p:cBhvr>
                                        <p:cTn id="17" dur="1000"/>
                                        <p:tgtEl>
                                          <p:spTgt spid="15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Shape 160"/>
          <p:cNvSpPr txBox="1">
            <a:spLocks noGrp="1"/>
          </p:cNvSpPr>
          <p:nvPr>
            <p:ph type="title"/>
          </p:nvPr>
        </p:nvSpPr>
        <p:spPr>
          <a:xfrm>
            <a:off x="457200" y="205978"/>
            <a:ext cx="8229600" cy="8574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nl" dirty="0"/>
              <a:t>D</a:t>
            </a:r>
            <a:r>
              <a:rPr lang="nl" dirty="0" smtClean="0"/>
              <a:t>e </a:t>
            </a:r>
            <a:r>
              <a:rPr lang="nl" dirty="0"/>
              <a:t>naam Geuzen</a:t>
            </a:r>
          </a:p>
        </p:txBody>
      </p:sp>
      <p:sp>
        <p:nvSpPr>
          <p:cNvPr id="161" name="Shape 161"/>
          <p:cNvSpPr txBox="1">
            <a:spLocks noGrp="1"/>
          </p:cNvSpPr>
          <p:nvPr>
            <p:ph type="body" idx="1"/>
          </p:nvPr>
        </p:nvSpPr>
        <p:spPr>
          <a:xfrm>
            <a:off x="5134775" y="1509725"/>
            <a:ext cx="3481200" cy="3266700"/>
          </a:xfrm>
          <a:prstGeom prst="rect">
            <a:avLst/>
          </a:prstGeom>
          <a:noFill/>
          <a:ln>
            <a:noFill/>
          </a:ln>
        </p:spPr>
        <p:txBody>
          <a:bodyPr lIns="91425" tIns="45700" rIns="91425" bIns="45700" anchor="t" anchorCtr="0">
            <a:noAutofit/>
          </a:bodyPr>
          <a:lstStyle/>
          <a:p>
            <a:pPr marL="0" lvl="0" indent="0" algn="l" rtl="0">
              <a:spcBef>
                <a:spcPts val="0"/>
              </a:spcBef>
              <a:buClr>
                <a:schemeClr val="lt1"/>
              </a:buClr>
              <a:buSzPct val="25000"/>
              <a:buFont typeface="Lustria"/>
              <a:buNone/>
            </a:pPr>
            <a:r>
              <a:rPr lang="nl" sz="2400"/>
              <a:t>1566: Brederode biedt het smeekschrift der edelen aan Margaretha aan.</a:t>
            </a:r>
          </a:p>
          <a:p>
            <a:pPr marL="0" lvl="0" indent="0" algn="l" rtl="0">
              <a:spcBef>
                <a:spcPts val="0"/>
              </a:spcBef>
              <a:buClr>
                <a:schemeClr val="lt1"/>
              </a:buClr>
              <a:buSzPct val="25000"/>
              <a:buFont typeface="Lustria"/>
              <a:buNone/>
            </a:pPr>
            <a:endParaRPr sz="2400"/>
          </a:p>
          <a:p>
            <a:pPr marL="0" lvl="0" indent="0" algn="l" rtl="0">
              <a:spcBef>
                <a:spcPts val="0"/>
              </a:spcBef>
              <a:buClr>
                <a:schemeClr val="lt1"/>
              </a:buClr>
              <a:buSzPct val="25000"/>
              <a:buFont typeface="Lustria"/>
              <a:buNone/>
            </a:pPr>
            <a:r>
              <a:rPr lang="nl" sz="1800">
                <a:highlight>
                  <a:srgbClr val="FFFFFF"/>
                </a:highlight>
                <a:latin typeface="Arial"/>
                <a:ea typeface="Arial"/>
                <a:cs typeface="Arial"/>
                <a:sym typeface="Arial"/>
              </a:rPr>
              <a:t>Karel van Berlaymont</a:t>
            </a:r>
            <a:r>
              <a:rPr lang="nl" sz="1800">
                <a:solidFill>
                  <a:srgbClr val="252525"/>
                </a:solidFill>
                <a:highlight>
                  <a:srgbClr val="FFFFFF"/>
                </a:highlight>
                <a:latin typeface="Arial"/>
                <a:ea typeface="Arial"/>
                <a:cs typeface="Arial"/>
                <a:sym typeface="Arial"/>
              </a:rPr>
              <a:t>: N'ayez pas peur, Madame, ce ne sont que des gueux (vertaling: Wees niet bang, mevrouw, het zijn slechts bedelaars). </a:t>
            </a:r>
          </a:p>
        </p:txBody>
      </p:sp>
      <p:pic>
        <p:nvPicPr>
          <p:cNvPr id="162" name="Shape 162" descr="van_Maerlant_lyceum.png"/>
          <p:cNvPicPr preferRelativeResize="0"/>
          <p:nvPr/>
        </p:nvPicPr>
        <p:blipFill rotWithShape="1">
          <a:blip r:embed="rId3">
            <a:alphaModFix/>
          </a:blip>
          <a:srcRect/>
          <a:stretch/>
        </p:blipFill>
        <p:spPr>
          <a:xfrm>
            <a:off x="314175" y="205975"/>
            <a:ext cx="644700" cy="845100"/>
          </a:xfrm>
          <a:prstGeom prst="rect">
            <a:avLst/>
          </a:prstGeom>
          <a:noFill/>
          <a:ln>
            <a:noFill/>
          </a:ln>
        </p:spPr>
      </p:pic>
      <p:pic>
        <p:nvPicPr>
          <p:cNvPr id="163" name="Shape 163" descr="headerHomeBackground.png"/>
          <p:cNvPicPr preferRelativeResize="0"/>
          <p:nvPr/>
        </p:nvPicPr>
        <p:blipFill rotWithShape="1">
          <a:blip r:embed="rId4">
            <a:alphaModFix/>
          </a:blip>
          <a:srcRect r="61193"/>
          <a:stretch/>
        </p:blipFill>
        <p:spPr>
          <a:xfrm rot="5400000">
            <a:off x="4439701" y="-3376471"/>
            <a:ext cx="264600" cy="9144000"/>
          </a:xfrm>
          <a:prstGeom prst="rect">
            <a:avLst/>
          </a:prstGeom>
          <a:noFill/>
          <a:ln>
            <a:noFill/>
          </a:ln>
        </p:spPr>
      </p:pic>
      <p:pic>
        <p:nvPicPr>
          <p:cNvPr id="164" name="Shape 164"/>
          <p:cNvPicPr preferRelativeResize="0"/>
          <p:nvPr/>
        </p:nvPicPr>
        <p:blipFill>
          <a:blip r:embed="rId5">
            <a:alphaModFix/>
          </a:blip>
          <a:stretch>
            <a:fillRect/>
          </a:stretch>
        </p:blipFill>
        <p:spPr>
          <a:xfrm>
            <a:off x="252725" y="1404249"/>
            <a:ext cx="4751275" cy="368407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1">
                                            <p:txEl>
                                              <p:pRg st="0" end="0"/>
                                            </p:txEl>
                                          </p:spTgt>
                                        </p:tgtEl>
                                        <p:attrNameLst>
                                          <p:attrName>style.visibility</p:attrName>
                                        </p:attrNameLst>
                                      </p:cBhvr>
                                      <p:to>
                                        <p:strVal val="visible"/>
                                      </p:to>
                                    </p:set>
                                    <p:animEffect transition="in" filter="fade">
                                      <p:cBhvr>
                                        <p:cTn id="7" dur="1000"/>
                                        <p:tgtEl>
                                          <p:spTgt spid="16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1">
                                            <p:txEl>
                                              <p:pRg st="1" end="1"/>
                                            </p:txEl>
                                          </p:spTgt>
                                        </p:tgtEl>
                                        <p:attrNameLst>
                                          <p:attrName>style.visibility</p:attrName>
                                        </p:attrNameLst>
                                      </p:cBhvr>
                                      <p:to>
                                        <p:strVal val="visible"/>
                                      </p:to>
                                    </p:set>
                                    <p:animEffect transition="in" filter="fade">
                                      <p:cBhvr>
                                        <p:cTn id="12" dur="1000"/>
                                        <p:tgtEl>
                                          <p:spTgt spid="16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1">
                                            <p:txEl>
                                              <p:pRg st="2" end="2"/>
                                            </p:txEl>
                                          </p:spTgt>
                                        </p:tgtEl>
                                        <p:attrNameLst>
                                          <p:attrName>style.visibility</p:attrName>
                                        </p:attrNameLst>
                                      </p:cBhvr>
                                      <p:to>
                                        <p:strVal val="visible"/>
                                      </p:to>
                                    </p:set>
                                    <p:animEffect transition="in" filter="fade">
                                      <p:cBhvr>
                                        <p:cTn id="17" dur="1000"/>
                                        <p:tgtEl>
                                          <p:spTgt spid="16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Shape 169"/>
          <p:cNvSpPr txBox="1">
            <a:spLocks noGrp="1"/>
          </p:cNvSpPr>
          <p:nvPr>
            <p:ph type="title"/>
          </p:nvPr>
        </p:nvSpPr>
        <p:spPr>
          <a:xfrm>
            <a:off x="457200" y="205978"/>
            <a:ext cx="8229600" cy="8574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nl" dirty="0" smtClean="0"/>
              <a:t>Geuzennaam</a:t>
            </a:r>
            <a:endParaRPr lang="nl" dirty="0"/>
          </a:p>
        </p:txBody>
      </p:sp>
      <p:sp>
        <p:nvSpPr>
          <p:cNvPr id="170" name="Shape 170"/>
          <p:cNvSpPr txBox="1">
            <a:spLocks noGrp="1"/>
          </p:cNvSpPr>
          <p:nvPr>
            <p:ph type="body" idx="1"/>
          </p:nvPr>
        </p:nvSpPr>
        <p:spPr>
          <a:xfrm>
            <a:off x="386450" y="1670875"/>
            <a:ext cx="4059600" cy="2944500"/>
          </a:xfrm>
          <a:prstGeom prst="rect">
            <a:avLst/>
          </a:prstGeom>
          <a:noFill/>
          <a:ln>
            <a:noFill/>
          </a:ln>
        </p:spPr>
        <p:txBody>
          <a:bodyPr lIns="91425" tIns="45700" rIns="91425" bIns="45700" anchor="t" anchorCtr="0">
            <a:noAutofit/>
          </a:bodyPr>
          <a:lstStyle/>
          <a:p>
            <a:pPr marL="0" lvl="0" indent="0" algn="l" rtl="0">
              <a:spcBef>
                <a:spcPts val="0"/>
              </a:spcBef>
              <a:buNone/>
            </a:pPr>
            <a:r>
              <a:rPr lang="nl" dirty="0"/>
              <a:t>Calvinisten namen de naam Geuzen over als eretitel in plaats van </a:t>
            </a:r>
            <a:r>
              <a:rPr lang="nl" dirty="0" smtClean="0"/>
              <a:t>scheldwoord</a:t>
            </a:r>
          </a:p>
          <a:p>
            <a:pPr marL="0" lvl="0" indent="0" algn="l" rtl="0">
              <a:spcBef>
                <a:spcPts val="0"/>
              </a:spcBef>
              <a:buNone/>
            </a:pPr>
            <a:r>
              <a:rPr lang="nl" dirty="0" smtClean="0"/>
              <a:t>Bedelaars</a:t>
            </a:r>
            <a:endParaRPr lang="nl" dirty="0"/>
          </a:p>
        </p:txBody>
      </p:sp>
      <p:pic>
        <p:nvPicPr>
          <p:cNvPr id="171" name="Shape 171" descr="van_Maerlant_lyceum.png"/>
          <p:cNvPicPr preferRelativeResize="0"/>
          <p:nvPr/>
        </p:nvPicPr>
        <p:blipFill rotWithShape="1">
          <a:blip r:embed="rId3">
            <a:alphaModFix/>
          </a:blip>
          <a:srcRect/>
          <a:stretch/>
        </p:blipFill>
        <p:spPr>
          <a:xfrm>
            <a:off x="314175" y="205975"/>
            <a:ext cx="644700" cy="845100"/>
          </a:xfrm>
          <a:prstGeom prst="rect">
            <a:avLst/>
          </a:prstGeom>
          <a:noFill/>
          <a:ln>
            <a:noFill/>
          </a:ln>
        </p:spPr>
      </p:pic>
      <p:pic>
        <p:nvPicPr>
          <p:cNvPr id="172" name="Shape 172" descr="headerHomeBackground.png"/>
          <p:cNvPicPr preferRelativeResize="0"/>
          <p:nvPr/>
        </p:nvPicPr>
        <p:blipFill rotWithShape="1">
          <a:blip r:embed="rId4">
            <a:alphaModFix/>
          </a:blip>
          <a:srcRect r="61193"/>
          <a:stretch/>
        </p:blipFill>
        <p:spPr>
          <a:xfrm rot="5400000">
            <a:off x="4439701" y="-3376471"/>
            <a:ext cx="264600" cy="9144000"/>
          </a:xfrm>
          <a:prstGeom prst="rect">
            <a:avLst/>
          </a:prstGeom>
          <a:noFill/>
          <a:ln>
            <a:noFill/>
          </a:ln>
        </p:spPr>
      </p:pic>
      <p:pic>
        <p:nvPicPr>
          <p:cNvPr id="173" name="Shape 173"/>
          <p:cNvPicPr preferRelativeResize="0"/>
          <p:nvPr/>
        </p:nvPicPr>
        <p:blipFill>
          <a:blip r:embed="rId5">
            <a:alphaModFix/>
          </a:blip>
          <a:stretch>
            <a:fillRect/>
          </a:stretch>
        </p:blipFill>
        <p:spPr>
          <a:xfrm>
            <a:off x="4756124" y="1670862"/>
            <a:ext cx="4170875" cy="29444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fade">
                                      <p:cBhvr>
                                        <p:cTn id="7" dur="1000"/>
                                        <p:tgtEl>
                                          <p:spTgt spid="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Shape 178"/>
          <p:cNvSpPr txBox="1">
            <a:spLocks noGrp="1"/>
          </p:cNvSpPr>
          <p:nvPr>
            <p:ph type="title"/>
          </p:nvPr>
        </p:nvSpPr>
        <p:spPr>
          <a:xfrm>
            <a:off x="457200" y="205978"/>
            <a:ext cx="8229600" cy="8574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nl" dirty="0"/>
              <a:t>Wie waren de </a:t>
            </a:r>
            <a:r>
              <a:rPr lang="nl" dirty="0" smtClean="0"/>
              <a:t>Geuzen?</a:t>
            </a:r>
            <a:endParaRPr lang="nl" dirty="0"/>
          </a:p>
        </p:txBody>
      </p:sp>
      <p:sp>
        <p:nvSpPr>
          <p:cNvPr id="179" name="Shape 179"/>
          <p:cNvSpPr txBox="1">
            <a:spLocks noGrp="1"/>
          </p:cNvSpPr>
          <p:nvPr>
            <p:ph type="body" idx="1"/>
          </p:nvPr>
        </p:nvSpPr>
        <p:spPr>
          <a:xfrm>
            <a:off x="386450" y="1509713"/>
            <a:ext cx="8229600" cy="3266700"/>
          </a:xfrm>
          <a:prstGeom prst="rect">
            <a:avLst/>
          </a:prstGeom>
          <a:noFill/>
          <a:ln>
            <a:noFill/>
          </a:ln>
        </p:spPr>
        <p:txBody>
          <a:bodyPr lIns="91425" tIns="45700" rIns="91425" bIns="45700" anchor="t" anchorCtr="0">
            <a:noAutofit/>
          </a:bodyPr>
          <a:lstStyle/>
          <a:p>
            <a:pPr marL="0" lvl="0" indent="0" algn="l" rtl="0">
              <a:spcBef>
                <a:spcPts val="0"/>
              </a:spcBef>
              <a:buNone/>
            </a:pPr>
            <a:r>
              <a:rPr lang="nl" dirty="0"/>
              <a:t>Calvinisten: vluchten voor strenge </a:t>
            </a:r>
            <a:r>
              <a:rPr lang="nl" dirty="0" smtClean="0"/>
              <a:t>plakkaten. Verarmde adel.</a:t>
            </a:r>
            <a:endParaRPr lang="nl" dirty="0"/>
          </a:p>
          <a:p>
            <a:pPr marL="457200" lvl="0" indent="-228600" algn="l" rtl="0">
              <a:spcBef>
                <a:spcPts val="0"/>
              </a:spcBef>
            </a:pPr>
            <a:r>
              <a:rPr lang="nl" dirty="0"/>
              <a:t>B</a:t>
            </a:r>
            <a:r>
              <a:rPr lang="nl" dirty="0" smtClean="0"/>
              <a:t>osgeuzen </a:t>
            </a:r>
            <a:r>
              <a:rPr lang="nl" dirty="0"/>
              <a:t>(struikrovers)</a:t>
            </a:r>
          </a:p>
          <a:p>
            <a:pPr marL="457200" lvl="0" indent="-228600" algn="l" rtl="0">
              <a:spcBef>
                <a:spcPts val="0"/>
              </a:spcBef>
            </a:pPr>
            <a:r>
              <a:rPr lang="nl" dirty="0"/>
              <a:t>W</a:t>
            </a:r>
            <a:r>
              <a:rPr lang="nl" dirty="0" smtClean="0"/>
              <a:t>atergeuzen </a:t>
            </a:r>
            <a:r>
              <a:rPr lang="nl" dirty="0"/>
              <a:t>(zeerovers)</a:t>
            </a:r>
          </a:p>
        </p:txBody>
      </p:sp>
      <p:pic>
        <p:nvPicPr>
          <p:cNvPr id="180" name="Shape 180" descr="van_Maerlant_lyceum.png"/>
          <p:cNvPicPr preferRelativeResize="0"/>
          <p:nvPr/>
        </p:nvPicPr>
        <p:blipFill rotWithShape="1">
          <a:blip r:embed="rId3">
            <a:alphaModFix/>
          </a:blip>
          <a:srcRect/>
          <a:stretch/>
        </p:blipFill>
        <p:spPr>
          <a:xfrm>
            <a:off x="314175" y="205975"/>
            <a:ext cx="644700" cy="845100"/>
          </a:xfrm>
          <a:prstGeom prst="rect">
            <a:avLst/>
          </a:prstGeom>
          <a:noFill/>
          <a:ln>
            <a:noFill/>
          </a:ln>
        </p:spPr>
      </p:pic>
      <p:pic>
        <p:nvPicPr>
          <p:cNvPr id="181" name="Shape 181" descr="headerHomeBackground.png"/>
          <p:cNvPicPr preferRelativeResize="0"/>
          <p:nvPr/>
        </p:nvPicPr>
        <p:blipFill rotWithShape="1">
          <a:blip r:embed="rId4">
            <a:alphaModFix/>
          </a:blip>
          <a:srcRect r="61193"/>
          <a:stretch/>
        </p:blipFill>
        <p:spPr>
          <a:xfrm rot="5400000">
            <a:off x="4439701" y="-3376471"/>
            <a:ext cx="264600" cy="9144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Effect transition="in" filter="fade">
                                      <p:cBhvr>
                                        <p:cTn id="7" dur="1000"/>
                                        <p:tgtEl>
                                          <p:spTgt spid="1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9">
                                            <p:txEl>
                                              <p:pRg st="1" end="1"/>
                                            </p:txEl>
                                          </p:spTgt>
                                        </p:tgtEl>
                                        <p:attrNameLst>
                                          <p:attrName>style.visibility</p:attrName>
                                        </p:attrNameLst>
                                      </p:cBhvr>
                                      <p:to>
                                        <p:strVal val="visible"/>
                                      </p:to>
                                    </p:set>
                                    <p:animEffect transition="in" filter="fade">
                                      <p:cBhvr>
                                        <p:cTn id="12" dur="1000"/>
                                        <p:tgtEl>
                                          <p:spTgt spid="17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9">
                                            <p:txEl>
                                              <p:pRg st="2" end="2"/>
                                            </p:txEl>
                                          </p:spTgt>
                                        </p:tgtEl>
                                        <p:attrNameLst>
                                          <p:attrName>style.visibility</p:attrName>
                                        </p:attrNameLst>
                                      </p:cBhvr>
                                      <p:to>
                                        <p:strVal val="visible"/>
                                      </p:to>
                                    </p:set>
                                    <p:animEffect transition="in" filter="fade">
                                      <p:cBhvr>
                                        <p:cTn id="17" dur="1000"/>
                                        <p:tgtEl>
                                          <p:spTgt spid="17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Shape 186"/>
          <p:cNvSpPr txBox="1">
            <a:spLocks noGrp="1"/>
          </p:cNvSpPr>
          <p:nvPr>
            <p:ph type="title"/>
          </p:nvPr>
        </p:nvSpPr>
        <p:spPr>
          <a:xfrm>
            <a:off x="457200" y="205978"/>
            <a:ext cx="8229600" cy="8574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nl"/>
              <a:t>Willem van Oranje</a:t>
            </a:r>
          </a:p>
        </p:txBody>
      </p:sp>
      <p:sp>
        <p:nvSpPr>
          <p:cNvPr id="187" name="Shape 187"/>
          <p:cNvSpPr txBox="1">
            <a:spLocks noGrp="1"/>
          </p:cNvSpPr>
          <p:nvPr>
            <p:ph type="body" idx="1"/>
          </p:nvPr>
        </p:nvSpPr>
        <p:spPr>
          <a:xfrm>
            <a:off x="386450" y="1728050"/>
            <a:ext cx="4645200" cy="3048300"/>
          </a:xfrm>
          <a:prstGeom prst="rect">
            <a:avLst/>
          </a:prstGeom>
          <a:noFill/>
          <a:ln>
            <a:noFill/>
          </a:ln>
        </p:spPr>
        <p:txBody>
          <a:bodyPr lIns="91425" tIns="45700" rIns="91425" bIns="45700" anchor="t" anchorCtr="0">
            <a:noAutofit/>
          </a:bodyPr>
          <a:lstStyle/>
          <a:p>
            <a:pPr marL="457200" lvl="0" indent="-381000" algn="l" rtl="0">
              <a:spcBef>
                <a:spcPts val="0"/>
              </a:spcBef>
              <a:buSzPct val="100000"/>
            </a:pPr>
            <a:r>
              <a:rPr lang="nl" sz="2400" dirty="0"/>
              <a:t>W</a:t>
            </a:r>
            <a:r>
              <a:rPr lang="nl" sz="2400" dirty="0" smtClean="0"/>
              <a:t>ierp </a:t>
            </a:r>
            <a:r>
              <a:rPr lang="nl" sz="2400" dirty="0"/>
              <a:t>zich op als leider van de Opstand (en dus de Geuzen)</a:t>
            </a:r>
          </a:p>
          <a:p>
            <a:pPr marL="457200" lvl="0" indent="-381000" algn="l" rtl="0">
              <a:spcBef>
                <a:spcPts val="0"/>
              </a:spcBef>
              <a:buSzPct val="100000"/>
            </a:pPr>
            <a:r>
              <a:rPr lang="nl" sz="2400" dirty="0"/>
              <a:t>H</a:t>
            </a:r>
            <a:r>
              <a:rPr lang="nl" sz="2400" dirty="0" smtClean="0"/>
              <a:t>ad </a:t>
            </a:r>
            <a:r>
              <a:rPr lang="nl" sz="2400" dirty="0"/>
              <a:t>Geuzen nodig </a:t>
            </a:r>
          </a:p>
        </p:txBody>
      </p:sp>
      <p:pic>
        <p:nvPicPr>
          <p:cNvPr id="188" name="Shape 188" descr="van_Maerlant_lyceum.png"/>
          <p:cNvPicPr preferRelativeResize="0"/>
          <p:nvPr/>
        </p:nvPicPr>
        <p:blipFill rotWithShape="1">
          <a:blip r:embed="rId3">
            <a:alphaModFix/>
          </a:blip>
          <a:srcRect/>
          <a:stretch/>
        </p:blipFill>
        <p:spPr>
          <a:xfrm>
            <a:off x="314175" y="205975"/>
            <a:ext cx="644700" cy="845100"/>
          </a:xfrm>
          <a:prstGeom prst="rect">
            <a:avLst/>
          </a:prstGeom>
          <a:noFill/>
          <a:ln>
            <a:noFill/>
          </a:ln>
        </p:spPr>
      </p:pic>
      <p:pic>
        <p:nvPicPr>
          <p:cNvPr id="189" name="Shape 189" descr="headerHomeBackground.png"/>
          <p:cNvPicPr preferRelativeResize="0"/>
          <p:nvPr/>
        </p:nvPicPr>
        <p:blipFill rotWithShape="1">
          <a:blip r:embed="rId4">
            <a:alphaModFix/>
          </a:blip>
          <a:srcRect r="61193"/>
          <a:stretch/>
        </p:blipFill>
        <p:spPr>
          <a:xfrm rot="5400000">
            <a:off x="4439701" y="-3376471"/>
            <a:ext cx="264600" cy="9144000"/>
          </a:xfrm>
          <a:prstGeom prst="rect">
            <a:avLst/>
          </a:prstGeom>
          <a:noFill/>
          <a:ln>
            <a:noFill/>
          </a:ln>
        </p:spPr>
      </p:pic>
      <p:pic>
        <p:nvPicPr>
          <p:cNvPr id="190" name="Shape 190"/>
          <p:cNvPicPr preferRelativeResize="0"/>
          <p:nvPr/>
        </p:nvPicPr>
        <p:blipFill>
          <a:blip r:embed="rId5">
            <a:alphaModFix/>
          </a:blip>
          <a:stretch>
            <a:fillRect/>
          </a:stretch>
        </p:blipFill>
        <p:spPr>
          <a:xfrm>
            <a:off x="5783899" y="1467174"/>
            <a:ext cx="2571476" cy="356149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7">
                                            <p:txEl>
                                              <p:pRg st="0" end="0"/>
                                            </p:txEl>
                                          </p:spTgt>
                                        </p:tgtEl>
                                        <p:attrNameLst>
                                          <p:attrName>style.visibility</p:attrName>
                                        </p:attrNameLst>
                                      </p:cBhvr>
                                      <p:to>
                                        <p:strVal val="visible"/>
                                      </p:to>
                                    </p:set>
                                    <p:animEffect transition="in" filter="fade">
                                      <p:cBhvr>
                                        <p:cTn id="7" dur="1000"/>
                                        <p:tgtEl>
                                          <p:spTgt spid="1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7">
                                            <p:txEl>
                                              <p:pRg st="1" end="1"/>
                                            </p:txEl>
                                          </p:spTgt>
                                        </p:tgtEl>
                                        <p:attrNameLst>
                                          <p:attrName>style.visibility</p:attrName>
                                        </p:attrNameLst>
                                      </p:cBhvr>
                                      <p:to>
                                        <p:strVal val="visible"/>
                                      </p:to>
                                    </p:set>
                                    <p:animEffect transition="in" filter="fade">
                                      <p:cBhvr>
                                        <p:cTn id="12" dur="1000"/>
                                        <p:tgtEl>
                                          <p:spTgt spid="18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Shape 195"/>
          <p:cNvSpPr txBox="1">
            <a:spLocks noGrp="1"/>
          </p:cNvSpPr>
          <p:nvPr>
            <p:ph type="title"/>
          </p:nvPr>
        </p:nvSpPr>
        <p:spPr>
          <a:xfrm>
            <a:off x="457200" y="205978"/>
            <a:ext cx="8229600" cy="8574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nl"/>
              <a:t>Opdracht</a:t>
            </a:r>
          </a:p>
        </p:txBody>
      </p:sp>
      <p:sp>
        <p:nvSpPr>
          <p:cNvPr id="196" name="Shape 196"/>
          <p:cNvSpPr txBox="1">
            <a:spLocks noGrp="1"/>
          </p:cNvSpPr>
          <p:nvPr>
            <p:ph type="body" idx="1"/>
          </p:nvPr>
        </p:nvSpPr>
        <p:spPr>
          <a:xfrm>
            <a:off x="386450" y="1509713"/>
            <a:ext cx="8229600" cy="3266700"/>
          </a:xfrm>
          <a:prstGeom prst="rect">
            <a:avLst/>
          </a:prstGeom>
          <a:noFill/>
          <a:ln>
            <a:noFill/>
          </a:ln>
        </p:spPr>
        <p:txBody>
          <a:bodyPr lIns="91425" tIns="45700" rIns="91425" bIns="45700" anchor="t" anchorCtr="0">
            <a:noAutofit/>
          </a:bodyPr>
          <a:lstStyle/>
          <a:p>
            <a:pPr marL="457200" lvl="0" indent="-228600" algn="l" rtl="0">
              <a:spcBef>
                <a:spcPts val="0"/>
              </a:spcBef>
            </a:pPr>
            <a:r>
              <a:rPr lang="nl"/>
              <a:t>Lees de wikipedia pagina’s over de inname van Den Briel, het ontzet van Leiden en de Alteratie van Amsterdam.</a:t>
            </a:r>
          </a:p>
          <a:p>
            <a:pPr marL="457200" lvl="0" indent="-228600" algn="l" rtl="0">
              <a:spcBef>
                <a:spcPts val="0"/>
              </a:spcBef>
            </a:pPr>
            <a:r>
              <a:rPr lang="nl"/>
              <a:t>Zet alle gegevens in het schema.</a:t>
            </a:r>
          </a:p>
          <a:p>
            <a:pPr marL="457200" lvl="0" indent="-228600" algn="l" rtl="0">
              <a:spcBef>
                <a:spcPts val="0"/>
              </a:spcBef>
            </a:pPr>
            <a:r>
              <a:rPr lang="nl"/>
              <a:t>Maak daarna de vragen die onder het schema staan. </a:t>
            </a:r>
          </a:p>
        </p:txBody>
      </p:sp>
      <p:pic>
        <p:nvPicPr>
          <p:cNvPr id="197" name="Shape 197" descr="van_Maerlant_lyceum.png"/>
          <p:cNvPicPr preferRelativeResize="0"/>
          <p:nvPr/>
        </p:nvPicPr>
        <p:blipFill rotWithShape="1">
          <a:blip r:embed="rId3">
            <a:alphaModFix/>
          </a:blip>
          <a:srcRect/>
          <a:stretch/>
        </p:blipFill>
        <p:spPr>
          <a:xfrm>
            <a:off x="314175" y="205975"/>
            <a:ext cx="644700" cy="845100"/>
          </a:xfrm>
          <a:prstGeom prst="rect">
            <a:avLst/>
          </a:prstGeom>
          <a:noFill/>
          <a:ln>
            <a:noFill/>
          </a:ln>
        </p:spPr>
      </p:pic>
      <p:pic>
        <p:nvPicPr>
          <p:cNvPr id="198" name="Shape 198" descr="headerHomeBackground.png"/>
          <p:cNvPicPr preferRelativeResize="0"/>
          <p:nvPr/>
        </p:nvPicPr>
        <p:blipFill rotWithShape="1">
          <a:blip r:embed="rId4">
            <a:alphaModFix/>
          </a:blip>
          <a:srcRect r="61193"/>
          <a:stretch/>
        </p:blipFill>
        <p:spPr>
          <a:xfrm rot="5400000">
            <a:off x="4439701" y="-3376471"/>
            <a:ext cx="264600" cy="9144000"/>
          </a:xfrm>
          <a:prstGeom prst="rect">
            <a:avLst/>
          </a:prstGeom>
          <a:noFill/>
          <a:ln>
            <a:noFill/>
          </a:ln>
        </p:spPr>
      </p:pic>
      <p:sp>
        <p:nvSpPr>
          <p:cNvPr id="199" name="Shape 199"/>
          <p:cNvSpPr txBox="1"/>
          <p:nvPr/>
        </p:nvSpPr>
        <p:spPr>
          <a:xfrm>
            <a:off x="569250" y="1327825"/>
            <a:ext cx="7796400" cy="1768800"/>
          </a:xfrm>
          <a:prstGeom prst="rect">
            <a:avLst/>
          </a:prstGeom>
          <a:solidFill>
            <a:srgbClr val="FFFFFF"/>
          </a:solidFill>
          <a:ln>
            <a:noFill/>
          </a:ln>
        </p:spPr>
        <p:txBody>
          <a:bodyPr lIns="91425" tIns="91425" rIns="91425" bIns="91425" anchor="t" anchorCtr="0">
            <a:noAutofit/>
          </a:bodyPr>
          <a:lstStyle/>
          <a:p>
            <a:pPr lvl="0" algn="ctr">
              <a:spcBef>
                <a:spcPts val="0"/>
              </a:spcBef>
              <a:buNone/>
            </a:pPr>
            <a:endParaRPr sz="3000"/>
          </a:p>
          <a:p>
            <a:pPr lvl="0" algn="ctr">
              <a:spcBef>
                <a:spcPts val="0"/>
              </a:spcBef>
              <a:buNone/>
            </a:pPr>
            <a:r>
              <a:rPr lang="nl" sz="3000"/>
              <a:t>Je hebt 25 minuten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6"/>
                                        </p:tgtEl>
                                        <p:attrNameLst>
                                          <p:attrName>style.visibility</p:attrName>
                                        </p:attrNameLst>
                                      </p:cBhvr>
                                      <p:to>
                                        <p:strVal val="visible"/>
                                      </p:to>
                                    </p:set>
                                    <p:animEffect transition="in" filter="fade">
                                      <p:cBhvr>
                                        <p:cTn id="7" dur="1000"/>
                                        <p:tgtEl>
                                          <p:spTgt spid="19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9"/>
                                        </p:tgtEl>
                                        <p:attrNameLst>
                                          <p:attrName>style.visibility</p:attrName>
                                        </p:attrNameLst>
                                      </p:cBhvr>
                                      <p:to>
                                        <p:strVal val="visible"/>
                                      </p:to>
                                    </p:set>
                                    <p:animEffect transition="in" filter="fade">
                                      <p:cBhvr>
                                        <p:cTn id="12" dur="10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Van Maerlantlyceum1">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474</Words>
  <Application>Microsoft Office PowerPoint</Application>
  <PresentationFormat>Diavoorstelling (16:9)</PresentationFormat>
  <Paragraphs>27</Paragraphs>
  <Slides>7</Slides>
  <Notes>7</Notes>
  <HiddenSlides>0</HiddenSlides>
  <MMClips>0</MMClips>
  <ScaleCrop>false</ScaleCrop>
  <HeadingPairs>
    <vt:vector size="6" baseType="variant">
      <vt:variant>
        <vt:lpstr>Gebruikte lettertypen</vt:lpstr>
      </vt:variant>
      <vt:variant>
        <vt:i4>3</vt:i4>
      </vt:variant>
      <vt:variant>
        <vt:lpstr>Thema</vt:lpstr>
      </vt:variant>
      <vt:variant>
        <vt:i4>2</vt:i4>
      </vt:variant>
      <vt:variant>
        <vt:lpstr>Diatitels</vt:lpstr>
      </vt:variant>
      <vt:variant>
        <vt:i4>7</vt:i4>
      </vt:variant>
    </vt:vector>
  </HeadingPairs>
  <TitlesOfParts>
    <vt:vector size="12" baseType="lpstr">
      <vt:lpstr>Arial</vt:lpstr>
      <vt:lpstr>Calibri</vt:lpstr>
      <vt:lpstr>Lustria</vt:lpstr>
      <vt:lpstr>simple-light-2</vt:lpstr>
      <vt:lpstr>Van Maerlantlyceum1</vt:lpstr>
      <vt:lpstr>Wie waren de Geuzen?</vt:lpstr>
      <vt:lpstr>Leerdoelen kennis</vt:lpstr>
      <vt:lpstr>De naam Geuzen</vt:lpstr>
      <vt:lpstr>Geuzennaam</vt:lpstr>
      <vt:lpstr>Wie waren de Geuzen?</vt:lpstr>
      <vt:lpstr>Willem van Oranje</vt:lpstr>
      <vt:lpstr>Opdracht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Wie waren de Geuzen?</dc:title>
  <cp:lastModifiedBy>Joyce</cp:lastModifiedBy>
  <cp:revision>1</cp:revision>
  <dcterms:modified xsi:type="dcterms:W3CDTF">2016-10-16T09:19:12Z</dcterms:modified>
</cp:coreProperties>
</file>