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6" r:id="rId5"/>
    <p:sldId id="265" r:id="rId6"/>
    <p:sldId id="267" r:id="rId7"/>
    <p:sldId id="261" r:id="rId8"/>
    <p:sldId id="26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EE017FF-F54B-4007-AF9C-CCEA892B80D4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B7EE74-7F4A-46BF-9248-D9FBE1041B2C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V5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Gouden Eeuw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168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Begin Republiek (1588)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1584: Willem van Oranje vermoord: op zoek naar een nieuwe vorst</a:t>
            </a:r>
          </a:p>
          <a:p>
            <a:pPr>
              <a:buFontTx/>
              <a:buChar char="-"/>
            </a:pPr>
            <a:r>
              <a:rPr lang="nl-NL" dirty="0" smtClean="0"/>
              <a:t>Graaf van Leicester geen succes</a:t>
            </a:r>
          </a:p>
          <a:p>
            <a:pPr>
              <a:buFontTx/>
              <a:buChar char="-"/>
            </a:pPr>
            <a:endParaRPr lang="nl-NL" dirty="0" smtClean="0"/>
          </a:p>
          <a:p>
            <a:r>
              <a:rPr lang="nl-NL" dirty="0" smtClean="0"/>
              <a:t>1588: niet langer gezocht naar een vorst, staten kregen het voor het zeggen met Maurits als stadhouder = Republiek </a:t>
            </a:r>
          </a:p>
          <a:p>
            <a:endParaRPr lang="nl-NL" dirty="0"/>
          </a:p>
          <a:p>
            <a:r>
              <a:rPr lang="nl-NL" dirty="0" smtClean="0"/>
              <a:t>De Republiek succesvol in de strijd: </a:t>
            </a:r>
          </a:p>
          <a:p>
            <a:pPr>
              <a:buFontTx/>
              <a:buChar char="-"/>
            </a:pPr>
            <a:r>
              <a:rPr lang="nl-NL" dirty="0" smtClean="0"/>
              <a:t>Filips II moest meerdere oorlogen voeren </a:t>
            </a:r>
          </a:p>
          <a:p>
            <a:pPr>
              <a:buFontTx/>
              <a:buChar char="-"/>
            </a:pPr>
            <a:r>
              <a:rPr lang="nl-NL" dirty="0" smtClean="0"/>
              <a:t>Verbond met Frankrijk en Engeland </a:t>
            </a:r>
          </a:p>
          <a:p>
            <a:pPr>
              <a:buFontTx/>
              <a:buChar char="-"/>
            </a:pPr>
            <a:endParaRPr lang="nl-NL" dirty="0" smtClean="0"/>
          </a:p>
          <a:p>
            <a:r>
              <a:rPr lang="nl-NL" dirty="0" smtClean="0"/>
              <a:t>Erkennen Frankrijk en Engeland de Republiek hiermee als eerste?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28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Willem van Oranje vermoord! </a:t>
            </a:r>
            <a:endParaRPr lang="nl-NL" dirty="0"/>
          </a:p>
        </p:txBody>
      </p:sp>
      <p:pic>
        <p:nvPicPr>
          <p:cNvPr id="4" name="Tijdelijke aanduiding voor inhoud 3" descr="https://onsverleden.files.wordpress.com/2010/09/willem-vanoranje1.gif?w=700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860" y="1593304"/>
            <a:ext cx="5667768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41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Gouden Eeuw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Lees paragraaf 1.3 door (Historische context) </a:t>
            </a:r>
          </a:p>
          <a:p>
            <a:pPr marL="514350" indent="-514350">
              <a:buAutoNum type="arabicPeriod"/>
            </a:pPr>
            <a:r>
              <a:rPr lang="nl-NL" dirty="0" smtClean="0"/>
              <a:t>Zorg dat je in ieder geval de volgende drie vragen kunt beantwoorden: </a:t>
            </a:r>
          </a:p>
          <a:p>
            <a:pPr>
              <a:buFontTx/>
              <a:buChar char="-"/>
            </a:pPr>
            <a:r>
              <a:rPr lang="nl-NL" dirty="0" smtClean="0"/>
              <a:t>Waarom ontstond in de Republiek de Gouden Eeuw? </a:t>
            </a:r>
          </a:p>
          <a:p>
            <a:pPr>
              <a:buFontTx/>
              <a:buChar char="-"/>
            </a:pPr>
            <a:r>
              <a:rPr lang="nl-NL" dirty="0" smtClean="0"/>
              <a:t>Hoe was de Republiek tijdens de Gouden Eeuw ingericht (politiek)? </a:t>
            </a:r>
          </a:p>
          <a:p>
            <a:pPr>
              <a:buFontTx/>
              <a:buChar char="-"/>
            </a:pPr>
            <a:r>
              <a:rPr lang="nl-NL" dirty="0" smtClean="0"/>
              <a:t>Wie zijn Maurits en Johan van Oldenbarnevelt en waarom ontstond er een conflict tussen hen? </a:t>
            </a:r>
          </a:p>
          <a:p>
            <a:pPr>
              <a:buFontTx/>
              <a:buChar char="-"/>
            </a:pPr>
            <a:r>
              <a:rPr lang="nl-NL" dirty="0" smtClean="0"/>
              <a:t>Waarom eindigde de Gouden Eeuw? </a:t>
            </a:r>
          </a:p>
          <a:p>
            <a:pPr marL="514350" indent="-514350">
              <a:buAutoNum type="arabicPeriod" startAt="3"/>
            </a:pPr>
            <a:r>
              <a:rPr lang="nl-NL" dirty="0" smtClean="0"/>
              <a:t>Schrijf op wat je niet begrijpt</a:t>
            </a:r>
          </a:p>
          <a:p>
            <a:pPr marL="514350" indent="-514350">
              <a:buAutoNum type="arabicPeriod" startAt="3"/>
            </a:pPr>
            <a:r>
              <a:rPr lang="nl-NL" dirty="0" smtClean="0"/>
              <a:t>Maak </a:t>
            </a:r>
            <a:r>
              <a:rPr lang="nl-NL" b="1" dirty="0" smtClean="0"/>
              <a:t>minimaal drie examenvragen </a:t>
            </a:r>
            <a:r>
              <a:rPr lang="nl-NL" dirty="0" smtClean="0"/>
              <a:t>over de Gouden Eeuw.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49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Examenopgaven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Op Magister staat een </a:t>
            </a:r>
            <a:r>
              <a:rPr lang="nl-NL" dirty="0" err="1"/>
              <a:t>r</a:t>
            </a:r>
            <a:r>
              <a:rPr lang="nl-NL" dirty="0" err="1" smtClean="0"/>
              <a:t>ubric</a:t>
            </a:r>
            <a:r>
              <a:rPr lang="nl-NL" dirty="0" smtClean="0"/>
              <a:t> </a:t>
            </a:r>
            <a:r>
              <a:rPr lang="nl-NL" dirty="0" smtClean="0"/>
              <a:t>waarin vaardigheden met examenopgaven worden gecombineerd.</a:t>
            </a:r>
          </a:p>
          <a:p>
            <a:r>
              <a:rPr lang="nl-NL" dirty="0" smtClean="0"/>
              <a:t>Uit de </a:t>
            </a:r>
            <a:r>
              <a:rPr lang="nl-NL" dirty="0" err="1"/>
              <a:t>r</a:t>
            </a:r>
            <a:r>
              <a:rPr lang="nl-NL" dirty="0" err="1" smtClean="0"/>
              <a:t>ubric</a:t>
            </a:r>
            <a:r>
              <a:rPr lang="nl-NL" dirty="0" smtClean="0"/>
              <a:t> </a:t>
            </a:r>
            <a:r>
              <a:rPr lang="nl-NL" dirty="0" smtClean="0"/>
              <a:t>kies je twee vaardigheden waaraan je wilt gaan werken de komende weken, hiervoor krijg je ook tijd in de les.</a:t>
            </a:r>
          </a:p>
          <a:p>
            <a:r>
              <a:rPr lang="nl-NL" dirty="0" smtClean="0"/>
              <a:t>Je mag ze zelf nakijken + eventuele vragen stellen in de les.</a:t>
            </a:r>
          </a:p>
          <a:p>
            <a:r>
              <a:rPr lang="nl-NL" dirty="0" smtClean="0"/>
              <a:t>Tot de </a:t>
            </a:r>
            <a:r>
              <a:rPr lang="nl-NL" dirty="0" err="1" smtClean="0"/>
              <a:t>toetsweek</a:t>
            </a:r>
            <a:r>
              <a:rPr lang="nl-NL" dirty="0" smtClean="0"/>
              <a:t> gaan jullie </a:t>
            </a:r>
            <a:r>
              <a:rPr lang="nl-NL" b="1" dirty="0" smtClean="0"/>
              <a:t>minstens </a:t>
            </a:r>
            <a:r>
              <a:rPr lang="nl-NL" b="1" dirty="0"/>
              <a:t>8</a:t>
            </a:r>
            <a:r>
              <a:rPr lang="nl-NL" b="1" dirty="0" smtClean="0"/>
              <a:t> examenopgaven </a:t>
            </a:r>
            <a:r>
              <a:rPr lang="nl-NL" dirty="0" smtClean="0"/>
              <a:t>maken, waarvan drie over de Gouden Eeuw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82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wil ik van jullie?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Deze les: </a:t>
            </a:r>
          </a:p>
          <a:p>
            <a:pPr>
              <a:buFontTx/>
              <a:buChar char="-"/>
            </a:pPr>
            <a:r>
              <a:rPr lang="nl-NL" dirty="0" smtClean="0"/>
              <a:t>Briefje met daarop twee vaardigheden waar je aan wil gaan werken </a:t>
            </a:r>
          </a:p>
          <a:p>
            <a:r>
              <a:rPr lang="nl-NL" dirty="0" smtClean="0"/>
              <a:t>30 november: </a:t>
            </a:r>
          </a:p>
          <a:p>
            <a:pPr>
              <a:buFontTx/>
              <a:buChar char="-"/>
            </a:pPr>
            <a:r>
              <a:rPr lang="nl-NL" dirty="0" smtClean="0"/>
              <a:t>Paragraaf doorgelezen over Gouden Eeuw + in staat vragen te beantwoorden </a:t>
            </a:r>
          </a:p>
          <a:p>
            <a:pPr>
              <a:buFontTx/>
              <a:buChar char="-"/>
            </a:pPr>
            <a:r>
              <a:rPr lang="nl-NL" dirty="0" smtClean="0"/>
              <a:t>3 opgaven over de Gouden Eeuw gemaakt </a:t>
            </a:r>
          </a:p>
          <a:p>
            <a:pPr>
              <a:buFontTx/>
              <a:buChar char="-"/>
            </a:pPr>
            <a:endParaRPr lang="nl-NL" dirty="0"/>
          </a:p>
          <a:p>
            <a:r>
              <a:rPr lang="nl-NL" smtClean="0"/>
              <a:t>7 december: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- 8 examenopgaven gemaakt bij de vaardigheid/vaardigheden van jouw keuze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4116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Nederlandse Opstand (Fasen)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1572-1576</a:t>
            </a:r>
            <a:r>
              <a:rPr lang="nl-NL" dirty="0"/>
              <a:t>: Hollandse en Zeeuwse opstand </a:t>
            </a:r>
          </a:p>
          <a:p>
            <a:pPr lvl="0"/>
            <a:r>
              <a:rPr lang="nl-NL" dirty="0"/>
              <a:t>1576-1579: Algehele Opstand </a:t>
            </a:r>
            <a:r>
              <a:rPr lang="nl-NL" dirty="0" smtClean="0"/>
              <a:t>(Pacificatie </a:t>
            </a:r>
            <a:r>
              <a:rPr lang="nl-NL" dirty="0"/>
              <a:t>van Gent)  </a:t>
            </a:r>
          </a:p>
          <a:p>
            <a:pPr lvl="0"/>
            <a:r>
              <a:rPr lang="nl-NL" dirty="0"/>
              <a:t>1579-1588: Opstand van de Noordelijke gewesten (Unie van Utrecht)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2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Nederlandse Opstand </a:t>
            </a:r>
            <a:endParaRPr lang="nl-NL" dirty="0"/>
          </a:p>
        </p:txBody>
      </p:sp>
      <p:pic>
        <p:nvPicPr>
          <p:cNvPr id="4" name="Tijdelijke aanduiding voor inhoud 3" descr="Afbeeldingsresultaat voor OPstand 1572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56792"/>
            <a:ext cx="3832194" cy="45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https://upload.wikimedia.org/wikipedia/commons/thumb/c/c1/Tachtigjarigeoorlog-1572a.png/800px-Tachtigjarigeoorlog-1572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960440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266</TotalTime>
  <Words>318</Words>
  <Application>Microsoft Office PowerPoint</Application>
  <PresentationFormat>Diavoorstelling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Civiel</vt:lpstr>
      <vt:lpstr>Gouden Eeuw</vt:lpstr>
      <vt:lpstr>Begin Republiek (1588)</vt:lpstr>
      <vt:lpstr>Willem van Oranje vermoord! </vt:lpstr>
      <vt:lpstr>Opdracht Gouden Eeuw </vt:lpstr>
      <vt:lpstr>Opdracht Examenopgaven  </vt:lpstr>
      <vt:lpstr>Wat wil ik van jullie?</vt:lpstr>
      <vt:lpstr>Nederlandse Opstand (Fasen)</vt:lpstr>
      <vt:lpstr>Nederlandse Opstand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Gouden Eeuw</dc:title>
  <dc:creator>jw hl</dc:creator>
  <cp:lastModifiedBy>Joyce</cp:lastModifiedBy>
  <cp:revision>8</cp:revision>
  <dcterms:created xsi:type="dcterms:W3CDTF">2018-11-15T16:01:35Z</dcterms:created>
  <dcterms:modified xsi:type="dcterms:W3CDTF">2019-02-06T21:02:44Z</dcterms:modified>
</cp:coreProperties>
</file>