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5" r:id="rId2"/>
    <p:sldId id="282" r:id="rId3"/>
    <p:sldId id="283" r:id="rId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Thema 7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DDF0B-ED9A-4811-911B-AEF8BBC42479}" type="datetimeFigureOut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3A1AA-294E-49DC-A8D3-282C76F72806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662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Thema 7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908DB-8AEB-40AC-BBD2-47BDEE9FC394}" type="datetimeFigureOut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1A11-A29E-45EF-ACAC-79279C02E758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665858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608B-2405-402F-9AFE-DB1C04063952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805-E0C4-4F3E-A747-23F83CB54A63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6EA-A46D-414C-862E-B110FEB33C34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133-32EC-42B3-9B8D-D874388AA48F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CBD8-D7A4-4E76-8EB4-9CF0F9DD77BF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4FAA-5366-4D76-9B45-ABFDA0EC3DA5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8EA-D2B4-46DE-B533-67596143DB9E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E6A-E657-42D7-B6C7-216E9A1EF644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A581-1706-4069-96D8-342BC8B76045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4EB8-C087-4F33-BD57-663507DE39C7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9DA-1DAC-4D5B-95BB-5E1F7E4FDB67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1D9B-67FD-455D-B4EF-C3A2D5AA82CD}" type="datetime1">
              <a:rPr lang="nl-NL" smtClean="0"/>
              <a:pPr/>
              <a:t>8-3-2021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90E5-CA4F-4B47-943A-CA58FD252D64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12E5451-A831-4564-96EC-77B5B58F52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0"/>
            <a:ext cx="6408712" cy="6858000"/>
          </a:xfrm>
          <a:prstGeom prst="rect">
            <a:avLst/>
          </a:prstGeom>
        </p:spPr>
      </p:pic>
      <p:sp>
        <p:nvSpPr>
          <p:cNvPr id="5" name="Afgeronde rechthoek 63">
            <a:extLst>
              <a:ext uri="{FF2B5EF4-FFF2-40B4-BE49-F238E27FC236}">
                <a16:creationId xmlns:a16="http://schemas.microsoft.com/office/drawing/2014/main" id="{728B7BC2-FCA5-4586-9A25-16BEF0D162F4}"/>
              </a:ext>
            </a:extLst>
          </p:cNvPr>
          <p:cNvSpPr/>
          <p:nvPr/>
        </p:nvSpPr>
        <p:spPr>
          <a:xfrm>
            <a:off x="5328592" y="148858"/>
            <a:ext cx="349188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Christelijke geloofsrichtingen in Europa anno 1600: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4B5A733-BBB8-45AB-980B-E25BDB8050A1}"/>
              </a:ext>
            </a:extLst>
          </p:cNvPr>
          <p:cNvSpPr/>
          <p:nvPr/>
        </p:nvSpPr>
        <p:spPr>
          <a:xfrm>
            <a:off x="2329713" y="2461476"/>
            <a:ext cx="1018151" cy="319452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63">
            <a:extLst>
              <a:ext uri="{FF2B5EF4-FFF2-40B4-BE49-F238E27FC236}">
                <a16:creationId xmlns:a16="http://schemas.microsoft.com/office/drawing/2014/main" id="{873A3F6E-45B1-4602-BE95-47FD874A096C}"/>
              </a:ext>
            </a:extLst>
          </p:cNvPr>
          <p:cNvSpPr/>
          <p:nvPr/>
        </p:nvSpPr>
        <p:spPr>
          <a:xfrm>
            <a:off x="323528" y="116632"/>
            <a:ext cx="1404156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Reformatie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0F5281C-B6AD-44EB-89CA-78E5059F0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967" y="4170678"/>
            <a:ext cx="1346553" cy="1346553"/>
          </a:xfrm>
          <a:prstGeom prst="rect">
            <a:avLst/>
          </a:prstGeom>
          <a:ln w="31750">
            <a:noFill/>
          </a:ln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A4A4A0F2-CBD1-448A-AEB3-9F43C5E05A97}"/>
              </a:ext>
            </a:extLst>
          </p:cNvPr>
          <p:cNvGrpSpPr/>
          <p:nvPr/>
        </p:nvGrpSpPr>
        <p:grpSpPr>
          <a:xfrm>
            <a:off x="187264" y="1692347"/>
            <a:ext cx="2824515" cy="2048630"/>
            <a:chOff x="3581890" y="1643217"/>
            <a:chExt cx="2824515" cy="2048630"/>
          </a:xfrm>
        </p:grpSpPr>
        <p:pic>
          <p:nvPicPr>
            <p:cNvPr id="13" name="Afbeelding 12" descr="kerk.png">
              <a:extLst>
                <a:ext uri="{FF2B5EF4-FFF2-40B4-BE49-F238E27FC236}">
                  <a16:creationId xmlns:a16="http://schemas.microsoft.com/office/drawing/2014/main" id="{71EC8B8B-E56B-480D-AD1A-5FD32B858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890" y="1643217"/>
              <a:ext cx="2048630" cy="2048630"/>
            </a:xfrm>
            <a:prstGeom prst="rect">
              <a:avLst/>
            </a:prstGeom>
          </p:spPr>
        </p:pic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6B4E7446-6C58-4268-9DD7-A3BF8DEB3CE6}"/>
                </a:ext>
              </a:extLst>
            </p:cNvPr>
            <p:cNvSpPr/>
            <p:nvPr/>
          </p:nvSpPr>
          <p:spPr>
            <a:xfrm>
              <a:off x="4606205" y="1762257"/>
              <a:ext cx="1800200" cy="48103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i="1" dirty="0">
                  <a:solidFill>
                    <a:schemeClr val="tx1"/>
                  </a:solidFill>
                </a:rPr>
                <a:t>Anglicaanse kerk</a:t>
              </a: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42B868F3-B990-4E2D-BA94-E206ECC97EE4}"/>
              </a:ext>
            </a:extLst>
          </p:cNvPr>
          <p:cNvGrpSpPr/>
          <p:nvPr/>
        </p:nvGrpSpPr>
        <p:grpSpPr>
          <a:xfrm>
            <a:off x="4658788" y="4368801"/>
            <a:ext cx="1001729" cy="855692"/>
            <a:chOff x="4658788" y="4368801"/>
            <a:chExt cx="1001729" cy="855692"/>
          </a:xfrm>
        </p:grpSpPr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F6BACEA7-98F3-427D-9137-D01EF632A49E}"/>
                </a:ext>
              </a:extLst>
            </p:cNvPr>
            <p:cNvCxnSpPr/>
            <p:nvPr/>
          </p:nvCxnSpPr>
          <p:spPr>
            <a:xfrm>
              <a:off x="4658788" y="4368801"/>
              <a:ext cx="1001729" cy="8556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35675059-C575-4F63-A981-F67C5ABF4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1901" y="4377149"/>
              <a:ext cx="835501" cy="84734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F5707D4C-6DD1-4A15-9F37-4C5F0A8AA6CF}"/>
              </a:ext>
            </a:extLst>
          </p:cNvPr>
          <p:cNvGrpSpPr/>
          <p:nvPr/>
        </p:nvGrpSpPr>
        <p:grpSpPr>
          <a:xfrm>
            <a:off x="3347864" y="19338"/>
            <a:ext cx="1404155" cy="2260336"/>
            <a:chOff x="3347864" y="19338"/>
            <a:chExt cx="1404155" cy="2260336"/>
          </a:xfrm>
        </p:grpSpPr>
        <p:pic>
          <p:nvPicPr>
            <p:cNvPr id="1026" name="Picture 2" descr="Hendrik VIII van Engeland - Wikipedia">
              <a:extLst>
                <a:ext uri="{FF2B5EF4-FFF2-40B4-BE49-F238E27FC236}">
                  <a16:creationId xmlns:a16="http://schemas.microsoft.com/office/drawing/2014/main" id="{25C7C0CB-EC6A-4BA4-86D8-B14E68D29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228" y="401864"/>
              <a:ext cx="1290560" cy="1877810"/>
            </a:xfrm>
            <a:prstGeom prst="rect">
              <a:avLst/>
            </a:prstGeom>
            <a:noFill/>
            <a:ln w="31750"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A7C21B86-28B9-40EC-81FA-D7BE74AF9C77}"/>
                </a:ext>
              </a:extLst>
            </p:cNvPr>
            <p:cNvSpPr txBox="1"/>
            <p:nvPr/>
          </p:nvSpPr>
          <p:spPr>
            <a:xfrm>
              <a:off x="3347864" y="19338"/>
              <a:ext cx="1404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Hendrik VIII</a:t>
              </a:r>
            </a:p>
          </p:txBody>
        </p:sp>
      </p:grp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A1CFD612-6A5F-4F17-9AD3-5E87928613C4}"/>
              </a:ext>
            </a:extLst>
          </p:cNvPr>
          <p:cNvSpPr/>
          <p:nvPr/>
        </p:nvSpPr>
        <p:spPr>
          <a:xfrm>
            <a:off x="3775994" y="5557644"/>
            <a:ext cx="2638650" cy="6011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tx1"/>
                </a:solidFill>
              </a:rPr>
              <a:t>Gescheiden van de rooms-katholieke kerk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A000A814-122C-4EAD-9293-3ADC7FB68C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91" y="1720942"/>
            <a:ext cx="1117464" cy="1117464"/>
          </a:xfrm>
          <a:prstGeom prst="rect">
            <a:avLst/>
          </a:prstGeom>
        </p:spPr>
      </p:pic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AD7E621E-BE23-4C62-BDB0-57AE98404159}"/>
              </a:ext>
            </a:extLst>
          </p:cNvPr>
          <p:cNvSpPr/>
          <p:nvPr/>
        </p:nvSpPr>
        <p:spPr>
          <a:xfrm>
            <a:off x="498595" y="4365224"/>
            <a:ext cx="2638650" cy="6011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i="1" dirty="0">
                <a:solidFill>
                  <a:schemeClr val="tx1"/>
                </a:solidFill>
              </a:rPr>
              <a:t>Hoezo???</a:t>
            </a:r>
          </a:p>
        </p:txBody>
      </p:sp>
    </p:spTree>
    <p:extLst>
      <p:ext uri="{BB962C8B-B14F-4D97-AF65-F5344CB8AC3E}">
        <p14:creationId xmlns:p14="http://schemas.microsoft.com/office/powerpoint/2010/main" val="15485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602C0-185B-4D9F-B9B9-EC00819B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Intriges aan het hof van Hendrik VIII</a:t>
            </a:r>
          </a:p>
        </p:txBody>
      </p:sp>
      <p:sp>
        <p:nvSpPr>
          <p:cNvPr id="6" name="Afgeronde rechthoek 8">
            <a:extLst>
              <a:ext uri="{FF2B5EF4-FFF2-40B4-BE49-F238E27FC236}">
                <a16:creationId xmlns:a16="http://schemas.microsoft.com/office/drawing/2014/main" id="{A9BADE3A-2E1E-4911-8DB1-612E21E369A4}"/>
              </a:ext>
            </a:extLst>
          </p:cNvPr>
          <p:cNvSpPr/>
          <p:nvPr/>
        </p:nvSpPr>
        <p:spPr>
          <a:xfrm>
            <a:off x="1043051" y="5797858"/>
            <a:ext cx="7319664" cy="785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King Henry VIII: to six wives he was wedded, one died, one survived, two divorced, two beheaded.</a:t>
            </a:r>
            <a:endParaRPr lang="nl-NL" sz="2400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4C156CE-77AF-4052-9D24-A753C0047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62" y="1237384"/>
            <a:ext cx="3659275" cy="438323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73D9934-8494-4F76-972C-4FB767511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09" y="1236248"/>
            <a:ext cx="6165780" cy="4311229"/>
          </a:xfrm>
          <a:prstGeom prst="rect">
            <a:avLst/>
          </a:prstGeom>
        </p:spPr>
      </p:pic>
      <p:sp>
        <p:nvSpPr>
          <p:cNvPr id="24" name="Afgeronde rechthoek 8">
            <a:extLst>
              <a:ext uri="{FF2B5EF4-FFF2-40B4-BE49-F238E27FC236}">
                <a16:creationId xmlns:a16="http://schemas.microsoft.com/office/drawing/2014/main" id="{CBA8BF58-7C91-494D-89CB-AD7A67D30226}"/>
              </a:ext>
            </a:extLst>
          </p:cNvPr>
          <p:cNvSpPr/>
          <p:nvPr/>
        </p:nvSpPr>
        <p:spPr>
          <a:xfrm>
            <a:off x="1494118" y="3036248"/>
            <a:ext cx="6165780" cy="78550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0" dirty="0">
                <a:solidFill>
                  <a:schemeClr val="tx1"/>
                </a:solidFill>
                <a:effectLst/>
                <a:latin typeface="+mj-lt"/>
              </a:rPr>
              <a:t>gescheiden, onthoofd, overleden, gescheiden, onthoofd, overleefd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8C666FF9-FF17-4852-AED6-17F5A722BF7F}"/>
              </a:ext>
            </a:extLst>
          </p:cNvPr>
          <p:cNvGrpSpPr/>
          <p:nvPr/>
        </p:nvGrpSpPr>
        <p:grpSpPr>
          <a:xfrm>
            <a:off x="0" y="58968"/>
            <a:ext cx="2737353" cy="1726861"/>
            <a:chOff x="0" y="58968"/>
            <a:chExt cx="2737353" cy="1726861"/>
          </a:xfrm>
        </p:grpSpPr>
        <p:sp>
          <p:nvSpPr>
            <p:cNvPr id="25" name="Gedachtewolkje: wolk 24">
              <a:extLst>
                <a:ext uri="{FF2B5EF4-FFF2-40B4-BE49-F238E27FC236}">
                  <a16:creationId xmlns:a16="http://schemas.microsoft.com/office/drawing/2014/main" id="{657C0B3E-FE16-4655-B386-749E8EA74C02}"/>
                </a:ext>
              </a:extLst>
            </p:cNvPr>
            <p:cNvSpPr/>
            <p:nvPr/>
          </p:nvSpPr>
          <p:spPr>
            <a:xfrm>
              <a:off x="0" y="58968"/>
              <a:ext cx="2737353" cy="1726861"/>
            </a:xfrm>
            <a:prstGeom prst="cloudCallout">
              <a:avLst>
                <a:gd name="adj1" fmla="val 18925"/>
                <a:gd name="adj2" fmla="val 13872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1CF68445-ECE3-4F67-83F1-A448A8762C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6" t="5375" r="9928" b="7311"/>
            <a:stretch/>
          </p:blipFill>
          <p:spPr>
            <a:xfrm>
              <a:off x="638680" y="224809"/>
              <a:ext cx="1337098" cy="128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24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125 0 C 0.48056 0 0.66441 -0.11736 0.66441 -0.21204 L 0.66441 -0.4224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2" y="-2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F249C-BF6A-4073-A185-4E62C08C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FC06E7-B9CA-4B1C-A8BD-48104A497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3762"/>
            <a:ext cx="8229600" cy="53096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4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Wat?</a:t>
            </a:r>
            <a:r>
              <a:rPr lang="nl-NL" sz="2400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Verdiepen in de Engelse hofcultuur met Hendrik VIII als machtige middelpunt.</a:t>
            </a:r>
          </a:p>
          <a:p>
            <a:pPr>
              <a:spcAft>
                <a:spcPts val="800"/>
              </a:spcAft>
            </a:pPr>
            <a:r>
              <a:rPr lang="nl-N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Vragen beantwoorden aan de hand van uitspraken van Hendriks 6 vrouwen. </a:t>
            </a:r>
          </a:p>
          <a:p>
            <a:pPr>
              <a:spcAft>
                <a:spcPts val="800"/>
              </a:spcAft>
            </a:pPr>
            <a:r>
              <a:rPr lang="nl-N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Hierin vind je informatie over: de </a:t>
            </a:r>
            <a:r>
              <a:rPr lang="nl-NL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Renaissance</a:t>
            </a:r>
            <a:r>
              <a:rPr lang="nl-N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nl-NL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Reformatie</a:t>
            </a:r>
            <a:r>
              <a:rPr lang="nl-N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het ontstaan van de </a:t>
            </a:r>
            <a:r>
              <a:rPr lang="nl-NL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Anglicaanse kerk </a:t>
            </a:r>
            <a:r>
              <a:rPr lang="nl-N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het </a:t>
            </a:r>
            <a:r>
              <a:rPr lang="nl-NL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humanisme</a:t>
            </a:r>
            <a:r>
              <a:rPr lang="nl-N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sz="24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Hoe? </a:t>
            </a:r>
            <a:br>
              <a:rPr lang="nl-NL" sz="24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krijgt:</a:t>
            </a:r>
          </a:p>
          <a:p>
            <a:pPr>
              <a:spcAft>
                <a:spcPts val="800"/>
              </a:spcAft>
            </a:pPr>
            <a:r>
              <a:rPr lang="nl-N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uitspraken + antwoordblad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gaat:</a:t>
            </a:r>
          </a:p>
          <a:p>
            <a:pPr>
              <a:spcAft>
                <a:spcPts val="800"/>
              </a:spcAft>
            </a:pPr>
            <a:r>
              <a:rPr lang="nl-N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uitspraken lezen + vragen beantwoorden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sz="24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Tijd?</a:t>
            </a:r>
            <a:r>
              <a:rPr lang="nl-NL" sz="2400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l-NL" sz="2400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uur voor de opdracht / </a:t>
            </a:r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20-25</a:t>
            </a:r>
            <a:r>
              <a:rPr lang="nl-N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min. voor de nabespreking</a:t>
            </a:r>
            <a:endParaRPr lang="nl-NL" sz="1800" dirty="0"/>
          </a:p>
        </p:txBody>
      </p:sp>
      <p:pic>
        <p:nvPicPr>
          <p:cNvPr id="7" name="Picture 2" descr="Hendrik VIII van Engeland - Wikipedia">
            <a:extLst>
              <a:ext uri="{FF2B5EF4-FFF2-40B4-BE49-F238E27FC236}">
                <a16:creationId xmlns:a16="http://schemas.microsoft.com/office/drawing/2014/main" id="{DECD4E86-86CB-4678-8EF9-2C7933F0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1958996" cy="2850408"/>
          </a:xfrm>
          <a:prstGeom prst="rect">
            <a:avLst/>
          </a:prstGeom>
          <a:noFill/>
          <a:ln w="317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6102007-6083-4E0F-A2FD-DECE4695D5E1}"/>
              </a:ext>
            </a:extLst>
          </p:cNvPr>
          <p:cNvCxnSpPr/>
          <p:nvPr/>
        </p:nvCxnSpPr>
        <p:spPr>
          <a:xfrm>
            <a:off x="6084168" y="2132856"/>
            <a:ext cx="195899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012E2A1-A060-41A0-A18D-30DF9F22121E}"/>
              </a:ext>
            </a:extLst>
          </p:cNvPr>
          <p:cNvCxnSpPr>
            <a:cxnSpLocks/>
          </p:cNvCxnSpPr>
          <p:nvPr/>
        </p:nvCxnSpPr>
        <p:spPr>
          <a:xfrm>
            <a:off x="5956487" y="2564904"/>
            <a:ext cx="205556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6FDEBDB-B2E6-4465-84F7-D0F9B577E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87" y="136566"/>
            <a:ext cx="2214357" cy="1548320"/>
          </a:xfrm>
          <a:prstGeom prst="rect">
            <a:avLst/>
          </a:prstGeom>
          <a:ln w="317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0138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C8BFE206AFC142B64A2344FE80C93C" ma:contentTypeVersion="2" ma:contentTypeDescription="Create a new document." ma:contentTypeScope="" ma:versionID="46632473334e96fbe2db32d0ac84b247">
  <xsd:schema xmlns:xsd="http://www.w3.org/2001/XMLSchema" xmlns:xs="http://www.w3.org/2001/XMLSchema" xmlns:p="http://schemas.microsoft.com/office/2006/metadata/properties" xmlns:ns2="9fb01ae2-b041-4a47-bb9f-ff23232e63ed" targetNamespace="http://schemas.microsoft.com/office/2006/metadata/properties" ma:root="true" ma:fieldsID="c650ff6ec25a44820c699e281d733e88" ns2:_="">
    <xsd:import namespace="9fb01ae2-b041-4a47-bb9f-ff23232e63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01ae2-b041-4a47-bb9f-ff23232e6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C7052E-B248-482B-AEE1-A9EAAF0E0B86}"/>
</file>

<file path=customXml/itemProps2.xml><?xml version="1.0" encoding="utf-8"?>
<ds:datastoreItem xmlns:ds="http://schemas.openxmlformats.org/officeDocument/2006/customXml" ds:itemID="{94B1687D-1578-400A-B70D-26BF06070819}"/>
</file>

<file path=customXml/itemProps3.xml><?xml version="1.0" encoding="utf-8"?>
<ds:datastoreItem xmlns:ds="http://schemas.openxmlformats.org/officeDocument/2006/customXml" ds:itemID="{CBF8AF12-AFDD-456A-9C49-B3339F23450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Office-thema</vt:lpstr>
      <vt:lpstr>PowerPoint Presentation</vt:lpstr>
      <vt:lpstr>Intriges aan het hof van Hendrik VIII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Renaissance en de Reformatie</dc:title>
  <dc:creator>docent</dc:creator>
  <cp:lastModifiedBy>Tuithof, J.I.G.M. (Hanneke)</cp:lastModifiedBy>
  <cp:revision>165</cp:revision>
  <dcterms:created xsi:type="dcterms:W3CDTF">2012-09-06T10:16:04Z</dcterms:created>
  <dcterms:modified xsi:type="dcterms:W3CDTF">2021-03-08T10:26:41Z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0x01010022C8BFE206AFC142B64A2344FE80C93C</vt:lpwstr>
  </property>
</Properties>
</file>