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4" r:id="rId3"/>
    <p:sldId id="278" r:id="rId4"/>
    <p:sldId id="258" r:id="rId5"/>
    <p:sldId id="275" r:id="rId6"/>
    <p:sldId id="280" r:id="rId7"/>
    <p:sldId id="276" r:id="rId8"/>
    <p:sldId id="279" r:id="rId9"/>
    <p:sldId id="277" r:id="rId10"/>
    <p:sldId id="271" r:id="rId11"/>
    <p:sldId id="272" r:id="rId12"/>
    <p:sldId id="270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098A82-7F16-424D-85E9-0839C75DC3F3}" v="12" dt="2019-12-09T10:05:41.4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7" autoAdjust="0"/>
    <p:restoredTop sz="80344" autoAdjust="0"/>
  </p:normalViewPr>
  <p:slideViewPr>
    <p:cSldViewPr snapToGrid="0">
      <p:cViewPr varScale="1">
        <p:scale>
          <a:sx n="69" d="100"/>
          <a:sy n="69" d="100"/>
        </p:scale>
        <p:origin x="123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ten, D.C.D. van (David)" userId="ac127893-7e19-4428-ac16-ffbeacee8739" providerId="ADAL" clId="{9C098A82-7F16-424D-85E9-0839C75DC3F3}"/>
    <pc:docChg chg="undo custSel addSld delSld modSld">
      <pc:chgData name="Alten, D.C.D. van (David)" userId="ac127893-7e19-4428-ac16-ffbeacee8739" providerId="ADAL" clId="{9C098A82-7F16-424D-85E9-0839C75DC3F3}" dt="2019-12-09T10:07:16.865" v="1096" actId="20577"/>
      <pc:docMkLst>
        <pc:docMk/>
      </pc:docMkLst>
      <pc:sldChg chg="delSp">
        <pc:chgData name="Alten, D.C.D. van (David)" userId="ac127893-7e19-4428-ac16-ffbeacee8739" providerId="ADAL" clId="{9C098A82-7F16-424D-85E9-0839C75DC3F3}" dt="2019-12-09T10:00:27.987" v="0" actId="478"/>
        <pc:sldMkLst>
          <pc:docMk/>
          <pc:sldMk cId="2605708105" sldId="256"/>
        </pc:sldMkLst>
        <pc:spChg chg="del">
          <ac:chgData name="Alten, D.C.D. van (David)" userId="ac127893-7e19-4428-ac16-ffbeacee8739" providerId="ADAL" clId="{9C098A82-7F16-424D-85E9-0839C75DC3F3}" dt="2019-12-09T10:00:27.987" v="0" actId="478"/>
          <ac:spMkLst>
            <pc:docMk/>
            <pc:sldMk cId="2605708105" sldId="256"/>
            <ac:spMk id="4" creationId="{664FD153-1B06-4332-AC17-A1001CC7355B}"/>
          </ac:spMkLst>
        </pc:spChg>
      </pc:sldChg>
      <pc:sldChg chg="addSp delSp modSp add del">
        <pc:chgData name="Alten, D.C.D. van (David)" userId="ac127893-7e19-4428-ac16-ffbeacee8739" providerId="ADAL" clId="{9C098A82-7F16-424D-85E9-0839C75DC3F3}" dt="2019-12-09T10:05:51.835" v="737" actId="2696"/>
        <pc:sldMkLst>
          <pc:docMk/>
          <pc:sldMk cId="632838847" sldId="259"/>
        </pc:sldMkLst>
        <pc:spChg chg="del">
          <ac:chgData name="Alten, D.C.D. van (David)" userId="ac127893-7e19-4428-ac16-ffbeacee8739" providerId="ADAL" clId="{9C098A82-7F16-424D-85E9-0839C75DC3F3}" dt="2019-12-09T10:05:11.176" v="713"/>
          <ac:spMkLst>
            <pc:docMk/>
            <pc:sldMk cId="632838847" sldId="259"/>
            <ac:spMk id="2" creationId="{FE1BB528-A237-49F9-B745-E32DF28FF96A}"/>
          </ac:spMkLst>
        </pc:spChg>
        <pc:spChg chg="add mod">
          <ac:chgData name="Alten, D.C.D. van (David)" userId="ac127893-7e19-4428-ac16-ffbeacee8739" providerId="ADAL" clId="{9C098A82-7F16-424D-85E9-0839C75DC3F3}" dt="2019-12-09T10:05:11.176" v="713"/>
          <ac:spMkLst>
            <pc:docMk/>
            <pc:sldMk cId="632838847" sldId="259"/>
            <ac:spMk id="4" creationId="{80A5B228-0137-471D-8590-C968973F293D}"/>
          </ac:spMkLst>
        </pc:spChg>
        <pc:picChg chg="del">
          <ac:chgData name="Alten, D.C.D. van (David)" userId="ac127893-7e19-4428-ac16-ffbeacee8739" providerId="ADAL" clId="{9C098A82-7F16-424D-85E9-0839C75DC3F3}" dt="2019-12-09T10:05:11.176" v="713"/>
          <ac:picMkLst>
            <pc:docMk/>
            <pc:sldMk cId="632838847" sldId="259"/>
            <ac:picMk id="5" creationId="{462FBFF3-73E6-456E-AABC-1D51BA1325C4}"/>
          </ac:picMkLst>
        </pc:picChg>
      </pc:sldChg>
      <pc:sldChg chg="del">
        <pc:chgData name="Alten, D.C.D. van (David)" userId="ac127893-7e19-4428-ac16-ffbeacee8739" providerId="ADAL" clId="{9C098A82-7F16-424D-85E9-0839C75DC3F3}" dt="2019-12-09T10:04:46.726" v="605" actId="2696"/>
        <pc:sldMkLst>
          <pc:docMk/>
          <pc:sldMk cId="1228693571" sldId="259"/>
        </pc:sldMkLst>
      </pc:sldChg>
      <pc:sldChg chg="modSp">
        <pc:chgData name="Alten, D.C.D. van (David)" userId="ac127893-7e19-4428-ac16-ffbeacee8739" providerId="ADAL" clId="{9C098A82-7F16-424D-85E9-0839C75DC3F3}" dt="2019-12-09T10:04:41.506" v="604" actId="20577"/>
        <pc:sldMkLst>
          <pc:docMk/>
          <pc:sldMk cId="2088609570" sldId="270"/>
        </pc:sldMkLst>
        <pc:spChg chg="mod">
          <ac:chgData name="Alten, D.C.D. van (David)" userId="ac127893-7e19-4428-ac16-ffbeacee8739" providerId="ADAL" clId="{9C098A82-7F16-424D-85E9-0839C75DC3F3}" dt="2019-12-09T10:04:41.506" v="604" actId="20577"/>
          <ac:spMkLst>
            <pc:docMk/>
            <pc:sldMk cId="2088609570" sldId="270"/>
            <ac:spMk id="2" creationId="{EC457942-36D6-4670-A719-2B309743E2A7}"/>
          </ac:spMkLst>
        </pc:spChg>
      </pc:sldChg>
      <pc:sldChg chg="modSp modNotesTx">
        <pc:chgData name="Alten, D.C.D. van (David)" userId="ac127893-7e19-4428-ac16-ffbeacee8739" providerId="ADAL" clId="{9C098A82-7F16-424D-85E9-0839C75DC3F3}" dt="2019-12-09T10:04:10.396" v="602" actId="20577"/>
        <pc:sldMkLst>
          <pc:docMk/>
          <pc:sldMk cId="3433592071" sldId="271"/>
        </pc:sldMkLst>
        <pc:spChg chg="mod">
          <ac:chgData name="Alten, D.C.D. van (David)" userId="ac127893-7e19-4428-ac16-ffbeacee8739" providerId="ADAL" clId="{9C098A82-7F16-424D-85E9-0839C75DC3F3}" dt="2019-12-09T10:03:32.236" v="416" actId="20577"/>
          <ac:spMkLst>
            <pc:docMk/>
            <pc:sldMk cId="3433592071" sldId="271"/>
            <ac:spMk id="2" creationId="{4D9D2AC0-51B4-4267-85A6-ECBBE85D338E}"/>
          </ac:spMkLst>
        </pc:spChg>
      </pc:sldChg>
      <pc:sldChg chg="modNotesTx">
        <pc:chgData name="Alten, D.C.D. van (David)" userId="ac127893-7e19-4428-ac16-ffbeacee8739" providerId="ADAL" clId="{9C098A82-7F16-424D-85E9-0839C75DC3F3}" dt="2019-12-09T10:07:16.865" v="1096" actId="20577"/>
        <pc:sldMkLst>
          <pc:docMk/>
          <pc:sldMk cId="3687753157" sldId="272"/>
        </pc:sldMkLst>
      </pc:sldChg>
      <pc:sldChg chg="del">
        <pc:chgData name="Alten, D.C.D. van (David)" userId="ac127893-7e19-4428-ac16-ffbeacee8739" providerId="ADAL" clId="{9C098A82-7F16-424D-85E9-0839C75DC3F3}" dt="2019-12-09T10:04:20.401" v="603" actId="2696"/>
        <pc:sldMkLst>
          <pc:docMk/>
          <pc:sldMk cId="1326422339" sldId="273"/>
        </pc:sldMkLst>
      </pc:sldChg>
      <pc:sldChg chg="modNotesTx">
        <pc:chgData name="Alten, D.C.D. van (David)" userId="ac127893-7e19-4428-ac16-ffbeacee8739" providerId="ADAL" clId="{9C098A82-7F16-424D-85E9-0839C75DC3F3}" dt="2019-12-09T10:01:12.797" v="72" actId="20577"/>
        <pc:sldMkLst>
          <pc:docMk/>
          <pc:sldMk cId="3226052870" sldId="275"/>
        </pc:sldMkLst>
      </pc:sldChg>
      <pc:sldChg chg="modSp add">
        <pc:chgData name="Alten, D.C.D. van (David)" userId="ac127893-7e19-4428-ac16-ffbeacee8739" providerId="ADAL" clId="{9C098A82-7F16-424D-85E9-0839C75DC3F3}" dt="2019-12-09T10:02:12.537" v="272" actId="20577"/>
        <pc:sldMkLst>
          <pc:docMk/>
          <pc:sldMk cId="2284490273" sldId="278"/>
        </pc:sldMkLst>
        <pc:spChg chg="mod">
          <ac:chgData name="Alten, D.C.D. van (David)" userId="ac127893-7e19-4428-ac16-ffbeacee8739" providerId="ADAL" clId="{9C098A82-7F16-424D-85E9-0839C75DC3F3}" dt="2019-12-09T10:00:47.807" v="15" actId="5793"/>
          <ac:spMkLst>
            <pc:docMk/>
            <pc:sldMk cId="2284490273" sldId="278"/>
            <ac:spMk id="2" creationId="{B3DDFB42-2DD3-4EC1-871B-D9BA834213AF}"/>
          </ac:spMkLst>
        </pc:spChg>
        <pc:spChg chg="mod">
          <ac:chgData name="Alten, D.C.D. van (David)" userId="ac127893-7e19-4428-ac16-ffbeacee8739" providerId="ADAL" clId="{9C098A82-7F16-424D-85E9-0839C75DC3F3}" dt="2019-12-09T10:02:12.537" v="272" actId="20577"/>
          <ac:spMkLst>
            <pc:docMk/>
            <pc:sldMk cId="2284490273" sldId="278"/>
            <ac:spMk id="3" creationId="{E2BE1DD6-AC32-4293-8BB3-447A2ED6F6A4}"/>
          </ac:spMkLst>
        </pc:spChg>
      </pc:sldChg>
      <pc:sldChg chg="addSp delSp modSp add">
        <pc:chgData name="Alten, D.C.D. van (David)" userId="ac127893-7e19-4428-ac16-ffbeacee8739" providerId="ADAL" clId="{9C098A82-7F16-424D-85E9-0839C75DC3F3}" dt="2019-12-09T10:03:09.666" v="413" actId="27636"/>
        <pc:sldMkLst>
          <pc:docMk/>
          <pc:sldMk cId="1628591209" sldId="279"/>
        </pc:sldMkLst>
        <pc:spChg chg="mod">
          <ac:chgData name="Alten, D.C.D. van (David)" userId="ac127893-7e19-4428-ac16-ffbeacee8739" providerId="ADAL" clId="{9C098A82-7F16-424D-85E9-0839C75DC3F3}" dt="2019-12-09T10:03:09.666" v="413" actId="27636"/>
          <ac:spMkLst>
            <pc:docMk/>
            <pc:sldMk cId="1628591209" sldId="279"/>
            <ac:spMk id="2" creationId="{6B20216D-7DF5-4A48-8F66-DE19640AEE2E}"/>
          </ac:spMkLst>
        </pc:spChg>
        <pc:spChg chg="del">
          <ac:chgData name="Alten, D.C.D. van (David)" userId="ac127893-7e19-4428-ac16-ffbeacee8739" providerId="ADAL" clId="{9C098A82-7F16-424D-85E9-0839C75DC3F3}" dt="2019-12-09T10:02:37.437" v="298"/>
          <ac:spMkLst>
            <pc:docMk/>
            <pc:sldMk cId="1628591209" sldId="279"/>
            <ac:spMk id="3" creationId="{32988922-4F1C-483D-A3CC-BCAB53D6459E}"/>
          </ac:spMkLst>
        </pc:spChg>
        <pc:spChg chg="del">
          <ac:chgData name="Alten, D.C.D. van (David)" userId="ac127893-7e19-4428-ac16-ffbeacee8739" providerId="ADAL" clId="{9C098A82-7F16-424D-85E9-0839C75DC3F3}" dt="2019-12-09T10:02:37.437" v="298"/>
          <ac:spMkLst>
            <pc:docMk/>
            <pc:sldMk cId="1628591209" sldId="279"/>
            <ac:spMk id="4" creationId="{CB2B7128-1F8B-491B-934F-E3C740CA18CE}"/>
          </ac:spMkLst>
        </pc:spChg>
        <pc:spChg chg="del">
          <ac:chgData name="Alten, D.C.D. van (David)" userId="ac127893-7e19-4428-ac16-ffbeacee8739" providerId="ADAL" clId="{9C098A82-7F16-424D-85E9-0839C75DC3F3}" dt="2019-12-09T10:02:37.437" v="298"/>
          <ac:spMkLst>
            <pc:docMk/>
            <pc:sldMk cId="1628591209" sldId="279"/>
            <ac:spMk id="5" creationId="{C8F6B644-AF47-434D-810B-E7E89E5448D4}"/>
          </ac:spMkLst>
        </pc:spChg>
        <pc:spChg chg="del">
          <ac:chgData name="Alten, D.C.D. van (David)" userId="ac127893-7e19-4428-ac16-ffbeacee8739" providerId="ADAL" clId="{9C098A82-7F16-424D-85E9-0839C75DC3F3}" dt="2019-12-09T10:02:37.437" v="298"/>
          <ac:spMkLst>
            <pc:docMk/>
            <pc:sldMk cId="1628591209" sldId="279"/>
            <ac:spMk id="6" creationId="{EA493DDD-3EA7-4E01-8811-2A0B05CCCFFF}"/>
          </ac:spMkLst>
        </pc:spChg>
        <pc:spChg chg="add del mod">
          <ac:chgData name="Alten, D.C.D. van (David)" userId="ac127893-7e19-4428-ac16-ffbeacee8739" providerId="ADAL" clId="{9C098A82-7F16-424D-85E9-0839C75DC3F3}" dt="2019-12-09T10:02:40.306" v="299"/>
          <ac:spMkLst>
            <pc:docMk/>
            <pc:sldMk cId="1628591209" sldId="279"/>
            <ac:spMk id="7" creationId="{A1873ED2-D105-4377-B1B8-AB43A07F337F}"/>
          </ac:spMkLst>
        </pc:spChg>
        <pc:spChg chg="add del mod">
          <ac:chgData name="Alten, D.C.D. van (David)" userId="ac127893-7e19-4428-ac16-ffbeacee8739" providerId="ADAL" clId="{9C098A82-7F16-424D-85E9-0839C75DC3F3}" dt="2019-12-09T10:03:06.642" v="411" actId="478"/>
          <ac:spMkLst>
            <pc:docMk/>
            <pc:sldMk cId="1628591209" sldId="279"/>
            <ac:spMk id="8" creationId="{C4F932F4-C5B9-454E-B499-897B74BA064F}"/>
          </ac:spMkLst>
        </pc:spChg>
      </pc:sldChg>
      <pc:sldChg chg="addSp delSp modSp add">
        <pc:chgData name="Alten, D.C.D. van (David)" userId="ac127893-7e19-4428-ac16-ffbeacee8739" providerId="ADAL" clId="{9C098A82-7F16-424D-85E9-0839C75DC3F3}" dt="2019-12-09T10:05:47.865" v="736" actId="1076"/>
        <pc:sldMkLst>
          <pc:docMk/>
          <pc:sldMk cId="3297245154" sldId="280"/>
        </pc:sldMkLst>
        <pc:spChg chg="mod">
          <ac:chgData name="Alten, D.C.D. van (David)" userId="ac127893-7e19-4428-ac16-ffbeacee8739" providerId="ADAL" clId="{9C098A82-7F16-424D-85E9-0839C75DC3F3}" dt="2019-12-09T10:05:42.876" v="733" actId="27636"/>
          <ac:spMkLst>
            <pc:docMk/>
            <pc:sldMk cId="3297245154" sldId="280"/>
            <ac:spMk id="2" creationId="{FBD93CC2-AADC-4A2D-B7A4-0E4DCE0C84BE}"/>
          </ac:spMkLst>
        </pc:spChg>
        <pc:spChg chg="mod">
          <ac:chgData name="Alten, D.C.D. van (David)" userId="ac127893-7e19-4428-ac16-ffbeacee8739" providerId="ADAL" clId="{9C098A82-7F16-424D-85E9-0839C75DC3F3}" dt="2019-12-09T10:05:47.865" v="736" actId="1076"/>
          <ac:spMkLst>
            <pc:docMk/>
            <pc:sldMk cId="3297245154" sldId="280"/>
            <ac:spMk id="3" creationId="{70E39B8B-3FBE-4674-AE26-A20755338D1D}"/>
          </ac:spMkLst>
        </pc:spChg>
        <pc:spChg chg="add del">
          <ac:chgData name="Alten, D.C.D. van (David)" userId="ac127893-7e19-4428-ac16-ffbeacee8739" providerId="ADAL" clId="{9C098A82-7F16-424D-85E9-0839C75DC3F3}" dt="2019-12-09T10:05:16.206" v="715"/>
          <ac:spMkLst>
            <pc:docMk/>
            <pc:sldMk cId="3297245154" sldId="280"/>
            <ac:spMk id="4" creationId="{5AC766EA-0AE7-4F7F-ACBA-7076C72D9A20}"/>
          </ac:spMkLst>
        </pc:spChg>
        <pc:spChg chg="add mod">
          <ac:chgData name="Alten, D.C.D. van (David)" userId="ac127893-7e19-4428-ac16-ffbeacee8739" providerId="ADAL" clId="{9C098A82-7F16-424D-85E9-0839C75DC3F3}" dt="2019-12-09T10:05:45.285" v="734" actId="1076"/>
          <ac:spMkLst>
            <pc:docMk/>
            <pc:sldMk cId="3297245154" sldId="280"/>
            <ac:spMk id="6" creationId="{A1E44FFE-B390-4484-8FA0-2D2405D43984}"/>
          </ac:spMkLst>
        </pc:spChg>
        <pc:picChg chg="add del">
          <ac:chgData name="Alten, D.C.D. van (David)" userId="ac127893-7e19-4428-ac16-ffbeacee8739" providerId="ADAL" clId="{9C098A82-7F16-424D-85E9-0839C75DC3F3}" dt="2019-12-09T10:05:16.206" v="715"/>
          <ac:picMkLst>
            <pc:docMk/>
            <pc:sldMk cId="3297245154" sldId="280"/>
            <ac:picMk id="5" creationId="{8E827B1E-E6B9-49DB-A4A2-01C41568AB52}"/>
          </ac:picMkLst>
        </pc:picChg>
        <pc:picChg chg="add mod">
          <ac:chgData name="Alten, D.C.D. van (David)" userId="ac127893-7e19-4428-ac16-ffbeacee8739" providerId="ADAL" clId="{9C098A82-7F16-424D-85E9-0839C75DC3F3}" dt="2019-12-09T10:05:47.265" v="735" actId="14100"/>
          <ac:picMkLst>
            <pc:docMk/>
            <pc:sldMk cId="3297245154" sldId="280"/>
            <ac:picMk id="7" creationId="{695151CE-687B-4AEA-BA05-FA577A2111A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9C6CF-C129-450D-BCC8-C6FBD5A9CBAE}" type="datetimeFigureOut">
              <a:rPr lang="nl-NL" smtClean="0"/>
              <a:t>24-11-2020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6304A-DDAA-4C55-BEA0-5BCD330F2F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4479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Zelf vertellen: </a:t>
            </a:r>
          </a:p>
          <a:p>
            <a:r>
              <a:rPr lang="nl-NL" b="1" dirty="0"/>
              <a:t>(1) ca. 340 </a:t>
            </a:r>
            <a:r>
              <a:rPr lang="nl-NL" dirty="0"/>
              <a:t>Christus overleden: Sint Nicolaas de bisschop van Myra (Turkije) (6 december) en dan </a:t>
            </a:r>
            <a:r>
              <a:rPr lang="nl-NL" b="1" dirty="0"/>
              <a:t>tot aan 1600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Sint Nicolaas als de beschermer van onder andere de huwbare jeugd, scholieren, kooplieden, zeelieden en reizigers (katholieke heilige)/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(2) </a:t>
            </a:r>
            <a:r>
              <a:rPr lang="nl-NL" b="1" dirty="0"/>
              <a:t>Vanaf 16</a:t>
            </a:r>
            <a:r>
              <a:rPr lang="nl-NL" b="1" baseline="30000" dirty="0"/>
              <a:t>e</a:t>
            </a:r>
            <a:r>
              <a:rPr lang="nl-NL" b="1" dirty="0"/>
              <a:t> eeuw</a:t>
            </a:r>
            <a:r>
              <a:rPr lang="nl-NL" dirty="0"/>
              <a:t>: Reformatie </a:t>
            </a:r>
            <a:r>
              <a:rPr lang="nl-NL" dirty="0">
                <a:sym typeface="Wingdings" panose="05000000000000000000" pitchFamily="2" charset="2"/>
              </a:rPr>
              <a:t> sinterklaasfeest verboden door protestanten (toch bleef het populair). </a:t>
            </a:r>
            <a:r>
              <a:rPr lang="nl-NL" sz="1200" dirty="0"/>
              <a:t>Ca 1665 schilderij Jan Steen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/>
              <a:t>(3) </a:t>
            </a:r>
            <a:r>
              <a:rPr lang="nl-NL" b="1" dirty="0"/>
              <a:t>Begin 19</a:t>
            </a:r>
            <a:r>
              <a:rPr lang="nl-NL" b="1" baseline="30000" dirty="0"/>
              <a:t>e</a:t>
            </a:r>
            <a:r>
              <a:rPr lang="nl-NL" b="1" dirty="0"/>
              <a:t> eeuw</a:t>
            </a:r>
            <a:r>
              <a:rPr lang="nl-NL" dirty="0"/>
              <a:t>: Sinterklaas als persoon</a:t>
            </a:r>
            <a:r>
              <a:rPr lang="nl-NL" sz="1200" dirty="0"/>
              <a:t>. </a:t>
            </a:r>
            <a:r>
              <a:rPr lang="nl-NL" dirty="0"/>
              <a:t>Tot dan toe alleen een onzichtbaar figuur die de schoenen vult en kinderen straft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(4) </a:t>
            </a:r>
            <a:r>
              <a:rPr lang="nl-NL" b="1" dirty="0"/>
              <a:t>1850</a:t>
            </a:r>
            <a:r>
              <a:rPr lang="nl-NL" dirty="0"/>
              <a:t>: verschijning van zwarte piet door Jan Schenkman, stoomboot, Spanje. Neemt boeman rol van Sint over…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(5) Loop van 20</a:t>
            </a:r>
            <a:r>
              <a:rPr lang="nl-NL" baseline="30000" dirty="0"/>
              <a:t>e</a:t>
            </a:r>
            <a:r>
              <a:rPr lang="nl-NL" dirty="0"/>
              <a:t> eeuw: zwarte piet wordt kindervriend.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nl-NL" dirty="0"/>
            </a:b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6304A-DDAA-4C55-BEA0-5BCD330F2FC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8470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6304A-DDAA-4C55-BEA0-5BCD330F2FC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2145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Uitleg van het kwadrant. Opdracht = bronnen op de plek leggen. Er is soms niet één juiste plek. Gaat om de redenatie / interpretatie.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26304A-DDAA-4C55-BEA0-5BCD330F2FC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2810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Bv&gt; kwadranten van de groepjes vergelijken, verschillen bespreken</a:t>
            </a:r>
          </a:p>
          <a:p>
            <a:r>
              <a:rPr lang="nl-NL" dirty="0"/>
              <a:t>Bespreken van betrouwbaarheid van bronnen: hoe lastig is dat? Wat betekent dat voor de argumentatie?</a:t>
            </a:r>
          </a:p>
          <a:p>
            <a:r>
              <a:rPr lang="nl-NL" dirty="0"/>
              <a:t>Gaan ze nu zelf ook van mening veranderen? Door het zien van de bronnen? Gaan ze nu ook bronnen gebruiken om hun mening te onderbouwen?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26304A-DDAA-4C55-BEA0-5BCD330F2FC7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0765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9E514B-B0C6-40CA-923F-5A7CF31A97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353D469-DF00-47BC-9AEA-62A737D486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EB00EBD-CF85-4D6B-97A9-1CDE0BAD6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52C13-0047-4E39-9BA6-95082126D243}" type="datetimeFigureOut">
              <a:rPr lang="nl-NL" smtClean="0"/>
              <a:t>24-11-2020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7B9EFFF-C095-483B-89F0-6A4A9DED1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B6E8564-490B-4BCB-ADDB-6C0BD2540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2F31-FD7F-45F5-B897-A7D0E91C8C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1515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1B0E51-95CE-4462-8451-DB53F9D9A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82F11EF-3B7F-42ED-A8E4-725D535199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C59E625-6D12-4B92-8BFD-E7D11FC3D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52C13-0047-4E39-9BA6-95082126D243}" type="datetimeFigureOut">
              <a:rPr lang="nl-NL" smtClean="0"/>
              <a:t>24-11-2020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EFE164D-48A8-43E7-A864-86FCFEF0C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09F7A1B-3EF2-44E4-BC6E-4B4C90B02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2F31-FD7F-45F5-B897-A7D0E91C8C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4475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585C8AF-8283-4DF5-B8F8-5C6CB95C40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C8DA6E6-C851-44D0-96C8-2315DCF033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6476327-0DCA-4F40-9DB7-074122667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52C13-0047-4E39-9BA6-95082126D243}" type="datetimeFigureOut">
              <a:rPr lang="nl-NL" smtClean="0"/>
              <a:t>24-11-2020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4D55E90-02D7-4F45-9C4A-8718C1283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103008E-5BFC-49C6-8424-7D10AEFAF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2F31-FD7F-45F5-B897-A7D0E91C8C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9450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0A6AF7-6541-40EA-893C-99922A0A2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3102B5-43DC-48E2-8C3E-53865E3AC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8BF09C7-FAA5-4273-82F0-DC784B369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52C13-0047-4E39-9BA6-95082126D243}" type="datetimeFigureOut">
              <a:rPr lang="nl-NL" smtClean="0"/>
              <a:t>24-11-2020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36CC640-1167-4F1D-91AA-5CBEA0E16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BB0E647-83CE-4637-91A4-0763B1E28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2F31-FD7F-45F5-B897-A7D0E91C8C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3296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CA1B3F-1758-4E0A-AA48-D8024A4D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F891F1E-CD9D-4A26-A57A-B8E593E72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759858C-CDB8-493F-BB17-5A8C8A1AF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52C13-0047-4E39-9BA6-95082126D243}" type="datetimeFigureOut">
              <a:rPr lang="nl-NL" smtClean="0"/>
              <a:t>24-11-2020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C35D0E2-21C4-4521-A467-5A1B3B052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5933F96-FCDC-4280-B5E3-D86750C08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2F31-FD7F-45F5-B897-A7D0E91C8C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9058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8651BC-AE86-4118-8739-8F00C83A0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D562E33-7F35-4CC4-8209-8F2378A035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B3944D3-2F65-4991-B81E-EDCC0516CA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5A7DBA0-6D6A-4307-916F-826989AEB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52C13-0047-4E39-9BA6-95082126D243}" type="datetimeFigureOut">
              <a:rPr lang="nl-NL" smtClean="0"/>
              <a:t>24-11-2020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F967522-56F0-4CE9-85D5-73BCC6C2B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F58B0FE-7155-45D3-8104-1B7B4F0D3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2F31-FD7F-45F5-B897-A7D0E91C8C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3127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5788A-5C15-42AC-9A43-60417E7CD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72C039A-C5C5-4EE4-B4E9-9DA1EE038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E398CA2-D358-4E81-B452-2FE18915A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BF49013-E51D-4CC0-9F5F-C2FB69509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78A3328-20B9-45EF-83CE-3FDE6B113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F92BA85-1797-4AE0-A31E-28971D7C5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52C13-0047-4E39-9BA6-95082126D243}" type="datetimeFigureOut">
              <a:rPr lang="nl-NL" smtClean="0"/>
              <a:t>24-11-2020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293FD02-AA77-4767-AAFA-B5B4FF1A3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91EFC06-862B-4F71-85EC-9EE51117A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2F31-FD7F-45F5-B897-A7D0E91C8C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5427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BD74B7-06F8-4AAB-86CC-E82CF9A50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B3D3A9F-4070-4656-8AB7-9B80E15D9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52C13-0047-4E39-9BA6-95082126D243}" type="datetimeFigureOut">
              <a:rPr lang="nl-NL" smtClean="0"/>
              <a:t>24-11-2020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6FE7321-E680-4744-9061-83A10EBF3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4AA38E0-9E0B-48CC-A275-87E370A3D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2F31-FD7F-45F5-B897-A7D0E91C8C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3887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9B1CEC0-D044-4B6B-BE79-5D7391BEE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52C13-0047-4E39-9BA6-95082126D243}" type="datetimeFigureOut">
              <a:rPr lang="nl-NL" smtClean="0"/>
              <a:t>24-11-2020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DF990CC-F98C-442D-8E78-D79F306C5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A12DCAC-2ED6-4230-9C94-77A211ECF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2F31-FD7F-45F5-B897-A7D0E91C8C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9274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F676EF-3FEE-4C8D-B3D5-A4FA0A63F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754681-A6C0-479E-946D-3C83530BB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A5080C3-302E-47A5-899D-A6840E74F5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3C960AD-FBA7-4F84-9AFA-E81CD93E4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52C13-0047-4E39-9BA6-95082126D243}" type="datetimeFigureOut">
              <a:rPr lang="nl-NL" smtClean="0"/>
              <a:t>24-11-2020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29FC186-B9FE-4C9A-A425-67FFBB62F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445ABD5-86AC-40C0-8D06-A3D21C98F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2F31-FD7F-45F5-B897-A7D0E91C8C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9526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0221B4-A6F5-4484-9798-393BF9727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D852038-CA11-45E1-A3C1-0B31D5A680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541871D-A33A-4B31-B814-2707AA8766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9B5314A-0AE7-4BD5-811A-7500895D7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52C13-0047-4E39-9BA6-95082126D243}" type="datetimeFigureOut">
              <a:rPr lang="nl-NL" smtClean="0"/>
              <a:t>24-11-2020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0D22BBE-2A6E-487C-BC8E-5369B716B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DE59CD3-5548-4099-9166-8D4BB31C4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2F31-FD7F-45F5-B897-A7D0E91C8C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0487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2122F75-9D98-4085-A987-868D9626D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4A6D796-2A0C-40B2-A4D7-90B0803CC4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E726A-5E5A-49C3-AD33-4FC469DF5F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52C13-0047-4E39-9BA6-95082126D243}" type="datetimeFigureOut">
              <a:rPr lang="nl-NL" smtClean="0"/>
              <a:t>24-11-2020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1FFE405-1E64-460A-A009-EACE5DC82C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0EA58C7-DA04-475C-AF81-D46C244934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42F31-FD7F-45F5-B897-A7D0E91C8C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670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AxhzHYwNc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youtube.com/watch?v=m3s1RcSK3s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F6786E-6FA3-462A-91F1-23F929D705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0D5454A-B2FC-4C75-B545-12023C7EC6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78837B1-BB1F-43D7-A4F3-4F624E2FEA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899" y="0"/>
            <a:ext cx="4829175" cy="683127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7CFC796-C80B-4727-BC0F-CE4EA3E9DF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268269"/>
            <a:ext cx="4219575" cy="632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708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9D2AC0-51B4-4267-85A6-ECBBE85D3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nl-NL" dirty="0"/>
              <a:t>Bronnenopdracht instructie</a:t>
            </a:r>
            <a:endParaRPr lang="nl-NL" i="1" dirty="0"/>
          </a:p>
        </p:txBody>
      </p:sp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3EDE4072-765F-4BAE-BD0A-75E0901C666C}"/>
              </a:ext>
            </a:extLst>
          </p:cNvPr>
          <p:cNvCxnSpPr/>
          <p:nvPr/>
        </p:nvCxnSpPr>
        <p:spPr>
          <a:xfrm>
            <a:off x="969484" y="3778786"/>
            <a:ext cx="987111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0D593011-6E89-4EE6-8879-B37679B522A6}"/>
              </a:ext>
            </a:extLst>
          </p:cNvPr>
          <p:cNvCxnSpPr>
            <a:cxnSpLocks/>
          </p:cNvCxnSpPr>
          <p:nvPr/>
        </p:nvCxnSpPr>
        <p:spPr>
          <a:xfrm>
            <a:off x="6004194" y="1325563"/>
            <a:ext cx="0" cy="528455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kstvak 12">
            <a:extLst>
              <a:ext uri="{FF2B5EF4-FFF2-40B4-BE49-F238E27FC236}">
                <a16:creationId xmlns:a16="http://schemas.microsoft.com/office/drawing/2014/main" id="{6C3CD7E0-AA37-4C59-A124-B0F93F3E4770}"/>
              </a:ext>
            </a:extLst>
          </p:cNvPr>
          <p:cNvSpPr txBox="1"/>
          <p:nvPr/>
        </p:nvSpPr>
        <p:spPr>
          <a:xfrm>
            <a:off x="385590" y="3756752"/>
            <a:ext cx="2148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Voor aanpassing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0155CCF9-0170-4B1D-B9DD-98F0245C0800}"/>
              </a:ext>
            </a:extLst>
          </p:cNvPr>
          <p:cNvSpPr txBox="1"/>
          <p:nvPr/>
        </p:nvSpPr>
        <p:spPr>
          <a:xfrm>
            <a:off x="9519051" y="3800821"/>
            <a:ext cx="2148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Tegen aanpassing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2291246E-0BCA-41B5-BA59-8EF5E600E8A5}"/>
              </a:ext>
            </a:extLst>
          </p:cNvPr>
          <p:cNvSpPr txBox="1"/>
          <p:nvPr/>
        </p:nvSpPr>
        <p:spPr>
          <a:xfrm>
            <a:off x="5143518" y="934197"/>
            <a:ext cx="2148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Wel betrouwbaar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51C3729B-A1C9-4EA8-9BAE-0FB991019248}"/>
              </a:ext>
            </a:extLst>
          </p:cNvPr>
          <p:cNvSpPr txBox="1"/>
          <p:nvPr/>
        </p:nvSpPr>
        <p:spPr>
          <a:xfrm>
            <a:off x="5143518" y="6488668"/>
            <a:ext cx="2148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Onbetrouwbaar</a:t>
            </a:r>
          </a:p>
        </p:txBody>
      </p:sp>
    </p:spTree>
    <p:extLst>
      <p:ext uri="{BB962C8B-B14F-4D97-AF65-F5344CB8AC3E}">
        <p14:creationId xmlns:p14="http://schemas.microsoft.com/office/powerpoint/2010/main" val="3433592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1C0B43-6191-415B-A35F-3626244F3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Nabespreking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C67DCD-71F3-4DA6-B4E5-0EB787B2C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7753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457942-36D6-4670-A719-2B309743E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Indien </a:t>
            </a:r>
            <a:r>
              <a:rPr lang="nl-NL" dirty="0"/>
              <a:t>tijd over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31CBED-2D3C-455B-877B-BB1C9DA2B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https://www.youtube.com/watch?v=DAxhzHYwNcA</a:t>
            </a:r>
            <a:endParaRPr lang="nl-NL" dirty="0"/>
          </a:p>
          <a:p>
            <a:r>
              <a:rPr lang="nl-NL" dirty="0"/>
              <a:t>Lubach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8609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D55CC7-493F-4FEE-9BB1-E6B2D7F1D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Lesdoelen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BF91D5-BB5E-4414-8296-BE807B8D70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Ik kan historische bronnen analyseren.</a:t>
            </a:r>
          </a:p>
          <a:p>
            <a:pPr lvl="0"/>
            <a:r>
              <a:rPr lang="nl-NL" dirty="0"/>
              <a:t>Ik kan op basis van historische bronnen argumenten </a:t>
            </a:r>
            <a:r>
              <a:rPr lang="nl-NL" u="sng" dirty="0"/>
              <a:t>vóór</a:t>
            </a:r>
            <a:r>
              <a:rPr lang="nl-NL" dirty="0"/>
              <a:t> de verandering van Zwarte Piet formuleren.</a:t>
            </a:r>
          </a:p>
          <a:p>
            <a:pPr lvl="0"/>
            <a:r>
              <a:rPr lang="nl-NL" dirty="0"/>
              <a:t>Ik kan op basis van historische bronnen argumenten </a:t>
            </a:r>
            <a:r>
              <a:rPr lang="nl-NL" u="sng" dirty="0"/>
              <a:t>tegen</a:t>
            </a:r>
            <a:r>
              <a:rPr lang="nl-NL" dirty="0"/>
              <a:t> de verandering van Zwarte Piet formuleren.</a:t>
            </a:r>
          </a:p>
          <a:p>
            <a:pPr lvl="0"/>
            <a:r>
              <a:rPr lang="nl-NL" dirty="0"/>
              <a:t>Ik kan mij op basis van historische bronnen inleven in het standpunt van een ander.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7103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DFB42-2DD3-4EC1-871B-D9BA83421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Lesprogramma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BE1DD6-AC32-4293-8BB3-447A2ED6F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Uitleg over de traditie en de discussie (15 minuten)</a:t>
            </a:r>
          </a:p>
          <a:p>
            <a:r>
              <a:rPr lang="nl-NL" dirty="0"/>
              <a:t>Bronnenopdracht in groepjes (30 minuten)</a:t>
            </a:r>
          </a:p>
          <a:p>
            <a:r>
              <a:rPr lang="nl-NL" dirty="0"/>
              <a:t>Klassikaal nabespreken van de opdracht (10 minuten)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84490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5A8E43-8640-45B1-B2FA-B3193FD41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91850" cy="1325563"/>
          </a:xfrm>
        </p:spPr>
        <p:txBody>
          <a:bodyPr/>
          <a:lstStyle/>
          <a:p>
            <a:r>
              <a:rPr lang="nl-NL" dirty="0"/>
              <a:t>Een korte geschiedenis van het Sinterklaasfeest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1E05F3-9961-4DB8-B905-9DD6DA85B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1793168-04C8-4C97-9343-2363521C96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75" y="1825625"/>
            <a:ext cx="8615510" cy="491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612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6D6785-0F99-44EC-85B4-B4196AA08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C60A2E7-7C0C-4C37-BA28-7FED028FD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6">
            <a:extLst>
              <a:ext uri="{FF2B5EF4-FFF2-40B4-BE49-F238E27FC236}">
                <a16:creationId xmlns:a16="http://schemas.microsoft.com/office/drawing/2014/main" id="{FA9B92A2-05F6-42A3-8D37-E45D8A15D1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1" b="28335"/>
          <a:stretch/>
        </p:blipFill>
        <p:spPr>
          <a:xfrm>
            <a:off x="2863448" y="0"/>
            <a:ext cx="5827441" cy="688826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0B71EC5-EE60-4A23-ACA2-FE3EEC39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1028" y="0"/>
            <a:ext cx="5827441" cy="6834082"/>
          </a:xfrm>
          <a:prstGeom prst="rect">
            <a:avLst/>
          </a:prstGeom>
        </p:spPr>
      </p:pic>
      <p:pic>
        <p:nvPicPr>
          <p:cNvPr id="6" name="Tijdelijke aanduiding voor inhoud 4">
            <a:extLst>
              <a:ext uri="{FF2B5EF4-FFF2-40B4-BE49-F238E27FC236}">
                <a16:creationId xmlns:a16="http://schemas.microsoft.com/office/drawing/2014/main" id="{6A4FB15D-9BAD-481D-B12E-F6BCF98EAD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207" y="-33648"/>
            <a:ext cx="5000212" cy="692529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8417382-4800-40CC-8ABD-B6B8276B35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38" y="31010"/>
            <a:ext cx="10474362" cy="6826240"/>
          </a:xfrm>
          <a:prstGeom prst="rect">
            <a:avLst/>
          </a:prstGeom>
        </p:spPr>
      </p:pic>
      <p:pic>
        <p:nvPicPr>
          <p:cNvPr id="8" name="Tijdelijke aanduiding voor inhoud 4">
            <a:extLst>
              <a:ext uri="{FF2B5EF4-FFF2-40B4-BE49-F238E27FC236}">
                <a16:creationId xmlns:a16="http://schemas.microsoft.com/office/drawing/2014/main" id="{BE180FCB-A016-4E02-9DCF-623842B2AB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91" y="365856"/>
            <a:ext cx="10848656" cy="610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05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D93CC2-AADC-4A2D-B7A4-0E4DCE0C8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/>
              <a:t>Moet het uiterlijk van zwarte piet aangepast worden?</a:t>
            </a:r>
            <a:br>
              <a:rPr lang="nl-NL" sz="3600" dirty="0"/>
            </a:br>
            <a:r>
              <a:rPr lang="nl-NL" sz="3600" dirty="0"/>
              <a:t>Hoe oud is deze discussie?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E39B8B-3FBE-4674-AE26-A20755338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1E44FFE-B390-4484-8FA0-2D2405D43984}"/>
              </a:ext>
            </a:extLst>
          </p:cNvPr>
          <p:cNvSpPr txBox="1">
            <a:spLocks/>
          </p:cNvSpPr>
          <p:nvPr/>
        </p:nvSpPr>
        <p:spPr>
          <a:xfrm>
            <a:off x="838200" y="2017712"/>
            <a:ext cx="9347200" cy="484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dirty="0"/>
              <a:t>Gerda in 1987 in </a:t>
            </a:r>
            <a:r>
              <a:rPr lang="nl-NL" dirty="0">
                <a:hlinkClick r:id="rId2"/>
              </a:rPr>
              <a:t>Sesamstraat</a:t>
            </a:r>
            <a:r>
              <a:rPr lang="nl-NL" dirty="0"/>
              <a:t> (2:50)</a:t>
            </a:r>
          </a:p>
        </p:txBody>
      </p:sp>
      <p:pic>
        <p:nvPicPr>
          <p:cNvPr id="7" name="Afbeelding 6">
            <a:hlinkClick r:id="rId2"/>
            <a:extLst>
              <a:ext uri="{FF2B5EF4-FFF2-40B4-BE49-F238E27FC236}">
                <a16:creationId xmlns:a16="http://schemas.microsoft.com/office/drawing/2014/main" id="{695151CE-687B-4AEA-BA05-FA577A2111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375" y="2693987"/>
            <a:ext cx="7372649" cy="415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245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455B6F5-7925-43B6-9351-52F44BFD6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Moet uiterlijk zwarte piet veranderen?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1F3A1BA-F9E2-45C2-B351-6F15B267B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051148"/>
            <a:ext cx="5157787" cy="823912"/>
          </a:xfrm>
        </p:spPr>
        <p:txBody>
          <a:bodyPr/>
          <a:lstStyle/>
          <a:p>
            <a:r>
              <a:rPr lang="nl-NL" dirty="0"/>
              <a:t>Voorstanders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8C303D46-A116-4CCA-8C1C-49929D3FD8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7603" y="1052132"/>
            <a:ext cx="5183188" cy="823912"/>
          </a:xfrm>
        </p:spPr>
        <p:txBody>
          <a:bodyPr/>
          <a:lstStyle/>
          <a:p>
            <a:r>
              <a:rPr lang="nl-NL" dirty="0"/>
              <a:t>Tegenstanders</a:t>
            </a: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7B90F3DD-7FB3-43E8-9249-0EF4B97420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36424"/>
            <a:ext cx="5183188" cy="3953239"/>
          </a:xfrm>
        </p:spPr>
        <p:txBody>
          <a:bodyPr/>
          <a:lstStyle/>
          <a:p>
            <a:r>
              <a:rPr lang="nl-NL" dirty="0"/>
              <a:t>Het is een traditie in NL</a:t>
            </a:r>
          </a:p>
          <a:p>
            <a:r>
              <a:rPr lang="nl-NL" dirty="0"/>
              <a:t>Zwart door de schoorsteen</a:t>
            </a:r>
          </a:p>
          <a:p>
            <a:r>
              <a:rPr lang="nl-NL" dirty="0"/>
              <a:t>Het is een kinderfeest</a:t>
            </a:r>
          </a:p>
        </p:txBody>
      </p:sp>
      <p:pic>
        <p:nvPicPr>
          <p:cNvPr id="9" name="Tijdelijke aanduiding voor inhoud 6">
            <a:extLst>
              <a:ext uri="{FF2B5EF4-FFF2-40B4-BE49-F238E27FC236}">
                <a16:creationId xmlns:a16="http://schemas.microsoft.com/office/drawing/2014/main" id="{C61D7644-D5F3-4F4E-B5E6-F8DE310B5F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63" y="2049137"/>
            <a:ext cx="4497593" cy="4828062"/>
          </a:xfr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754D2DD2-001D-472B-A863-6ABE2EDD9C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5060"/>
            <a:ext cx="5474001" cy="2551591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1F0FE10-02F4-498D-93C0-F3E178B811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68" y="4422076"/>
            <a:ext cx="3316748" cy="2474294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22044088-F892-4920-AC7C-D31B66DA0E3F}"/>
              </a:ext>
            </a:extLst>
          </p:cNvPr>
          <p:cNvSpPr txBox="1"/>
          <p:nvPr/>
        </p:nvSpPr>
        <p:spPr>
          <a:xfrm>
            <a:off x="5474001" y="2743070"/>
            <a:ext cx="857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± 1950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710C5E01-BFB5-4DA1-98B9-DFA84E5E7354}"/>
              </a:ext>
            </a:extLst>
          </p:cNvPr>
          <p:cNvSpPr txBox="1"/>
          <p:nvPr/>
        </p:nvSpPr>
        <p:spPr>
          <a:xfrm>
            <a:off x="5475224" y="5282593"/>
            <a:ext cx="857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&gt;1968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1A350E2-F7DF-4340-9B3E-C0D2744A83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084" y="3745735"/>
            <a:ext cx="3131464" cy="313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56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2" grpId="0"/>
      <p:bldP spid="12" grpId="1"/>
      <p:bldP spid="13" grpId="0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20216D-7DF5-4A48-8F66-DE19640AE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97191"/>
          </a:xfrm>
        </p:spPr>
        <p:txBody>
          <a:bodyPr>
            <a:normAutofit/>
          </a:bodyPr>
          <a:lstStyle/>
          <a:p>
            <a:r>
              <a:rPr lang="nl-NL" dirty="0"/>
              <a:t>Opdracht: welke (historische) bronnen gebruiken de voor- en tegenstanders? </a:t>
            </a:r>
            <a:br>
              <a:rPr lang="nl-NL" dirty="0"/>
            </a:br>
            <a:r>
              <a:rPr lang="nl-NL" dirty="0"/>
              <a:t>Hoe betrouwbaar zijn deze bronnen?</a:t>
            </a:r>
          </a:p>
        </p:txBody>
      </p:sp>
    </p:spTree>
    <p:extLst>
      <p:ext uri="{BB962C8B-B14F-4D97-AF65-F5344CB8AC3E}">
        <p14:creationId xmlns:p14="http://schemas.microsoft.com/office/powerpoint/2010/main" val="1628591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0154C5DA-99A4-4FDB-A09D-722048D77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betrouwbaarheid van een bron</a:t>
            </a: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CB305F5F-1749-4D19-85DD-9EAABF08B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Wanneer is het gemaakt? (primair / secundair)</a:t>
            </a:r>
          </a:p>
          <a:p>
            <a:r>
              <a:rPr lang="nl-NL" dirty="0"/>
              <a:t>Wie heeft het gemaakt? Met welk doel?</a:t>
            </a:r>
          </a:p>
          <a:p>
            <a:r>
              <a:rPr lang="nl-NL" dirty="0"/>
              <a:t>Waar is de bron gemaakt?</a:t>
            </a:r>
          </a:p>
          <a:p>
            <a:r>
              <a:rPr lang="nl-NL" dirty="0"/>
              <a:t>Wat voor soort bron?</a:t>
            </a:r>
          </a:p>
          <a:p>
            <a:pPr lvl="1"/>
            <a:r>
              <a:rPr lang="nl-NL" dirty="0"/>
              <a:t>Veel feiten (controleerbaar) of veel meningen?</a:t>
            </a:r>
          </a:p>
          <a:p>
            <a:pPr lvl="1"/>
            <a:r>
              <a:rPr lang="nl-NL" dirty="0"/>
              <a:t>Dagboek, krant, onderzoek, </a:t>
            </a:r>
            <a:r>
              <a:rPr lang="nl-NL" dirty="0" err="1"/>
              <a:t>social</a:t>
            </a:r>
            <a:r>
              <a:rPr lang="nl-NL" dirty="0"/>
              <a:t> media?</a:t>
            </a:r>
          </a:p>
          <a:p>
            <a:pPr lvl="1"/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846132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468</Words>
  <Application>Microsoft Office PowerPoint</Application>
  <PresentationFormat>Breedbeeld</PresentationFormat>
  <Paragraphs>52</Paragraphs>
  <Slides>12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Kantoorthema</vt:lpstr>
      <vt:lpstr>PowerPoint-presentatie</vt:lpstr>
      <vt:lpstr>Lesdoelen</vt:lpstr>
      <vt:lpstr>Lesprogramma </vt:lpstr>
      <vt:lpstr>Een korte geschiedenis van het Sinterklaasfeest</vt:lpstr>
      <vt:lpstr>PowerPoint-presentatie</vt:lpstr>
      <vt:lpstr>Moet het uiterlijk van zwarte piet aangepast worden? Hoe oud is deze discussie?</vt:lpstr>
      <vt:lpstr>Moet uiterlijk zwarte piet veranderen?</vt:lpstr>
      <vt:lpstr>Opdracht: welke (historische) bronnen gebruiken de voor- en tegenstanders?  Hoe betrouwbaar zijn deze bronnen?</vt:lpstr>
      <vt:lpstr>De betrouwbaarheid van een bron</vt:lpstr>
      <vt:lpstr>Bronnenopdracht instructie</vt:lpstr>
      <vt:lpstr>Nabespreking</vt:lpstr>
      <vt:lpstr>Indien tijd over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Alten, David van</dc:creator>
  <cp:lastModifiedBy> </cp:lastModifiedBy>
  <cp:revision>13</cp:revision>
  <dcterms:created xsi:type="dcterms:W3CDTF">2018-11-19T14:56:06Z</dcterms:created>
  <dcterms:modified xsi:type="dcterms:W3CDTF">2020-11-24T19:18:10Z</dcterms:modified>
</cp:coreProperties>
</file>