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3"/>
  </p:notesMasterIdLst>
  <p:sldIdLst>
    <p:sldId id="259" r:id="rId3"/>
    <p:sldId id="367" r:id="rId4"/>
    <p:sldId id="360" r:id="rId5"/>
    <p:sldId id="262" r:id="rId6"/>
    <p:sldId id="368" r:id="rId7"/>
    <p:sldId id="369" r:id="rId8"/>
    <p:sldId id="365" r:id="rId9"/>
    <p:sldId id="370" r:id="rId10"/>
    <p:sldId id="371" r:id="rId11"/>
    <p:sldId id="362" r:id="rId12"/>
    <p:sldId id="357" r:id="rId13"/>
    <p:sldId id="358" r:id="rId14"/>
    <p:sldId id="372" r:id="rId15"/>
    <p:sldId id="263" r:id="rId16"/>
    <p:sldId id="264" r:id="rId17"/>
    <p:sldId id="373" r:id="rId18"/>
    <p:sldId id="267" r:id="rId19"/>
    <p:sldId id="275" r:id="rId20"/>
    <p:sldId id="268" r:id="rId21"/>
    <p:sldId id="374" r:id="rId22"/>
    <p:sldId id="339" r:id="rId23"/>
    <p:sldId id="283" r:id="rId24"/>
    <p:sldId id="271" r:id="rId25"/>
    <p:sldId id="366" r:id="rId26"/>
    <p:sldId id="284" r:id="rId27"/>
    <p:sldId id="273" r:id="rId28"/>
    <p:sldId id="276" r:id="rId29"/>
    <p:sldId id="336" r:id="rId30"/>
    <p:sldId id="282" r:id="rId31"/>
    <p:sldId id="285" r:id="rId32"/>
    <p:sldId id="375" r:id="rId33"/>
    <p:sldId id="278" r:id="rId34"/>
    <p:sldId id="286" r:id="rId35"/>
    <p:sldId id="287" r:id="rId36"/>
    <p:sldId id="289" r:id="rId37"/>
    <p:sldId id="288" r:id="rId38"/>
    <p:sldId id="293" r:id="rId39"/>
    <p:sldId id="294" r:id="rId40"/>
    <p:sldId id="290" r:id="rId41"/>
    <p:sldId id="291" r:id="rId42"/>
    <p:sldId id="295" r:id="rId43"/>
    <p:sldId id="335" r:id="rId44"/>
    <p:sldId id="299" r:id="rId45"/>
    <p:sldId id="297" r:id="rId46"/>
    <p:sldId id="298" r:id="rId47"/>
    <p:sldId id="301" r:id="rId48"/>
    <p:sldId id="302" r:id="rId49"/>
    <p:sldId id="303" r:id="rId50"/>
    <p:sldId id="377" r:id="rId51"/>
    <p:sldId id="378" r:id="rId52"/>
    <p:sldId id="308" r:id="rId53"/>
    <p:sldId id="309" r:id="rId54"/>
    <p:sldId id="312" r:id="rId55"/>
    <p:sldId id="313" r:id="rId56"/>
    <p:sldId id="314" r:id="rId57"/>
    <p:sldId id="315" r:id="rId58"/>
    <p:sldId id="311" r:id="rId59"/>
    <p:sldId id="318" r:id="rId60"/>
    <p:sldId id="319" r:id="rId61"/>
    <p:sldId id="320" r:id="rId62"/>
    <p:sldId id="304" r:id="rId63"/>
    <p:sldId id="306" r:id="rId64"/>
    <p:sldId id="310" r:id="rId65"/>
    <p:sldId id="307" r:id="rId66"/>
    <p:sldId id="330" r:id="rId67"/>
    <p:sldId id="321" r:id="rId68"/>
    <p:sldId id="322" r:id="rId69"/>
    <p:sldId id="379" r:id="rId70"/>
    <p:sldId id="348" r:id="rId71"/>
    <p:sldId id="334" r:id="rId72"/>
    <p:sldId id="324" r:id="rId73"/>
    <p:sldId id="325" r:id="rId74"/>
    <p:sldId id="327" r:id="rId75"/>
    <p:sldId id="326" r:id="rId76"/>
    <p:sldId id="328" r:id="rId77"/>
    <p:sldId id="329" r:id="rId78"/>
    <p:sldId id="331" r:id="rId79"/>
    <p:sldId id="305" r:id="rId80"/>
    <p:sldId id="338" r:id="rId81"/>
    <p:sldId id="333" r:id="rId8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oefenvragen" id="{A6D71525-5386-4020-863B-BCBB13E16A51}">
          <p14:sldIdLst>
            <p14:sldId id="259"/>
            <p14:sldId id="367"/>
            <p14:sldId id="360"/>
            <p14:sldId id="262"/>
            <p14:sldId id="368"/>
            <p14:sldId id="369"/>
            <p14:sldId id="365"/>
            <p14:sldId id="370"/>
            <p14:sldId id="371"/>
            <p14:sldId id="362"/>
            <p14:sldId id="357"/>
            <p14:sldId id="358"/>
            <p14:sldId id="372"/>
            <p14:sldId id="263"/>
            <p14:sldId id="264"/>
            <p14:sldId id="373"/>
            <p14:sldId id="267"/>
            <p14:sldId id="275"/>
            <p14:sldId id="268"/>
            <p14:sldId id="374"/>
            <p14:sldId id="339"/>
            <p14:sldId id="283"/>
            <p14:sldId id="271"/>
            <p14:sldId id="366"/>
            <p14:sldId id="284"/>
            <p14:sldId id="273"/>
            <p14:sldId id="276"/>
            <p14:sldId id="336"/>
            <p14:sldId id="282"/>
            <p14:sldId id="285"/>
            <p14:sldId id="375"/>
            <p14:sldId id="278"/>
            <p14:sldId id="286"/>
            <p14:sldId id="287"/>
          </p14:sldIdLst>
        </p14:section>
        <p14:section name="Deelvraag 1" id="{B5D2916B-A982-46F2-A60D-4B9DA0B31E0B}">
          <p14:sldIdLst>
            <p14:sldId id="289"/>
            <p14:sldId id="288"/>
            <p14:sldId id="293"/>
            <p14:sldId id="294"/>
            <p14:sldId id="290"/>
            <p14:sldId id="291"/>
            <p14:sldId id="295"/>
            <p14:sldId id="335"/>
            <p14:sldId id="299"/>
            <p14:sldId id="297"/>
            <p14:sldId id="298"/>
            <p14:sldId id="301"/>
            <p14:sldId id="302"/>
            <p14:sldId id="303"/>
            <p14:sldId id="377"/>
            <p14:sldId id="378"/>
          </p14:sldIdLst>
        </p14:section>
        <p14:section name="Deelvraag 2" id="{1EC9BFF8-B75A-47E0-9EAD-DE02B81D1155}">
          <p14:sldIdLst>
            <p14:sldId id="308"/>
            <p14:sldId id="309"/>
            <p14:sldId id="312"/>
            <p14:sldId id="313"/>
            <p14:sldId id="314"/>
            <p14:sldId id="315"/>
            <p14:sldId id="311"/>
            <p14:sldId id="318"/>
            <p14:sldId id="319"/>
            <p14:sldId id="320"/>
            <p14:sldId id="304"/>
          </p14:sldIdLst>
        </p14:section>
        <p14:section name="Deelvraag 3" id="{F93EA8AD-7766-4424-88F3-04A54221EDBA}">
          <p14:sldIdLst>
            <p14:sldId id="306"/>
            <p14:sldId id="310"/>
            <p14:sldId id="307"/>
            <p14:sldId id="330"/>
            <p14:sldId id="321"/>
            <p14:sldId id="322"/>
            <p14:sldId id="379"/>
            <p14:sldId id="348"/>
            <p14:sldId id="334"/>
            <p14:sldId id="324"/>
            <p14:sldId id="325"/>
            <p14:sldId id="327"/>
            <p14:sldId id="326"/>
            <p14:sldId id="328"/>
            <p14:sldId id="329"/>
            <p14:sldId id="331"/>
            <p14:sldId id="305"/>
            <p14:sldId id="338"/>
            <p14:sldId id="33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 Rietvelt" initials="BR" lastIdx="29" clrIdx="0">
    <p:extLst>
      <p:ext uri="{19B8F6BF-5375-455C-9EA6-DF929625EA0E}">
        <p15:presenceInfo xmlns:p15="http://schemas.microsoft.com/office/powerpoint/2012/main" userId="cf427a325b6d09d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A2BC"/>
    <a:srgbClr val="C6A2A8"/>
    <a:srgbClr val="794A51"/>
    <a:srgbClr val="B78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5624" autoAdjust="0"/>
  </p:normalViewPr>
  <p:slideViewPr>
    <p:cSldViewPr snapToGrid="0">
      <p:cViewPr varScale="1">
        <p:scale>
          <a:sx n="101" d="100"/>
          <a:sy n="101" d="100"/>
        </p:scale>
        <p:origin x="10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ommentAuthors" Target="commentAuthor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066920-760E-4193-B26B-C816A7BB23BA}" type="doc">
      <dgm:prSet loTypeId="urn:microsoft.com/office/officeart/2018/2/layout/IconVerticalSolidList" loCatId="icon" qsTypeId="urn:microsoft.com/office/officeart/2005/8/quickstyle/simple3" qsCatId="simple" csTypeId="urn:microsoft.com/office/officeart/2005/8/colors/accent2_2" csCatId="accent2" phldr="1"/>
      <dgm:spPr/>
      <dgm:t>
        <a:bodyPr/>
        <a:lstStyle/>
        <a:p>
          <a:endParaRPr lang="en-US"/>
        </a:p>
      </dgm:t>
    </dgm:pt>
    <dgm:pt modelId="{1900AC4E-2ED0-425D-A1D7-557F3F1C74F6}">
      <dgm:prSet custT="1"/>
      <dgm:spPr/>
      <dgm:t>
        <a:bodyPr/>
        <a:lstStyle/>
        <a:p>
          <a:pPr>
            <a:lnSpc>
              <a:spcPct val="100000"/>
            </a:lnSpc>
          </a:pPr>
          <a:r>
            <a:rPr lang="nl-NL" sz="2400" b="0" i="0" dirty="0">
              <a:latin typeface="Corbel Light" panose="020B0303020204020204" pitchFamily="34" charset="0"/>
            </a:rPr>
            <a:t>Neem een deel van de vraag over in je antwoord.</a:t>
          </a:r>
          <a:endParaRPr lang="en-US" sz="2400" b="0" i="0" dirty="0">
            <a:latin typeface="Corbel Light" panose="020B0303020204020204" pitchFamily="34" charset="0"/>
          </a:endParaRPr>
        </a:p>
      </dgm:t>
    </dgm:pt>
    <dgm:pt modelId="{BF244C8E-8545-4B5E-8C47-8779E4B577A5}" type="parTrans" cxnId="{E307D8F9-C775-407E-A850-0847A2E08784}">
      <dgm:prSet/>
      <dgm:spPr/>
      <dgm:t>
        <a:bodyPr/>
        <a:lstStyle/>
        <a:p>
          <a:endParaRPr lang="en-US" b="0" i="0">
            <a:latin typeface="Corbel Light" panose="020B0303020204020204" pitchFamily="34" charset="0"/>
          </a:endParaRPr>
        </a:p>
      </dgm:t>
    </dgm:pt>
    <dgm:pt modelId="{129BEF49-4E38-4846-84F3-BB79B5CFF1E7}" type="sibTrans" cxnId="{E307D8F9-C775-407E-A850-0847A2E08784}">
      <dgm:prSet/>
      <dgm:spPr/>
      <dgm:t>
        <a:bodyPr/>
        <a:lstStyle/>
        <a:p>
          <a:endParaRPr lang="en-US" b="0" i="0">
            <a:latin typeface="Corbel Light" panose="020B0303020204020204" pitchFamily="34" charset="0"/>
          </a:endParaRPr>
        </a:p>
      </dgm:t>
    </dgm:pt>
    <dgm:pt modelId="{5D356BD6-1A21-4E98-85F0-E445EF4866EC}">
      <dgm:prSet custT="1"/>
      <dgm:spPr/>
      <dgm:t>
        <a:bodyPr/>
        <a:lstStyle/>
        <a:p>
          <a:pPr>
            <a:lnSpc>
              <a:spcPct val="100000"/>
            </a:lnSpc>
          </a:pPr>
          <a:r>
            <a:rPr lang="nl-NL" sz="2400" b="0" i="0" dirty="0">
              <a:latin typeface="Corbel Light" panose="020B0303020204020204" pitchFamily="34" charset="0"/>
            </a:rPr>
            <a:t>Verwijzen naar de bron/inhoud van de vraag.</a:t>
          </a:r>
          <a:endParaRPr lang="en-US" sz="2400" b="0" i="0" dirty="0">
            <a:latin typeface="Corbel Light" panose="020B0303020204020204" pitchFamily="34" charset="0"/>
          </a:endParaRPr>
        </a:p>
      </dgm:t>
    </dgm:pt>
    <dgm:pt modelId="{D9E22A05-39A9-4F6C-853E-9D44BE4C5E69}" type="parTrans" cxnId="{49EF837C-E27B-41E5-962E-D63EF9262045}">
      <dgm:prSet/>
      <dgm:spPr/>
      <dgm:t>
        <a:bodyPr/>
        <a:lstStyle/>
        <a:p>
          <a:endParaRPr lang="en-US" b="0" i="0">
            <a:latin typeface="Corbel Light" panose="020B0303020204020204" pitchFamily="34" charset="0"/>
          </a:endParaRPr>
        </a:p>
      </dgm:t>
    </dgm:pt>
    <dgm:pt modelId="{B1A4BB80-14AF-4711-A2DE-8326B7F98AB6}" type="sibTrans" cxnId="{49EF837C-E27B-41E5-962E-D63EF9262045}">
      <dgm:prSet/>
      <dgm:spPr/>
      <dgm:t>
        <a:bodyPr/>
        <a:lstStyle/>
        <a:p>
          <a:endParaRPr lang="en-US" b="0" i="0">
            <a:latin typeface="Corbel Light" panose="020B0303020204020204" pitchFamily="34" charset="0"/>
          </a:endParaRPr>
        </a:p>
      </dgm:t>
    </dgm:pt>
    <dgm:pt modelId="{C9E531D2-1F03-4C0C-8779-F42BA3B8251F}">
      <dgm:prSet custT="1"/>
      <dgm:spPr/>
      <dgm:t>
        <a:bodyPr/>
        <a:lstStyle/>
        <a:p>
          <a:pPr>
            <a:lnSpc>
              <a:spcPct val="100000"/>
            </a:lnSpc>
          </a:pPr>
          <a:r>
            <a:rPr lang="nl-NL" sz="2400" b="0" i="0" dirty="0">
              <a:latin typeface="Corbel Light" panose="020B0303020204020204" pitchFamily="34" charset="0"/>
            </a:rPr>
            <a:t>De informatie/de bron koppelen aan je eigen kennis. </a:t>
          </a:r>
          <a:endParaRPr lang="en-US" sz="2400" b="0" i="0" dirty="0">
            <a:latin typeface="Corbel Light" panose="020B0303020204020204" pitchFamily="34" charset="0"/>
          </a:endParaRPr>
        </a:p>
      </dgm:t>
    </dgm:pt>
    <dgm:pt modelId="{007AB4D5-060F-4B55-8753-987D86CA6C6C}" type="parTrans" cxnId="{BF5567FE-D730-4BAB-A37C-FBD1CBF11CBE}">
      <dgm:prSet/>
      <dgm:spPr/>
      <dgm:t>
        <a:bodyPr/>
        <a:lstStyle/>
        <a:p>
          <a:endParaRPr lang="en-US" b="0" i="0">
            <a:latin typeface="Corbel Light" panose="020B0303020204020204" pitchFamily="34" charset="0"/>
          </a:endParaRPr>
        </a:p>
      </dgm:t>
    </dgm:pt>
    <dgm:pt modelId="{EB05B86A-2C2B-4DD4-8640-49221EA96EEC}" type="sibTrans" cxnId="{BF5567FE-D730-4BAB-A37C-FBD1CBF11CBE}">
      <dgm:prSet/>
      <dgm:spPr/>
      <dgm:t>
        <a:bodyPr/>
        <a:lstStyle/>
        <a:p>
          <a:endParaRPr lang="en-US" b="0" i="0">
            <a:latin typeface="Corbel Light" panose="020B0303020204020204" pitchFamily="34" charset="0"/>
          </a:endParaRPr>
        </a:p>
      </dgm:t>
    </dgm:pt>
    <dgm:pt modelId="{DCF2D211-D8B6-4823-853D-1954C89725EE}">
      <dgm:prSet custT="1"/>
      <dgm:spPr/>
      <dgm:t>
        <a:bodyPr/>
        <a:lstStyle/>
        <a:p>
          <a:pPr>
            <a:lnSpc>
              <a:spcPct val="100000"/>
            </a:lnSpc>
          </a:pPr>
          <a:r>
            <a:rPr lang="nl-NL" sz="2400" dirty="0">
              <a:latin typeface="Corbel Light" panose="020B0303020204020204" pitchFamily="34" charset="0"/>
            </a:rPr>
            <a:t>Afsluiten met een conclusie. </a:t>
          </a:r>
        </a:p>
      </dgm:t>
    </dgm:pt>
    <dgm:pt modelId="{073F7D3A-886B-4314-87C3-F367B2BAEE5F}" type="parTrans" cxnId="{FB998A8A-74CB-4521-9693-6449FBE2202C}">
      <dgm:prSet/>
      <dgm:spPr/>
      <dgm:t>
        <a:bodyPr/>
        <a:lstStyle/>
        <a:p>
          <a:endParaRPr lang="nl-NL"/>
        </a:p>
      </dgm:t>
    </dgm:pt>
    <dgm:pt modelId="{66307DCF-4183-415D-B2C0-A4B5803E666F}" type="sibTrans" cxnId="{FB998A8A-74CB-4521-9693-6449FBE2202C}">
      <dgm:prSet/>
      <dgm:spPr/>
      <dgm:t>
        <a:bodyPr/>
        <a:lstStyle/>
        <a:p>
          <a:endParaRPr lang="nl-NL"/>
        </a:p>
      </dgm:t>
    </dgm:pt>
    <dgm:pt modelId="{14AAC7A4-0E84-4076-A15F-E84C5D68FF65}" type="pres">
      <dgm:prSet presAssocID="{FB066920-760E-4193-B26B-C816A7BB23BA}" presName="root" presStyleCnt="0">
        <dgm:presLayoutVars>
          <dgm:dir/>
          <dgm:resizeHandles val="exact"/>
        </dgm:presLayoutVars>
      </dgm:prSet>
      <dgm:spPr/>
    </dgm:pt>
    <dgm:pt modelId="{2ED10803-9AAC-4E08-A809-0BCE511B744E}" type="pres">
      <dgm:prSet presAssocID="{1900AC4E-2ED0-425D-A1D7-557F3F1C74F6}" presName="compNode" presStyleCnt="0"/>
      <dgm:spPr/>
    </dgm:pt>
    <dgm:pt modelId="{E173D657-7F64-489A-8FA9-1E0D8408F9B2}" type="pres">
      <dgm:prSet presAssocID="{1900AC4E-2ED0-425D-A1D7-557F3F1C74F6}" presName="bgRect" presStyleLbl="bgShp" presStyleIdx="0" presStyleCnt="4" custLinFactNeighborY="5665"/>
      <dgm:spPr>
        <a:solidFill>
          <a:schemeClr val="bg2">
            <a:alpha val="47000"/>
          </a:schemeClr>
        </a:solidFill>
      </dgm:spPr>
    </dgm:pt>
    <dgm:pt modelId="{11D7C6CC-AC0C-4561-BD2E-EE5D2BFBB93C}" type="pres">
      <dgm:prSet presAssocID="{1900AC4E-2ED0-425D-A1D7-557F3F1C74F6}" presName="iconRect" presStyleLbl="node1" presStyleIdx="0" presStyleCnt="4" custLinFactNeighborX="-27169" custLinFactNeighborY="27240"/>
      <dgm:spPr>
        <a:noFill/>
      </dgm:spPr>
    </dgm:pt>
    <dgm:pt modelId="{04BF0095-8C65-47CC-8034-9CA4FC94DBDC}" type="pres">
      <dgm:prSet presAssocID="{1900AC4E-2ED0-425D-A1D7-557F3F1C74F6}" presName="spaceRect" presStyleCnt="0"/>
      <dgm:spPr/>
    </dgm:pt>
    <dgm:pt modelId="{E0DD031B-D091-4C5C-9BF9-39FE81715BAD}" type="pres">
      <dgm:prSet presAssocID="{1900AC4E-2ED0-425D-A1D7-557F3F1C74F6}" presName="parTx" presStyleLbl="revTx" presStyleIdx="0" presStyleCnt="4">
        <dgm:presLayoutVars>
          <dgm:chMax val="0"/>
          <dgm:chPref val="0"/>
        </dgm:presLayoutVars>
      </dgm:prSet>
      <dgm:spPr/>
    </dgm:pt>
    <dgm:pt modelId="{1BA9BCAA-8211-4237-B5F1-A2682C35A473}" type="pres">
      <dgm:prSet presAssocID="{129BEF49-4E38-4846-84F3-BB79B5CFF1E7}" presName="sibTrans" presStyleCnt="0"/>
      <dgm:spPr/>
    </dgm:pt>
    <dgm:pt modelId="{007C5CE2-61A5-47D7-AF3A-D4D547E257A7}" type="pres">
      <dgm:prSet presAssocID="{5D356BD6-1A21-4E98-85F0-E445EF4866EC}" presName="compNode" presStyleCnt="0"/>
      <dgm:spPr/>
    </dgm:pt>
    <dgm:pt modelId="{E1EC283D-48E5-4AC0-B8BD-129A8B33B06F}" type="pres">
      <dgm:prSet presAssocID="{5D356BD6-1A21-4E98-85F0-E445EF4866EC}" presName="bgRect" presStyleLbl="bgShp" presStyleIdx="1" presStyleCnt="4" custLinFactNeighborY="471"/>
      <dgm:spPr>
        <a:solidFill>
          <a:schemeClr val="bg2">
            <a:alpha val="47000"/>
          </a:schemeClr>
        </a:solidFill>
      </dgm:spPr>
    </dgm:pt>
    <dgm:pt modelId="{0200054B-2A6D-40BA-A485-827BBF2079C3}" type="pres">
      <dgm:prSet presAssocID="{5D356BD6-1A21-4E98-85F0-E445EF4866EC}" presName="iconRect" presStyleLbl="node1" presStyleIdx="1" presStyleCnt="4"/>
      <dgm:spPr>
        <a:blipFill dpi="0" rotWithShape="1">
          <a:blip xmlns:r="http://schemas.openxmlformats.org/officeDocument/2006/relationships" r:embed="rId1">
            <a:alphaModFix amt="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pt>
    <dgm:pt modelId="{B42A874D-56A8-4A69-B06D-F727F92BD9E8}" type="pres">
      <dgm:prSet presAssocID="{5D356BD6-1A21-4E98-85F0-E445EF4866EC}" presName="spaceRect" presStyleCnt="0"/>
      <dgm:spPr/>
    </dgm:pt>
    <dgm:pt modelId="{814E95A9-CE22-4D4D-9429-B8D20767B33A}" type="pres">
      <dgm:prSet presAssocID="{5D356BD6-1A21-4E98-85F0-E445EF4866EC}" presName="parTx" presStyleLbl="revTx" presStyleIdx="1" presStyleCnt="4">
        <dgm:presLayoutVars>
          <dgm:chMax val="0"/>
          <dgm:chPref val="0"/>
        </dgm:presLayoutVars>
      </dgm:prSet>
      <dgm:spPr/>
    </dgm:pt>
    <dgm:pt modelId="{827F4A4A-77BA-4466-ABF2-17968516CD8F}" type="pres">
      <dgm:prSet presAssocID="{B1A4BB80-14AF-4711-A2DE-8326B7F98AB6}" presName="sibTrans" presStyleCnt="0"/>
      <dgm:spPr/>
    </dgm:pt>
    <dgm:pt modelId="{3D5361C0-E0D9-4BCD-8280-8A82F58D439E}" type="pres">
      <dgm:prSet presAssocID="{C9E531D2-1F03-4C0C-8779-F42BA3B8251F}" presName="compNode" presStyleCnt="0"/>
      <dgm:spPr/>
    </dgm:pt>
    <dgm:pt modelId="{DD6E115A-C95B-4E81-905D-562C80B04D38}" type="pres">
      <dgm:prSet presAssocID="{C9E531D2-1F03-4C0C-8779-F42BA3B8251F}" presName="bgRect" presStyleLbl="bgShp" presStyleIdx="2" presStyleCnt="4" custLinFactNeighborX="0" custLinFactNeighborY="-159"/>
      <dgm:spPr>
        <a:solidFill>
          <a:schemeClr val="bg2">
            <a:alpha val="47000"/>
          </a:schemeClr>
        </a:solidFill>
      </dgm:spPr>
    </dgm:pt>
    <dgm:pt modelId="{3D13B6EB-5305-4C62-87EF-1DFFB28C3806}" type="pres">
      <dgm:prSet presAssocID="{C9E531D2-1F03-4C0C-8779-F42BA3B8251F}" presName="iconRect" presStyleLbl="node1" presStyleIdx="2" presStyleCnt="4"/>
      <dgm:spPr>
        <a:blipFill dpi="0" rotWithShape="1">
          <a:blip xmlns:r="http://schemas.openxmlformats.org/officeDocument/2006/relationships" r:embed="rId3">
            <a:alphaModFix amt="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90EB7EB2-BD18-40DF-BF9A-3D9F0ED60033}" type="pres">
      <dgm:prSet presAssocID="{C9E531D2-1F03-4C0C-8779-F42BA3B8251F}" presName="spaceRect" presStyleCnt="0"/>
      <dgm:spPr/>
    </dgm:pt>
    <dgm:pt modelId="{5B40162E-1282-492C-A865-CA5ECFB42EAE}" type="pres">
      <dgm:prSet presAssocID="{C9E531D2-1F03-4C0C-8779-F42BA3B8251F}" presName="parTx" presStyleLbl="revTx" presStyleIdx="2" presStyleCnt="4">
        <dgm:presLayoutVars>
          <dgm:chMax val="0"/>
          <dgm:chPref val="0"/>
        </dgm:presLayoutVars>
      </dgm:prSet>
      <dgm:spPr/>
    </dgm:pt>
    <dgm:pt modelId="{CF97DEDB-3890-4665-9148-09981170382C}" type="pres">
      <dgm:prSet presAssocID="{EB05B86A-2C2B-4DD4-8640-49221EA96EEC}" presName="sibTrans" presStyleCnt="0"/>
      <dgm:spPr/>
    </dgm:pt>
    <dgm:pt modelId="{E66C832B-212E-4BAB-8A89-2A39B4B3D0B7}" type="pres">
      <dgm:prSet presAssocID="{DCF2D211-D8B6-4823-853D-1954C89725EE}" presName="compNode" presStyleCnt="0"/>
      <dgm:spPr/>
    </dgm:pt>
    <dgm:pt modelId="{85B2C276-8FFB-4F11-BAF1-B6E11D8959DF}" type="pres">
      <dgm:prSet presAssocID="{DCF2D211-D8B6-4823-853D-1954C89725EE}" presName="bgRect" presStyleLbl="bgShp" presStyleIdx="3" presStyleCnt="4"/>
      <dgm:spPr>
        <a:solidFill>
          <a:schemeClr val="bg2">
            <a:alpha val="47000"/>
          </a:schemeClr>
        </a:solidFill>
      </dgm:spPr>
    </dgm:pt>
    <dgm:pt modelId="{DE8ED785-C656-441E-9269-37E0C08FA46A}" type="pres">
      <dgm:prSet presAssocID="{DCF2D211-D8B6-4823-853D-1954C89725EE}" presName="iconRect" presStyleLbl="node1" presStyleIdx="3" presStyleCnt="4"/>
      <dgm:spPr>
        <a:noFill/>
      </dgm:spPr>
    </dgm:pt>
    <dgm:pt modelId="{AF2EAAD3-973C-4C07-B472-84EA3729729C}" type="pres">
      <dgm:prSet presAssocID="{DCF2D211-D8B6-4823-853D-1954C89725EE}" presName="spaceRect" presStyleCnt="0"/>
      <dgm:spPr/>
    </dgm:pt>
    <dgm:pt modelId="{3AD4D277-995B-4CD2-BFB9-F993CF4D16A7}" type="pres">
      <dgm:prSet presAssocID="{DCF2D211-D8B6-4823-853D-1954C89725EE}" presName="parTx" presStyleLbl="revTx" presStyleIdx="3" presStyleCnt="4">
        <dgm:presLayoutVars>
          <dgm:chMax val="0"/>
          <dgm:chPref val="0"/>
        </dgm:presLayoutVars>
      </dgm:prSet>
      <dgm:spPr/>
    </dgm:pt>
  </dgm:ptLst>
  <dgm:cxnLst>
    <dgm:cxn modelId="{37B51443-8750-47D9-BE8C-577F309AAEAF}" type="presOf" srcId="{1900AC4E-2ED0-425D-A1D7-557F3F1C74F6}" destId="{E0DD031B-D091-4C5C-9BF9-39FE81715BAD}" srcOrd="0" destOrd="0" presId="urn:microsoft.com/office/officeart/2018/2/layout/IconVerticalSolidList"/>
    <dgm:cxn modelId="{49EF837C-E27B-41E5-962E-D63EF9262045}" srcId="{FB066920-760E-4193-B26B-C816A7BB23BA}" destId="{5D356BD6-1A21-4E98-85F0-E445EF4866EC}" srcOrd="1" destOrd="0" parTransId="{D9E22A05-39A9-4F6C-853E-9D44BE4C5E69}" sibTransId="{B1A4BB80-14AF-4711-A2DE-8326B7F98AB6}"/>
    <dgm:cxn modelId="{FB998A8A-74CB-4521-9693-6449FBE2202C}" srcId="{FB066920-760E-4193-B26B-C816A7BB23BA}" destId="{DCF2D211-D8B6-4823-853D-1954C89725EE}" srcOrd="3" destOrd="0" parTransId="{073F7D3A-886B-4314-87C3-F367B2BAEE5F}" sibTransId="{66307DCF-4183-415D-B2C0-A4B5803E666F}"/>
    <dgm:cxn modelId="{23D0A794-464A-4065-825C-03914962F968}" type="presOf" srcId="{C9E531D2-1F03-4C0C-8779-F42BA3B8251F}" destId="{5B40162E-1282-492C-A865-CA5ECFB42EAE}" srcOrd="0" destOrd="0" presId="urn:microsoft.com/office/officeart/2018/2/layout/IconVerticalSolidList"/>
    <dgm:cxn modelId="{482692A7-A7A2-43AD-B9D7-9C4E989A00F7}" type="presOf" srcId="{5D356BD6-1A21-4E98-85F0-E445EF4866EC}" destId="{814E95A9-CE22-4D4D-9429-B8D20767B33A}" srcOrd="0" destOrd="0" presId="urn:microsoft.com/office/officeart/2018/2/layout/IconVerticalSolidList"/>
    <dgm:cxn modelId="{A44215AF-357B-4F39-8B53-0163A812D01B}" type="presOf" srcId="{FB066920-760E-4193-B26B-C816A7BB23BA}" destId="{14AAC7A4-0E84-4076-A15F-E84C5D68FF65}" srcOrd="0" destOrd="0" presId="urn:microsoft.com/office/officeart/2018/2/layout/IconVerticalSolidList"/>
    <dgm:cxn modelId="{9C5A07D6-5F68-43ED-B4EE-00D6B8A01AC5}" type="presOf" srcId="{DCF2D211-D8B6-4823-853D-1954C89725EE}" destId="{3AD4D277-995B-4CD2-BFB9-F993CF4D16A7}" srcOrd="0" destOrd="0" presId="urn:microsoft.com/office/officeart/2018/2/layout/IconVerticalSolidList"/>
    <dgm:cxn modelId="{E307D8F9-C775-407E-A850-0847A2E08784}" srcId="{FB066920-760E-4193-B26B-C816A7BB23BA}" destId="{1900AC4E-2ED0-425D-A1D7-557F3F1C74F6}" srcOrd="0" destOrd="0" parTransId="{BF244C8E-8545-4B5E-8C47-8779E4B577A5}" sibTransId="{129BEF49-4E38-4846-84F3-BB79B5CFF1E7}"/>
    <dgm:cxn modelId="{BF5567FE-D730-4BAB-A37C-FBD1CBF11CBE}" srcId="{FB066920-760E-4193-B26B-C816A7BB23BA}" destId="{C9E531D2-1F03-4C0C-8779-F42BA3B8251F}" srcOrd="2" destOrd="0" parTransId="{007AB4D5-060F-4B55-8753-987D86CA6C6C}" sibTransId="{EB05B86A-2C2B-4DD4-8640-49221EA96EEC}"/>
    <dgm:cxn modelId="{D8E7A9DA-D967-45A4-A566-71A8F58D5040}" type="presParOf" srcId="{14AAC7A4-0E84-4076-A15F-E84C5D68FF65}" destId="{2ED10803-9AAC-4E08-A809-0BCE511B744E}" srcOrd="0" destOrd="0" presId="urn:microsoft.com/office/officeart/2018/2/layout/IconVerticalSolidList"/>
    <dgm:cxn modelId="{1EF56C5C-3393-4804-8A7B-BD6D55BF7E1E}" type="presParOf" srcId="{2ED10803-9AAC-4E08-A809-0BCE511B744E}" destId="{E173D657-7F64-489A-8FA9-1E0D8408F9B2}" srcOrd="0" destOrd="0" presId="urn:microsoft.com/office/officeart/2018/2/layout/IconVerticalSolidList"/>
    <dgm:cxn modelId="{29750A7A-D9A7-4834-8172-A9C1BC6C5A25}" type="presParOf" srcId="{2ED10803-9AAC-4E08-A809-0BCE511B744E}" destId="{11D7C6CC-AC0C-4561-BD2E-EE5D2BFBB93C}" srcOrd="1" destOrd="0" presId="urn:microsoft.com/office/officeart/2018/2/layout/IconVerticalSolidList"/>
    <dgm:cxn modelId="{710D6BC0-8257-446F-819C-906B529338AB}" type="presParOf" srcId="{2ED10803-9AAC-4E08-A809-0BCE511B744E}" destId="{04BF0095-8C65-47CC-8034-9CA4FC94DBDC}" srcOrd="2" destOrd="0" presId="urn:microsoft.com/office/officeart/2018/2/layout/IconVerticalSolidList"/>
    <dgm:cxn modelId="{9785AC68-D9B3-4B6F-9FEE-76772054EBB0}" type="presParOf" srcId="{2ED10803-9AAC-4E08-A809-0BCE511B744E}" destId="{E0DD031B-D091-4C5C-9BF9-39FE81715BAD}" srcOrd="3" destOrd="0" presId="urn:microsoft.com/office/officeart/2018/2/layout/IconVerticalSolidList"/>
    <dgm:cxn modelId="{E54DDA9F-89F3-4140-B752-7A820547B67E}" type="presParOf" srcId="{14AAC7A4-0E84-4076-A15F-E84C5D68FF65}" destId="{1BA9BCAA-8211-4237-B5F1-A2682C35A473}" srcOrd="1" destOrd="0" presId="urn:microsoft.com/office/officeart/2018/2/layout/IconVerticalSolidList"/>
    <dgm:cxn modelId="{2A76D6AD-7C66-4264-9C54-75E35F2A81B6}" type="presParOf" srcId="{14AAC7A4-0E84-4076-A15F-E84C5D68FF65}" destId="{007C5CE2-61A5-47D7-AF3A-D4D547E257A7}" srcOrd="2" destOrd="0" presId="urn:microsoft.com/office/officeart/2018/2/layout/IconVerticalSolidList"/>
    <dgm:cxn modelId="{1147A694-5DF9-4F75-99D7-8508627D8759}" type="presParOf" srcId="{007C5CE2-61A5-47D7-AF3A-D4D547E257A7}" destId="{E1EC283D-48E5-4AC0-B8BD-129A8B33B06F}" srcOrd="0" destOrd="0" presId="urn:microsoft.com/office/officeart/2018/2/layout/IconVerticalSolidList"/>
    <dgm:cxn modelId="{F206E3CE-01B1-42F8-91D1-C482660628F1}" type="presParOf" srcId="{007C5CE2-61A5-47D7-AF3A-D4D547E257A7}" destId="{0200054B-2A6D-40BA-A485-827BBF2079C3}" srcOrd="1" destOrd="0" presId="urn:microsoft.com/office/officeart/2018/2/layout/IconVerticalSolidList"/>
    <dgm:cxn modelId="{3D4F2A6C-EAC9-4F44-A6C6-7D2011A63229}" type="presParOf" srcId="{007C5CE2-61A5-47D7-AF3A-D4D547E257A7}" destId="{B42A874D-56A8-4A69-B06D-F727F92BD9E8}" srcOrd="2" destOrd="0" presId="urn:microsoft.com/office/officeart/2018/2/layout/IconVerticalSolidList"/>
    <dgm:cxn modelId="{0CC7165B-5C24-4AC6-A029-F2DC79A0BC44}" type="presParOf" srcId="{007C5CE2-61A5-47D7-AF3A-D4D547E257A7}" destId="{814E95A9-CE22-4D4D-9429-B8D20767B33A}" srcOrd="3" destOrd="0" presId="urn:microsoft.com/office/officeart/2018/2/layout/IconVerticalSolidList"/>
    <dgm:cxn modelId="{8B8BFEE1-2056-4547-A21A-2AB9A7AC3F0E}" type="presParOf" srcId="{14AAC7A4-0E84-4076-A15F-E84C5D68FF65}" destId="{827F4A4A-77BA-4466-ABF2-17968516CD8F}" srcOrd="3" destOrd="0" presId="urn:microsoft.com/office/officeart/2018/2/layout/IconVerticalSolidList"/>
    <dgm:cxn modelId="{4304DC29-1763-4527-B0E0-9D6EE399B796}" type="presParOf" srcId="{14AAC7A4-0E84-4076-A15F-E84C5D68FF65}" destId="{3D5361C0-E0D9-4BCD-8280-8A82F58D439E}" srcOrd="4" destOrd="0" presId="urn:microsoft.com/office/officeart/2018/2/layout/IconVerticalSolidList"/>
    <dgm:cxn modelId="{19923ACC-DBA3-4360-AF10-C2EA38A9CDBB}" type="presParOf" srcId="{3D5361C0-E0D9-4BCD-8280-8A82F58D439E}" destId="{DD6E115A-C95B-4E81-905D-562C80B04D38}" srcOrd="0" destOrd="0" presId="urn:microsoft.com/office/officeart/2018/2/layout/IconVerticalSolidList"/>
    <dgm:cxn modelId="{2AF77ED4-D377-4138-BBF0-F7FE2687CCB0}" type="presParOf" srcId="{3D5361C0-E0D9-4BCD-8280-8A82F58D439E}" destId="{3D13B6EB-5305-4C62-87EF-1DFFB28C3806}" srcOrd="1" destOrd="0" presId="urn:microsoft.com/office/officeart/2018/2/layout/IconVerticalSolidList"/>
    <dgm:cxn modelId="{D4342E43-4E7A-4B77-842A-3389E313DCF3}" type="presParOf" srcId="{3D5361C0-E0D9-4BCD-8280-8A82F58D439E}" destId="{90EB7EB2-BD18-40DF-BF9A-3D9F0ED60033}" srcOrd="2" destOrd="0" presId="urn:microsoft.com/office/officeart/2018/2/layout/IconVerticalSolidList"/>
    <dgm:cxn modelId="{219EEA2A-EE97-4419-985D-FE90B8F21E28}" type="presParOf" srcId="{3D5361C0-E0D9-4BCD-8280-8A82F58D439E}" destId="{5B40162E-1282-492C-A865-CA5ECFB42EAE}" srcOrd="3" destOrd="0" presId="urn:microsoft.com/office/officeart/2018/2/layout/IconVerticalSolidList"/>
    <dgm:cxn modelId="{6E882CDF-1EC9-4E22-963B-C7C1831919C3}" type="presParOf" srcId="{14AAC7A4-0E84-4076-A15F-E84C5D68FF65}" destId="{CF97DEDB-3890-4665-9148-09981170382C}" srcOrd="5" destOrd="0" presId="urn:microsoft.com/office/officeart/2018/2/layout/IconVerticalSolidList"/>
    <dgm:cxn modelId="{B2639F5A-D4C8-4304-8277-C0B596AA2023}" type="presParOf" srcId="{14AAC7A4-0E84-4076-A15F-E84C5D68FF65}" destId="{E66C832B-212E-4BAB-8A89-2A39B4B3D0B7}" srcOrd="6" destOrd="0" presId="urn:microsoft.com/office/officeart/2018/2/layout/IconVerticalSolidList"/>
    <dgm:cxn modelId="{7F90E534-AA90-4C33-9F5B-B08E7C96FDB6}" type="presParOf" srcId="{E66C832B-212E-4BAB-8A89-2A39B4B3D0B7}" destId="{85B2C276-8FFB-4F11-BAF1-B6E11D8959DF}" srcOrd="0" destOrd="0" presId="urn:microsoft.com/office/officeart/2018/2/layout/IconVerticalSolidList"/>
    <dgm:cxn modelId="{5BD8F5C0-6CBA-4199-BD24-9FF1C0E7B4FB}" type="presParOf" srcId="{E66C832B-212E-4BAB-8A89-2A39B4B3D0B7}" destId="{DE8ED785-C656-441E-9269-37E0C08FA46A}" srcOrd="1" destOrd="0" presId="urn:microsoft.com/office/officeart/2018/2/layout/IconVerticalSolidList"/>
    <dgm:cxn modelId="{AEE820C4-7DEA-4F48-800B-B12D9A085D46}" type="presParOf" srcId="{E66C832B-212E-4BAB-8A89-2A39B4B3D0B7}" destId="{AF2EAAD3-973C-4C07-B472-84EA3729729C}" srcOrd="2" destOrd="0" presId="urn:microsoft.com/office/officeart/2018/2/layout/IconVerticalSolidList"/>
    <dgm:cxn modelId="{410757E7-854C-4390-8A3B-96F7AFFB077E}" type="presParOf" srcId="{E66C832B-212E-4BAB-8A89-2A39B4B3D0B7}" destId="{3AD4D277-995B-4CD2-BFB9-F993CF4D16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0F05AA-39F6-4FCB-8A02-9888D5B5172D}"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2B8F8B43-77F5-42C4-83EB-3CCE396B0C5B}">
      <dgm:prSet/>
      <dgm:spPr/>
      <dgm:t>
        <a:bodyPr/>
        <a:lstStyle/>
        <a:p>
          <a:r>
            <a:rPr lang="nl-NL" dirty="0">
              <a:latin typeface="Californian FB" panose="0207040306080B030204" pitchFamily="18" charset="0"/>
            </a:rPr>
            <a:t>John Locke</a:t>
          </a:r>
          <a:endParaRPr lang="en-US" dirty="0">
            <a:latin typeface="Californian FB" panose="0207040306080B030204" pitchFamily="18" charset="0"/>
          </a:endParaRPr>
        </a:p>
      </dgm:t>
    </dgm:pt>
    <dgm:pt modelId="{88A88A71-EDBC-40B1-8913-EE9D5238EF0C}" type="parTrans" cxnId="{35CFE38E-C5FE-4F71-BB26-41EC3B93B8CD}">
      <dgm:prSet/>
      <dgm:spPr/>
      <dgm:t>
        <a:bodyPr/>
        <a:lstStyle/>
        <a:p>
          <a:endParaRPr lang="en-US"/>
        </a:p>
      </dgm:t>
    </dgm:pt>
    <dgm:pt modelId="{97B7B085-194E-4502-A5C0-EB35907E2405}" type="sibTrans" cxnId="{35CFE38E-C5FE-4F71-BB26-41EC3B93B8CD}">
      <dgm:prSet/>
      <dgm:spPr/>
      <dgm:t>
        <a:bodyPr/>
        <a:lstStyle/>
        <a:p>
          <a:endParaRPr lang="en-US"/>
        </a:p>
      </dgm:t>
    </dgm:pt>
    <dgm:pt modelId="{4F2C57CF-8C1C-4511-BB00-A9038649FB7B}">
      <dgm:prSet/>
      <dgm:spPr/>
      <dgm:t>
        <a:bodyPr/>
        <a:lstStyle/>
        <a:p>
          <a:r>
            <a:rPr lang="nl-NL" dirty="0">
              <a:latin typeface="Californian FB" panose="0207040306080B030204" pitchFamily="18" charset="0"/>
            </a:rPr>
            <a:t>Jean-Jacques Rousseau</a:t>
          </a:r>
          <a:endParaRPr lang="en-US" dirty="0">
            <a:latin typeface="Californian FB" panose="0207040306080B030204" pitchFamily="18" charset="0"/>
          </a:endParaRPr>
        </a:p>
      </dgm:t>
    </dgm:pt>
    <dgm:pt modelId="{D2EC0F75-2D99-44BB-BDFC-7209AD302DE0}" type="parTrans" cxnId="{F355C7A6-EF9D-4CE8-B612-B0DF47EB5480}">
      <dgm:prSet/>
      <dgm:spPr/>
      <dgm:t>
        <a:bodyPr/>
        <a:lstStyle/>
        <a:p>
          <a:endParaRPr lang="en-US"/>
        </a:p>
      </dgm:t>
    </dgm:pt>
    <dgm:pt modelId="{68F042E2-E486-4543-964C-79049B88ECAE}" type="sibTrans" cxnId="{F355C7A6-EF9D-4CE8-B612-B0DF47EB5480}">
      <dgm:prSet/>
      <dgm:spPr/>
      <dgm:t>
        <a:bodyPr/>
        <a:lstStyle/>
        <a:p>
          <a:endParaRPr lang="en-US"/>
        </a:p>
      </dgm:t>
    </dgm:pt>
    <dgm:pt modelId="{F79E64C5-6FC4-474F-87A3-A1E397D1C8A8}">
      <dgm:prSet/>
      <dgm:spPr/>
      <dgm:t>
        <a:bodyPr/>
        <a:lstStyle/>
        <a:p>
          <a:r>
            <a:rPr lang="nl-NL">
              <a:latin typeface="Californian FB" panose="0207040306080B030204" pitchFamily="18" charset="0"/>
            </a:rPr>
            <a:t>Adam Smith </a:t>
          </a:r>
          <a:endParaRPr lang="en-US">
            <a:latin typeface="Californian FB" panose="0207040306080B030204" pitchFamily="18" charset="0"/>
          </a:endParaRPr>
        </a:p>
      </dgm:t>
    </dgm:pt>
    <dgm:pt modelId="{D1A4CAAB-639B-4DE8-A261-8A573402DF40}" type="parTrans" cxnId="{0BAEA420-52B3-4EA1-9F2C-2D3E36C31032}">
      <dgm:prSet/>
      <dgm:spPr/>
      <dgm:t>
        <a:bodyPr/>
        <a:lstStyle/>
        <a:p>
          <a:endParaRPr lang="en-US"/>
        </a:p>
      </dgm:t>
    </dgm:pt>
    <dgm:pt modelId="{681B9EA5-29D3-4A7B-A073-18A9FACEEA1A}" type="sibTrans" cxnId="{0BAEA420-52B3-4EA1-9F2C-2D3E36C31032}">
      <dgm:prSet/>
      <dgm:spPr/>
      <dgm:t>
        <a:bodyPr/>
        <a:lstStyle/>
        <a:p>
          <a:endParaRPr lang="en-US"/>
        </a:p>
      </dgm:t>
    </dgm:pt>
    <dgm:pt modelId="{3AED5283-6C34-4C6B-B7FD-A3BA3CC33F40}">
      <dgm:prSet/>
      <dgm:spPr/>
      <dgm:t>
        <a:bodyPr/>
        <a:lstStyle/>
        <a:p>
          <a:r>
            <a:rPr lang="nl-NL">
              <a:latin typeface="Californian FB" panose="0207040306080B030204" pitchFamily="18" charset="0"/>
            </a:rPr>
            <a:t>Descartes</a:t>
          </a:r>
          <a:endParaRPr lang="en-US">
            <a:latin typeface="Californian FB" panose="0207040306080B030204" pitchFamily="18" charset="0"/>
          </a:endParaRPr>
        </a:p>
      </dgm:t>
    </dgm:pt>
    <dgm:pt modelId="{F0266409-FA61-452D-B4E5-F28B25C83F3D}" type="parTrans" cxnId="{FC70EE1E-ECE2-4171-9C46-2B4FFE0F0E5F}">
      <dgm:prSet/>
      <dgm:spPr/>
      <dgm:t>
        <a:bodyPr/>
        <a:lstStyle/>
        <a:p>
          <a:endParaRPr lang="en-US"/>
        </a:p>
      </dgm:t>
    </dgm:pt>
    <dgm:pt modelId="{56DAC413-7304-4577-917F-B0FA9D489B8F}" type="sibTrans" cxnId="{FC70EE1E-ECE2-4171-9C46-2B4FFE0F0E5F}">
      <dgm:prSet/>
      <dgm:spPr/>
      <dgm:t>
        <a:bodyPr/>
        <a:lstStyle/>
        <a:p>
          <a:endParaRPr lang="en-US"/>
        </a:p>
      </dgm:t>
    </dgm:pt>
    <dgm:pt modelId="{CDF13930-078B-43AE-A59D-7CA7D2F49DE0}">
      <dgm:prSet/>
      <dgm:spPr/>
      <dgm:t>
        <a:bodyPr/>
        <a:lstStyle/>
        <a:p>
          <a:r>
            <a:rPr lang="nl-NL" dirty="0" err="1">
              <a:latin typeface="Californian FB" panose="0207040306080B030204" pitchFamily="18" charset="0"/>
            </a:rPr>
            <a:t>Montesquieu</a:t>
          </a:r>
          <a:r>
            <a:rPr lang="nl-NL" dirty="0">
              <a:latin typeface="Californian FB" panose="0207040306080B030204" pitchFamily="18" charset="0"/>
            </a:rPr>
            <a:t> </a:t>
          </a:r>
          <a:endParaRPr lang="en-US" dirty="0">
            <a:latin typeface="Californian FB" panose="0207040306080B030204" pitchFamily="18" charset="0"/>
          </a:endParaRPr>
        </a:p>
      </dgm:t>
    </dgm:pt>
    <dgm:pt modelId="{F1D16074-7678-4874-9519-1CE9BDB38CB7}" type="parTrans" cxnId="{319AC04A-784A-48EC-8DC6-A86A0E60F1DD}">
      <dgm:prSet/>
      <dgm:spPr/>
      <dgm:t>
        <a:bodyPr/>
        <a:lstStyle/>
        <a:p>
          <a:endParaRPr lang="en-US"/>
        </a:p>
      </dgm:t>
    </dgm:pt>
    <dgm:pt modelId="{E099CDBF-5170-46CF-94C1-F7D56B372131}" type="sibTrans" cxnId="{319AC04A-784A-48EC-8DC6-A86A0E60F1DD}">
      <dgm:prSet/>
      <dgm:spPr/>
      <dgm:t>
        <a:bodyPr/>
        <a:lstStyle/>
        <a:p>
          <a:endParaRPr lang="en-US"/>
        </a:p>
      </dgm:t>
    </dgm:pt>
    <dgm:pt modelId="{581E75C4-12E2-4D5B-BA4E-624B387064DB}" type="pres">
      <dgm:prSet presAssocID="{FC0F05AA-39F6-4FCB-8A02-9888D5B5172D}" presName="linear" presStyleCnt="0">
        <dgm:presLayoutVars>
          <dgm:animLvl val="lvl"/>
          <dgm:resizeHandles val="exact"/>
        </dgm:presLayoutVars>
      </dgm:prSet>
      <dgm:spPr/>
    </dgm:pt>
    <dgm:pt modelId="{D845CF0D-35E6-4F9B-98C1-2DAF2F605BD2}" type="pres">
      <dgm:prSet presAssocID="{2B8F8B43-77F5-42C4-83EB-3CCE396B0C5B}" presName="parentText" presStyleLbl="node1" presStyleIdx="0" presStyleCnt="5" custLinFactNeighborX="-749" custLinFactNeighborY="-4416">
        <dgm:presLayoutVars>
          <dgm:chMax val="0"/>
          <dgm:bulletEnabled val="1"/>
        </dgm:presLayoutVars>
      </dgm:prSet>
      <dgm:spPr/>
    </dgm:pt>
    <dgm:pt modelId="{B50196CA-8563-4C75-9982-22AA199BEF93}" type="pres">
      <dgm:prSet presAssocID="{97B7B085-194E-4502-A5C0-EB35907E2405}" presName="spacer" presStyleCnt="0"/>
      <dgm:spPr/>
    </dgm:pt>
    <dgm:pt modelId="{5AE3FE23-9C6D-4F04-AFF6-5E817FE4741A}" type="pres">
      <dgm:prSet presAssocID="{4F2C57CF-8C1C-4511-BB00-A9038649FB7B}" presName="parentText" presStyleLbl="node1" presStyleIdx="1" presStyleCnt="5">
        <dgm:presLayoutVars>
          <dgm:chMax val="0"/>
          <dgm:bulletEnabled val="1"/>
        </dgm:presLayoutVars>
      </dgm:prSet>
      <dgm:spPr/>
    </dgm:pt>
    <dgm:pt modelId="{55F9C819-11E7-4C46-9EC7-4A0473A4C103}" type="pres">
      <dgm:prSet presAssocID="{68F042E2-E486-4543-964C-79049B88ECAE}" presName="spacer" presStyleCnt="0"/>
      <dgm:spPr/>
    </dgm:pt>
    <dgm:pt modelId="{1F5C5C62-BFAE-4552-AE17-413D2F1E007F}" type="pres">
      <dgm:prSet presAssocID="{F79E64C5-6FC4-474F-87A3-A1E397D1C8A8}" presName="parentText" presStyleLbl="node1" presStyleIdx="2" presStyleCnt="5">
        <dgm:presLayoutVars>
          <dgm:chMax val="0"/>
          <dgm:bulletEnabled val="1"/>
        </dgm:presLayoutVars>
      </dgm:prSet>
      <dgm:spPr/>
    </dgm:pt>
    <dgm:pt modelId="{93D75906-EADC-411E-88B3-3752DB344832}" type="pres">
      <dgm:prSet presAssocID="{681B9EA5-29D3-4A7B-A073-18A9FACEEA1A}" presName="spacer" presStyleCnt="0"/>
      <dgm:spPr/>
    </dgm:pt>
    <dgm:pt modelId="{126CD396-D377-4644-AA76-0B54E8D4EDED}" type="pres">
      <dgm:prSet presAssocID="{3AED5283-6C34-4C6B-B7FD-A3BA3CC33F40}" presName="parentText" presStyleLbl="node1" presStyleIdx="3" presStyleCnt="5">
        <dgm:presLayoutVars>
          <dgm:chMax val="0"/>
          <dgm:bulletEnabled val="1"/>
        </dgm:presLayoutVars>
      </dgm:prSet>
      <dgm:spPr/>
    </dgm:pt>
    <dgm:pt modelId="{898DB42C-B87F-453A-93BC-FDBFA1F1F4C8}" type="pres">
      <dgm:prSet presAssocID="{56DAC413-7304-4577-917F-B0FA9D489B8F}" presName="spacer" presStyleCnt="0"/>
      <dgm:spPr/>
    </dgm:pt>
    <dgm:pt modelId="{B866D871-4DB9-4F5F-939A-F31202767EDC}" type="pres">
      <dgm:prSet presAssocID="{CDF13930-078B-43AE-A59D-7CA7D2F49DE0}" presName="parentText" presStyleLbl="node1" presStyleIdx="4" presStyleCnt="5">
        <dgm:presLayoutVars>
          <dgm:chMax val="0"/>
          <dgm:bulletEnabled val="1"/>
        </dgm:presLayoutVars>
      </dgm:prSet>
      <dgm:spPr/>
    </dgm:pt>
  </dgm:ptLst>
  <dgm:cxnLst>
    <dgm:cxn modelId="{3A526409-241F-4D1D-822F-96A35C50CF52}" type="presOf" srcId="{2B8F8B43-77F5-42C4-83EB-3CCE396B0C5B}" destId="{D845CF0D-35E6-4F9B-98C1-2DAF2F605BD2}" srcOrd="0" destOrd="0" presId="urn:microsoft.com/office/officeart/2005/8/layout/vList2"/>
    <dgm:cxn modelId="{FC70EE1E-ECE2-4171-9C46-2B4FFE0F0E5F}" srcId="{FC0F05AA-39F6-4FCB-8A02-9888D5B5172D}" destId="{3AED5283-6C34-4C6B-B7FD-A3BA3CC33F40}" srcOrd="3" destOrd="0" parTransId="{F0266409-FA61-452D-B4E5-F28B25C83F3D}" sibTransId="{56DAC413-7304-4577-917F-B0FA9D489B8F}"/>
    <dgm:cxn modelId="{0BAEA420-52B3-4EA1-9F2C-2D3E36C31032}" srcId="{FC0F05AA-39F6-4FCB-8A02-9888D5B5172D}" destId="{F79E64C5-6FC4-474F-87A3-A1E397D1C8A8}" srcOrd="2" destOrd="0" parTransId="{D1A4CAAB-639B-4DE8-A261-8A573402DF40}" sibTransId="{681B9EA5-29D3-4A7B-A073-18A9FACEEA1A}"/>
    <dgm:cxn modelId="{319AC04A-784A-48EC-8DC6-A86A0E60F1DD}" srcId="{FC0F05AA-39F6-4FCB-8A02-9888D5B5172D}" destId="{CDF13930-078B-43AE-A59D-7CA7D2F49DE0}" srcOrd="4" destOrd="0" parTransId="{F1D16074-7678-4874-9519-1CE9BDB38CB7}" sibTransId="{E099CDBF-5170-46CF-94C1-F7D56B372131}"/>
    <dgm:cxn modelId="{933E3D4B-3222-498F-9598-376053C8C59F}" type="presOf" srcId="{CDF13930-078B-43AE-A59D-7CA7D2F49DE0}" destId="{B866D871-4DB9-4F5F-939A-F31202767EDC}" srcOrd="0" destOrd="0" presId="urn:microsoft.com/office/officeart/2005/8/layout/vList2"/>
    <dgm:cxn modelId="{BBE15650-7C8D-4672-984D-F38D972DBFB7}" type="presOf" srcId="{FC0F05AA-39F6-4FCB-8A02-9888D5B5172D}" destId="{581E75C4-12E2-4D5B-BA4E-624B387064DB}" srcOrd="0" destOrd="0" presId="urn:microsoft.com/office/officeart/2005/8/layout/vList2"/>
    <dgm:cxn modelId="{7ECF9B66-92C7-48F8-B710-6D845E8EBC00}" type="presOf" srcId="{3AED5283-6C34-4C6B-B7FD-A3BA3CC33F40}" destId="{126CD396-D377-4644-AA76-0B54E8D4EDED}" srcOrd="0" destOrd="0" presId="urn:microsoft.com/office/officeart/2005/8/layout/vList2"/>
    <dgm:cxn modelId="{35CFE38E-C5FE-4F71-BB26-41EC3B93B8CD}" srcId="{FC0F05AA-39F6-4FCB-8A02-9888D5B5172D}" destId="{2B8F8B43-77F5-42C4-83EB-3CCE396B0C5B}" srcOrd="0" destOrd="0" parTransId="{88A88A71-EDBC-40B1-8913-EE9D5238EF0C}" sibTransId="{97B7B085-194E-4502-A5C0-EB35907E2405}"/>
    <dgm:cxn modelId="{F355C7A6-EF9D-4CE8-B612-B0DF47EB5480}" srcId="{FC0F05AA-39F6-4FCB-8A02-9888D5B5172D}" destId="{4F2C57CF-8C1C-4511-BB00-A9038649FB7B}" srcOrd="1" destOrd="0" parTransId="{D2EC0F75-2D99-44BB-BDFC-7209AD302DE0}" sibTransId="{68F042E2-E486-4543-964C-79049B88ECAE}"/>
    <dgm:cxn modelId="{DF0ABEE4-EBC6-4375-AC10-9A5F0A7C3836}" type="presOf" srcId="{F79E64C5-6FC4-474F-87A3-A1E397D1C8A8}" destId="{1F5C5C62-BFAE-4552-AE17-413D2F1E007F}" srcOrd="0" destOrd="0" presId="urn:microsoft.com/office/officeart/2005/8/layout/vList2"/>
    <dgm:cxn modelId="{4E19BAE9-7069-43D9-8C48-807AB4ACEE7E}" type="presOf" srcId="{4F2C57CF-8C1C-4511-BB00-A9038649FB7B}" destId="{5AE3FE23-9C6D-4F04-AFF6-5E817FE4741A}" srcOrd="0" destOrd="0" presId="urn:microsoft.com/office/officeart/2005/8/layout/vList2"/>
    <dgm:cxn modelId="{626F22E9-6007-445F-9DCD-FEC1759A4E56}" type="presParOf" srcId="{581E75C4-12E2-4D5B-BA4E-624B387064DB}" destId="{D845CF0D-35E6-4F9B-98C1-2DAF2F605BD2}" srcOrd="0" destOrd="0" presId="urn:microsoft.com/office/officeart/2005/8/layout/vList2"/>
    <dgm:cxn modelId="{E27E1E0A-6742-45F9-949B-FA7C0D18DFB8}" type="presParOf" srcId="{581E75C4-12E2-4D5B-BA4E-624B387064DB}" destId="{B50196CA-8563-4C75-9982-22AA199BEF93}" srcOrd="1" destOrd="0" presId="urn:microsoft.com/office/officeart/2005/8/layout/vList2"/>
    <dgm:cxn modelId="{5A30E397-2FBA-48AD-B47B-E08E0922EB4B}" type="presParOf" srcId="{581E75C4-12E2-4D5B-BA4E-624B387064DB}" destId="{5AE3FE23-9C6D-4F04-AFF6-5E817FE4741A}" srcOrd="2" destOrd="0" presId="urn:microsoft.com/office/officeart/2005/8/layout/vList2"/>
    <dgm:cxn modelId="{7EAFB7F2-5573-4371-9A1C-5DA5B85E2DB7}" type="presParOf" srcId="{581E75C4-12E2-4D5B-BA4E-624B387064DB}" destId="{55F9C819-11E7-4C46-9EC7-4A0473A4C103}" srcOrd="3" destOrd="0" presId="urn:microsoft.com/office/officeart/2005/8/layout/vList2"/>
    <dgm:cxn modelId="{008FF6F3-9728-44DB-8AFA-005FD54B6DCD}" type="presParOf" srcId="{581E75C4-12E2-4D5B-BA4E-624B387064DB}" destId="{1F5C5C62-BFAE-4552-AE17-413D2F1E007F}" srcOrd="4" destOrd="0" presId="urn:microsoft.com/office/officeart/2005/8/layout/vList2"/>
    <dgm:cxn modelId="{38A4A81C-E89F-48DC-920A-E961D5593248}" type="presParOf" srcId="{581E75C4-12E2-4D5B-BA4E-624B387064DB}" destId="{93D75906-EADC-411E-88B3-3752DB344832}" srcOrd="5" destOrd="0" presId="urn:microsoft.com/office/officeart/2005/8/layout/vList2"/>
    <dgm:cxn modelId="{CB7B6EB0-F0D8-4CCC-A207-7C9AFC95C325}" type="presParOf" srcId="{581E75C4-12E2-4D5B-BA4E-624B387064DB}" destId="{126CD396-D377-4644-AA76-0B54E8D4EDED}" srcOrd="6" destOrd="0" presId="urn:microsoft.com/office/officeart/2005/8/layout/vList2"/>
    <dgm:cxn modelId="{937F78B0-740F-4F0D-81FC-C6B6FD061032}" type="presParOf" srcId="{581E75C4-12E2-4D5B-BA4E-624B387064DB}" destId="{898DB42C-B87F-453A-93BC-FDBFA1F1F4C8}" srcOrd="7" destOrd="0" presId="urn:microsoft.com/office/officeart/2005/8/layout/vList2"/>
    <dgm:cxn modelId="{91437377-A123-4B50-AE7A-79E95A15EAAD}" type="presParOf" srcId="{581E75C4-12E2-4D5B-BA4E-624B387064DB}" destId="{B866D871-4DB9-4F5F-939A-F31202767ED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5BEBE3-54C3-4DFA-89DB-81A18887EFA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nl-NL"/>
        </a:p>
      </dgm:t>
    </dgm:pt>
    <dgm:pt modelId="{E11DFF7A-A93B-48D7-9601-1465D7B5CF9F}">
      <dgm:prSet phldrT="[Tekst]"/>
      <dgm:spPr/>
      <dgm:t>
        <a:bodyPr/>
        <a:lstStyle/>
        <a:p>
          <a:r>
            <a:rPr lang="nl-NL" dirty="0"/>
            <a:t>Wetgevende macht</a:t>
          </a:r>
        </a:p>
      </dgm:t>
    </dgm:pt>
    <dgm:pt modelId="{165AC7DA-8264-4B1E-B903-35267BFEC510}" type="parTrans" cxnId="{04A6E7FB-7036-4BEB-AAF4-8FF23F0DF6E2}">
      <dgm:prSet/>
      <dgm:spPr/>
      <dgm:t>
        <a:bodyPr/>
        <a:lstStyle/>
        <a:p>
          <a:endParaRPr lang="nl-NL"/>
        </a:p>
      </dgm:t>
    </dgm:pt>
    <dgm:pt modelId="{EC944684-8F75-4BD2-85F3-ACA3E7BE7677}" type="sibTrans" cxnId="{04A6E7FB-7036-4BEB-AAF4-8FF23F0DF6E2}">
      <dgm:prSet/>
      <dgm:spPr/>
      <dgm:t>
        <a:bodyPr/>
        <a:lstStyle/>
        <a:p>
          <a:endParaRPr lang="nl-NL"/>
        </a:p>
      </dgm:t>
    </dgm:pt>
    <dgm:pt modelId="{46DE1EB2-FF46-40B7-83FE-5E9B30ADEAF6}">
      <dgm:prSet phldrT="[Tekst]"/>
      <dgm:spPr/>
      <dgm:t>
        <a:bodyPr/>
        <a:lstStyle/>
        <a:p>
          <a:r>
            <a:rPr lang="nl-NL" dirty="0"/>
            <a:t>Rechterlijke macht</a:t>
          </a:r>
        </a:p>
      </dgm:t>
    </dgm:pt>
    <dgm:pt modelId="{04D13C7C-5924-48EC-B419-A64A705A92D9}" type="sibTrans" cxnId="{DB19E8FA-E294-4CF2-A9AB-AA73C8A565C6}">
      <dgm:prSet/>
      <dgm:spPr/>
      <dgm:t>
        <a:bodyPr/>
        <a:lstStyle/>
        <a:p>
          <a:endParaRPr lang="nl-NL"/>
        </a:p>
      </dgm:t>
    </dgm:pt>
    <dgm:pt modelId="{FA7F2388-C4F8-434E-8B4C-CA0B50E33B62}" type="parTrans" cxnId="{DB19E8FA-E294-4CF2-A9AB-AA73C8A565C6}">
      <dgm:prSet/>
      <dgm:spPr/>
      <dgm:t>
        <a:bodyPr/>
        <a:lstStyle/>
        <a:p>
          <a:endParaRPr lang="nl-NL"/>
        </a:p>
      </dgm:t>
    </dgm:pt>
    <dgm:pt modelId="{6726563B-5653-47B8-A317-FC0FB336D9E8}">
      <dgm:prSet phldrT="[Tekst]"/>
      <dgm:spPr/>
      <dgm:t>
        <a:bodyPr/>
        <a:lstStyle/>
        <a:p>
          <a:r>
            <a:rPr lang="nl-NL" dirty="0"/>
            <a:t>Uitvoerende macht </a:t>
          </a:r>
        </a:p>
      </dgm:t>
    </dgm:pt>
    <dgm:pt modelId="{9DA224BC-0B0E-4421-BFE0-1DD65BFA18EA}" type="sibTrans" cxnId="{3F763DDE-833D-4078-B37E-EFE7B5B6D17C}">
      <dgm:prSet/>
      <dgm:spPr/>
      <dgm:t>
        <a:bodyPr/>
        <a:lstStyle/>
        <a:p>
          <a:endParaRPr lang="nl-NL"/>
        </a:p>
      </dgm:t>
    </dgm:pt>
    <dgm:pt modelId="{422713AE-395C-4513-A8D8-FA44AF9859B0}" type="parTrans" cxnId="{3F763DDE-833D-4078-B37E-EFE7B5B6D17C}">
      <dgm:prSet/>
      <dgm:spPr/>
      <dgm:t>
        <a:bodyPr/>
        <a:lstStyle/>
        <a:p>
          <a:endParaRPr lang="nl-NL"/>
        </a:p>
      </dgm:t>
    </dgm:pt>
    <dgm:pt modelId="{076D5E5D-2107-43B4-9F9A-3416BBA7C1AA}" type="pres">
      <dgm:prSet presAssocID="{FA5BEBE3-54C3-4DFA-89DB-81A18887EFA6}" presName="Name0" presStyleCnt="0">
        <dgm:presLayoutVars>
          <dgm:dir/>
          <dgm:resizeHandles val="exact"/>
        </dgm:presLayoutVars>
      </dgm:prSet>
      <dgm:spPr/>
    </dgm:pt>
    <dgm:pt modelId="{ED6C09B9-B8FC-46AF-B1BF-69DD4FB798B8}" type="pres">
      <dgm:prSet presAssocID="{E11DFF7A-A93B-48D7-9601-1465D7B5CF9F}" presName="compNode" presStyleCnt="0"/>
      <dgm:spPr/>
    </dgm:pt>
    <dgm:pt modelId="{1E185C87-62C8-40D6-91FB-C27163843417}" type="pres">
      <dgm:prSet presAssocID="{E11DFF7A-A93B-48D7-9601-1465D7B5CF9F}" presName="pictRect" presStyleLbl="node1" presStyleIdx="0" presStyleCnt="3" custScaleX="70198" custScaleY="99617" custLinFactNeighborX="-1491" custLinFactNeighborY="2793"/>
      <dgm:spPr>
        <a:blipFill>
          <a:blip xmlns:r="http://schemas.openxmlformats.org/officeDocument/2006/relationships" r:embed="rId1">
            <a:extLst>
              <a:ext uri="{96DAC541-7B7A-43D3-8B79-37D633B846F1}">
                <asvg:svgBlip xmlns:asvg="http://schemas.microsoft.com/office/drawing/2016/SVG/main" r:embed="rId2"/>
              </a:ext>
            </a:extLst>
          </a:blip>
          <a:srcRect/>
          <a:stretch>
            <a:fillRect t="-1000" b="-1000"/>
          </a:stretch>
        </a:blipFill>
        <a:ln>
          <a:noFill/>
        </a:ln>
      </dgm:spPr>
      <dgm:extLst>
        <a:ext uri="{E40237B7-FDA0-4F09-8148-C483321AD2D9}">
          <dgm14:cNvPr xmlns:dgm14="http://schemas.microsoft.com/office/drawing/2010/diagram" id="0" name="" descr="Hof met effen opvulling"/>
        </a:ext>
      </dgm:extLst>
    </dgm:pt>
    <dgm:pt modelId="{23E11FA5-A591-418E-B5A3-00A5846D9CD7}" type="pres">
      <dgm:prSet presAssocID="{E11DFF7A-A93B-48D7-9601-1465D7B5CF9F}" presName="textRect" presStyleLbl="revTx" presStyleIdx="0" presStyleCnt="3">
        <dgm:presLayoutVars>
          <dgm:bulletEnabled val="1"/>
        </dgm:presLayoutVars>
      </dgm:prSet>
      <dgm:spPr/>
    </dgm:pt>
    <dgm:pt modelId="{B774AF8B-EC19-474E-BD22-A1A9564BB277}" type="pres">
      <dgm:prSet presAssocID="{EC944684-8F75-4BD2-85F3-ACA3E7BE7677}" presName="sibTrans" presStyleLbl="sibTrans2D1" presStyleIdx="0" presStyleCnt="0"/>
      <dgm:spPr/>
    </dgm:pt>
    <dgm:pt modelId="{B85B2311-7F5B-49F3-87E1-05285450DAD9}" type="pres">
      <dgm:prSet presAssocID="{46DE1EB2-FF46-40B7-83FE-5E9B30ADEAF6}" presName="compNode" presStyleCnt="0"/>
      <dgm:spPr/>
    </dgm:pt>
    <dgm:pt modelId="{788A48F8-2DF9-4B0A-8454-F50433B36442}" type="pres">
      <dgm:prSet presAssocID="{46DE1EB2-FF46-40B7-83FE-5E9B30ADEAF6}" presName="pictRect" presStyleLbl="node1" presStyleIdx="1" presStyleCnt="3" custScaleX="73076" custScaleY="98173" custLinFactX="8555" custLinFactNeighborX="100000" custLinFactNeighborY="24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000" b="-4000"/>
          </a:stretch>
        </a:blipFill>
        <a:ln>
          <a:noFill/>
        </a:ln>
      </dgm:spPr>
      <dgm:extLst>
        <a:ext uri="{E40237B7-FDA0-4F09-8148-C483321AD2D9}">
          <dgm14:cNvPr xmlns:dgm14="http://schemas.microsoft.com/office/drawing/2010/diagram" id="0" name="" descr="Hamer met effen opvulling"/>
        </a:ext>
      </dgm:extLst>
    </dgm:pt>
    <dgm:pt modelId="{866FC7EE-6E9F-46A3-9BF6-B1E03755C1D2}" type="pres">
      <dgm:prSet presAssocID="{46DE1EB2-FF46-40B7-83FE-5E9B30ADEAF6}" presName="textRect" presStyleLbl="revTx" presStyleIdx="1" presStyleCnt="3">
        <dgm:presLayoutVars>
          <dgm:bulletEnabled val="1"/>
        </dgm:presLayoutVars>
      </dgm:prSet>
      <dgm:spPr/>
    </dgm:pt>
    <dgm:pt modelId="{17A3EDBF-202D-4980-98E8-551A8BC07AC0}" type="pres">
      <dgm:prSet presAssocID="{04D13C7C-5924-48EC-B419-A64A705A92D9}" presName="sibTrans" presStyleLbl="sibTrans2D1" presStyleIdx="0" presStyleCnt="0"/>
      <dgm:spPr/>
    </dgm:pt>
    <dgm:pt modelId="{57EE5945-D3B9-4B8A-82AA-7B71DE3EB6AD}" type="pres">
      <dgm:prSet presAssocID="{6726563B-5653-47B8-A317-FC0FB336D9E8}" presName="compNode" presStyleCnt="0"/>
      <dgm:spPr/>
    </dgm:pt>
    <dgm:pt modelId="{B690E56D-85B7-4119-A026-BB0A61A16302}" type="pres">
      <dgm:prSet presAssocID="{6726563B-5653-47B8-A317-FC0FB336D9E8}" presName="pictRect" presStyleLbl="node1" presStyleIdx="2" presStyleCnt="3" custScaleX="67234" custLinFactX="-14828" custLinFactNeighborX="-100000" custLinFactNeighborY="104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a:noFill/>
        </a:ln>
      </dgm:spPr>
      <dgm:extLst>
        <a:ext uri="{E40237B7-FDA0-4F09-8148-C483321AD2D9}">
          <dgm14:cNvPr xmlns:dgm14="http://schemas.microsoft.com/office/drawing/2010/diagram" id="0" name="" descr="Ongelijke weegschaal met effen opvulling"/>
        </a:ext>
      </dgm:extLst>
    </dgm:pt>
    <dgm:pt modelId="{534510B1-051D-490D-B0C5-48AD483FE97B}" type="pres">
      <dgm:prSet presAssocID="{6726563B-5653-47B8-A317-FC0FB336D9E8}" presName="textRect" presStyleLbl="revTx" presStyleIdx="2" presStyleCnt="3">
        <dgm:presLayoutVars>
          <dgm:bulletEnabled val="1"/>
        </dgm:presLayoutVars>
      </dgm:prSet>
      <dgm:spPr/>
    </dgm:pt>
  </dgm:ptLst>
  <dgm:cxnLst>
    <dgm:cxn modelId="{C7F4AD01-E4CB-4D5E-A489-44C91263E5C2}" type="presOf" srcId="{04D13C7C-5924-48EC-B419-A64A705A92D9}" destId="{17A3EDBF-202D-4980-98E8-551A8BC07AC0}" srcOrd="0" destOrd="0" presId="urn:microsoft.com/office/officeart/2005/8/layout/pList1"/>
    <dgm:cxn modelId="{CC1ECA0D-7432-4E8B-99EC-E8B060D2F5EE}" type="presOf" srcId="{FA5BEBE3-54C3-4DFA-89DB-81A18887EFA6}" destId="{076D5E5D-2107-43B4-9F9A-3416BBA7C1AA}" srcOrd="0" destOrd="0" presId="urn:microsoft.com/office/officeart/2005/8/layout/pList1"/>
    <dgm:cxn modelId="{5C721F2A-98BC-43FD-B0DC-B21BCC00E4E3}" type="presOf" srcId="{E11DFF7A-A93B-48D7-9601-1465D7B5CF9F}" destId="{23E11FA5-A591-418E-B5A3-00A5846D9CD7}" srcOrd="0" destOrd="0" presId="urn:microsoft.com/office/officeart/2005/8/layout/pList1"/>
    <dgm:cxn modelId="{223EE469-B5CC-4A11-8331-72EB7C8011C6}" type="presOf" srcId="{EC944684-8F75-4BD2-85F3-ACA3E7BE7677}" destId="{B774AF8B-EC19-474E-BD22-A1A9564BB277}" srcOrd="0" destOrd="0" presId="urn:microsoft.com/office/officeart/2005/8/layout/pList1"/>
    <dgm:cxn modelId="{7BA3F96F-863C-45BA-A8DD-0249349CA693}" type="presOf" srcId="{6726563B-5653-47B8-A317-FC0FB336D9E8}" destId="{534510B1-051D-490D-B0C5-48AD483FE97B}" srcOrd="0" destOrd="0" presId="urn:microsoft.com/office/officeart/2005/8/layout/pList1"/>
    <dgm:cxn modelId="{0F57DAD1-2E2C-45AB-ADEB-E4432527E13E}" type="presOf" srcId="{46DE1EB2-FF46-40B7-83FE-5E9B30ADEAF6}" destId="{866FC7EE-6E9F-46A3-9BF6-B1E03755C1D2}" srcOrd="0" destOrd="0" presId="urn:microsoft.com/office/officeart/2005/8/layout/pList1"/>
    <dgm:cxn modelId="{3F763DDE-833D-4078-B37E-EFE7B5B6D17C}" srcId="{FA5BEBE3-54C3-4DFA-89DB-81A18887EFA6}" destId="{6726563B-5653-47B8-A317-FC0FB336D9E8}" srcOrd="2" destOrd="0" parTransId="{422713AE-395C-4513-A8D8-FA44AF9859B0}" sibTransId="{9DA224BC-0B0E-4421-BFE0-1DD65BFA18EA}"/>
    <dgm:cxn modelId="{DB19E8FA-E294-4CF2-A9AB-AA73C8A565C6}" srcId="{FA5BEBE3-54C3-4DFA-89DB-81A18887EFA6}" destId="{46DE1EB2-FF46-40B7-83FE-5E9B30ADEAF6}" srcOrd="1" destOrd="0" parTransId="{FA7F2388-C4F8-434E-8B4C-CA0B50E33B62}" sibTransId="{04D13C7C-5924-48EC-B419-A64A705A92D9}"/>
    <dgm:cxn modelId="{04A6E7FB-7036-4BEB-AAF4-8FF23F0DF6E2}" srcId="{FA5BEBE3-54C3-4DFA-89DB-81A18887EFA6}" destId="{E11DFF7A-A93B-48D7-9601-1465D7B5CF9F}" srcOrd="0" destOrd="0" parTransId="{165AC7DA-8264-4B1E-B903-35267BFEC510}" sibTransId="{EC944684-8F75-4BD2-85F3-ACA3E7BE7677}"/>
    <dgm:cxn modelId="{462854B9-B7D6-4577-8CAD-8DBF4BCFB19B}" type="presParOf" srcId="{076D5E5D-2107-43B4-9F9A-3416BBA7C1AA}" destId="{ED6C09B9-B8FC-46AF-B1BF-69DD4FB798B8}" srcOrd="0" destOrd="0" presId="urn:microsoft.com/office/officeart/2005/8/layout/pList1"/>
    <dgm:cxn modelId="{6E6E3999-8468-4040-AED7-44E557D76C10}" type="presParOf" srcId="{ED6C09B9-B8FC-46AF-B1BF-69DD4FB798B8}" destId="{1E185C87-62C8-40D6-91FB-C27163843417}" srcOrd="0" destOrd="0" presId="urn:microsoft.com/office/officeart/2005/8/layout/pList1"/>
    <dgm:cxn modelId="{4D2CE27C-4B71-43FE-9099-15875AAB6145}" type="presParOf" srcId="{ED6C09B9-B8FC-46AF-B1BF-69DD4FB798B8}" destId="{23E11FA5-A591-418E-B5A3-00A5846D9CD7}" srcOrd="1" destOrd="0" presId="urn:microsoft.com/office/officeart/2005/8/layout/pList1"/>
    <dgm:cxn modelId="{65A892C6-0685-492F-BE29-CE83E8434E09}" type="presParOf" srcId="{076D5E5D-2107-43B4-9F9A-3416BBA7C1AA}" destId="{B774AF8B-EC19-474E-BD22-A1A9564BB277}" srcOrd="1" destOrd="0" presId="urn:microsoft.com/office/officeart/2005/8/layout/pList1"/>
    <dgm:cxn modelId="{C9CB62B2-A956-43B6-B25C-52CEDC1D4377}" type="presParOf" srcId="{076D5E5D-2107-43B4-9F9A-3416BBA7C1AA}" destId="{B85B2311-7F5B-49F3-87E1-05285450DAD9}" srcOrd="2" destOrd="0" presId="urn:microsoft.com/office/officeart/2005/8/layout/pList1"/>
    <dgm:cxn modelId="{051D9E5F-59B2-4574-AEB5-48C20347ED7E}" type="presParOf" srcId="{B85B2311-7F5B-49F3-87E1-05285450DAD9}" destId="{788A48F8-2DF9-4B0A-8454-F50433B36442}" srcOrd="0" destOrd="0" presId="urn:microsoft.com/office/officeart/2005/8/layout/pList1"/>
    <dgm:cxn modelId="{ED3E52C1-50C9-47EE-A009-D2DEB808E71C}" type="presParOf" srcId="{B85B2311-7F5B-49F3-87E1-05285450DAD9}" destId="{866FC7EE-6E9F-46A3-9BF6-B1E03755C1D2}" srcOrd="1" destOrd="0" presId="urn:microsoft.com/office/officeart/2005/8/layout/pList1"/>
    <dgm:cxn modelId="{78B0C732-2CFC-4106-9232-0530F243C48C}" type="presParOf" srcId="{076D5E5D-2107-43B4-9F9A-3416BBA7C1AA}" destId="{17A3EDBF-202D-4980-98E8-551A8BC07AC0}" srcOrd="3" destOrd="0" presId="urn:microsoft.com/office/officeart/2005/8/layout/pList1"/>
    <dgm:cxn modelId="{704D7FA0-7B21-4A95-AC51-2A018703973F}" type="presParOf" srcId="{076D5E5D-2107-43B4-9F9A-3416BBA7C1AA}" destId="{57EE5945-D3B9-4B8A-82AA-7B71DE3EB6AD}" srcOrd="4" destOrd="0" presId="urn:microsoft.com/office/officeart/2005/8/layout/pList1"/>
    <dgm:cxn modelId="{AAD02688-3AA8-4172-9233-CD35765F4920}" type="presParOf" srcId="{57EE5945-D3B9-4B8A-82AA-7B71DE3EB6AD}" destId="{B690E56D-85B7-4119-A026-BB0A61A16302}" srcOrd="0" destOrd="0" presId="urn:microsoft.com/office/officeart/2005/8/layout/pList1"/>
    <dgm:cxn modelId="{9B451EBD-458E-4F7C-9A3E-770CFDA21320}" type="presParOf" srcId="{57EE5945-D3B9-4B8A-82AA-7B71DE3EB6AD}" destId="{534510B1-051D-490D-B0C5-48AD483FE97B}"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564118-DDB2-41B5-88D1-CD581924F2EA}"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nl-NL"/>
        </a:p>
      </dgm:t>
    </dgm:pt>
    <dgm:pt modelId="{5C9C60D8-2EDE-4BC8-B1DF-B00A4DD007F3}">
      <dgm:prSet phldrT="[Tekst]" custT="1"/>
      <dgm:spPr>
        <a:noFill/>
        <a:ln>
          <a:solidFill>
            <a:schemeClr val="accent1"/>
          </a:solidFill>
        </a:ln>
      </dgm:spPr>
      <dgm:t>
        <a:bodyPr/>
        <a:lstStyle/>
        <a:p>
          <a:r>
            <a:rPr lang="nl-NL" sz="2400" dirty="0">
              <a:latin typeface="Century Schoolbook" panose="02040604050505020304" pitchFamily="18" charset="0"/>
            </a:rPr>
            <a:t>Verlichting</a:t>
          </a:r>
        </a:p>
      </dgm:t>
    </dgm:pt>
    <dgm:pt modelId="{CA33E9C7-52FE-4465-A7CB-3DE5B428D4B6}" type="parTrans" cxnId="{84A965B7-8021-4F10-AB07-14CA6DB15174}">
      <dgm:prSet/>
      <dgm:spPr/>
      <dgm:t>
        <a:bodyPr/>
        <a:lstStyle/>
        <a:p>
          <a:endParaRPr lang="nl-NL">
            <a:latin typeface="Century Schoolbook" panose="02040604050505020304" pitchFamily="18" charset="0"/>
          </a:endParaRPr>
        </a:p>
      </dgm:t>
    </dgm:pt>
    <dgm:pt modelId="{1BFB0B2E-6237-4CA3-9F87-D4348BE7162F}" type="sibTrans" cxnId="{84A965B7-8021-4F10-AB07-14CA6DB15174}">
      <dgm:prSet/>
      <dgm:spPr/>
      <dgm:t>
        <a:bodyPr/>
        <a:lstStyle/>
        <a:p>
          <a:endParaRPr lang="nl-NL">
            <a:latin typeface="Century Schoolbook" panose="02040604050505020304" pitchFamily="18" charset="0"/>
          </a:endParaRPr>
        </a:p>
      </dgm:t>
    </dgm:pt>
    <dgm:pt modelId="{1C7BA59F-31D6-42C9-BA0F-3D62DF77D5A9}" type="asst">
      <dgm:prSet phldrT="[Tekst]"/>
      <dgm:spPr>
        <a:noFill/>
        <a:ln>
          <a:solidFill>
            <a:schemeClr val="accent1"/>
          </a:solidFill>
        </a:ln>
      </dgm:spPr>
      <dgm:t>
        <a:bodyPr/>
        <a:lstStyle/>
        <a:p>
          <a:r>
            <a:rPr lang="nl-NL" dirty="0">
              <a:latin typeface="Century Schoolbook" panose="02040604050505020304" pitchFamily="18" charset="0"/>
            </a:rPr>
            <a:t>Empirisme</a:t>
          </a:r>
        </a:p>
      </dgm:t>
    </dgm:pt>
    <dgm:pt modelId="{A08CED67-B73A-4743-A175-3271AEB24AB9}" type="parTrans" cxnId="{423768A2-CED2-4EB1-A2B6-CBE255EEBAF5}">
      <dgm:prSet/>
      <dgm:spPr>
        <a:noFill/>
        <a:ln>
          <a:solidFill>
            <a:schemeClr val="accent1"/>
          </a:solidFill>
        </a:ln>
      </dgm:spPr>
      <dgm:t>
        <a:bodyPr/>
        <a:lstStyle/>
        <a:p>
          <a:endParaRPr lang="nl-NL">
            <a:latin typeface="Century Schoolbook" panose="02040604050505020304" pitchFamily="18" charset="0"/>
          </a:endParaRPr>
        </a:p>
      </dgm:t>
    </dgm:pt>
    <dgm:pt modelId="{4B4BE9A9-4093-48A4-AB8D-A13830762721}" type="sibTrans" cxnId="{423768A2-CED2-4EB1-A2B6-CBE255EEBAF5}">
      <dgm:prSet/>
      <dgm:spPr/>
      <dgm:t>
        <a:bodyPr/>
        <a:lstStyle/>
        <a:p>
          <a:endParaRPr lang="nl-NL">
            <a:latin typeface="Century Schoolbook" panose="02040604050505020304" pitchFamily="18" charset="0"/>
          </a:endParaRPr>
        </a:p>
      </dgm:t>
    </dgm:pt>
    <dgm:pt modelId="{ECA2D6A1-7332-4D6D-8C69-43CFDD357572}">
      <dgm:prSet phldrT="[Tekst]"/>
      <dgm:spPr>
        <a:noFill/>
        <a:ln>
          <a:solidFill>
            <a:schemeClr val="accent1"/>
          </a:solidFill>
        </a:ln>
      </dgm:spPr>
      <dgm:t>
        <a:bodyPr/>
        <a:lstStyle/>
        <a:p>
          <a:r>
            <a:rPr lang="nl-NL" b="1" dirty="0">
              <a:latin typeface="Century Schoolbook" panose="02040604050505020304" pitchFamily="18" charset="0"/>
            </a:rPr>
            <a:t>politiek</a:t>
          </a:r>
        </a:p>
      </dgm:t>
    </dgm:pt>
    <dgm:pt modelId="{38DF6BAB-7017-4B72-B72B-3F7B5029731E}" type="parTrans" cxnId="{E18F2A6E-E54A-46E5-BD9B-CBA745FEB17A}">
      <dgm:prSet/>
      <dgm:spPr>
        <a:noFill/>
        <a:ln>
          <a:solidFill>
            <a:schemeClr val="accent1"/>
          </a:solidFill>
        </a:ln>
      </dgm:spPr>
      <dgm:t>
        <a:bodyPr/>
        <a:lstStyle/>
        <a:p>
          <a:endParaRPr lang="nl-NL">
            <a:latin typeface="Century Schoolbook" panose="02040604050505020304" pitchFamily="18" charset="0"/>
          </a:endParaRPr>
        </a:p>
      </dgm:t>
    </dgm:pt>
    <dgm:pt modelId="{5CF473D0-15A9-4151-B5F4-D463DB0C1933}" type="sibTrans" cxnId="{E18F2A6E-E54A-46E5-BD9B-CBA745FEB17A}">
      <dgm:prSet/>
      <dgm:spPr/>
      <dgm:t>
        <a:bodyPr/>
        <a:lstStyle/>
        <a:p>
          <a:endParaRPr lang="nl-NL">
            <a:latin typeface="Century Schoolbook" panose="02040604050505020304" pitchFamily="18" charset="0"/>
          </a:endParaRPr>
        </a:p>
      </dgm:t>
    </dgm:pt>
    <dgm:pt modelId="{9DBC27DC-B0BD-4718-AE1C-752FA31F604D}">
      <dgm:prSet phldrT="[Tekst]"/>
      <dgm:spPr>
        <a:noFill/>
        <a:ln>
          <a:solidFill>
            <a:schemeClr val="accent1"/>
          </a:solidFill>
        </a:ln>
      </dgm:spPr>
      <dgm:t>
        <a:bodyPr/>
        <a:lstStyle/>
        <a:p>
          <a:r>
            <a:rPr lang="nl-NL" b="1" dirty="0" err="1">
              <a:latin typeface="Century Schoolbook" panose="02040604050505020304" pitchFamily="18" charset="0"/>
            </a:rPr>
            <a:t>econ</a:t>
          </a:r>
          <a:r>
            <a:rPr lang="nl-NL" dirty="0">
              <a:latin typeface="Century Schoolbook" panose="02040604050505020304" pitchFamily="18" charset="0"/>
            </a:rPr>
            <a:t>.</a:t>
          </a:r>
        </a:p>
      </dgm:t>
    </dgm:pt>
    <dgm:pt modelId="{06A9529F-7ADF-4961-8FD3-3F7BB7F9BCA7}" type="parTrans" cxnId="{9F0CEB25-DB46-4A25-A96F-BE92FAD156CE}">
      <dgm:prSet/>
      <dgm:spPr>
        <a:noFill/>
        <a:ln>
          <a:solidFill>
            <a:schemeClr val="accent1"/>
          </a:solidFill>
        </a:ln>
      </dgm:spPr>
      <dgm:t>
        <a:bodyPr/>
        <a:lstStyle/>
        <a:p>
          <a:endParaRPr lang="nl-NL">
            <a:latin typeface="Century Schoolbook" panose="02040604050505020304" pitchFamily="18" charset="0"/>
          </a:endParaRPr>
        </a:p>
      </dgm:t>
    </dgm:pt>
    <dgm:pt modelId="{99FD9105-2D57-4FC8-882A-63B97D243CD4}" type="sibTrans" cxnId="{9F0CEB25-DB46-4A25-A96F-BE92FAD156CE}">
      <dgm:prSet/>
      <dgm:spPr/>
      <dgm:t>
        <a:bodyPr/>
        <a:lstStyle/>
        <a:p>
          <a:endParaRPr lang="nl-NL">
            <a:latin typeface="Century Schoolbook" panose="02040604050505020304" pitchFamily="18" charset="0"/>
          </a:endParaRPr>
        </a:p>
      </dgm:t>
    </dgm:pt>
    <dgm:pt modelId="{0CA72CFF-E4D0-4BDE-B8CA-8A3E256D8774}">
      <dgm:prSet phldrT="[Tekst]"/>
      <dgm:spPr>
        <a:noFill/>
        <a:ln>
          <a:solidFill>
            <a:schemeClr val="accent1"/>
          </a:solidFill>
        </a:ln>
      </dgm:spPr>
      <dgm:t>
        <a:bodyPr/>
        <a:lstStyle/>
        <a:p>
          <a:r>
            <a:rPr lang="nl-NL" b="1" dirty="0">
              <a:latin typeface="Century Schoolbook" panose="02040604050505020304" pitchFamily="18" charset="0"/>
            </a:rPr>
            <a:t>soc. </a:t>
          </a:r>
          <a:r>
            <a:rPr lang="nl-NL" b="1" dirty="0" err="1">
              <a:latin typeface="Century Schoolbook" panose="02040604050505020304" pitchFamily="18" charset="0"/>
            </a:rPr>
            <a:t>verh</a:t>
          </a:r>
          <a:r>
            <a:rPr lang="nl-NL" b="1" dirty="0">
              <a:latin typeface="Century Schoolbook" panose="02040604050505020304" pitchFamily="18" charset="0"/>
            </a:rPr>
            <a:t>.</a:t>
          </a:r>
        </a:p>
      </dgm:t>
    </dgm:pt>
    <dgm:pt modelId="{918CEF17-8433-47E9-A6FD-C7ED60B5066D}" type="parTrans" cxnId="{2719D551-8ECE-4743-80B6-F588D8C32F1A}">
      <dgm:prSet/>
      <dgm:spPr>
        <a:noFill/>
        <a:ln>
          <a:solidFill>
            <a:schemeClr val="accent1"/>
          </a:solidFill>
        </a:ln>
      </dgm:spPr>
      <dgm:t>
        <a:bodyPr/>
        <a:lstStyle/>
        <a:p>
          <a:endParaRPr lang="nl-NL">
            <a:latin typeface="Century Schoolbook" panose="02040604050505020304" pitchFamily="18" charset="0"/>
          </a:endParaRPr>
        </a:p>
      </dgm:t>
    </dgm:pt>
    <dgm:pt modelId="{81BA0AB1-17EC-425E-AA19-F51E360D3D10}" type="sibTrans" cxnId="{2719D551-8ECE-4743-80B6-F588D8C32F1A}">
      <dgm:prSet/>
      <dgm:spPr/>
      <dgm:t>
        <a:bodyPr/>
        <a:lstStyle/>
        <a:p>
          <a:endParaRPr lang="nl-NL">
            <a:latin typeface="Century Schoolbook" panose="02040604050505020304" pitchFamily="18" charset="0"/>
          </a:endParaRPr>
        </a:p>
      </dgm:t>
    </dgm:pt>
    <dgm:pt modelId="{97555C0E-67CF-4D98-A94B-9BE35B5E072E}" type="asst">
      <dgm:prSet/>
      <dgm:spPr>
        <a:noFill/>
        <a:ln>
          <a:solidFill>
            <a:schemeClr val="accent1"/>
          </a:solidFill>
        </a:ln>
      </dgm:spPr>
      <dgm:t>
        <a:bodyPr/>
        <a:lstStyle/>
        <a:p>
          <a:r>
            <a:rPr lang="nl-NL" dirty="0">
              <a:latin typeface="Century Schoolbook" panose="02040604050505020304" pitchFamily="18" charset="0"/>
            </a:rPr>
            <a:t>Rationalisme</a:t>
          </a:r>
        </a:p>
      </dgm:t>
    </dgm:pt>
    <dgm:pt modelId="{F35A6D3D-E4A8-4D1E-9EB5-FAF1E9ED9176}" type="parTrans" cxnId="{0AD7538F-37C0-40F9-AC82-6260D261FFEC}">
      <dgm:prSet/>
      <dgm:spPr>
        <a:noFill/>
        <a:ln>
          <a:solidFill>
            <a:schemeClr val="accent1"/>
          </a:solidFill>
        </a:ln>
      </dgm:spPr>
      <dgm:t>
        <a:bodyPr/>
        <a:lstStyle/>
        <a:p>
          <a:endParaRPr lang="nl-NL">
            <a:latin typeface="Century Schoolbook" panose="02040604050505020304" pitchFamily="18" charset="0"/>
          </a:endParaRPr>
        </a:p>
      </dgm:t>
    </dgm:pt>
    <dgm:pt modelId="{468F98A4-1A34-4A5C-A30D-400504CB5DD6}" type="sibTrans" cxnId="{0AD7538F-37C0-40F9-AC82-6260D261FFEC}">
      <dgm:prSet/>
      <dgm:spPr/>
      <dgm:t>
        <a:bodyPr/>
        <a:lstStyle/>
        <a:p>
          <a:endParaRPr lang="nl-NL">
            <a:latin typeface="Century Schoolbook" panose="02040604050505020304" pitchFamily="18" charset="0"/>
          </a:endParaRPr>
        </a:p>
      </dgm:t>
    </dgm:pt>
    <dgm:pt modelId="{A337CA7F-2FB8-47AB-B63A-21055E2E9A70}">
      <dgm:prSet/>
      <dgm:spPr>
        <a:noFill/>
        <a:ln>
          <a:solidFill>
            <a:schemeClr val="accent1"/>
          </a:solidFill>
        </a:ln>
      </dgm:spPr>
      <dgm:t>
        <a:bodyPr/>
        <a:lstStyle/>
        <a:p>
          <a:r>
            <a:rPr lang="nl-NL" b="1" dirty="0">
              <a:latin typeface="Century Schoolbook" panose="02040604050505020304" pitchFamily="18" charset="0"/>
            </a:rPr>
            <a:t>religieus</a:t>
          </a:r>
        </a:p>
      </dgm:t>
    </dgm:pt>
    <dgm:pt modelId="{AA3C28F7-8DE0-4505-BA67-F6650A905693}" type="parTrans" cxnId="{0F015382-4198-4320-A304-A9F5BFFC6036}">
      <dgm:prSet/>
      <dgm:spPr>
        <a:noFill/>
        <a:ln>
          <a:solidFill>
            <a:schemeClr val="accent1"/>
          </a:solidFill>
        </a:ln>
      </dgm:spPr>
      <dgm:t>
        <a:bodyPr/>
        <a:lstStyle/>
        <a:p>
          <a:endParaRPr lang="nl-NL">
            <a:latin typeface="Century Schoolbook" panose="02040604050505020304" pitchFamily="18" charset="0"/>
          </a:endParaRPr>
        </a:p>
      </dgm:t>
    </dgm:pt>
    <dgm:pt modelId="{4380AA0E-81BA-48BD-A258-516222745A62}" type="sibTrans" cxnId="{0F015382-4198-4320-A304-A9F5BFFC6036}">
      <dgm:prSet/>
      <dgm:spPr/>
      <dgm:t>
        <a:bodyPr/>
        <a:lstStyle/>
        <a:p>
          <a:endParaRPr lang="nl-NL">
            <a:latin typeface="Century Schoolbook" panose="02040604050505020304" pitchFamily="18" charset="0"/>
          </a:endParaRPr>
        </a:p>
      </dgm:t>
    </dgm:pt>
    <dgm:pt modelId="{2F75ECB0-3CD2-42AB-A2DD-F5B46C43FCFF}">
      <dgm:prSet/>
      <dgm:spPr>
        <a:noFill/>
        <a:ln>
          <a:solidFill>
            <a:schemeClr val="accent1"/>
          </a:solidFill>
        </a:ln>
      </dgm:spPr>
      <dgm:t>
        <a:bodyPr/>
        <a:lstStyle/>
        <a:p>
          <a:r>
            <a:rPr lang="nl-NL" dirty="0" err="1">
              <a:latin typeface="Century Schoolbook" panose="02040604050505020304" pitchFamily="18" charset="0"/>
            </a:rPr>
            <a:t>Droit</a:t>
          </a:r>
          <a:r>
            <a:rPr lang="nl-NL" dirty="0">
              <a:latin typeface="Century Schoolbook" panose="02040604050505020304" pitchFamily="18" charset="0"/>
            </a:rPr>
            <a:t> </a:t>
          </a:r>
          <a:r>
            <a:rPr lang="nl-NL" dirty="0" err="1">
              <a:latin typeface="Century Schoolbook" panose="02040604050505020304" pitchFamily="18" charset="0"/>
            </a:rPr>
            <a:t>divin</a:t>
          </a:r>
          <a:endParaRPr lang="nl-NL" dirty="0">
            <a:latin typeface="Century Schoolbook" panose="02040604050505020304" pitchFamily="18" charset="0"/>
          </a:endParaRPr>
        </a:p>
      </dgm:t>
    </dgm:pt>
    <dgm:pt modelId="{B7AF1CBB-1E8A-40B1-8AD4-351B1A04715A}" type="parTrans" cxnId="{B027B683-5A47-43DE-8884-3C97EAFD1CB2}">
      <dgm:prSet/>
      <dgm:spPr>
        <a:noFill/>
        <a:ln>
          <a:solidFill>
            <a:schemeClr val="accent1"/>
          </a:solidFill>
        </a:ln>
      </dgm:spPr>
      <dgm:t>
        <a:bodyPr/>
        <a:lstStyle/>
        <a:p>
          <a:endParaRPr lang="nl-NL">
            <a:latin typeface="Century Schoolbook" panose="02040604050505020304" pitchFamily="18" charset="0"/>
          </a:endParaRPr>
        </a:p>
      </dgm:t>
    </dgm:pt>
    <dgm:pt modelId="{22157B7B-C21C-415D-ADD1-3032FD0A1B4F}" type="sibTrans" cxnId="{B027B683-5A47-43DE-8884-3C97EAFD1CB2}">
      <dgm:prSet/>
      <dgm:spPr/>
      <dgm:t>
        <a:bodyPr/>
        <a:lstStyle/>
        <a:p>
          <a:endParaRPr lang="nl-NL">
            <a:latin typeface="Century Schoolbook" panose="02040604050505020304" pitchFamily="18" charset="0"/>
          </a:endParaRPr>
        </a:p>
      </dgm:t>
    </dgm:pt>
    <dgm:pt modelId="{8B93A3E3-3C30-4BB8-BF50-D4A5E4AC97A2}">
      <dgm:prSet/>
      <dgm:spPr>
        <a:noFill/>
        <a:ln>
          <a:solidFill>
            <a:schemeClr val="accent1"/>
          </a:solidFill>
        </a:ln>
      </dgm:spPr>
      <dgm:t>
        <a:bodyPr/>
        <a:lstStyle/>
        <a:p>
          <a:r>
            <a:rPr lang="nl-NL" dirty="0">
              <a:latin typeface="Century Schoolbook" panose="02040604050505020304" pitchFamily="18" charset="0"/>
            </a:rPr>
            <a:t>Trias politica</a:t>
          </a:r>
        </a:p>
      </dgm:t>
    </dgm:pt>
    <dgm:pt modelId="{1E769D64-44D3-465C-ADBC-2E53504C8605}" type="parTrans" cxnId="{9153B5A5-FCDE-4483-88E2-0840F6CBADB8}">
      <dgm:prSet/>
      <dgm:spPr>
        <a:noFill/>
        <a:ln>
          <a:solidFill>
            <a:schemeClr val="accent1"/>
          </a:solidFill>
        </a:ln>
      </dgm:spPr>
      <dgm:t>
        <a:bodyPr/>
        <a:lstStyle/>
        <a:p>
          <a:endParaRPr lang="nl-NL">
            <a:latin typeface="Century Schoolbook" panose="02040604050505020304" pitchFamily="18" charset="0"/>
          </a:endParaRPr>
        </a:p>
      </dgm:t>
    </dgm:pt>
    <dgm:pt modelId="{2658B6B1-D9D2-4D5F-BBB6-2D7872D7279B}" type="sibTrans" cxnId="{9153B5A5-FCDE-4483-88E2-0840F6CBADB8}">
      <dgm:prSet/>
      <dgm:spPr/>
      <dgm:t>
        <a:bodyPr/>
        <a:lstStyle/>
        <a:p>
          <a:endParaRPr lang="nl-NL">
            <a:latin typeface="Century Schoolbook" panose="02040604050505020304" pitchFamily="18" charset="0"/>
          </a:endParaRPr>
        </a:p>
      </dgm:t>
    </dgm:pt>
    <dgm:pt modelId="{58B76C91-DAFF-435C-AAED-75CCDAC573C1}">
      <dgm:prSet/>
      <dgm:spPr>
        <a:noFill/>
        <a:ln>
          <a:solidFill>
            <a:schemeClr val="accent1"/>
          </a:solidFill>
        </a:ln>
      </dgm:spPr>
      <dgm:t>
        <a:bodyPr/>
        <a:lstStyle/>
        <a:p>
          <a:r>
            <a:rPr lang="nl-NL" dirty="0">
              <a:latin typeface="Century Schoolbook" panose="02040604050505020304" pitchFamily="18" charset="0"/>
            </a:rPr>
            <a:t>vrijemarkt</a:t>
          </a:r>
        </a:p>
      </dgm:t>
    </dgm:pt>
    <dgm:pt modelId="{81E6FD95-A44A-4EAF-98D3-7F7FF4573F52}" type="parTrans" cxnId="{CC9F46CD-36E4-41D7-BA0F-0000279AC8C2}">
      <dgm:prSet/>
      <dgm:spPr>
        <a:noFill/>
        <a:ln>
          <a:solidFill>
            <a:schemeClr val="accent1"/>
          </a:solidFill>
        </a:ln>
      </dgm:spPr>
      <dgm:t>
        <a:bodyPr/>
        <a:lstStyle/>
        <a:p>
          <a:endParaRPr lang="nl-NL">
            <a:latin typeface="Century Schoolbook" panose="02040604050505020304" pitchFamily="18" charset="0"/>
          </a:endParaRPr>
        </a:p>
      </dgm:t>
    </dgm:pt>
    <dgm:pt modelId="{16E33653-D23A-423F-86A8-7DB080D64B26}" type="sibTrans" cxnId="{CC9F46CD-36E4-41D7-BA0F-0000279AC8C2}">
      <dgm:prSet/>
      <dgm:spPr/>
      <dgm:t>
        <a:bodyPr/>
        <a:lstStyle/>
        <a:p>
          <a:endParaRPr lang="nl-NL">
            <a:latin typeface="Century Schoolbook" panose="02040604050505020304" pitchFamily="18" charset="0"/>
          </a:endParaRPr>
        </a:p>
      </dgm:t>
    </dgm:pt>
    <dgm:pt modelId="{8086042A-7D23-4E0C-A3EB-5477F5A69867}">
      <dgm:prSet/>
      <dgm:spPr>
        <a:noFill/>
        <a:ln>
          <a:solidFill>
            <a:schemeClr val="accent1"/>
          </a:solidFill>
        </a:ln>
      </dgm:spPr>
      <dgm:t>
        <a:bodyPr/>
        <a:lstStyle/>
        <a:p>
          <a:r>
            <a:rPr lang="nl-NL" dirty="0">
              <a:latin typeface="Century Schoolbook" panose="02040604050505020304" pitchFamily="18" charset="0"/>
            </a:rPr>
            <a:t>Sociaal contract</a:t>
          </a:r>
        </a:p>
      </dgm:t>
    </dgm:pt>
    <dgm:pt modelId="{089B5581-144F-43AB-ACC4-F7D3D5A04521}" type="parTrans" cxnId="{1C56E3AC-3914-45C0-94AC-BF42104595E4}">
      <dgm:prSet/>
      <dgm:spPr>
        <a:noFill/>
        <a:ln>
          <a:solidFill>
            <a:schemeClr val="accent1"/>
          </a:solidFill>
        </a:ln>
      </dgm:spPr>
      <dgm:t>
        <a:bodyPr/>
        <a:lstStyle/>
        <a:p>
          <a:endParaRPr lang="nl-NL">
            <a:latin typeface="Century Schoolbook" panose="02040604050505020304" pitchFamily="18" charset="0"/>
          </a:endParaRPr>
        </a:p>
      </dgm:t>
    </dgm:pt>
    <dgm:pt modelId="{E8D04103-3C5C-4B04-9EAF-481F4A4FE9B2}" type="sibTrans" cxnId="{1C56E3AC-3914-45C0-94AC-BF42104595E4}">
      <dgm:prSet/>
      <dgm:spPr/>
      <dgm:t>
        <a:bodyPr/>
        <a:lstStyle/>
        <a:p>
          <a:endParaRPr lang="nl-NL">
            <a:latin typeface="Century Schoolbook" panose="02040604050505020304" pitchFamily="18" charset="0"/>
          </a:endParaRPr>
        </a:p>
      </dgm:t>
    </dgm:pt>
    <dgm:pt modelId="{37AB9D1C-2FB6-4BA8-83D4-2976BE867DDD}">
      <dgm:prSet/>
      <dgm:spPr>
        <a:noFill/>
        <a:ln>
          <a:solidFill>
            <a:schemeClr val="accent1"/>
          </a:solidFill>
        </a:ln>
      </dgm:spPr>
      <dgm:t>
        <a:bodyPr/>
        <a:lstStyle/>
        <a:p>
          <a:r>
            <a:rPr lang="nl-NL" dirty="0">
              <a:latin typeface="Century Schoolbook" panose="02040604050505020304" pitchFamily="18" charset="0"/>
            </a:rPr>
            <a:t>Geen bijgeloof/wonderen</a:t>
          </a:r>
        </a:p>
      </dgm:t>
    </dgm:pt>
    <dgm:pt modelId="{3C45EE63-307A-4E0D-A3C6-70C5CFF64CAF}" type="parTrans" cxnId="{6B54CBCF-406D-4C08-BD60-9C4FB3BA624E}">
      <dgm:prSet/>
      <dgm:spPr>
        <a:noFill/>
        <a:ln>
          <a:solidFill>
            <a:schemeClr val="accent1"/>
          </a:solidFill>
        </a:ln>
      </dgm:spPr>
      <dgm:t>
        <a:bodyPr/>
        <a:lstStyle/>
        <a:p>
          <a:endParaRPr lang="nl-NL">
            <a:latin typeface="Century Schoolbook" panose="02040604050505020304" pitchFamily="18" charset="0"/>
          </a:endParaRPr>
        </a:p>
      </dgm:t>
    </dgm:pt>
    <dgm:pt modelId="{8824CA3C-AAB2-447C-8B41-666AE64D2497}" type="sibTrans" cxnId="{6B54CBCF-406D-4C08-BD60-9C4FB3BA624E}">
      <dgm:prSet/>
      <dgm:spPr/>
      <dgm:t>
        <a:bodyPr/>
        <a:lstStyle/>
        <a:p>
          <a:endParaRPr lang="nl-NL">
            <a:latin typeface="Century Schoolbook" panose="02040604050505020304" pitchFamily="18" charset="0"/>
          </a:endParaRPr>
        </a:p>
      </dgm:t>
    </dgm:pt>
    <dgm:pt modelId="{1F21CEE1-123E-4966-9111-4626F059D76D}" type="asst">
      <dgm:prSet/>
      <dgm:spPr>
        <a:noFill/>
      </dgm:spPr>
      <dgm:t>
        <a:bodyPr/>
        <a:lstStyle/>
        <a:p>
          <a:r>
            <a:rPr lang="nl-NL" dirty="0">
              <a:latin typeface="Century Schoolbook" panose="02040604050505020304" pitchFamily="18" charset="0"/>
            </a:rPr>
            <a:t>Locke</a:t>
          </a:r>
        </a:p>
      </dgm:t>
    </dgm:pt>
    <dgm:pt modelId="{4B588555-A514-4EC2-8DDE-2E2C7D0208F8}" type="parTrans" cxnId="{BBF2A819-537C-45F9-98D3-F9D743967E23}">
      <dgm:prSet/>
      <dgm:spPr/>
      <dgm:t>
        <a:bodyPr/>
        <a:lstStyle/>
        <a:p>
          <a:endParaRPr lang="nl-NL"/>
        </a:p>
      </dgm:t>
    </dgm:pt>
    <dgm:pt modelId="{1982D5B7-DF7F-4267-8086-6B99FDF795B1}" type="sibTrans" cxnId="{BBF2A819-537C-45F9-98D3-F9D743967E23}">
      <dgm:prSet/>
      <dgm:spPr/>
      <dgm:t>
        <a:bodyPr/>
        <a:lstStyle/>
        <a:p>
          <a:endParaRPr lang="nl-NL"/>
        </a:p>
      </dgm:t>
    </dgm:pt>
    <dgm:pt modelId="{596FF40C-85A3-4411-944F-98AF575513A0}" type="asst">
      <dgm:prSet/>
      <dgm:spPr>
        <a:noFill/>
      </dgm:spPr>
      <dgm:t>
        <a:bodyPr/>
        <a:lstStyle/>
        <a:p>
          <a:r>
            <a:rPr lang="nl-NL" dirty="0">
              <a:latin typeface="Century Schoolbook" panose="02040604050505020304" pitchFamily="18" charset="0"/>
            </a:rPr>
            <a:t>Rousseau</a:t>
          </a:r>
        </a:p>
      </dgm:t>
    </dgm:pt>
    <dgm:pt modelId="{D1043E81-9C00-4F60-B897-208A837EB7C9}" type="parTrans" cxnId="{B45A858E-6904-4973-BC7D-26BE665F245E}">
      <dgm:prSet/>
      <dgm:spPr/>
      <dgm:t>
        <a:bodyPr/>
        <a:lstStyle/>
        <a:p>
          <a:endParaRPr lang="nl-NL"/>
        </a:p>
      </dgm:t>
    </dgm:pt>
    <dgm:pt modelId="{0879A6CD-66E4-4E3E-BCEB-CAF2D724A401}" type="sibTrans" cxnId="{B45A858E-6904-4973-BC7D-26BE665F245E}">
      <dgm:prSet/>
      <dgm:spPr/>
      <dgm:t>
        <a:bodyPr/>
        <a:lstStyle/>
        <a:p>
          <a:endParaRPr lang="nl-NL"/>
        </a:p>
      </dgm:t>
    </dgm:pt>
    <dgm:pt modelId="{97C4C2EB-3D80-4096-9A5B-64D6ADFF28C2}" type="asst">
      <dgm:prSet/>
      <dgm:spPr>
        <a:noFill/>
        <a:ln>
          <a:solidFill>
            <a:schemeClr val="tx2"/>
          </a:solidFill>
        </a:ln>
      </dgm:spPr>
      <dgm:t>
        <a:bodyPr/>
        <a:lstStyle/>
        <a:p>
          <a:r>
            <a:rPr lang="nl-NL" dirty="0">
              <a:latin typeface="Century Schoolbook" panose="02040604050505020304" pitchFamily="18" charset="0"/>
            </a:rPr>
            <a:t>Spinoza</a:t>
          </a:r>
        </a:p>
      </dgm:t>
    </dgm:pt>
    <dgm:pt modelId="{EA3D3522-51D6-4D70-9D14-B7A2A30F0B40}" type="parTrans" cxnId="{C3B0AC18-E0C3-4298-86A4-B728402095E9}">
      <dgm:prSet/>
      <dgm:spPr/>
      <dgm:t>
        <a:bodyPr/>
        <a:lstStyle/>
        <a:p>
          <a:endParaRPr lang="nl-NL"/>
        </a:p>
      </dgm:t>
    </dgm:pt>
    <dgm:pt modelId="{690FA7D6-3F68-41ED-9470-E952FAB3262B}" type="sibTrans" cxnId="{C3B0AC18-E0C3-4298-86A4-B728402095E9}">
      <dgm:prSet/>
      <dgm:spPr/>
      <dgm:t>
        <a:bodyPr/>
        <a:lstStyle/>
        <a:p>
          <a:endParaRPr lang="nl-NL"/>
        </a:p>
      </dgm:t>
    </dgm:pt>
    <dgm:pt modelId="{2E868253-0243-415A-9F55-398753FB9EAC}" type="asst">
      <dgm:prSet/>
      <dgm:spPr>
        <a:noFill/>
      </dgm:spPr>
      <dgm:t>
        <a:bodyPr/>
        <a:lstStyle/>
        <a:p>
          <a:r>
            <a:rPr lang="nl-NL" dirty="0">
              <a:latin typeface="Century Schoolbook" panose="02040604050505020304" pitchFamily="18" charset="0"/>
            </a:rPr>
            <a:t>Montesquieu</a:t>
          </a:r>
        </a:p>
      </dgm:t>
    </dgm:pt>
    <dgm:pt modelId="{8FCFD3BC-F7B2-4CF9-AEDA-73D002C33790}" type="parTrans" cxnId="{7087A53F-5112-47D4-8B6B-0EC1FA8A71E4}">
      <dgm:prSet/>
      <dgm:spPr/>
      <dgm:t>
        <a:bodyPr/>
        <a:lstStyle/>
        <a:p>
          <a:endParaRPr lang="nl-NL"/>
        </a:p>
      </dgm:t>
    </dgm:pt>
    <dgm:pt modelId="{24603DFE-8464-46EF-9244-A26C89716FFF}" type="sibTrans" cxnId="{7087A53F-5112-47D4-8B6B-0EC1FA8A71E4}">
      <dgm:prSet/>
      <dgm:spPr/>
      <dgm:t>
        <a:bodyPr/>
        <a:lstStyle/>
        <a:p>
          <a:endParaRPr lang="nl-NL"/>
        </a:p>
      </dgm:t>
    </dgm:pt>
    <dgm:pt modelId="{E118C14C-2F41-4A3B-BA0C-C37DD3EBCC34}" type="asst">
      <dgm:prSet/>
      <dgm:spPr>
        <a:noFill/>
      </dgm:spPr>
      <dgm:t>
        <a:bodyPr/>
        <a:lstStyle/>
        <a:p>
          <a:r>
            <a:rPr lang="nl-NL" dirty="0">
              <a:latin typeface="Century Schoolbook" panose="02040604050505020304" pitchFamily="18" charset="0"/>
            </a:rPr>
            <a:t>Descartes</a:t>
          </a:r>
        </a:p>
      </dgm:t>
    </dgm:pt>
    <dgm:pt modelId="{0FEC4E62-87F9-411F-ADAC-AB279300E5BE}" type="parTrans" cxnId="{D8034B59-1039-489C-AC12-4C5165EBFB55}">
      <dgm:prSet/>
      <dgm:spPr/>
      <dgm:t>
        <a:bodyPr/>
        <a:lstStyle/>
        <a:p>
          <a:endParaRPr lang="nl-NL"/>
        </a:p>
      </dgm:t>
    </dgm:pt>
    <dgm:pt modelId="{A59EA8BF-2A2C-42DE-AA7F-C25FA004F2DF}" type="sibTrans" cxnId="{D8034B59-1039-489C-AC12-4C5165EBFB55}">
      <dgm:prSet/>
      <dgm:spPr/>
      <dgm:t>
        <a:bodyPr/>
        <a:lstStyle/>
        <a:p>
          <a:endParaRPr lang="nl-NL"/>
        </a:p>
      </dgm:t>
    </dgm:pt>
    <dgm:pt modelId="{965797F1-2826-4AEC-B6D2-22DAE80C83B0}" type="asst">
      <dgm:prSet/>
      <dgm:spPr>
        <a:noFill/>
      </dgm:spPr>
      <dgm:t>
        <a:bodyPr/>
        <a:lstStyle/>
        <a:p>
          <a:r>
            <a:rPr lang="nl-NL" dirty="0">
              <a:latin typeface="Century Schoolbook" panose="02040604050505020304" pitchFamily="18" charset="0"/>
            </a:rPr>
            <a:t>Adam Smith</a:t>
          </a:r>
        </a:p>
      </dgm:t>
    </dgm:pt>
    <dgm:pt modelId="{DC530EDA-E7CF-4284-95ED-2B10C78E60A4}" type="parTrans" cxnId="{9D2554F6-3B29-43E4-A9A3-38FB0C42C4D7}">
      <dgm:prSet/>
      <dgm:spPr/>
      <dgm:t>
        <a:bodyPr/>
        <a:lstStyle/>
        <a:p>
          <a:endParaRPr lang="nl-NL"/>
        </a:p>
      </dgm:t>
    </dgm:pt>
    <dgm:pt modelId="{978024CC-BCDE-41EC-9EAC-4E2A3ED957F2}" type="sibTrans" cxnId="{9D2554F6-3B29-43E4-A9A3-38FB0C42C4D7}">
      <dgm:prSet/>
      <dgm:spPr/>
      <dgm:t>
        <a:bodyPr/>
        <a:lstStyle/>
        <a:p>
          <a:endParaRPr lang="nl-NL"/>
        </a:p>
      </dgm:t>
    </dgm:pt>
    <dgm:pt modelId="{CBBA4CFD-489D-4749-A466-0A99FCD6C41B}" type="pres">
      <dgm:prSet presAssocID="{6A564118-DDB2-41B5-88D1-CD581924F2EA}" presName="hierChild1" presStyleCnt="0">
        <dgm:presLayoutVars>
          <dgm:orgChart val="1"/>
          <dgm:chPref val="1"/>
          <dgm:dir/>
          <dgm:animOne val="branch"/>
          <dgm:animLvl val="lvl"/>
          <dgm:resizeHandles/>
        </dgm:presLayoutVars>
      </dgm:prSet>
      <dgm:spPr/>
    </dgm:pt>
    <dgm:pt modelId="{217F19BE-ABF4-4C19-AA89-7220076BBCF2}" type="pres">
      <dgm:prSet presAssocID="{5C9C60D8-2EDE-4BC8-B1DF-B00A4DD007F3}" presName="hierRoot1" presStyleCnt="0">
        <dgm:presLayoutVars>
          <dgm:hierBranch val="init"/>
        </dgm:presLayoutVars>
      </dgm:prSet>
      <dgm:spPr/>
    </dgm:pt>
    <dgm:pt modelId="{68023900-10CF-4618-950E-524825A51F04}" type="pres">
      <dgm:prSet presAssocID="{5C9C60D8-2EDE-4BC8-B1DF-B00A4DD007F3}" presName="rootComposite1" presStyleCnt="0"/>
      <dgm:spPr/>
    </dgm:pt>
    <dgm:pt modelId="{ED6D8D15-34FE-4D06-8601-369C13F761DC}" type="pres">
      <dgm:prSet presAssocID="{5C9C60D8-2EDE-4BC8-B1DF-B00A4DD007F3}" presName="rootText1" presStyleLbl="node0" presStyleIdx="0" presStyleCnt="1" custScaleX="92704" custScaleY="44876">
        <dgm:presLayoutVars>
          <dgm:chPref val="3"/>
        </dgm:presLayoutVars>
      </dgm:prSet>
      <dgm:spPr/>
    </dgm:pt>
    <dgm:pt modelId="{B53A129F-7E33-48CF-AC57-9EEA69B773D2}" type="pres">
      <dgm:prSet presAssocID="{5C9C60D8-2EDE-4BC8-B1DF-B00A4DD007F3}" presName="rootConnector1" presStyleLbl="node1" presStyleIdx="0" presStyleCnt="0"/>
      <dgm:spPr/>
    </dgm:pt>
    <dgm:pt modelId="{EA9F4AD7-E5AD-4737-A40D-BCD7D64FB2A3}" type="pres">
      <dgm:prSet presAssocID="{5C9C60D8-2EDE-4BC8-B1DF-B00A4DD007F3}" presName="hierChild2" presStyleCnt="0"/>
      <dgm:spPr/>
    </dgm:pt>
    <dgm:pt modelId="{AF8918C2-293C-4042-977D-0E4AA6E965C7}" type="pres">
      <dgm:prSet presAssocID="{38DF6BAB-7017-4B72-B72B-3F7B5029731E}" presName="Name37" presStyleLbl="parChTrans1D2" presStyleIdx="0" presStyleCnt="6"/>
      <dgm:spPr/>
    </dgm:pt>
    <dgm:pt modelId="{A538D2AA-6927-4C49-9748-B9E405FAA5D0}" type="pres">
      <dgm:prSet presAssocID="{ECA2D6A1-7332-4D6D-8C69-43CFDD357572}" presName="hierRoot2" presStyleCnt="0">
        <dgm:presLayoutVars>
          <dgm:hierBranch val="init"/>
        </dgm:presLayoutVars>
      </dgm:prSet>
      <dgm:spPr/>
    </dgm:pt>
    <dgm:pt modelId="{3F3EBD33-9022-469D-B690-78AAF9134259}" type="pres">
      <dgm:prSet presAssocID="{ECA2D6A1-7332-4D6D-8C69-43CFDD357572}" presName="rootComposite" presStyleCnt="0"/>
      <dgm:spPr/>
    </dgm:pt>
    <dgm:pt modelId="{8A52D881-A29E-40DE-A999-5FDF2AED39E5}" type="pres">
      <dgm:prSet presAssocID="{ECA2D6A1-7332-4D6D-8C69-43CFDD357572}" presName="rootText" presStyleLbl="node2" presStyleIdx="0" presStyleCnt="4" custScaleX="45769" custScaleY="40002">
        <dgm:presLayoutVars>
          <dgm:chPref val="3"/>
        </dgm:presLayoutVars>
      </dgm:prSet>
      <dgm:spPr/>
    </dgm:pt>
    <dgm:pt modelId="{03C4C548-1E43-4A66-9A5D-0F0057E8F486}" type="pres">
      <dgm:prSet presAssocID="{ECA2D6A1-7332-4D6D-8C69-43CFDD357572}" presName="rootConnector" presStyleLbl="node2" presStyleIdx="0" presStyleCnt="4"/>
      <dgm:spPr/>
    </dgm:pt>
    <dgm:pt modelId="{E0A90B98-1E97-4FC4-AA20-04EE4DDD59C9}" type="pres">
      <dgm:prSet presAssocID="{ECA2D6A1-7332-4D6D-8C69-43CFDD357572}" presName="hierChild4" presStyleCnt="0"/>
      <dgm:spPr/>
    </dgm:pt>
    <dgm:pt modelId="{65837048-3E0D-4F7E-A753-CA23ED71B1CA}" type="pres">
      <dgm:prSet presAssocID="{B7AF1CBB-1E8A-40B1-8AD4-351B1A04715A}" presName="Name37" presStyleLbl="parChTrans1D3" presStyleIdx="0" presStyleCnt="6"/>
      <dgm:spPr/>
    </dgm:pt>
    <dgm:pt modelId="{A33A8B59-29F5-4CA8-A2EC-A6458DF976BD}" type="pres">
      <dgm:prSet presAssocID="{2F75ECB0-3CD2-42AB-A2DD-F5B46C43FCFF}" presName="hierRoot2" presStyleCnt="0">
        <dgm:presLayoutVars>
          <dgm:hierBranch val="init"/>
        </dgm:presLayoutVars>
      </dgm:prSet>
      <dgm:spPr/>
    </dgm:pt>
    <dgm:pt modelId="{2561CB12-B8D5-43C3-ACF1-123CF7195009}" type="pres">
      <dgm:prSet presAssocID="{2F75ECB0-3CD2-42AB-A2DD-F5B46C43FCFF}" presName="rootComposite" presStyleCnt="0"/>
      <dgm:spPr/>
    </dgm:pt>
    <dgm:pt modelId="{6CD16D3C-1CCA-4522-A2BD-7141DF7C9033}" type="pres">
      <dgm:prSet presAssocID="{2F75ECB0-3CD2-42AB-A2DD-F5B46C43FCFF}" presName="rootText" presStyleLbl="node3" presStyleIdx="0" presStyleCnt="5" custScaleX="74826" custScaleY="35657">
        <dgm:presLayoutVars>
          <dgm:chPref val="3"/>
        </dgm:presLayoutVars>
      </dgm:prSet>
      <dgm:spPr/>
    </dgm:pt>
    <dgm:pt modelId="{04F543FF-DA7C-452C-A86F-1279DA6B3D03}" type="pres">
      <dgm:prSet presAssocID="{2F75ECB0-3CD2-42AB-A2DD-F5B46C43FCFF}" presName="rootConnector" presStyleLbl="node3" presStyleIdx="0" presStyleCnt="5"/>
      <dgm:spPr/>
    </dgm:pt>
    <dgm:pt modelId="{061A310D-2E7F-4466-8CDF-2E5B2E0730E0}" type="pres">
      <dgm:prSet presAssocID="{2F75ECB0-3CD2-42AB-A2DD-F5B46C43FCFF}" presName="hierChild4" presStyleCnt="0"/>
      <dgm:spPr/>
    </dgm:pt>
    <dgm:pt modelId="{12E2806E-4F72-4022-9D0C-7F820C98FB39}" type="pres">
      <dgm:prSet presAssocID="{2F75ECB0-3CD2-42AB-A2DD-F5B46C43FCFF}" presName="hierChild5" presStyleCnt="0"/>
      <dgm:spPr/>
    </dgm:pt>
    <dgm:pt modelId="{F75E1EC2-16EE-4705-A1AC-8975E9A43AF7}" type="pres">
      <dgm:prSet presAssocID="{1E769D64-44D3-465C-ADBC-2E53504C8605}" presName="Name37" presStyleLbl="parChTrans1D3" presStyleIdx="1" presStyleCnt="6"/>
      <dgm:spPr/>
    </dgm:pt>
    <dgm:pt modelId="{6D4243A3-77E7-4E56-828C-3C898AD8CD04}" type="pres">
      <dgm:prSet presAssocID="{8B93A3E3-3C30-4BB8-BF50-D4A5E4AC97A2}" presName="hierRoot2" presStyleCnt="0">
        <dgm:presLayoutVars>
          <dgm:hierBranch val="init"/>
        </dgm:presLayoutVars>
      </dgm:prSet>
      <dgm:spPr/>
    </dgm:pt>
    <dgm:pt modelId="{04928C97-DC9E-46E9-9806-F5DA4ABBD532}" type="pres">
      <dgm:prSet presAssocID="{8B93A3E3-3C30-4BB8-BF50-D4A5E4AC97A2}" presName="rootComposite" presStyleCnt="0"/>
      <dgm:spPr/>
    </dgm:pt>
    <dgm:pt modelId="{A4A8F468-C7F2-4156-9396-D2193640A4E2}" type="pres">
      <dgm:prSet presAssocID="{8B93A3E3-3C30-4BB8-BF50-D4A5E4AC97A2}" presName="rootText" presStyleLbl="node3" presStyleIdx="1" presStyleCnt="5" custScaleX="71894" custScaleY="29953" custLinFactNeighborX="1364" custLinFactNeighborY="-18175">
        <dgm:presLayoutVars>
          <dgm:chPref val="3"/>
        </dgm:presLayoutVars>
      </dgm:prSet>
      <dgm:spPr/>
    </dgm:pt>
    <dgm:pt modelId="{0C472B6E-6F8E-458E-9DD2-F156000CB09B}" type="pres">
      <dgm:prSet presAssocID="{8B93A3E3-3C30-4BB8-BF50-D4A5E4AC97A2}" presName="rootConnector" presStyleLbl="node3" presStyleIdx="1" presStyleCnt="5"/>
      <dgm:spPr/>
    </dgm:pt>
    <dgm:pt modelId="{E1765510-356C-42C8-93D3-4EB92CF8A3DF}" type="pres">
      <dgm:prSet presAssocID="{8B93A3E3-3C30-4BB8-BF50-D4A5E4AC97A2}" presName="hierChild4" presStyleCnt="0"/>
      <dgm:spPr/>
    </dgm:pt>
    <dgm:pt modelId="{70783309-2893-4806-872F-0EBAD4C96D4F}" type="pres">
      <dgm:prSet presAssocID="{8B93A3E3-3C30-4BB8-BF50-D4A5E4AC97A2}" presName="hierChild5" presStyleCnt="0"/>
      <dgm:spPr/>
    </dgm:pt>
    <dgm:pt modelId="{7336406B-55DB-4A6D-96F7-4FD33F16458F}" type="pres">
      <dgm:prSet presAssocID="{8FCFD3BC-F7B2-4CF9-AEDA-73D002C33790}" presName="Name111" presStyleLbl="parChTrans1D4" presStyleIdx="0" presStyleCnt="5"/>
      <dgm:spPr/>
    </dgm:pt>
    <dgm:pt modelId="{DA971B5D-E2C2-4103-BF77-7007C41B4726}" type="pres">
      <dgm:prSet presAssocID="{2E868253-0243-415A-9F55-398753FB9EAC}" presName="hierRoot3" presStyleCnt="0">
        <dgm:presLayoutVars>
          <dgm:hierBranch val="init"/>
        </dgm:presLayoutVars>
      </dgm:prSet>
      <dgm:spPr/>
    </dgm:pt>
    <dgm:pt modelId="{BCA08B96-98DA-4FB0-AD90-832F485630C2}" type="pres">
      <dgm:prSet presAssocID="{2E868253-0243-415A-9F55-398753FB9EAC}" presName="rootComposite3" presStyleCnt="0"/>
      <dgm:spPr/>
    </dgm:pt>
    <dgm:pt modelId="{1CB982BB-C851-4F1A-AD30-CD14D93B17C4}" type="pres">
      <dgm:prSet presAssocID="{2E868253-0243-415A-9F55-398753FB9EAC}" presName="rootText3" presStyleLbl="asst3" presStyleIdx="0" presStyleCnt="5" custScaleX="73698" custScaleY="41296" custLinFactNeighborX="6221" custLinFactNeighborY="-37328">
        <dgm:presLayoutVars>
          <dgm:chPref val="3"/>
        </dgm:presLayoutVars>
      </dgm:prSet>
      <dgm:spPr/>
    </dgm:pt>
    <dgm:pt modelId="{E9C54E8D-CD47-4A8B-8F64-5A0753CDBE92}" type="pres">
      <dgm:prSet presAssocID="{2E868253-0243-415A-9F55-398753FB9EAC}" presName="rootConnector3" presStyleLbl="asst3" presStyleIdx="0" presStyleCnt="5"/>
      <dgm:spPr/>
    </dgm:pt>
    <dgm:pt modelId="{42E777F4-F391-44D1-B6D8-F989429AE25B}" type="pres">
      <dgm:prSet presAssocID="{2E868253-0243-415A-9F55-398753FB9EAC}" presName="hierChild6" presStyleCnt="0"/>
      <dgm:spPr/>
    </dgm:pt>
    <dgm:pt modelId="{B2A5B8FA-8D96-48ED-B7F2-82111D779566}" type="pres">
      <dgm:prSet presAssocID="{2E868253-0243-415A-9F55-398753FB9EAC}" presName="hierChild7" presStyleCnt="0"/>
      <dgm:spPr/>
    </dgm:pt>
    <dgm:pt modelId="{0A30F371-046F-4BB1-A40B-07CB5754A331}" type="pres">
      <dgm:prSet presAssocID="{ECA2D6A1-7332-4D6D-8C69-43CFDD357572}" presName="hierChild5" presStyleCnt="0"/>
      <dgm:spPr/>
    </dgm:pt>
    <dgm:pt modelId="{1975F182-5F64-471D-B1F1-3F1ACD62FB50}" type="pres">
      <dgm:prSet presAssocID="{06A9529F-7ADF-4961-8FD3-3F7BB7F9BCA7}" presName="Name37" presStyleLbl="parChTrans1D2" presStyleIdx="1" presStyleCnt="6"/>
      <dgm:spPr/>
    </dgm:pt>
    <dgm:pt modelId="{BD084A8D-E37E-4753-974C-76175078209F}" type="pres">
      <dgm:prSet presAssocID="{9DBC27DC-B0BD-4718-AE1C-752FA31F604D}" presName="hierRoot2" presStyleCnt="0">
        <dgm:presLayoutVars>
          <dgm:hierBranch val="init"/>
        </dgm:presLayoutVars>
      </dgm:prSet>
      <dgm:spPr/>
    </dgm:pt>
    <dgm:pt modelId="{C94341E6-8242-4A36-9A88-52547FD5E58C}" type="pres">
      <dgm:prSet presAssocID="{9DBC27DC-B0BD-4718-AE1C-752FA31F604D}" presName="rootComposite" presStyleCnt="0"/>
      <dgm:spPr/>
    </dgm:pt>
    <dgm:pt modelId="{95B0DE48-BEE3-4B37-B519-24714FD80118}" type="pres">
      <dgm:prSet presAssocID="{9DBC27DC-B0BD-4718-AE1C-752FA31F604D}" presName="rootText" presStyleLbl="node2" presStyleIdx="1" presStyleCnt="4" custScaleX="29798" custScaleY="34448">
        <dgm:presLayoutVars>
          <dgm:chPref val="3"/>
        </dgm:presLayoutVars>
      </dgm:prSet>
      <dgm:spPr/>
    </dgm:pt>
    <dgm:pt modelId="{2F6E0F3A-0719-42BC-B4F5-E8EA00E68319}" type="pres">
      <dgm:prSet presAssocID="{9DBC27DC-B0BD-4718-AE1C-752FA31F604D}" presName="rootConnector" presStyleLbl="node2" presStyleIdx="1" presStyleCnt="4"/>
      <dgm:spPr/>
    </dgm:pt>
    <dgm:pt modelId="{1907CA46-3B22-4264-A10F-B039E0552DED}" type="pres">
      <dgm:prSet presAssocID="{9DBC27DC-B0BD-4718-AE1C-752FA31F604D}" presName="hierChild4" presStyleCnt="0"/>
      <dgm:spPr/>
    </dgm:pt>
    <dgm:pt modelId="{6D3C6320-6BC5-47A2-8C3D-E2C60A6501F3}" type="pres">
      <dgm:prSet presAssocID="{81E6FD95-A44A-4EAF-98D3-7F7FF4573F52}" presName="Name37" presStyleLbl="parChTrans1D3" presStyleIdx="2" presStyleCnt="6"/>
      <dgm:spPr/>
    </dgm:pt>
    <dgm:pt modelId="{9C7DB007-8344-4F3F-BFAA-7B44E90EB0B7}" type="pres">
      <dgm:prSet presAssocID="{58B76C91-DAFF-435C-AAED-75CCDAC573C1}" presName="hierRoot2" presStyleCnt="0">
        <dgm:presLayoutVars>
          <dgm:hierBranch val="init"/>
        </dgm:presLayoutVars>
      </dgm:prSet>
      <dgm:spPr/>
    </dgm:pt>
    <dgm:pt modelId="{4B2BF71E-39D1-4472-98F2-11A665D02477}" type="pres">
      <dgm:prSet presAssocID="{58B76C91-DAFF-435C-AAED-75CCDAC573C1}" presName="rootComposite" presStyleCnt="0"/>
      <dgm:spPr/>
    </dgm:pt>
    <dgm:pt modelId="{0E607C8D-8D92-4275-86E0-64175BAC8953}" type="pres">
      <dgm:prSet presAssocID="{58B76C91-DAFF-435C-AAED-75CCDAC573C1}" presName="rootText" presStyleLbl="node3" presStyleIdx="2" presStyleCnt="5" custScaleX="63305" custScaleY="24353">
        <dgm:presLayoutVars>
          <dgm:chPref val="3"/>
        </dgm:presLayoutVars>
      </dgm:prSet>
      <dgm:spPr/>
    </dgm:pt>
    <dgm:pt modelId="{900E49EB-2A4B-4026-9D15-4FEC442668A1}" type="pres">
      <dgm:prSet presAssocID="{58B76C91-DAFF-435C-AAED-75CCDAC573C1}" presName="rootConnector" presStyleLbl="node3" presStyleIdx="2" presStyleCnt="5"/>
      <dgm:spPr/>
    </dgm:pt>
    <dgm:pt modelId="{E8F1DE64-E189-47A7-B4A4-6AFA0319EE7F}" type="pres">
      <dgm:prSet presAssocID="{58B76C91-DAFF-435C-AAED-75CCDAC573C1}" presName="hierChild4" presStyleCnt="0"/>
      <dgm:spPr/>
    </dgm:pt>
    <dgm:pt modelId="{067513CF-006B-490A-982F-47B9D95B04AA}" type="pres">
      <dgm:prSet presAssocID="{58B76C91-DAFF-435C-AAED-75CCDAC573C1}" presName="hierChild5" presStyleCnt="0"/>
      <dgm:spPr/>
    </dgm:pt>
    <dgm:pt modelId="{90FC76A3-27A7-4640-8CA2-F2528E0852B2}" type="pres">
      <dgm:prSet presAssocID="{DC530EDA-E7CF-4284-95ED-2B10C78E60A4}" presName="Name111" presStyleLbl="parChTrans1D4" presStyleIdx="1" presStyleCnt="5"/>
      <dgm:spPr/>
    </dgm:pt>
    <dgm:pt modelId="{1EC734A3-E903-45AF-B52A-85CFA7FB4E46}" type="pres">
      <dgm:prSet presAssocID="{965797F1-2826-4AEC-B6D2-22DAE80C83B0}" presName="hierRoot3" presStyleCnt="0">
        <dgm:presLayoutVars>
          <dgm:hierBranch val="init"/>
        </dgm:presLayoutVars>
      </dgm:prSet>
      <dgm:spPr/>
    </dgm:pt>
    <dgm:pt modelId="{A09CDFC2-F84F-4FE2-9C02-AC84DA0F2371}" type="pres">
      <dgm:prSet presAssocID="{965797F1-2826-4AEC-B6D2-22DAE80C83B0}" presName="rootComposite3" presStyleCnt="0"/>
      <dgm:spPr/>
    </dgm:pt>
    <dgm:pt modelId="{0AE17240-BB1C-4CA0-8298-AC246F232C7A}" type="pres">
      <dgm:prSet presAssocID="{965797F1-2826-4AEC-B6D2-22DAE80C83B0}" presName="rootText3" presStyleLbl="asst3" presStyleIdx="1" presStyleCnt="5" custScaleX="57536" custScaleY="32956" custLinFactNeighborX="-889" custLinFactNeighborY="-52437">
        <dgm:presLayoutVars>
          <dgm:chPref val="3"/>
        </dgm:presLayoutVars>
      </dgm:prSet>
      <dgm:spPr/>
    </dgm:pt>
    <dgm:pt modelId="{7FC5779D-60FC-4E4C-BC74-771F0DDDF341}" type="pres">
      <dgm:prSet presAssocID="{965797F1-2826-4AEC-B6D2-22DAE80C83B0}" presName="rootConnector3" presStyleLbl="asst3" presStyleIdx="1" presStyleCnt="5"/>
      <dgm:spPr/>
    </dgm:pt>
    <dgm:pt modelId="{3857A8FB-9160-4DD9-ADA1-61F30D653CD3}" type="pres">
      <dgm:prSet presAssocID="{965797F1-2826-4AEC-B6D2-22DAE80C83B0}" presName="hierChild6" presStyleCnt="0"/>
      <dgm:spPr/>
    </dgm:pt>
    <dgm:pt modelId="{12D0AAAB-2B9C-471B-A8A9-4EF18319D794}" type="pres">
      <dgm:prSet presAssocID="{965797F1-2826-4AEC-B6D2-22DAE80C83B0}" presName="hierChild7" presStyleCnt="0"/>
      <dgm:spPr/>
    </dgm:pt>
    <dgm:pt modelId="{2B09E8AE-F4B6-4390-9687-3E3653074B8A}" type="pres">
      <dgm:prSet presAssocID="{9DBC27DC-B0BD-4718-AE1C-752FA31F604D}" presName="hierChild5" presStyleCnt="0"/>
      <dgm:spPr/>
    </dgm:pt>
    <dgm:pt modelId="{428DB252-A56D-4DD8-89D6-C36D18A24979}" type="pres">
      <dgm:prSet presAssocID="{918CEF17-8433-47E9-A6FD-C7ED60B5066D}" presName="Name37" presStyleLbl="parChTrans1D2" presStyleIdx="2" presStyleCnt="6"/>
      <dgm:spPr/>
    </dgm:pt>
    <dgm:pt modelId="{83853ED0-C2DF-427F-8263-D5BF913EE809}" type="pres">
      <dgm:prSet presAssocID="{0CA72CFF-E4D0-4BDE-B8CA-8A3E256D8774}" presName="hierRoot2" presStyleCnt="0">
        <dgm:presLayoutVars>
          <dgm:hierBranch val="init"/>
        </dgm:presLayoutVars>
      </dgm:prSet>
      <dgm:spPr/>
    </dgm:pt>
    <dgm:pt modelId="{B7B1AFF6-2907-42EB-8DA5-7E18BB4EE30C}" type="pres">
      <dgm:prSet presAssocID="{0CA72CFF-E4D0-4BDE-B8CA-8A3E256D8774}" presName="rootComposite" presStyleCnt="0"/>
      <dgm:spPr/>
    </dgm:pt>
    <dgm:pt modelId="{D8AF7CEC-681C-4A8B-9A3D-1BF9BC194919}" type="pres">
      <dgm:prSet presAssocID="{0CA72CFF-E4D0-4BDE-B8CA-8A3E256D8774}" presName="rootText" presStyleLbl="node2" presStyleIdx="2" presStyleCnt="4" custScaleX="58147" custScaleY="37452">
        <dgm:presLayoutVars>
          <dgm:chPref val="3"/>
        </dgm:presLayoutVars>
      </dgm:prSet>
      <dgm:spPr/>
    </dgm:pt>
    <dgm:pt modelId="{3C8714F4-7266-4495-96A2-BBA0F1C5369E}" type="pres">
      <dgm:prSet presAssocID="{0CA72CFF-E4D0-4BDE-B8CA-8A3E256D8774}" presName="rootConnector" presStyleLbl="node2" presStyleIdx="2" presStyleCnt="4"/>
      <dgm:spPr/>
    </dgm:pt>
    <dgm:pt modelId="{94B77C0E-F07A-44B4-A285-1B3709DAFF11}" type="pres">
      <dgm:prSet presAssocID="{0CA72CFF-E4D0-4BDE-B8CA-8A3E256D8774}" presName="hierChild4" presStyleCnt="0"/>
      <dgm:spPr/>
    </dgm:pt>
    <dgm:pt modelId="{1D2A32A3-EB36-4BAC-913C-DEA3D43A9DD3}" type="pres">
      <dgm:prSet presAssocID="{089B5581-144F-43AB-ACC4-F7D3D5A04521}" presName="Name37" presStyleLbl="parChTrans1D3" presStyleIdx="3" presStyleCnt="6"/>
      <dgm:spPr/>
    </dgm:pt>
    <dgm:pt modelId="{630C03E9-34DD-46E0-8286-EC229D06410D}" type="pres">
      <dgm:prSet presAssocID="{8086042A-7D23-4E0C-A3EB-5477F5A69867}" presName="hierRoot2" presStyleCnt="0">
        <dgm:presLayoutVars>
          <dgm:hierBranch val="init"/>
        </dgm:presLayoutVars>
      </dgm:prSet>
      <dgm:spPr/>
    </dgm:pt>
    <dgm:pt modelId="{B325A3F1-3A8C-4D01-B610-A1EEF3D71D00}" type="pres">
      <dgm:prSet presAssocID="{8086042A-7D23-4E0C-A3EB-5477F5A69867}" presName="rootComposite" presStyleCnt="0"/>
      <dgm:spPr/>
    </dgm:pt>
    <dgm:pt modelId="{1872FFE9-F01C-456A-A51E-D449E1FD2523}" type="pres">
      <dgm:prSet presAssocID="{8086042A-7D23-4E0C-A3EB-5477F5A69867}" presName="rootText" presStyleLbl="node3" presStyleIdx="3" presStyleCnt="5" custScaleX="77973" custScaleY="31477">
        <dgm:presLayoutVars>
          <dgm:chPref val="3"/>
        </dgm:presLayoutVars>
      </dgm:prSet>
      <dgm:spPr/>
    </dgm:pt>
    <dgm:pt modelId="{DE0760B9-D9A3-48F4-8A4A-9F2A120F1531}" type="pres">
      <dgm:prSet presAssocID="{8086042A-7D23-4E0C-A3EB-5477F5A69867}" presName="rootConnector" presStyleLbl="node3" presStyleIdx="3" presStyleCnt="5"/>
      <dgm:spPr/>
    </dgm:pt>
    <dgm:pt modelId="{677F3563-A036-4665-8BC7-8ADD875D211D}" type="pres">
      <dgm:prSet presAssocID="{8086042A-7D23-4E0C-A3EB-5477F5A69867}" presName="hierChild4" presStyleCnt="0"/>
      <dgm:spPr/>
    </dgm:pt>
    <dgm:pt modelId="{F0D64AE4-0D6E-4EA0-8A02-D87644F9FE4C}" type="pres">
      <dgm:prSet presAssocID="{8086042A-7D23-4E0C-A3EB-5477F5A69867}" presName="hierChild5" presStyleCnt="0"/>
      <dgm:spPr/>
    </dgm:pt>
    <dgm:pt modelId="{D320F19C-87D0-4BD0-8F98-D44BF4953422}" type="pres">
      <dgm:prSet presAssocID="{4B588555-A514-4EC2-8DDE-2E2C7D0208F8}" presName="Name111" presStyleLbl="parChTrans1D4" presStyleIdx="2" presStyleCnt="5"/>
      <dgm:spPr/>
    </dgm:pt>
    <dgm:pt modelId="{E2BA324B-1219-4CDB-BB54-5D51037AFF43}" type="pres">
      <dgm:prSet presAssocID="{1F21CEE1-123E-4966-9111-4626F059D76D}" presName="hierRoot3" presStyleCnt="0">
        <dgm:presLayoutVars>
          <dgm:hierBranch val="init"/>
        </dgm:presLayoutVars>
      </dgm:prSet>
      <dgm:spPr/>
    </dgm:pt>
    <dgm:pt modelId="{22AC2976-77AE-4E08-8515-C7A10177BA1A}" type="pres">
      <dgm:prSet presAssocID="{1F21CEE1-123E-4966-9111-4626F059D76D}" presName="rootComposite3" presStyleCnt="0"/>
      <dgm:spPr/>
    </dgm:pt>
    <dgm:pt modelId="{A1852AC8-E0B0-4B95-B7BE-0406F1555F36}" type="pres">
      <dgm:prSet presAssocID="{1F21CEE1-123E-4966-9111-4626F059D76D}" presName="rootText3" presStyleLbl="asst3" presStyleIdx="2" presStyleCnt="5" custScaleX="29203" custScaleY="25487" custLinFactNeighborX="-1941" custLinFactNeighborY="-48439">
        <dgm:presLayoutVars>
          <dgm:chPref val="3"/>
        </dgm:presLayoutVars>
      </dgm:prSet>
      <dgm:spPr/>
    </dgm:pt>
    <dgm:pt modelId="{72047C1D-C1FC-4533-AF5A-3EE7C869378F}" type="pres">
      <dgm:prSet presAssocID="{1F21CEE1-123E-4966-9111-4626F059D76D}" presName="rootConnector3" presStyleLbl="asst3" presStyleIdx="2" presStyleCnt="5"/>
      <dgm:spPr/>
    </dgm:pt>
    <dgm:pt modelId="{D41A234F-B97F-49C7-99C7-AA224E88E650}" type="pres">
      <dgm:prSet presAssocID="{1F21CEE1-123E-4966-9111-4626F059D76D}" presName="hierChild6" presStyleCnt="0"/>
      <dgm:spPr/>
    </dgm:pt>
    <dgm:pt modelId="{E0F91B27-1B23-4A08-AF1C-83AB53D5ADFD}" type="pres">
      <dgm:prSet presAssocID="{1F21CEE1-123E-4966-9111-4626F059D76D}" presName="hierChild7" presStyleCnt="0"/>
      <dgm:spPr/>
    </dgm:pt>
    <dgm:pt modelId="{7044431C-849A-42A6-AEB0-8012F47349A5}" type="pres">
      <dgm:prSet presAssocID="{D1043E81-9C00-4F60-B897-208A837EB7C9}" presName="Name111" presStyleLbl="parChTrans1D4" presStyleIdx="3" presStyleCnt="5"/>
      <dgm:spPr/>
    </dgm:pt>
    <dgm:pt modelId="{B24CB983-6ECF-495F-972B-BCD12BDD0B9C}" type="pres">
      <dgm:prSet presAssocID="{596FF40C-85A3-4411-944F-98AF575513A0}" presName="hierRoot3" presStyleCnt="0">
        <dgm:presLayoutVars>
          <dgm:hierBranch val="init"/>
        </dgm:presLayoutVars>
      </dgm:prSet>
      <dgm:spPr/>
    </dgm:pt>
    <dgm:pt modelId="{D940D468-0B71-4B5E-A5CB-63671F0FCBAB}" type="pres">
      <dgm:prSet presAssocID="{596FF40C-85A3-4411-944F-98AF575513A0}" presName="rootComposite3" presStyleCnt="0"/>
      <dgm:spPr/>
    </dgm:pt>
    <dgm:pt modelId="{5B57B33D-D8D0-45DF-AD37-10B429452AC8}" type="pres">
      <dgm:prSet presAssocID="{596FF40C-85A3-4411-944F-98AF575513A0}" presName="rootText3" presStyleLbl="asst3" presStyleIdx="3" presStyleCnt="5" custScaleX="47063" custScaleY="28104" custLinFactNeighborX="-32401" custLinFactNeighborY="-49093">
        <dgm:presLayoutVars>
          <dgm:chPref val="3"/>
        </dgm:presLayoutVars>
      </dgm:prSet>
      <dgm:spPr/>
    </dgm:pt>
    <dgm:pt modelId="{52FD650A-7672-4708-8494-B7A8DE644652}" type="pres">
      <dgm:prSet presAssocID="{596FF40C-85A3-4411-944F-98AF575513A0}" presName="rootConnector3" presStyleLbl="asst3" presStyleIdx="3" presStyleCnt="5"/>
      <dgm:spPr/>
    </dgm:pt>
    <dgm:pt modelId="{3E849A8B-B43B-43EF-A000-E566267B1A53}" type="pres">
      <dgm:prSet presAssocID="{596FF40C-85A3-4411-944F-98AF575513A0}" presName="hierChild6" presStyleCnt="0"/>
      <dgm:spPr/>
    </dgm:pt>
    <dgm:pt modelId="{5FFB82F0-7F9A-4056-A9CD-18B201C97904}" type="pres">
      <dgm:prSet presAssocID="{596FF40C-85A3-4411-944F-98AF575513A0}" presName="hierChild7" presStyleCnt="0"/>
      <dgm:spPr/>
    </dgm:pt>
    <dgm:pt modelId="{1C6C5E1C-DAF6-4047-874E-AC5FA372F4A6}" type="pres">
      <dgm:prSet presAssocID="{0CA72CFF-E4D0-4BDE-B8CA-8A3E256D8774}" presName="hierChild5" presStyleCnt="0"/>
      <dgm:spPr/>
    </dgm:pt>
    <dgm:pt modelId="{E43FFE76-7F6F-4138-B460-CD66DFE84979}" type="pres">
      <dgm:prSet presAssocID="{AA3C28F7-8DE0-4505-BA67-F6650A905693}" presName="Name37" presStyleLbl="parChTrans1D2" presStyleIdx="3" presStyleCnt="6"/>
      <dgm:spPr/>
    </dgm:pt>
    <dgm:pt modelId="{28E6F722-7FB5-4821-9AD1-94F19F50930B}" type="pres">
      <dgm:prSet presAssocID="{A337CA7F-2FB8-47AB-B63A-21055E2E9A70}" presName="hierRoot2" presStyleCnt="0">
        <dgm:presLayoutVars>
          <dgm:hierBranch val="init"/>
        </dgm:presLayoutVars>
      </dgm:prSet>
      <dgm:spPr/>
    </dgm:pt>
    <dgm:pt modelId="{5396F70A-7663-4C63-BC2B-3C61B9D9355E}" type="pres">
      <dgm:prSet presAssocID="{A337CA7F-2FB8-47AB-B63A-21055E2E9A70}" presName="rootComposite" presStyleCnt="0"/>
      <dgm:spPr/>
    </dgm:pt>
    <dgm:pt modelId="{01B8747A-239A-46E7-93C8-ABC7C452B82E}" type="pres">
      <dgm:prSet presAssocID="{A337CA7F-2FB8-47AB-B63A-21055E2E9A70}" presName="rootText" presStyleLbl="node2" presStyleIdx="3" presStyleCnt="4" custScaleX="51200" custScaleY="35950">
        <dgm:presLayoutVars>
          <dgm:chPref val="3"/>
        </dgm:presLayoutVars>
      </dgm:prSet>
      <dgm:spPr/>
    </dgm:pt>
    <dgm:pt modelId="{A49039EF-3CE8-4258-905B-B06B589C9189}" type="pres">
      <dgm:prSet presAssocID="{A337CA7F-2FB8-47AB-B63A-21055E2E9A70}" presName="rootConnector" presStyleLbl="node2" presStyleIdx="3" presStyleCnt="4"/>
      <dgm:spPr/>
    </dgm:pt>
    <dgm:pt modelId="{58954CC1-4FDB-4172-8942-F2CD8AC906E0}" type="pres">
      <dgm:prSet presAssocID="{A337CA7F-2FB8-47AB-B63A-21055E2E9A70}" presName="hierChild4" presStyleCnt="0"/>
      <dgm:spPr/>
    </dgm:pt>
    <dgm:pt modelId="{0DA3305F-BF20-401D-A300-A21F6C1B29B2}" type="pres">
      <dgm:prSet presAssocID="{3C45EE63-307A-4E0D-A3C6-70C5CFF64CAF}" presName="Name37" presStyleLbl="parChTrans1D3" presStyleIdx="4" presStyleCnt="6"/>
      <dgm:spPr/>
    </dgm:pt>
    <dgm:pt modelId="{0A7BD4F9-D6A7-416F-AFB1-3829BECA010E}" type="pres">
      <dgm:prSet presAssocID="{37AB9D1C-2FB6-4BA8-83D4-2976BE867DDD}" presName="hierRoot2" presStyleCnt="0">
        <dgm:presLayoutVars>
          <dgm:hierBranch val="init"/>
        </dgm:presLayoutVars>
      </dgm:prSet>
      <dgm:spPr/>
    </dgm:pt>
    <dgm:pt modelId="{C1962A0C-2C72-4BDB-8D30-1B275960E3D7}" type="pres">
      <dgm:prSet presAssocID="{37AB9D1C-2FB6-4BA8-83D4-2976BE867DDD}" presName="rootComposite" presStyleCnt="0"/>
      <dgm:spPr/>
    </dgm:pt>
    <dgm:pt modelId="{86460FFD-B2B8-4102-9122-EC48AB4CFF10}" type="pres">
      <dgm:prSet presAssocID="{37AB9D1C-2FB6-4BA8-83D4-2976BE867DDD}" presName="rootText" presStyleLbl="node3" presStyleIdx="4" presStyleCnt="5" custScaleX="94544" custScaleY="50285">
        <dgm:presLayoutVars>
          <dgm:chPref val="3"/>
        </dgm:presLayoutVars>
      </dgm:prSet>
      <dgm:spPr/>
    </dgm:pt>
    <dgm:pt modelId="{8C591FD8-02D8-4B89-8893-342759B88990}" type="pres">
      <dgm:prSet presAssocID="{37AB9D1C-2FB6-4BA8-83D4-2976BE867DDD}" presName="rootConnector" presStyleLbl="node3" presStyleIdx="4" presStyleCnt="5"/>
      <dgm:spPr/>
    </dgm:pt>
    <dgm:pt modelId="{2547C575-FCE5-49FD-9D00-AC3F57C561DA}" type="pres">
      <dgm:prSet presAssocID="{37AB9D1C-2FB6-4BA8-83D4-2976BE867DDD}" presName="hierChild4" presStyleCnt="0"/>
      <dgm:spPr/>
    </dgm:pt>
    <dgm:pt modelId="{356E408A-6C24-4CC9-94FA-F2F333605A8B}" type="pres">
      <dgm:prSet presAssocID="{37AB9D1C-2FB6-4BA8-83D4-2976BE867DDD}" presName="hierChild5" presStyleCnt="0"/>
      <dgm:spPr/>
    </dgm:pt>
    <dgm:pt modelId="{7ED917E9-2A40-4998-A7ED-5193224F403B}" type="pres">
      <dgm:prSet presAssocID="{EA3D3522-51D6-4D70-9D14-B7A2A30F0B40}" presName="Name111" presStyleLbl="parChTrans1D4" presStyleIdx="4" presStyleCnt="5"/>
      <dgm:spPr/>
    </dgm:pt>
    <dgm:pt modelId="{41BD59DA-7A4A-4C24-B84A-24DDB9810B96}" type="pres">
      <dgm:prSet presAssocID="{97C4C2EB-3D80-4096-9A5B-64D6ADFF28C2}" presName="hierRoot3" presStyleCnt="0">
        <dgm:presLayoutVars>
          <dgm:hierBranch val="init"/>
        </dgm:presLayoutVars>
      </dgm:prSet>
      <dgm:spPr/>
    </dgm:pt>
    <dgm:pt modelId="{79B9030B-4B50-47D8-99FC-1E0D8A3B5EF1}" type="pres">
      <dgm:prSet presAssocID="{97C4C2EB-3D80-4096-9A5B-64D6ADFF28C2}" presName="rootComposite3" presStyleCnt="0"/>
      <dgm:spPr/>
    </dgm:pt>
    <dgm:pt modelId="{BDA4B269-EB27-4E11-A519-425A7AC9A7B6}" type="pres">
      <dgm:prSet presAssocID="{97C4C2EB-3D80-4096-9A5B-64D6ADFF28C2}" presName="rootText3" presStyleLbl="asst3" presStyleIdx="4" presStyleCnt="5" custScaleX="43517" custScaleY="41759" custLinFactNeighborX="4817" custLinFactNeighborY="-44721">
        <dgm:presLayoutVars>
          <dgm:chPref val="3"/>
        </dgm:presLayoutVars>
      </dgm:prSet>
      <dgm:spPr/>
    </dgm:pt>
    <dgm:pt modelId="{3FB86309-EFA5-4454-9E08-8C23A605C2C7}" type="pres">
      <dgm:prSet presAssocID="{97C4C2EB-3D80-4096-9A5B-64D6ADFF28C2}" presName="rootConnector3" presStyleLbl="asst3" presStyleIdx="4" presStyleCnt="5"/>
      <dgm:spPr/>
    </dgm:pt>
    <dgm:pt modelId="{847F8793-0143-48B2-AA0C-ECA76CF48AFC}" type="pres">
      <dgm:prSet presAssocID="{97C4C2EB-3D80-4096-9A5B-64D6ADFF28C2}" presName="hierChild6" presStyleCnt="0"/>
      <dgm:spPr/>
    </dgm:pt>
    <dgm:pt modelId="{D9DC72A8-B41F-4556-B3B6-5317AB7FFE38}" type="pres">
      <dgm:prSet presAssocID="{97C4C2EB-3D80-4096-9A5B-64D6ADFF28C2}" presName="hierChild7" presStyleCnt="0"/>
      <dgm:spPr/>
    </dgm:pt>
    <dgm:pt modelId="{812D81F7-13B9-4A02-B4CC-57D6BDA1FFF8}" type="pres">
      <dgm:prSet presAssocID="{A337CA7F-2FB8-47AB-B63A-21055E2E9A70}" presName="hierChild5" presStyleCnt="0"/>
      <dgm:spPr/>
    </dgm:pt>
    <dgm:pt modelId="{36A9624C-9FD3-4C09-AAA3-ED8F709E12CD}" type="pres">
      <dgm:prSet presAssocID="{5C9C60D8-2EDE-4BC8-B1DF-B00A4DD007F3}" presName="hierChild3" presStyleCnt="0"/>
      <dgm:spPr/>
    </dgm:pt>
    <dgm:pt modelId="{C7524D0B-0DF2-45CF-92C2-05B8AF143E55}" type="pres">
      <dgm:prSet presAssocID="{A08CED67-B73A-4743-A175-3271AEB24AB9}" presName="Name111" presStyleLbl="parChTrans1D2" presStyleIdx="4" presStyleCnt="6"/>
      <dgm:spPr/>
    </dgm:pt>
    <dgm:pt modelId="{30DD6B37-998C-4E1B-A62F-C5612FC0F33C}" type="pres">
      <dgm:prSet presAssocID="{1C7BA59F-31D6-42C9-BA0F-3D62DF77D5A9}" presName="hierRoot3" presStyleCnt="0">
        <dgm:presLayoutVars>
          <dgm:hierBranch val="init"/>
        </dgm:presLayoutVars>
      </dgm:prSet>
      <dgm:spPr/>
    </dgm:pt>
    <dgm:pt modelId="{2B4A6F30-C850-4058-8D60-0933596B6ED8}" type="pres">
      <dgm:prSet presAssocID="{1C7BA59F-31D6-42C9-BA0F-3D62DF77D5A9}" presName="rootComposite3" presStyleCnt="0"/>
      <dgm:spPr/>
    </dgm:pt>
    <dgm:pt modelId="{E22BACAD-3065-4EFC-A7C0-ED07BD602FE8}" type="pres">
      <dgm:prSet presAssocID="{1C7BA59F-31D6-42C9-BA0F-3D62DF77D5A9}" presName="rootText3" presStyleLbl="asst1" presStyleIdx="0" presStyleCnt="3" custScaleX="75070" custScaleY="61057">
        <dgm:presLayoutVars>
          <dgm:chPref val="3"/>
        </dgm:presLayoutVars>
      </dgm:prSet>
      <dgm:spPr/>
    </dgm:pt>
    <dgm:pt modelId="{20766051-7477-4D83-BFE1-3C6D8F26CEB9}" type="pres">
      <dgm:prSet presAssocID="{1C7BA59F-31D6-42C9-BA0F-3D62DF77D5A9}" presName="rootConnector3" presStyleLbl="asst1" presStyleIdx="0" presStyleCnt="3"/>
      <dgm:spPr/>
    </dgm:pt>
    <dgm:pt modelId="{FFBC6FCA-7578-4136-9A12-897FD8DAC2F8}" type="pres">
      <dgm:prSet presAssocID="{1C7BA59F-31D6-42C9-BA0F-3D62DF77D5A9}" presName="hierChild6" presStyleCnt="0"/>
      <dgm:spPr/>
    </dgm:pt>
    <dgm:pt modelId="{4B4FDC3E-E1EC-4BD1-8334-52C294D5F97B}" type="pres">
      <dgm:prSet presAssocID="{1C7BA59F-31D6-42C9-BA0F-3D62DF77D5A9}" presName="hierChild7" presStyleCnt="0"/>
      <dgm:spPr/>
    </dgm:pt>
    <dgm:pt modelId="{5AE5FEE8-D67F-4C5C-B8D4-E06C90C4A5C3}" type="pres">
      <dgm:prSet presAssocID="{F35A6D3D-E4A8-4D1E-9EB5-FAF1E9ED9176}" presName="Name111" presStyleLbl="parChTrans1D2" presStyleIdx="5" presStyleCnt="6"/>
      <dgm:spPr/>
    </dgm:pt>
    <dgm:pt modelId="{F757641E-75C2-469A-A3EA-E549FCF731BA}" type="pres">
      <dgm:prSet presAssocID="{97555C0E-67CF-4D98-A94B-9BE35B5E072E}" presName="hierRoot3" presStyleCnt="0">
        <dgm:presLayoutVars>
          <dgm:hierBranch val="init"/>
        </dgm:presLayoutVars>
      </dgm:prSet>
      <dgm:spPr/>
    </dgm:pt>
    <dgm:pt modelId="{7892896F-DF88-4421-AFAD-E1EB19F14A67}" type="pres">
      <dgm:prSet presAssocID="{97555C0E-67CF-4D98-A94B-9BE35B5E072E}" presName="rootComposite3" presStyleCnt="0"/>
      <dgm:spPr/>
    </dgm:pt>
    <dgm:pt modelId="{56E99478-3216-4431-B68F-7E7DD0407594}" type="pres">
      <dgm:prSet presAssocID="{97555C0E-67CF-4D98-A94B-9BE35B5E072E}" presName="rootText3" presStyleLbl="asst1" presStyleIdx="1" presStyleCnt="3" custScaleX="84127" custScaleY="55725">
        <dgm:presLayoutVars>
          <dgm:chPref val="3"/>
        </dgm:presLayoutVars>
      </dgm:prSet>
      <dgm:spPr/>
    </dgm:pt>
    <dgm:pt modelId="{556AE9F8-6633-4AED-8B06-317105D8B49B}" type="pres">
      <dgm:prSet presAssocID="{97555C0E-67CF-4D98-A94B-9BE35B5E072E}" presName="rootConnector3" presStyleLbl="asst1" presStyleIdx="1" presStyleCnt="3"/>
      <dgm:spPr/>
    </dgm:pt>
    <dgm:pt modelId="{4238E5F1-6B7C-4CBD-8219-3E14C51D8B6D}" type="pres">
      <dgm:prSet presAssocID="{97555C0E-67CF-4D98-A94B-9BE35B5E072E}" presName="hierChild6" presStyleCnt="0"/>
      <dgm:spPr/>
    </dgm:pt>
    <dgm:pt modelId="{9478AFDA-142D-4A53-BEDF-52E5F5E09C3C}" type="pres">
      <dgm:prSet presAssocID="{97555C0E-67CF-4D98-A94B-9BE35B5E072E}" presName="hierChild7" presStyleCnt="0"/>
      <dgm:spPr/>
    </dgm:pt>
    <dgm:pt modelId="{DA4B8EDB-3EFE-47CE-B9AA-4BB239130BEA}" type="pres">
      <dgm:prSet presAssocID="{0FEC4E62-87F9-411F-ADAC-AB279300E5BE}" presName="Name111" presStyleLbl="parChTrans1D3" presStyleIdx="5" presStyleCnt="6"/>
      <dgm:spPr/>
    </dgm:pt>
    <dgm:pt modelId="{36FCD29A-54A4-4375-816B-A6423EFC8398}" type="pres">
      <dgm:prSet presAssocID="{E118C14C-2F41-4A3B-BA0C-C37DD3EBCC34}" presName="hierRoot3" presStyleCnt="0">
        <dgm:presLayoutVars>
          <dgm:hierBranch val="init"/>
        </dgm:presLayoutVars>
      </dgm:prSet>
      <dgm:spPr/>
    </dgm:pt>
    <dgm:pt modelId="{FC55D496-7766-4227-A8CB-3E68981AF38D}" type="pres">
      <dgm:prSet presAssocID="{E118C14C-2F41-4A3B-BA0C-C37DD3EBCC34}" presName="rootComposite3" presStyleCnt="0"/>
      <dgm:spPr/>
    </dgm:pt>
    <dgm:pt modelId="{8C149ACC-5002-472C-9FF4-FFE5A8151A3B}" type="pres">
      <dgm:prSet presAssocID="{E118C14C-2F41-4A3B-BA0C-C37DD3EBCC34}" presName="rootText3" presStyleLbl="asst1" presStyleIdx="2" presStyleCnt="3" custScaleX="52991" custScaleY="38324" custLinFactX="1101" custLinFactNeighborX="100000" custLinFactNeighborY="-73645">
        <dgm:presLayoutVars>
          <dgm:chPref val="3"/>
        </dgm:presLayoutVars>
      </dgm:prSet>
      <dgm:spPr/>
    </dgm:pt>
    <dgm:pt modelId="{B5735733-6F52-4D89-B485-F9FF3B853789}" type="pres">
      <dgm:prSet presAssocID="{E118C14C-2F41-4A3B-BA0C-C37DD3EBCC34}" presName="rootConnector3" presStyleLbl="asst1" presStyleIdx="2" presStyleCnt="3"/>
      <dgm:spPr/>
    </dgm:pt>
    <dgm:pt modelId="{93D44AE0-D527-4985-ACEF-EC13540C425A}" type="pres">
      <dgm:prSet presAssocID="{E118C14C-2F41-4A3B-BA0C-C37DD3EBCC34}" presName="hierChild6" presStyleCnt="0"/>
      <dgm:spPr/>
    </dgm:pt>
    <dgm:pt modelId="{8D470E1B-BAA9-42C1-A2AC-CFB1C1D3837E}" type="pres">
      <dgm:prSet presAssocID="{E118C14C-2F41-4A3B-BA0C-C37DD3EBCC34}" presName="hierChild7" presStyleCnt="0"/>
      <dgm:spPr/>
    </dgm:pt>
  </dgm:ptLst>
  <dgm:cxnLst>
    <dgm:cxn modelId="{5E6C2B05-B9A1-437A-AA1C-3737A78AD24E}" type="presOf" srcId="{0CA72CFF-E4D0-4BDE-B8CA-8A3E256D8774}" destId="{3C8714F4-7266-4495-96A2-BBA0F1C5369E}" srcOrd="1" destOrd="0" presId="urn:microsoft.com/office/officeart/2005/8/layout/orgChart1"/>
    <dgm:cxn modelId="{DEE0CA05-6B17-4373-8814-BBD467B0768B}" type="presOf" srcId="{1C7BA59F-31D6-42C9-BA0F-3D62DF77D5A9}" destId="{20766051-7477-4D83-BFE1-3C6D8F26CEB9}" srcOrd="1" destOrd="0" presId="urn:microsoft.com/office/officeart/2005/8/layout/orgChart1"/>
    <dgm:cxn modelId="{C3450606-6402-40DC-BA8B-9016D3533427}" type="presOf" srcId="{8FCFD3BC-F7B2-4CF9-AEDA-73D002C33790}" destId="{7336406B-55DB-4A6D-96F7-4FD33F16458F}" srcOrd="0" destOrd="0" presId="urn:microsoft.com/office/officeart/2005/8/layout/orgChart1"/>
    <dgm:cxn modelId="{2C5EDE08-2ACF-4A4C-A858-2AB710C4C468}" type="presOf" srcId="{37AB9D1C-2FB6-4BA8-83D4-2976BE867DDD}" destId="{8C591FD8-02D8-4B89-8893-342759B88990}" srcOrd="1" destOrd="0" presId="urn:microsoft.com/office/officeart/2005/8/layout/orgChart1"/>
    <dgm:cxn modelId="{2705AC0F-B385-42D1-A695-3F5B3BD77BC7}" type="presOf" srcId="{2E868253-0243-415A-9F55-398753FB9EAC}" destId="{E9C54E8D-CD47-4A8B-8F64-5A0753CDBE92}" srcOrd="1" destOrd="0" presId="urn:microsoft.com/office/officeart/2005/8/layout/orgChart1"/>
    <dgm:cxn modelId="{4593E515-7F58-49D6-B002-52D26EDB93B5}" type="presOf" srcId="{8086042A-7D23-4E0C-A3EB-5477F5A69867}" destId="{DE0760B9-D9A3-48F4-8A4A-9F2A120F1531}" srcOrd="1" destOrd="0" presId="urn:microsoft.com/office/officeart/2005/8/layout/orgChart1"/>
    <dgm:cxn modelId="{44570617-ECED-43F5-8278-FCEE7B8C7B18}" type="presOf" srcId="{0CA72CFF-E4D0-4BDE-B8CA-8A3E256D8774}" destId="{D8AF7CEC-681C-4A8B-9A3D-1BF9BC194919}" srcOrd="0" destOrd="0" presId="urn:microsoft.com/office/officeart/2005/8/layout/orgChart1"/>
    <dgm:cxn modelId="{084E3F17-0EB6-4EA4-93FB-BF273F79BE74}" type="presOf" srcId="{918CEF17-8433-47E9-A6FD-C7ED60B5066D}" destId="{428DB252-A56D-4DD8-89D6-C36D18A24979}" srcOrd="0" destOrd="0" presId="urn:microsoft.com/office/officeart/2005/8/layout/orgChart1"/>
    <dgm:cxn modelId="{C3B0AC18-E0C3-4298-86A4-B728402095E9}" srcId="{37AB9D1C-2FB6-4BA8-83D4-2976BE867DDD}" destId="{97C4C2EB-3D80-4096-9A5B-64D6ADFF28C2}" srcOrd="0" destOrd="0" parTransId="{EA3D3522-51D6-4D70-9D14-B7A2A30F0B40}" sibTransId="{690FA7D6-3F68-41ED-9470-E952FAB3262B}"/>
    <dgm:cxn modelId="{BBF2A819-537C-45F9-98D3-F9D743967E23}" srcId="{8086042A-7D23-4E0C-A3EB-5477F5A69867}" destId="{1F21CEE1-123E-4966-9111-4626F059D76D}" srcOrd="0" destOrd="0" parTransId="{4B588555-A514-4EC2-8DDE-2E2C7D0208F8}" sibTransId="{1982D5B7-DF7F-4267-8086-6B99FDF795B1}"/>
    <dgm:cxn modelId="{8A2EDE19-B772-4F06-8C6C-0900A0EF6C22}" type="presOf" srcId="{6A564118-DDB2-41B5-88D1-CD581924F2EA}" destId="{CBBA4CFD-489D-4749-A466-0A99FCD6C41B}" srcOrd="0" destOrd="0" presId="urn:microsoft.com/office/officeart/2005/8/layout/orgChart1"/>
    <dgm:cxn modelId="{0F0BDA1B-1F10-4F19-8FB0-A8FEB2C65C8B}" type="presOf" srcId="{DC530EDA-E7CF-4284-95ED-2B10C78E60A4}" destId="{90FC76A3-27A7-4640-8CA2-F2528E0852B2}" srcOrd="0" destOrd="0" presId="urn:microsoft.com/office/officeart/2005/8/layout/orgChart1"/>
    <dgm:cxn modelId="{F3B43F1C-7D5E-4AD3-B8E4-EEE722411563}" type="presOf" srcId="{0FEC4E62-87F9-411F-ADAC-AB279300E5BE}" destId="{DA4B8EDB-3EFE-47CE-B9AA-4BB239130BEA}" srcOrd="0" destOrd="0" presId="urn:microsoft.com/office/officeart/2005/8/layout/orgChart1"/>
    <dgm:cxn modelId="{ADF5FF21-CF49-473A-AB30-E4F1FBB1CEA6}" type="presOf" srcId="{965797F1-2826-4AEC-B6D2-22DAE80C83B0}" destId="{7FC5779D-60FC-4E4C-BC74-771F0DDDF341}" srcOrd="1" destOrd="0" presId="urn:microsoft.com/office/officeart/2005/8/layout/orgChart1"/>
    <dgm:cxn modelId="{AAFD4E25-DC4E-43BE-A1D0-4DF8000152EC}" type="presOf" srcId="{97555C0E-67CF-4D98-A94B-9BE35B5E072E}" destId="{56E99478-3216-4431-B68F-7E7DD0407594}" srcOrd="0" destOrd="0" presId="urn:microsoft.com/office/officeart/2005/8/layout/orgChart1"/>
    <dgm:cxn modelId="{9F0CEB25-DB46-4A25-A96F-BE92FAD156CE}" srcId="{5C9C60D8-2EDE-4BC8-B1DF-B00A4DD007F3}" destId="{9DBC27DC-B0BD-4718-AE1C-752FA31F604D}" srcOrd="3" destOrd="0" parTransId="{06A9529F-7ADF-4961-8FD3-3F7BB7F9BCA7}" sibTransId="{99FD9105-2D57-4FC8-882A-63B97D243CD4}"/>
    <dgm:cxn modelId="{119E5F28-23D5-4928-A6E4-F6E123C73197}" type="presOf" srcId="{9DBC27DC-B0BD-4718-AE1C-752FA31F604D}" destId="{95B0DE48-BEE3-4B37-B519-24714FD80118}" srcOrd="0" destOrd="0" presId="urn:microsoft.com/office/officeart/2005/8/layout/orgChart1"/>
    <dgm:cxn modelId="{52D3C32B-C1A2-4E3C-B519-9CC270F6D8B6}" type="presOf" srcId="{089B5581-144F-43AB-ACC4-F7D3D5A04521}" destId="{1D2A32A3-EB36-4BAC-913C-DEA3D43A9DD3}" srcOrd="0" destOrd="0" presId="urn:microsoft.com/office/officeart/2005/8/layout/orgChart1"/>
    <dgm:cxn modelId="{CCE4322E-23FB-41DD-B681-30D4CB98C29A}" type="presOf" srcId="{F35A6D3D-E4A8-4D1E-9EB5-FAF1E9ED9176}" destId="{5AE5FEE8-D67F-4C5C-B8D4-E06C90C4A5C3}" srcOrd="0" destOrd="0" presId="urn:microsoft.com/office/officeart/2005/8/layout/orgChart1"/>
    <dgm:cxn modelId="{6DAA672E-05B7-4B48-A95F-888C6F9D124A}" type="presOf" srcId="{D1043E81-9C00-4F60-B897-208A837EB7C9}" destId="{7044431C-849A-42A6-AEB0-8012F47349A5}" srcOrd="0" destOrd="0" presId="urn:microsoft.com/office/officeart/2005/8/layout/orgChart1"/>
    <dgm:cxn modelId="{3BC17436-4E9C-463C-BD48-162857E4E4B8}" type="presOf" srcId="{58B76C91-DAFF-435C-AAED-75CCDAC573C1}" destId="{0E607C8D-8D92-4275-86E0-64175BAC8953}" srcOrd="0" destOrd="0" presId="urn:microsoft.com/office/officeart/2005/8/layout/orgChart1"/>
    <dgm:cxn modelId="{2B070537-EF79-45A5-AF5F-13634072A271}" type="presOf" srcId="{97555C0E-67CF-4D98-A94B-9BE35B5E072E}" destId="{556AE9F8-6633-4AED-8B06-317105D8B49B}" srcOrd="1" destOrd="0" presId="urn:microsoft.com/office/officeart/2005/8/layout/orgChart1"/>
    <dgm:cxn modelId="{7087A53F-5112-47D4-8B6B-0EC1FA8A71E4}" srcId="{8B93A3E3-3C30-4BB8-BF50-D4A5E4AC97A2}" destId="{2E868253-0243-415A-9F55-398753FB9EAC}" srcOrd="0" destOrd="0" parTransId="{8FCFD3BC-F7B2-4CF9-AEDA-73D002C33790}" sibTransId="{24603DFE-8464-46EF-9244-A26C89716FFF}"/>
    <dgm:cxn modelId="{32C1E349-ED0F-46D9-951B-49C478C1F6D5}" type="presOf" srcId="{37AB9D1C-2FB6-4BA8-83D4-2976BE867DDD}" destId="{86460FFD-B2B8-4102-9122-EC48AB4CFF10}" srcOrd="0" destOrd="0" presId="urn:microsoft.com/office/officeart/2005/8/layout/orgChart1"/>
    <dgm:cxn modelId="{87EE004C-8604-45EC-8000-292FA7062D6D}" type="presOf" srcId="{596FF40C-85A3-4411-944F-98AF575513A0}" destId="{5B57B33D-D8D0-45DF-AD37-10B429452AC8}" srcOrd="0" destOrd="0" presId="urn:microsoft.com/office/officeart/2005/8/layout/orgChart1"/>
    <dgm:cxn modelId="{C0FC1C4E-4D2E-4697-8EF3-6B98C74E30AE}" type="presOf" srcId="{596FF40C-85A3-4411-944F-98AF575513A0}" destId="{52FD650A-7672-4708-8494-B7A8DE644652}" srcOrd="1" destOrd="0" presId="urn:microsoft.com/office/officeart/2005/8/layout/orgChart1"/>
    <dgm:cxn modelId="{2719D551-8ECE-4743-80B6-F588D8C32F1A}" srcId="{5C9C60D8-2EDE-4BC8-B1DF-B00A4DD007F3}" destId="{0CA72CFF-E4D0-4BDE-B8CA-8A3E256D8774}" srcOrd="4" destOrd="0" parTransId="{918CEF17-8433-47E9-A6FD-C7ED60B5066D}" sibTransId="{81BA0AB1-17EC-425E-AA19-F51E360D3D10}"/>
    <dgm:cxn modelId="{BD358E54-2253-4155-A29F-903714397BF7}" type="presOf" srcId="{9DBC27DC-B0BD-4718-AE1C-752FA31F604D}" destId="{2F6E0F3A-0719-42BC-B4F5-E8EA00E68319}" srcOrd="1" destOrd="0" presId="urn:microsoft.com/office/officeart/2005/8/layout/orgChart1"/>
    <dgm:cxn modelId="{A5C04055-C807-4E5D-A271-DFCB7D670080}" type="presOf" srcId="{A337CA7F-2FB8-47AB-B63A-21055E2E9A70}" destId="{01B8747A-239A-46E7-93C8-ABC7C452B82E}" srcOrd="0" destOrd="0" presId="urn:microsoft.com/office/officeart/2005/8/layout/orgChart1"/>
    <dgm:cxn modelId="{D8034B59-1039-489C-AC12-4C5165EBFB55}" srcId="{97555C0E-67CF-4D98-A94B-9BE35B5E072E}" destId="{E118C14C-2F41-4A3B-BA0C-C37DD3EBCC34}" srcOrd="0" destOrd="0" parTransId="{0FEC4E62-87F9-411F-ADAC-AB279300E5BE}" sibTransId="{A59EA8BF-2A2C-42DE-AA7F-C25FA004F2DF}"/>
    <dgm:cxn modelId="{8ECC6E59-4C67-436F-B121-594CCE2ED356}" type="presOf" srcId="{8B93A3E3-3C30-4BB8-BF50-D4A5E4AC97A2}" destId="{0C472B6E-6F8E-458E-9DD2-F156000CB09B}" srcOrd="1" destOrd="0" presId="urn:microsoft.com/office/officeart/2005/8/layout/orgChart1"/>
    <dgm:cxn modelId="{D973BB69-1547-4B58-AF50-8E302DCF5D31}" type="presOf" srcId="{2F75ECB0-3CD2-42AB-A2DD-F5B46C43FCFF}" destId="{6CD16D3C-1CCA-4522-A2BD-7141DF7C9033}" srcOrd="0" destOrd="0" presId="urn:microsoft.com/office/officeart/2005/8/layout/orgChart1"/>
    <dgm:cxn modelId="{6670C569-EBE8-4481-9D82-13FB41620018}" type="presOf" srcId="{EA3D3522-51D6-4D70-9D14-B7A2A30F0B40}" destId="{7ED917E9-2A40-4998-A7ED-5193224F403B}" srcOrd="0" destOrd="0" presId="urn:microsoft.com/office/officeart/2005/8/layout/orgChart1"/>
    <dgm:cxn modelId="{E18F2A6E-E54A-46E5-BD9B-CBA745FEB17A}" srcId="{5C9C60D8-2EDE-4BC8-B1DF-B00A4DD007F3}" destId="{ECA2D6A1-7332-4D6D-8C69-43CFDD357572}" srcOrd="2" destOrd="0" parTransId="{38DF6BAB-7017-4B72-B72B-3F7B5029731E}" sibTransId="{5CF473D0-15A9-4151-B5F4-D463DB0C1933}"/>
    <dgm:cxn modelId="{DC008070-E30E-406B-ADAE-03AE226BA178}" type="presOf" srcId="{3C45EE63-307A-4E0D-A3C6-70C5CFF64CAF}" destId="{0DA3305F-BF20-401D-A300-A21F6C1B29B2}" srcOrd="0" destOrd="0" presId="urn:microsoft.com/office/officeart/2005/8/layout/orgChart1"/>
    <dgm:cxn modelId="{CF112381-7081-4B23-ADD8-A20031E38774}" type="presOf" srcId="{97C4C2EB-3D80-4096-9A5B-64D6ADFF28C2}" destId="{BDA4B269-EB27-4E11-A519-425A7AC9A7B6}" srcOrd="0" destOrd="0" presId="urn:microsoft.com/office/officeart/2005/8/layout/orgChart1"/>
    <dgm:cxn modelId="{0F015382-4198-4320-A304-A9F5BFFC6036}" srcId="{5C9C60D8-2EDE-4BC8-B1DF-B00A4DD007F3}" destId="{A337CA7F-2FB8-47AB-B63A-21055E2E9A70}" srcOrd="5" destOrd="0" parTransId="{AA3C28F7-8DE0-4505-BA67-F6650A905693}" sibTransId="{4380AA0E-81BA-48BD-A258-516222745A62}"/>
    <dgm:cxn modelId="{B027B683-5A47-43DE-8884-3C97EAFD1CB2}" srcId="{ECA2D6A1-7332-4D6D-8C69-43CFDD357572}" destId="{2F75ECB0-3CD2-42AB-A2DD-F5B46C43FCFF}" srcOrd="0" destOrd="0" parTransId="{B7AF1CBB-1E8A-40B1-8AD4-351B1A04715A}" sibTransId="{22157B7B-C21C-415D-ADD1-3032FD0A1B4F}"/>
    <dgm:cxn modelId="{B45A858E-6904-4973-BC7D-26BE665F245E}" srcId="{8086042A-7D23-4E0C-A3EB-5477F5A69867}" destId="{596FF40C-85A3-4411-944F-98AF575513A0}" srcOrd="1" destOrd="0" parTransId="{D1043E81-9C00-4F60-B897-208A837EB7C9}" sibTransId="{0879A6CD-66E4-4E3E-BCEB-CAF2D724A401}"/>
    <dgm:cxn modelId="{F3A3F78E-A4FA-4C8E-9EE7-7198732D5DBB}" type="presOf" srcId="{A08CED67-B73A-4743-A175-3271AEB24AB9}" destId="{C7524D0B-0DF2-45CF-92C2-05B8AF143E55}" srcOrd="0" destOrd="0" presId="urn:microsoft.com/office/officeart/2005/8/layout/orgChart1"/>
    <dgm:cxn modelId="{0AD7538F-37C0-40F9-AC82-6260D261FFEC}" srcId="{5C9C60D8-2EDE-4BC8-B1DF-B00A4DD007F3}" destId="{97555C0E-67CF-4D98-A94B-9BE35B5E072E}" srcOrd="1" destOrd="0" parTransId="{F35A6D3D-E4A8-4D1E-9EB5-FAF1E9ED9176}" sibTransId="{468F98A4-1A34-4A5C-A30D-400504CB5DD6}"/>
    <dgm:cxn modelId="{D3D4C490-BCDE-45B8-BB2A-20F62C2F6FCF}" type="presOf" srcId="{8B93A3E3-3C30-4BB8-BF50-D4A5E4AC97A2}" destId="{A4A8F468-C7F2-4156-9396-D2193640A4E2}" srcOrd="0" destOrd="0" presId="urn:microsoft.com/office/officeart/2005/8/layout/orgChart1"/>
    <dgm:cxn modelId="{812BAE93-742B-4600-99DE-F4FCFFA37CB6}" type="presOf" srcId="{1E769D64-44D3-465C-ADBC-2E53504C8605}" destId="{F75E1EC2-16EE-4705-A1AC-8975E9A43AF7}" srcOrd="0" destOrd="0" presId="urn:microsoft.com/office/officeart/2005/8/layout/orgChart1"/>
    <dgm:cxn modelId="{8DE82194-3535-4AA5-B8E6-AD53588FDC02}" type="presOf" srcId="{58B76C91-DAFF-435C-AAED-75CCDAC573C1}" destId="{900E49EB-2A4B-4026-9D15-4FEC442668A1}" srcOrd="1" destOrd="0" presId="urn:microsoft.com/office/officeart/2005/8/layout/orgChart1"/>
    <dgm:cxn modelId="{AE770497-C895-4048-9DCC-4BFAD85E83F4}" type="presOf" srcId="{5C9C60D8-2EDE-4BC8-B1DF-B00A4DD007F3}" destId="{ED6D8D15-34FE-4D06-8601-369C13F761DC}" srcOrd="0" destOrd="0" presId="urn:microsoft.com/office/officeart/2005/8/layout/orgChart1"/>
    <dgm:cxn modelId="{423768A2-CED2-4EB1-A2B6-CBE255EEBAF5}" srcId="{5C9C60D8-2EDE-4BC8-B1DF-B00A4DD007F3}" destId="{1C7BA59F-31D6-42C9-BA0F-3D62DF77D5A9}" srcOrd="0" destOrd="0" parTransId="{A08CED67-B73A-4743-A175-3271AEB24AB9}" sibTransId="{4B4BE9A9-4093-48A4-AB8D-A13830762721}"/>
    <dgm:cxn modelId="{77D38DA2-7DF5-40C4-B420-E5B6573AE1EC}" type="presOf" srcId="{AA3C28F7-8DE0-4505-BA67-F6650A905693}" destId="{E43FFE76-7F6F-4138-B460-CD66DFE84979}" srcOrd="0" destOrd="0" presId="urn:microsoft.com/office/officeart/2005/8/layout/orgChart1"/>
    <dgm:cxn modelId="{9153B5A5-FCDE-4483-88E2-0840F6CBADB8}" srcId="{ECA2D6A1-7332-4D6D-8C69-43CFDD357572}" destId="{8B93A3E3-3C30-4BB8-BF50-D4A5E4AC97A2}" srcOrd="1" destOrd="0" parTransId="{1E769D64-44D3-465C-ADBC-2E53504C8605}" sibTransId="{2658B6B1-D9D2-4D5F-BBB6-2D7872D7279B}"/>
    <dgm:cxn modelId="{1C56E3AC-3914-45C0-94AC-BF42104595E4}" srcId="{0CA72CFF-E4D0-4BDE-B8CA-8A3E256D8774}" destId="{8086042A-7D23-4E0C-A3EB-5477F5A69867}" srcOrd="0" destOrd="0" parTransId="{089B5581-144F-43AB-ACC4-F7D3D5A04521}" sibTransId="{E8D04103-3C5C-4B04-9EAF-481F4A4FE9B2}"/>
    <dgm:cxn modelId="{A42A90B0-CA44-495B-93B1-74C2B647DA34}" type="presOf" srcId="{06A9529F-7ADF-4961-8FD3-3F7BB7F9BCA7}" destId="{1975F182-5F64-471D-B1F1-3F1ACD62FB50}" srcOrd="0" destOrd="0" presId="urn:microsoft.com/office/officeart/2005/8/layout/orgChart1"/>
    <dgm:cxn modelId="{1E8A4FB2-7FB7-4516-B4AD-801D814EF63E}" type="presOf" srcId="{2E868253-0243-415A-9F55-398753FB9EAC}" destId="{1CB982BB-C851-4F1A-AD30-CD14D93B17C4}" srcOrd="0" destOrd="0" presId="urn:microsoft.com/office/officeart/2005/8/layout/orgChart1"/>
    <dgm:cxn modelId="{84A965B7-8021-4F10-AB07-14CA6DB15174}" srcId="{6A564118-DDB2-41B5-88D1-CD581924F2EA}" destId="{5C9C60D8-2EDE-4BC8-B1DF-B00A4DD007F3}" srcOrd="0" destOrd="0" parTransId="{CA33E9C7-52FE-4465-A7CB-3DE5B428D4B6}" sibTransId="{1BFB0B2E-6237-4CA3-9F87-D4348BE7162F}"/>
    <dgm:cxn modelId="{91ACB1BB-7301-4A62-BDCE-A9B60F6F5B5D}" type="presOf" srcId="{38DF6BAB-7017-4B72-B72B-3F7B5029731E}" destId="{AF8918C2-293C-4042-977D-0E4AA6E965C7}" srcOrd="0" destOrd="0" presId="urn:microsoft.com/office/officeart/2005/8/layout/orgChart1"/>
    <dgm:cxn modelId="{950C9DC4-47FC-4613-9328-EB94E540A942}" type="presOf" srcId="{1F21CEE1-123E-4966-9111-4626F059D76D}" destId="{A1852AC8-E0B0-4B95-B7BE-0406F1555F36}" srcOrd="0" destOrd="0" presId="urn:microsoft.com/office/officeart/2005/8/layout/orgChart1"/>
    <dgm:cxn modelId="{EE876BC8-FAAA-40F0-BA48-9C284DCC41C9}" type="presOf" srcId="{E118C14C-2F41-4A3B-BA0C-C37DD3EBCC34}" destId="{8C149ACC-5002-472C-9FF4-FFE5A8151A3B}" srcOrd="0" destOrd="0" presId="urn:microsoft.com/office/officeart/2005/8/layout/orgChart1"/>
    <dgm:cxn modelId="{E347ECC9-A3E4-447E-B020-0A753D5110B4}" type="presOf" srcId="{1F21CEE1-123E-4966-9111-4626F059D76D}" destId="{72047C1D-C1FC-4533-AF5A-3EE7C869378F}" srcOrd="1" destOrd="0" presId="urn:microsoft.com/office/officeart/2005/8/layout/orgChart1"/>
    <dgm:cxn modelId="{54703DCC-B897-479A-AAFF-559F8B020DA3}" type="presOf" srcId="{4B588555-A514-4EC2-8DDE-2E2C7D0208F8}" destId="{D320F19C-87D0-4BD0-8F98-D44BF4953422}" srcOrd="0" destOrd="0" presId="urn:microsoft.com/office/officeart/2005/8/layout/orgChart1"/>
    <dgm:cxn modelId="{CC9F46CD-36E4-41D7-BA0F-0000279AC8C2}" srcId="{9DBC27DC-B0BD-4718-AE1C-752FA31F604D}" destId="{58B76C91-DAFF-435C-AAED-75CCDAC573C1}" srcOrd="0" destOrd="0" parTransId="{81E6FD95-A44A-4EAF-98D3-7F7FF4573F52}" sibTransId="{16E33653-D23A-423F-86A8-7DB080D64B26}"/>
    <dgm:cxn modelId="{BDE2F5CD-BAF2-4A5C-820D-E5B631DF23A0}" type="presOf" srcId="{965797F1-2826-4AEC-B6D2-22DAE80C83B0}" destId="{0AE17240-BB1C-4CA0-8298-AC246F232C7A}" srcOrd="0" destOrd="0" presId="urn:microsoft.com/office/officeart/2005/8/layout/orgChart1"/>
    <dgm:cxn modelId="{6B54CBCF-406D-4C08-BD60-9C4FB3BA624E}" srcId="{A337CA7F-2FB8-47AB-B63A-21055E2E9A70}" destId="{37AB9D1C-2FB6-4BA8-83D4-2976BE867DDD}" srcOrd="0" destOrd="0" parTransId="{3C45EE63-307A-4E0D-A3C6-70C5CFF64CAF}" sibTransId="{8824CA3C-AAB2-447C-8B41-666AE64D2497}"/>
    <dgm:cxn modelId="{45B92AD2-D3E6-401B-A688-8C9E12454417}" type="presOf" srcId="{ECA2D6A1-7332-4D6D-8C69-43CFDD357572}" destId="{8A52D881-A29E-40DE-A999-5FDF2AED39E5}" srcOrd="0" destOrd="0" presId="urn:microsoft.com/office/officeart/2005/8/layout/orgChart1"/>
    <dgm:cxn modelId="{0E3DCAD3-AEEC-417A-8795-8803500FF4A4}" type="presOf" srcId="{8086042A-7D23-4E0C-A3EB-5477F5A69867}" destId="{1872FFE9-F01C-456A-A51E-D449E1FD2523}" srcOrd="0" destOrd="0" presId="urn:microsoft.com/office/officeart/2005/8/layout/orgChart1"/>
    <dgm:cxn modelId="{1ADF68D9-11A4-4D3F-AB74-D2B92BD79869}" type="presOf" srcId="{5C9C60D8-2EDE-4BC8-B1DF-B00A4DD007F3}" destId="{B53A129F-7E33-48CF-AC57-9EEA69B773D2}" srcOrd="1" destOrd="0" presId="urn:microsoft.com/office/officeart/2005/8/layout/orgChart1"/>
    <dgm:cxn modelId="{ADA6B8D9-6FE4-4885-A0B2-FE4245826A3B}" type="presOf" srcId="{81E6FD95-A44A-4EAF-98D3-7F7FF4573F52}" destId="{6D3C6320-6BC5-47A2-8C3D-E2C60A6501F3}" srcOrd="0" destOrd="0" presId="urn:microsoft.com/office/officeart/2005/8/layout/orgChart1"/>
    <dgm:cxn modelId="{A17734E4-D079-477D-B601-2C55EDD98CAD}" type="presOf" srcId="{A337CA7F-2FB8-47AB-B63A-21055E2E9A70}" destId="{A49039EF-3CE8-4258-905B-B06B589C9189}" srcOrd="1" destOrd="0" presId="urn:microsoft.com/office/officeart/2005/8/layout/orgChart1"/>
    <dgm:cxn modelId="{E574DAE5-42B6-4D61-983B-7ADEDB5C8E7C}" type="presOf" srcId="{B7AF1CBB-1E8A-40B1-8AD4-351B1A04715A}" destId="{65837048-3E0D-4F7E-A753-CA23ED71B1CA}" srcOrd="0" destOrd="0" presId="urn:microsoft.com/office/officeart/2005/8/layout/orgChart1"/>
    <dgm:cxn modelId="{ADE786E9-E44A-4F5E-B018-6218C0D93D49}" type="presOf" srcId="{1C7BA59F-31D6-42C9-BA0F-3D62DF77D5A9}" destId="{E22BACAD-3065-4EFC-A7C0-ED07BD602FE8}" srcOrd="0" destOrd="0" presId="urn:microsoft.com/office/officeart/2005/8/layout/orgChart1"/>
    <dgm:cxn modelId="{3C622DF1-FDA5-4929-99EB-8675BD38215B}" type="presOf" srcId="{97C4C2EB-3D80-4096-9A5B-64D6ADFF28C2}" destId="{3FB86309-EFA5-4454-9E08-8C23A605C2C7}" srcOrd="1" destOrd="0" presId="urn:microsoft.com/office/officeart/2005/8/layout/orgChart1"/>
    <dgm:cxn modelId="{FD2684F4-A069-46E4-8285-5D959FBEECF7}" type="presOf" srcId="{E118C14C-2F41-4A3B-BA0C-C37DD3EBCC34}" destId="{B5735733-6F52-4D89-B485-F9FF3B853789}" srcOrd="1" destOrd="0" presId="urn:microsoft.com/office/officeart/2005/8/layout/orgChart1"/>
    <dgm:cxn modelId="{9D2554F6-3B29-43E4-A9A3-38FB0C42C4D7}" srcId="{58B76C91-DAFF-435C-AAED-75CCDAC573C1}" destId="{965797F1-2826-4AEC-B6D2-22DAE80C83B0}" srcOrd="0" destOrd="0" parTransId="{DC530EDA-E7CF-4284-95ED-2B10C78E60A4}" sibTransId="{978024CC-BCDE-41EC-9EAC-4E2A3ED957F2}"/>
    <dgm:cxn modelId="{D365BEF7-FC5B-47E3-BD45-2E8D1ED68B80}" type="presOf" srcId="{ECA2D6A1-7332-4D6D-8C69-43CFDD357572}" destId="{03C4C548-1E43-4A66-9A5D-0F0057E8F486}" srcOrd="1" destOrd="0" presId="urn:microsoft.com/office/officeart/2005/8/layout/orgChart1"/>
    <dgm:cxn modelId="{AD51E8FF-15D6-4143-B93B-9F00D3D8EBAF}" type="presOf" srcId="{2F75ECB0-3CD2-42AB-A2DD-F5B46C43FCFF}" destId="{04F543FF-DA7C-452C-A86F-1279DA6B3D03}" srcOrd="1" destOrd="0" presId="urn:microsoft.com/office/officeart/2005/8/layout/orgChart1"/>
    <dgm:cxn modelId="{71E17A6D-5D60-44E9-A0BE-6C09D9FFC642}" type="presParOf" srcId="{CBBA4CFD-489D-4749-A466-0A99FCD6C41B}" destId="{217F19BE-ABF4-4C19-AA89-7220076BBCF2}" srcOrd="0" destOrd="0" presId="urn:microsoft.com/office/officeart/2005/8/layout/orgChart1"/>
    <dgm:cxn modelId="{3A698D74-ED57-44DF-B29C-578092498540}" type="presParOf" srcId="{217F19BE-ABF4-4C19-AA89-7220076BBCF2}" destId="{68023900-10CF-4618-950E-524825A51F04}" srcOrd="0" destOrd="0" presId="urn:microsoft.com/office/officeart/2005/8/layout/orgChart1"/>
    <dgm:cxn modelId="{A5221251-BE8B-47D1-8047-1CAFB75177BA}" type="presParOf" srcId="{68023900-10CF-4618-950E-524825A51F04}" destId="{ED6D8D15-34FE-4D06-8601-369C13F761DC}" srcOrd="0" destOrd="0" presId="urn:microsoft.com/office/officeart/2005/8/layout/orgChart1"/>
    <dgm:cxn modelId="{908A7D81-BD12-4E7C-AEF0-B06DF6EE137E}" type="presParOf" srcId="{68023900-10CF-4618-950E-524825A51F04}" destId="{B53A129F-7E33-48CF-AC57-9EEA69B773D2}" srcOrd="1" destOrd="0" presId="urn:microsoft.com/office/officeart/2005/8/layout/orgChart1"/>
    <dgm:cxn modelId="{28F80ADA-31FD-4523-9C31-DC872E6C6893}" type="presParOf" srcId="{217F19BE-ABF4-4C19-AA89-7220076BBCF2}" destId="{EA9F4AD7-E5AD-4737-A40D-BCD7D64FB2A3}" srcOrd="1" destOrd="0" presId="urn:microsoft.com/office/officeart/2005/8/layout/orgChart1"/>
    <dgm:cxn modelId="{E7070B4F-7DD7-4CAA-9E6E-B78B1FE9BDDC}" type="presParOf" srcId="{EA9F4AD7-E5AD-4737-A40D-BCD7D64FB2A3}" destId="{AF8918C2-293C-4042-977D-0E4AA6E965C7}" srcOrd="0" destOrd="0" presId="urn:microsoft.com/office/officeart/2005/8/layout/orgChart1"/>
    <dgm:cxn modelId="{F9FC7908-D6BB-4E9D-9938-6CB80ADD739C}" type="presParOf" srcId="{EA9F4AD7-E5AD-4737-A40D-BCD7D64FB2A3}" destId="{A538D2AA-6927-4C49-9748-B9E405FAA5D0}" srcOrd="1" destOrd="0" presId="urn:microsoft.com/office/officeart/2005/8/layout/orgChart1"/>
    <dgm:cxn modelId="{427D5633-2C97-44C2-B5B2-0CA6655ACA56}" type="presParOf" srcId="{A538D2AA-6927-4C49-9748-B9E405FAA5D0}" destId="{3F3EBD33-9022-469D-B690-78AAF9134259}" srcOrd="0" destOrd="0" presId="urn:microsoft.com/office/officeart/2005/8/layout/orgChart1"/>
    <dgm:cxn modelId="{A7845E8C-824F-4D1B-A149-16ADC79C9FA6}" type="presParOf" srcId="{3F3EBD33-9022-469D-B690-78AAF9134259}" destId="{8A52D881-A29E-40DE-A999-5FDF2AED39E5}" srcOrd="0" destOrd="0" presId="urn:microsoft.com/office/officeart/2005/8/layout/orgChart1"/>
    <dgm:cxn modelId="{36D129EC-79A4-45E7-A3DC-B50D48B3D9FA}" type="presParOf" srcId="{3F3EBD33-9022-469D-B690-78AAF9134259}" destId="{03C4C548-1E43-4A66-9A5D-0F0057E8F486}" srcOrd="1" destOrd="0" presId="urn:microsoft.com/office/officeart/2005/8/layout/orgChart1"/>
    <dgm:cxn modelId="{DB56A511-397A-435C-83EA-B5D4235C3763}" type="presParOf" srcId="{A538D2AA-6927-4C49-9748-B9E405FAA5D0}" destId="{E0A90B98-1E97-4FC4-AA20-04EE4DDD59C9}" srcOrd="1" destOrd="0" presId="urn:microsoft.com/office/officeart/2005/8/layout/orgChart1"/>
    <dgm:cxn modelId="{D046D928-C3D7-4701-9073-469B172854A1}" type="presParOf" srcId="{E0A90B98-1E97-4FC4-AA20-04EE4DDD59C9}" destId="{65837048-3E0D-4F7E-A753-CA23ED71B1CA}" srcOrd="0" destOrd="0" presId="urn:microsoft.com/office/officeart/2005/8/layout/orgChart1"/>
    <dgm:cxn modelId="{93467E01-F750-4261-AC9D-A4DC0911BEA6}" type="presParOf" srcId="{E0A90B98-1E97-4FC4-AA20-04EE4DDD59C9}" destId="{A33A8B59-29F5-4CA8-A2EC-A6458DF976BD}" srcOrd="1" destOrd="0" presId="urn:microsoft.com/office/officeart/2005/8/layout/orgChart1"/>
    <dgm:cxn modelId="{B31D8B35-CDBC-4CBB-AF05-9B1770DB757E}" type="presParOf" srcId="{A33A8B59-29F5-4CA8-A2EC-A6458DF976BD}" destId="{2561CB12-B8D5-43C3-ACF1-123CF7195009}" srcOrd="0" destOrd="0" presId="urn:microsoft.com/office/officeart/2005/8/layout/orgChart1"/>
    <dgm:cxn modelId="{337C6547-DDA7-46BA-B617-25EDDEFAD1D5}" type="presParOf" srcId="{2561CB12-B8D5-43C3-ACF1-123CF7195009}" destId="{6CD16D3C-1CCA-4522-A2BD-7141DF7C9033}" srcOrd="0" destOrd="0" presId="urn:microsoft.com/office/officeart/2005/8/layout/orgChart1"/>
    <dgm:cxn modelId="{B1293AF6-1787-4D32-BDC2-F0E34958BBFD}" type="presParOf" srcId="{2561CB12-B8D5-43C3-ACF1-123CF7195009}" destId="{04F543FF-DA7C-452C-A86F-1279DA6B3D03}" srcOrd="1" destOrd="0" presId="urn:microsoft.com/office/officeart/2005/8/layout/orgChart1"/>
    <dgm:cxn modelId="{796B85EF-570F-4D12-86C1-2CEF3084ED91}" type="presParOf" srcId="{A33A8B59-29F5-4CA8-A2EC-A6458DF976BD}" destId="{061A310D-2E7F-4466-8CDF-2E5B2E0730E0}" srcOrd="1" destOrd="0" presId="urn:microsoft.com/office/officeart/2005/8/layout/orgChart1"/>
    <dgm:cxn modelId="{61B6AB8C-3B9F-4580-8B2C-9CA4B62A192E}" type="presParOf" srcId="{A33A8B59-29F5-4CA8-A2EC-A6458DF976BD}" destId="{12E2806E-4F72-4022-9D0C-7F820C98FB39}" srcOrd="2" destOrd="0" presId="urn:microsoft.com/office/officeart/2005/8/layout/orgChart1"/>
    <dgm:cxn modelId="{72387358-5530-4BD7-8A6E-76A3BE24127E}" type="presParOf" srcId="{E0A90B98-1E97-4FC4-AA20-04EE4DDD59C9}" destId="{F75E1EC2-16EE-4705-A1AC-8975E9A43AF7}" srcOrd="2" destOrd="0" presId="urn:microsoft.com/office/officeart/2005/8/layout/orgChart1"/>
    <dgm:cxn modelId="{4A77E5FA-7034-4669-8920-E406D1E9E18C}" type="presParOf" srcId="{E0A90B98-1E97-4FC4-AA20-04EE4DDD59C9}" destId="{6D4243A3-77E7-4E56-828C-3C898AD8CD04}" srcOrd="3" destOrd="0" presId="urn:microsoft.com/office/officeart/2005/8/layout/orgChart1"/>
    <dgm:cxn modelId="{E3C586E3-DF25-4676-B3BE-5EF4D676A4DB}" type="presParOf" srcId="{6D4243A3-77E7-4E56-828C-3C898AD8CD04}" destId="{04928C97-DC9E-46E9-9806-F5DA4ABBD532}" srcOrd="0" destOrd="0" presId="urn:microsoft.com/office/officeart/2005/8/layout/orgChart1"/>
    <dgm:cxn modelId="{80A71584-80B7-4313-B7C7-DBC22067CB6E}" type="presParOf" srcId="{04928C97-DC9E-46E9-9806-F5DA4ABBD532}" destId="{A4A8F468-C7F2-4156-9396-D2193640A4E2}" srcOrd="0" destOrd="0" presId="urn:microsoft.com/office/officeart/2005/8/layout/orgChart1"/>
    <dgm:cxn modelId="{360245C2-22BB-4E04-BE74-DC31182DB89C}" type="presParOf" srcId="{04928C97-DC9E-46E9-9806-F5DA4ABBD532}" destId="{0C472B6E-6F8E-458E-9DD2-F156000CB09B}" srcOrd="1" destOrd="0" presId="urn:microsoft.com/office/officeart/2005/8/layout/orgChart1"/>
    <dgm:cxn modelId="{717992EE-D166-4199-B203-FEF628FA395F}" type="presParOf" srcId="{6D4243A3-77E7-4E56-828C-3C898AD8CD04}" destId="{E1765510-356C-42C8-93D3-4EB92CF8A3DF}" srcOrd="1" destOrd="0" presId="urn:microsoft.com/office/officeart/2005/8/layout/orgChart1"/>
    <dgm:cxn modelId="{2B701833-39C3-4012-9565-4577522621FF}" type="presParOf" srcId="{6D4243A3-77E7-4E56-828C-3C898AD8CD04}" destId="{70783309-2893-4806-872F-0EBAD4C96D4F}" srcOrd="2" destOrd="0" presId="urn:microsoft.com/office/officeart/2005/8/layout/orgChart1"/>
    <dgm:cxn modelId="{9F9C0B3F-19E3-4649-BEFE-E0C55C4D59D1}" type="presParOf" srcId="{70783309-2893-4806-872F-0EBAD4C96D4F}" destId="{7336406B-55DB-4A6D-96F7-4FD33F16458F}" srcOrd="0" destOrd="0" presId="urn:microsoft.com/office/officeart/2005/8/layout/orgChart1"/>
    <dgm:cxn modelId="{B3E92AA6-1D85-43CB-A533-F5FC2C525756}" type="presParOf" srcId="{70783309-2893-4806-872F-0EBAD4C96D4F}" destId="{DA971B5D-E2C2-4103-BF77-7007C41B4726}" srcOrd="1" destOrd="0" presId="urn:microsoft.com/office/officeart/2005/8/layout/orgChart1"/>
    <dgm:cxn modelId="{8001DF08-5631-4B31-B8D1-A97D2D427ED9}" type="presParOf" srcId="{DA971B5D-E2C2-4103-BF77-7007C41B4726}" destId="{BCA08B96-98DA-4FB0-AD90-832F485630C2}" srcOrd="0" destOrd="0" presId="urn:microsoft.com/office/officeart/2005/8/layout/orgChart1"/>
    <dgm:cxn modelId="{497840A1-8143-4AD6-8523-7C49C9070948}" type="presParOf" srcId="{BCA08B96-98DA-4FB0-AD90-832F485630C2}" destId="{1CB982BB-C851-4F1A-AD30-CD14D93B17C4}" srcOrd="0" destOrd="0" presId="urn:microsoft.com/office/officeart/2005/8/layout/orgChart1"/>
    <dgm:cxn modelId="{F5AD5A0C-25FF-4E35-9B97-694902B9DCDE}" type="presParOf" srcId="{BCA08B96-98DA-4FB0-AD90-832F485630C2}" destId="{E9C54E8D-CD47-4A8B-8F64-5A0753CDBE92}" srcOrd="1" destOrd="0" presId="urn:microsoft.com/office/officeart/2005/8/layout/orgChart1"/>
    <dgm:cxn modelId="{AF988FDA-524C-44D7-A921-96C9C7D06F2F}" type="presParOf" srcId="{DA971B5D-E2C2-4103-BF77-7007C41B4726}" destId="{42E777F4-F391-44D1-B6D8-F989429AE25B}" srcOrd="1" destOrd="0" presId="urn:microsoft.com/office/officeart/2005/8/layout/orgChart1"/>
    <dgm:cxn modelId="{D88F4768-CB05-48F5-B488-5C989B8EF8CF}" type="presParOf" srcId="{DA971B5D-E2C2-4103-BF77-7007C41B4726}" destId="{B2A5B8FA-8D96-48ED-B7F2-82111D779566}" srcOrd="2" destOrd="0" presId="urn:microsoft.com/office/officeart/2005/8/layout/orgChart1"/>
    <dgm:cxn modelId="{C290136B-48E3-468B-97D2-36C61DA4F8B1}" type="presParOf" srcId="{A538D2AA-6927-4C49-9748-B9E405FAA5D0}" destId="{0A30F371-046F-4BB1-A40B-07CB5754A331}" srcOrd="2" destOrd="0" presId="urn:microsoft.com/office/officeart/2005/8/layout/orgChart1"/>
    <dgm:cxn modelId="{894AAD58-C11F-4ADA-9167-AE0F16FAC466}" type="presParOf" srcId="{EA9F4AD7-E5AD-4737-A40D-BCD7D64FB2A3}" destId="{1975F182-5F64-471D-B1F1-3F1ACD62FB50}" srcOrd="2" destOrd="0" presId="urn:microsoft.com/office/officeart/2005/8/layout/orgChart1"/>
    <dgm:cxn modelId="{F20055CB-FEF6-464B-816C-AE2BAC5FF766}" type="presParOf" srcId="{EA9F4AD7-E5AD-4737-A40D-BCD7D64FB2A3}" destId="{BD084A8D-E37E-4753-974C-76175078209F}" srcOrd="3" destOrd="0" presId="urn:microsoft.com/office/officeart/2005/8/layout/orgChart1"/>
    <dgm:cxn modelId="{68D5889E-AD5D-4EBE-91A0-A1F1475E7616}" type="presParOf" srcId="{BD084A8D-E37E-4753-974C-76175078209F}" destId="{C94341E6-8242-4A36-9A88-52547FD5E58C}" srcOrd="0" destOrd="0" presId="urn:microsoft.com/office/officeart/2005/8/layout/orgChart1"/>
    <dgm:cxn modelId="{84A38C59-793B-4D40-8BE4-A4E7BB1D1DEA}" type="presParOf" srcId="{C94341E6-8242-4A36-9A88-52547FD5E58C}" destId="{95B0DE48-BEE3-4B37-B519-24714FD80118}" srcOrd="0" destOrd="0" presId="urn:microsoft.com/office/officeart/2005/8/layout/orgChart1"/>
    <dgm:cxn modelId="{515269BB-36FD-4821-BEFA-A0887301E18B}" type="presParOf" srcId="{C94341E6-8242-4A36-9A88-52547FD5E58C}" destId="{2F6E0F3A-0719-42BC-B4F5-E8EA00E68319}" srcOrd="1" destOrd="0" presId="urn:microsoft.com/office/officeart/2005/8/layout/orgChart1"/>
    <dgm:cxn modelId="{B3C6C1A0-8A54-40A7-9D26-0785C64F8099}" type="presParOf" srcId="{BD084A8D-E37E-4753-974C-76175078209F}" destId="{1907CA46-3B22-4264-A10F-B039E0552DED}" srcOrd="1" destOrd="0" presId="urn:microsoft.com/office/officeart/2005/8/layout/orgChart1"/>
    <dgm:cxn modelId="{7475DF1B-5247-4582-AA8F-21E8CA911F3F}" type="presParOf" srcId="{1907CA46-3B22-4264-A10F-B039E0552DED}" destId="{6D3C6320-6BC5-47A2-8C3D-E2C60A6501F3}" srcOrd="0" destOrd="0" presId="urn:microsoft.com/office/officeart/2005/8/layout/orgChart1"/>
    <dgm:cxn modelId="{277905B2-6516-4CB0-8950-548900A7AA28}" type="presParOf" srcId="{1907CA46-3B22-4264-A10F-B039E0552DED}" destId="{9C7DB007-8344-4F3F-BFAA-7B44E90EB0B7}" srcOrd="1" destOrd="0" presId="urn:microsoft.com/office/officeart/2005/8/layout/orgChart1"/>
    <dgm:cxn modelId="{FADC2031-0B4D-498F-974B-1A58B80F1CC9}" type="presParOf" srcId="{9C7DB007-8344-4F3F-BFAA-7B44E90EB0B7}" destId="{4B2BF71E-39D1-4472-98F2-11A665D02477}" srcOrd="0" destOrd="0" presId="urn:microsoft.com/office/officeart/2005/8/layout/orgChart1"/>
    <dgm:cxn modelId="{B1BB1163-27D6-4ACB-9386-A8C2038E5292}" type="presParOf" srcId="{4B2BF71E-39D1-4472-98F2-11A665D02477}" destId="{0E607C8D-8D92-4275-86E0-64175BAC8953}" srcOrd="0" destOrd="0" presId="urn:microsoft.com/office/officeart/2005/8/layout/orgChart1"/>
    <dgm:cxn modelId="{D42976F7-9800-4A89-B44C-BE5E312A9A16}" type="presParOf" srcId="{4B2BF71E-39D1-4472-98F2-11A665D02477}" destId="{900E49EB-2A4B-4026-9D15-4FEC442668A1}" srcOrd="1" destOrd="0" presId="urn:microsoft.com/office/officeart/2005/8/layout/orgChart1"/>
    <dgm:cxn modelId="{2C09BB71-7A73-48A9-A917-01AF5D04BE51}" type="presParOf" srcId="{9C7DB007-8344-4F3F-BFAA-7B44E90EB0B7}" destId="{E8F1DE64-E189-47A7-B4A4-6AFA0319EE7F}" srcOrd="1" destOrd="0" presId="urn:microsoft.com/office/officeart/2005/8/layout/orgChart1"/>
    <dgm:cxn modelId="{F5C6C3D4-D8F5-4DFB-AFFD-1358FEC034A4}" type="presParOf" srcId="{9C7DB007-8344-4F3F-BFAA-7B44E90EB0B7}" destId="{067513CF-006B-490A-982F-47B9D95B04AA}" srcOrd="2" destOrd="0" presId="urn:microsoft.com/office/officeart/2005/8/layout/orgChart1"/>
    <dgm:cxn modelId="{396C6AED-4FC8-433B-8457-CC3C70D26563}" type="presParOf" srcId="{067513CF-006B-490A-982F-47B9D95B04AA}" destId="{90FC76A3-27A7-4640-8CA2-F2528E0852B2}" srcOrd="0" destOrd="0" presId="urn:microsoft.com/office/officeart/2005/8/layout/orgChart1"/>
    <dgm:cxn modelId="{12EE49D1-7D36-4557-9707-8FBC723D6E5B}" type="presParOf" srcId="{067513CF-006B-490A-982F-47B9D95B04AA}" destId="{1EC734A3-E903-45AF-B52A-85CFA7FB4E46}" srcOrd="1" destOrd="0" presId="urn:microsoft.com/office/officeart/2005/8/layout/orgChart1"/>
    <dgm:cxn modelId="{B3DDDF3A-1E60-4354-9B14-EAAB6F4BEC49}" type="presParOf" srcId="{1EC734A3-E903-45AF-B52A-85CFA7FB4E46}" destId="{A09CDFC2-F84F-4FE2-9C02-AC84DA0F2371}" srcOrd="0" destOrd="0" presId="urn:microsoft.com/office/officeart/2005/8/layout/orgChart1"/>
    <dgm:cxn modelId="{2F75DEF0-DBD1-4767-9D4A-0AB458751049}" type="presParOf" srcId="{A09CDFC2-F84F-4FE2-9C02-AC84DA0F2371}" destId="{0AE17240-BB1C-4CA0-8298-AC246F232C7A}" srcOrd="0" destOrd="0" presId="urn:microsoft.com/office/officeart/2005/8/layout/orgChart1"/>
    <dgm:cxn modelId="{978FE46E-E443-479C-8BEC-5758D5FE6FA4}" type="presParOf" srcId="{A09CDFC2-F84F-4FE2-9C02-AC84DA0F2371}" destId="{7FC5779D-60FC-4E4C-BC74-771F0DDDF341}" srcOrd="1" destOrd="0" presId="urn:microsoft.com/office/officeart/2005/8/layout/orgChart1"/>
    <dgm:cxn modelId="{5BF5E033-FD72-485A-A33D-8DEB7BD5EC1A}" type="presParOf" srcId="{1EC734A3-E903-45AF-B52A-85CFA7FB4E46}" destId="{3857A8FB-9160-4DD9-ADA1-61F30D653CD3}" srcOrd="1" destOrd="0" presId="urn:microsoft.com/office/officeart/2005/8/layout/orgChart1"/>
    <dgm:cxn modelId="{0E988964-8D52-452B-9CAA-3BF4C2B5732D}" type="presParOf" srcId="{1EC734A3-E903-45AF-B52A-85CFA7FB4E46}" destId="{12D0AAAB-2B9C-471B-A8A9-4EF18319D794}" srcOrd="2" destOrd="0" presId="urn:microsoft.com/office/officeart/2005/8/layout/orgChart1"/>
    <dgm:cxn modelId="{C88DAB0C-ED75-4E1B-A1A0-3320C25E2468}" type="presParOf" srcId="{BD084A8D-E37E-4753-974C-76175078209F}" destId="{2B09E8AE-F4B6-4390-9687-3E3653074B8A}" srcOrd="2" destOrd="0" presId="urn:microsoft.com/office/officeart/2005/8/layout/orgChart1"/>
    <dgm:cxn modelId="{D1A0FED7-AD6B-4BB7-ADE7-33646A4364C2}" type="presParOf" srcId="{EA9F4AD7-E5AD-4737-A40D-BCD7D64FB2A3}" destId="{428DB252-A56D-4DD8-89D6-C36D18A24979}" srcOrd="4" destOrd="0" presId="urn:microsoft.com/office/officeart/2005/8/layout/orgChart1"/>
    <dgm:cxn modelId="{096D809D-B700-4A3F-99EF-83D9138C6C46}" type="presParOf" srcId="{EA9F4AD7-E5AD-4737-A40D-BCD7D64FB2A3}" destId="{83853ED0-C2DF-427F-8263-D5BF913EE809}" srcOrd="5" destOrd="0" presId="urn:microsoft.com/office/officeart/2005/8/layout/orgChart1"/>
    <dgm:cxn modelId="{F5584619-3C71-4BDF-8515-3219167034B0}" type="presParOf" srcId="{83853ED0-C2DF-427F-8263-D5BF913EE809}" destId="{B7B1AFF6-2907-42EB-8DA5-7E18BB4EE30C}" srcOrd="0" destOrd="0" presId="urn:microsoft.com/office/officeart/2005/8/layout/orgChart1"/>
    <dgm:cxn modelId="{828BFF30-5DAD-4980-936A-5B2A98578E00}" type="presParOf" srcId="{B7B1AFF6-2907-42EB-8DA5-7E18BB4EE30C}" destId="{D8AF7CEC-681C-4A8B-9A3D-1BF9BC194919}" srcOrd="0" destOrd="0" presId="urn:microsoft.com/office/officeart/2005/8/layout/orgChart1"/>
    <dgm:cxn modelId="{FD897635-6624-4E91-AA7B-07F2538BA973}" type="presParOf" srcId="{B7B1AFF6-2907-42EB-8DA5-7E18BB4EE30C}" destId="{3C8714F4-7266-4495-96A2-BBA0F1C5369E}" srcOrd="1" destOrd="0" presId="urn:microsoft.com/office/officeart/2005/8/layout/orgChart1"/>
    <dgm:cxn modelId="{C41CC50F-3B6C-4955-9981-5088F513DEAE}" type="presParOf" srcId="{83853ED0-C2DF-427F-8263-D5BF913EE809}" destId="{94B77C0E-F07A-44B4-A285-1B3709DAFF11}" srcOrd="1" destOrd="0" presId="urn:microsoft.com/office/officeart/2005/8/layout/orgChart1"/>
    <dgm:cxn modelId="{83106D6C-5B41-44EC-935A-82DD0AAC0A46}" type="presParOf" srcId="{94B77C0E-F07A-44B4-A285-1B3709DAFF11}" destId="{1D2A32A3-EB36-4BAC-913C-DEA3D43A9DD3}" srcOrd="0" destOrd="0" presId="urn:microsoft.com/office/officeart/2005/8/layout/orgChart1"/>
    <dgm:cxn modelId="{FF282A24-4A41-40F2-9063-816BA0D30324}" type="presParOf" srcId="{94B77C0E-F07A-44B4-A285-1B3709DAFF11}" destId="{630C03E9-34DD-46E0-8286-EC229D06410D}" srcOrd="1" destOrd="0" presId="urn:microsoft.com/office/officeart/2005/8/layout/orgChart1"/>
    <dgm:cxn modelId="{0B70DF1A-2102-422E-8F17-1E36E94653BE}" type="presParOf" srcId="{630C03E9-34DD-46E0-8286-EC229D06410D}" destId="{B325A3F1-3A8C-4D01-B610-A1EEF3D71D00}" srcOrd="0" destOrd="0" presId="urn:microsoft.com/office/officeart/2005/8/layout/orgChart1"/>
    <dgm:cxn modelId="{1663F3EC-AB53-49A7-B854-D2DC97CD36D3}" type="presParOf" srcId="{B325A3F1-3A8C-4D01-B610-A1EEF3D71D00}" destId="{1872FFE9-F01C-456A-A51E-D449E1FD2523}" srcOrd="0" destOrd="0" presId="urn:microsoft.com/office/officeart/2005/8/layout/orgChart1"/>
    <dgm:cxn modelId="{2678BBB6-F62D-412E-A90D-DADA630CEC8D}" type="presParOf" srcId="{B325A3F1-3A8C-4D01-B610-A1EEF3D71D00}" destId="{DE0760B9-D9A3-48F4-8A4A-9F2A120F1531}" srcOrd="1" destOrd="0" presId="urn:microsoft.com/office/officeart/2005/8/layout/orgChart1"/>
    <dgm:cxn modelId="{600F802A-A16B-4D10-972F-6CC304E9ABF9}" type="presParOf" srcId="{630C03E9-34DD-46E0-8286-EC229D06410D}" destId="{677F3563-A036-4665-8BC7-8ADD875D211D}" srcOrd="1" destOrd="0" presId="urn:microsoft.com/office/officeart/2005/8/layout/orgChart1"/>
    <dgm:cxn modelId="{FF042FB6-AF95-49D6-A346-81160616012C}" type="presParOf" srcId="{630C03E9-34DD-46E0-8286-EC229D06410D}" destId="{F0D64AE4-0D6E-4EA0-8A02-D87644F9FE4C}" srcOrd="2" destOrd="0" presId="urn:microsoft.com/office/officeart/2005/8/layout/orgChart1"/>
    <dgm:cxn modelId="{66656CD4-5B32-46F7-90F5-3D86BF2FAB6D}" type="presParOf" srcId="{F0D64AE4-0D6E-4EA0-8A02-D87644F9FE4C}" destId="{D320F19C-87D0-4BD0-8F98-D44BF4953422}" srcOrd="0" destOrd="0" presId="urn:microsoft.com/office/officeart/2005/8/layout/orgChart1"/>
    <dgm:cxn modelId="{13195891-B578-4ED0-991E-9F8AF87B3119}" type="presParOf" srcId="{F0D64AE4-0D6E-4EA0-8A02-D87644F9FE4C}" destId="{E2BA324B-1219-4CDB-BB54-5D51037AFF43}" srcOrd="1" destOrd="0" presId="urn:microsoft.com/office/officeart/2005/8/layout/orgChart1"/>
    <dgm:cxn modelId="{EFB949C2-B985-4C41-B592-431071D293B2}" type="presParOf" srcId="{E2BA324B-1219-4CDB-BB54-5D51037AFF43}" destId="{22AC2976-77AE-4E08-8515-C7A10177BA1A}" srcOrd="0" destOrd="0" presId="urn:microsoft.com/office/officeart/2005/8/layout/orgChart1"/>
    <dgm:cxn modelId="{E72E3FEA-5165-49CE-B572-105C7CA223E2}" type="presParOf" srcId="{22AC2976-77AE-4E08-8515-C7A10177BA1A}" destId="{A1852AC8-E0B0-4B95-B7BE-0406F1555F36}" srcOrd="0" destOrd="0" presId="urn:microsoft.com/office/officeart/2005/8/layout/orgChart1"/>
    <dgm:cxn modelId="{DD454BAD-1A69-4B6C-B90D-79FBBBF4D27E}" type="presParOf" srcId="{22AC2976-77AE-4E08-8515-C7A10177BA1A}" destId="{72047C1D-C1FC-4533-AF5A-3EE7C869378F}" srcOrd="1" destOrd="0" presId="urn:microsoft.com/office/officeart/2005/8/layout/orgChart1"/>
    <dgm:cxn modelId="{FAC768FC-3ECE-4037-8C62-9D43848076EC}" type="presParOf" srcId="{E2BA324B-1219-4CDB-BB54-5D51037AFF43}" destId="{D41A234F-B97F-49C7-99C7-AA224E88E650}" srcOrd="1" destOrd="0" presId="urn:microsoft.com/office/officeart/2005/8/layout/orgChart1"/>
    <dgm:cxn modelId="{B45DE36C-0046-47F0-962E-0E41CCFBAA27}" type="presParOf" srcId="{E2BA324B-1219-4CDB-BB54-5D51037AFF43}" destId="{E0F91B27-1B23-4A08-AF1C-83AB53D5ADFD}" srcOrd="2" destOrd="0" presId="urn:microsoft.com/office/officeart/2005/8/layout/orgChart1"/>
    <dgm:cxn modelId="{0CE88756-C7B0-46F5-8DC3-18EB3C09EBBC}" type="presParOf" srcId="{F0D64AE4-0D6E-4EA0-8A02-D87644F9FE4C}" destId="{7044431C-849A-42A6-AEB0-8012F47349A5}" srcOrd="2" destOrd="0" presId="urn:microsoft.com/office/officeart/2005/8/layout/orgChart1"/>
    <dgm:cxn modelId="{3B48DB8D-680F-4B39-BCD7-8EAD64F80E89}" type="presParOf" srcId="{F0D64AE4-0D6E-4EA0-8A02-D87644F9FE4C}" destId="{B24CB983-6ECF-495F-972B-BCD12BDD0B9C}" srcOrd="3" destOrd="0" presId="urn:microsoft.com/office/officeart/2005/8/layout/orgChart1"/>
    <dgm:cxn modelId="{7604794F-75E2-41DF-AD97-4092227CA905}" type="presParOf" srcId="{B24CB983-6ECF-495F-972B-BCD12BDD0B9C}" destId="{D940D468-0B71-4B5E-A5CB-63671F0FCBAB}" srcOrd="0" destOrd="0" presId="urn:microsoft.com/office/officeart/2005/8/layout/orgChart1"/>
    <dgm:cxn modelId="{A7851048-48FD-4F42-832F-DD9E8A8155E3}" type="presParOf" srcId="{D940D468-0B71-4B5E-A5CB-63671F0FCBAB}" destId="{5B57B33D-D8D0-45DF-AD37-10B429452AC8}" srcOrd="0" destOrd="0" presId="urn:microsoft.com/office/officeart/2005/8/layout/orgChart1"/>
    <dgm:cxn modelId="{C0979743-5F2B-4E91-94C8-11A65D4020EB}" type="presParOf" srcId="{D940D468-0B71-4B5E-A5CB-63671F0FCBAB}" destId="{52FD650A-7672-4708-8494-B7A8DE644652}" srcOrd="1" destOrd="0" presId="urn:microsoft.com/office/officeart/2005/8/layout/orgChart1"/>
    <dgm:cxn modelId="{D76695E9-05B4-4219-8D0B-DF678D8B6598}" type="presParOf" srcId="{B24CB983-6ECF-495F-972B-BCD12BDD0B9C}" destId="{3E849A8B-B43B-43EF-A000-E566267B1A53}" srcOrd="1" destOrd="0" presId="urn:microsoft.com/office/officeart/2005/8/layout/orgChart1"/>
    <dgm:cxn modelId="{6BC78157-552B-414D-8A1F-01EF8C9833C6}" type="presParOf" srcId="{B24CB983-6ECF-495F-972B-BCD12BDD0B9C}" destId="{5FFB82F0-7F9A-4056-A9CD-18B201C97904}" srcOrd="2" destOrd="0" presId="urn:microsoft.com/office/officeart/2005/8/layout/orgChart1"/>
    <dgm:cxn modelId="{AB9FF7A8-55C8-4378-A8EB-3AC55C50014F}" type="presParOf" srcId="{83853ED0-C2DF-427F-8263-D5BF913EE809}" destId="{1C6C5E1C-DAF6-4047-874E-AC5FA372F4A6}" srcOrd="2" destOrd="0" presId="urn:microsoft.com/office/officeart/2005/8/layout/orgChart1"/>
    <dgm:cxn modelId="{72A524DF-D42D-4FD5-B866-BB2D1AF3F0CF}" type="presParOf" srcId="{EA9F4AD7-E5AD-4737-A40D-BCD7D64FB2A3}" destId="{E43FFE76-7F6F-4138-B460-CD66DFE84979}" srcOrd="6" destOrd="0" presId="urn:microsoft.com/office/officeart/2005/8/layout/orgChart1"/>
    <dgm:cxn modelId="{A99CEE97-8665-4CD5-8026-054EF66F7A18}" type="presParOf" srcId="{EA9F4AD7-E5AD-4737-A40D-BCD7D64FB2A3}" destId="{28E6F722-7FB5-4821-9AD1-94F19F50930B}" srcOrd="7" destOrd="0" presId="urn:microsoft.com/office/officeart/2005/8/layout/orgChart1"/>
    <dgm:cxn modelId="{95FD3FCD-758D-42BF-ABC1-57685CAF4F89}" type="presParOf" srcId="{28E6F722-7FB5-4821-9AD1-94F19F50930B}" destId="{5396F70A-7663-4C63-BC2B-3C61B9D9355E}" srcOrd="0" destOrd="0" presId="urn:microsoft.com/office/officeart/2005/8/layout/orgChart1"/>
    <dgm:cxn modelId="{ADD58296-D4A1-410A-B232-C0DB25DF7061}" type="presParOf" srcId="{5396F70A-7663-4C63-BC2B-3C61B9D9355E}" destId="{01B8747A-239A-46E7-93C8-ABC7C452B82E}" srcOrd="0" destOrd="0" presId="urn:microsoft.com/office/officeart/2005/8/layout/orgChart1"/>
    <dgm:cxn modelId="{4B9A0DF7-CB9D-4F07-BCBF-8FB0171B8777}" type="presParOf" srcId="{5396F70A-7663-4C63-BC2B-3C61B9D9355E}" destId="{A49039EF-3CE8-4258-905B-B06B589C9189}" srcOrd="1" destOrd="0" presId="urn:microsoft.com/office/officeart/2005/8/layout/orgChart1"/>
    <dgm:cxn modelId="{5F862FAA-2CA3-49CD-8251-1C7FDD682AEC}" type="presParOf" srcId="{28E6F722-7FB5-4821-9AD1-94F19F50930B}" destId="{58954CC1-4FDB-4172-8942-F2CD8AC906E0}" srcOrd="1" destOrd="0" presId="urn:microsoft.com/office/officeart/2005/8/layout/orgChart1"/>
    <dgm:cxn modelId="{5F1CA303-427F-411B-A1BA-71A02DB70987}" type="presParOf" srcId="{58954CC1-4FDB-4172-8942-F2CD8AC906E0}" destId="{0DA3305F-BF20-401D-A300-A21F6C1B29B2}" srcOrd="0" destOrd="0" presId="urn:microsoft.com/office/officeart/2005/8/layout/orgChart1"/>
    <dgm:cxn modelId="{BF0D0D4B-4B72-4E53-92FF-51347C1FF70D}" type="presParOf" srcId="{58954CC1-4FDB-4172-8942-F2CD8AC906E0}" destId="{0A7BD4F9-D6A7-416F-AFB1-3829BECA010E}" srcOrd="1" destOrd="0" presId="urn:microsoft.com/office/officeart/2005/8/layout/orgChart1"/>
    <dgm:cxn modelId="{4BD0AE2A-3D14-4425-978A-77E387839038}" type="presParOf" srcId="{0A7BD4F9-D6A7-416F-AFB1-3829BECA010E}" destId="{C1962A0C-2C72-4BDB-8D30-1B275960E3D7}" srcOrd="0" destOrd="0" presId="urn:microsoft.com/office/officeart/2005/8/layout/orgChart1"/>
    <dgm:cxn modelId="{27194BEB-C9B4-4269-8325-5C9DC0E553E2}" type="presParOf" srcId="{C1962A0C-2C72-4BDB-8D30-1B275960E3D7}" destId="{86460FFD-B2B8-4102-9122-EC48AB4CFF10}" srcOrd="0" destOrd="0" presId="urn:microsoft.com/office/officeart/2005/8/layout/orgChart1"/>
    <dgm:cxn modelId="{80C63BBA-E9F4-44D9-A377-54D320FDD621}" type="presParOf" srcId="{C1962A0C-2C72-4BDB-8D30-1B275960E3D7}" destId="{8C591FD8-02D8-4B89-8893-342759B88990}" srcOrd="1" destOrd="0" presId="urn:microsoft.com/office/officeart/2005/8/layout/orgChart1"/>
    <dgm:cxn modelId="{448DF089-5075-489B-B9E1-B2E65C9B78AD}" type="presParOf" srcId="{0A7BD4F9-D6A7-416F-AFB1-3829BECA010E}" destId="{2547C575-FCE5-49FD-9D00-AC3F57C561DA}" srcOrd="1" destOrd="0" presId="urn:microsoft.com/office/officeart/2005/8/layout/orgChart1"/>
    <dgm:cxn modelId="{3912B284-B2BE-4133-8D7C-FAE355D54B3B}" type="presParOf" srcId="{0A7BD4F9-D6A7-416F-AFB1-3829BECA010E}" destId="{356E408A-6C24-4CC9-94FA-F2F333605A8B}" srcOrd="2" destOrd="0" presId="urn:microsoft.com/office/officeart/2005/8/layout/orgChart1"/>
    <dgm:cxn modelId="{FDC7BA3D-0EAE-49E4-A668-82B7D83E8447}" type="presParOf" srcId="{356E408A-6C24-4CC9-94FA-F2F333605A8B}" destId="{7ED917E9-2A40-4998-A7ED-5193224F403B}" srcOrd="0" destOrd="0" presId="urn:microsoft.com/office/officeart/2005/8/layout/orgChart1"/>
    <dgm:cxn modelId="{C03155F1-9181-4560-A400-A9D3CE90B76D}" type="presParOf" srcId="{356E408A-6C24-4CC9-94FA-F2F333605A8B}" destId="{41BD59DA-7A4A-4C24-B84A-24DDB9810B96}" srcOrd="1" destOrd="0" presId="urn:microsoft.com/office/officeart/2005/8/layout/orgChart1"/>
    <dgm:cxn modelId="{5EEA498A-14B3-4660-A40E-293B021DFAB7}" type="presParOf" srcId="{41BD59DA-7A4A-4C24-B84A-24DDB9810B96}" destId="{79B9030B-4B50-47D8-99FC-1E0D8A3B5EF1}" srcOrd="0" destOrd="0" presId="urn:microsoft.com/office/officeart/2005/8/layout/orgChart1"/>
    <dgm:cxn modelId="{B66E9DE2-24C0-4374-BE3F-D4844493FC69}" type="presParOf" srcId="{79B9030B-4B50-47D8-99FC-1E0D8A3B5EF1}" destId="{BDA4B269-EB27-4E11-A519-425A7AC9A7B6}" srcOrd="0" destOrd="0" presId="urn:microsoft.com/office/officeart/2005/8/layout/orgChart1"/>
    <dgm:cxn modelId="{21D4BB0B-34CD-40A8-A03E-BB02AE03E2B5}" type="presParOf" srcId="{79B9030B-4B50-47D8-99FC-1E0D8A3B5EF1}" destId="{3FB86309-EFA5-4454-9E08-8C23A605C2C7}" srcOrd="1" destOrd="0" presId="urn:microsoft.com/office/officeart/2005/8/layout/orgChart1"/>
    <dgm:cxn modelId="{BE39BCA3-874B-43FB-B21C-C40CB1FE3938}" type="presParOf" srcId="{41BD59DA-7A4A-4C24-B84A-24DDB9810B96}" destId="{847F8793-0143-48B2-AA0C-ECA76CF48AFC}" srcOrd="1" destOrd="0" presId="urn:microsoft.com/office/officeart/2005/8/layout/orgChart1"/>
    <dgm:cxn modelId="{439D7F2F-F620-48E1-8DCC-1BCAA0453086}" type="presParOf" srcId="{41BD59DA-7A4A-4C24-B84A-24DDB9810B96}" destId="{D9DC72A8-B41F-4556-B3B6-5317AB7FFE38}" srcOrd="2" destOrd="0" presId="urn:microsoft.com/office/officeart/2005/8/layout/orgChart1"/>
    <dgm:cxn modelId="{028B5F85-C0BE-4541-8396-8CB616802A33}" type="presParOf" srcId="{28E6F722-7FB5-4821-9AD1-94F19F50930B}" destId="{812D81F7-13B9-4A02-B4CC-57D6BDA1FFF8}" srcOrd="2" destOrd="0" presId="urn:microsoft.com/office/officeart/2005/8/layout/orgChart1"/>
    <dgm:cxn modelId="{D6B3C8D7-D4BC-40D7-8633-FC13423AE2D1}" type="presParOf" srcId="{217F19BE-ABF4-4C19-AA89-7220076BBCF2}" destId="{36A9624C-9FD3-4C09-AAA3-ED8F709E12CD}" srcOrd="2" destOrd="0" presId="urn:microsoft.com/office/officeart/2005/8/layout/orgChart1"/>
    <dgm:cxn modelId="{4D1B0173-FD76-4D83-8E03-74271E362B96}" type="presParOf" srcId="{36A9624C-9FD3-4C09-AAA3-ED8F709E12CD}" destId="{C7524D0B-0DF2-45CF-92C2-05B8AF143E55}" srcOrd="0" destOrd="0" presId="urn:microsoft.com/office/officeart/2005/8/layout/orgChart1"/>
    <dgm:cxn modelId="{FEC26B05-2537-4005-BEF9-872CBB1CEDE8}" type="presParOf" srcId="{36A9624C-9FD3-4C09-AAA3-ED8F709E12CD}" destId="{30DD6B37-998C-4E1B-A62F-C5612FC0F33C}" srcOrd="1" destOrd="0" presId="urn:microsoft.com/office/officeart/2005/8/layout/orgChart1"/>
    <dgm:cxn modelId="{C5A12DFB-2BA7-4959-B6FB-7EEDCCF6DC76}" type="presParOf" srcId="{30DD6B37-998C-4E1B-A62F-C5612FC0F33C}" destId="{2B4A6F30-C850-4058-8D60-0933596B6ED8}" srcOrd="0" destOrd="0" presId="urn:microsoft.com/office/officeart/2005/8/layout/orgChart1"/>
    <dgm:cxn modelId="{32D7842F-C081-42B4-8115-56DF3FA6B55E}" type="presParOf" srcId="{2B4A6F30-C850-4058-8D60-0933596B6ED8}" destId="{E22BACAD-3065-4EFC-A7C0-ED07BD602FE8}" srcOrd="0" destOrd="0" presId="urn:microsoft.com/office/officeart/2005/8/layout/orgChart1"/>
    <dgm:cxn modelId="{A5469B82-E9E7-441A-B267-5523A7DCF4D6}" type="presParOf" srcId="{2B4A6F30-C850-4058-8D60-0933596B6ED8}" destId="{20766051-7477-4D83-BFE1-3C6D8F26CEB9}" srcOrd="1" destOrd="0" presId="urn:microsoft.com/office/officeart/2005/8/layout/orgChart1"/>
    <dgm:cxn modelId="{7E5B8452-B0AB-45CB-9F49-3B066B63DBDB}" type="presParOf" srcId="{30DD6B37-998C-4E1B-A62F-C5612FC0F33C}" destId="{FFBC6FCA-7578-4136-9A12-897FD8DAC2F8}" srcOrd="1" destOrd="0" presId="urn:microsoft.com/office/officeart/2005/8/layout/orgChart1"/>
    <dgm:cxn modelId="{D0051CC6-D374-4D2E-8F82-533663DD1B8C}" type="presParOf" srcId="{30DD6B37-998C-4E1B-A62F-C5612FC0F33C}" destId="{4B4FDC3E-E1EC-4BD1-8334-52C294D5F97B}" srcOrd="2" destOrd="0" presId="urn:microsoft.com/office/officeart/2005/8/layout/orgChart1"/>
    <dgm:cxn modelId="{D0ADC70F-079F-4F19-826C-88772E012468}" type="presParOf" srcId="{36A9624C-9FD3-4C09-AAA3-ED8F709E12CD}" destId="{5AE5FEE8-D67F-4C5C-B8D4-E06C90C4A5C3}" srcOrd="2" destOrd="0" presId="urn:microsoft.com/office/officeart/2005/8/layout/orgChart1"/>
    <dgm:cxn modelId="{236DED78-10BA-4BE1-BD53-4752CD418089}" type="presParOf" srcId="{36A9624C-9FD3-4C09-AAA3-ED8F709E12CD}" destId="{F757641E-75C2-469A-A3EA-E549FCF731BA}" srcOrd="3" destOrd="0" presId="urn:microsoft.com/office/officeart/2005/8/layout/orgChart1"/>
    <dgm:cxn modelId="{25DD8A6E-61BE-493E-8300-348B6E5488AC}" type="presParOf" srcId="{F757641E-75C2-469A-A3EA-E549FCF731BA}" destId="{7892896F-DF88-4421-AFAD-E1EB19F14A67}" srcOrd="0" destOrd="0" presId="urn:microsoft.com/office/officeart/2005/8/layout/orgChart1"/>
    <dgm:cxn modelId="{C54E15CE-7492-4046-8E03-8B12DBEFDF99}" type="presParOf" srcId="{7892896F-DF88-4421-AFAD-E1EB19F14A67}" destId="{56E99478-3216-4431-B68F-7E7DD0407594}" srcOrd="0" destOrd="0" presId="urn:microsoft.com/office/officeart/2005/8/layout/orgChart1"/>
    <dgm:cxn modelId="{3316F75F-B135-4C96-A877-F6B6BBB47BB4}" type="presParOf" srcId="{7892896F-DF88-4421-AFAD-E1EB19F14A67}" destId="{556AE9F8-6633-4AED-8B06-317105D8B49B}" srcOrd="1" destOrd="0" presId="urn:microsoft.com/office/officeart/2005/8/layout/orgChart1"/>
    <dgm:cxn modelId="{808020A6-3E63-4655-82F7-C1C59948A1F8}" type="presParOf" srcId="{F757641E-75C2-469A-A3EA-E549FCF731BA}" destId="{4238E5F1-6B7C-4CBD-8219-3E14C51D8B6D}" srcOrd="1" destOrd="0" presId="urn:microsoft.com/office/officeart/2005/8/layout/orgChart1"/>
    <dgm:cxn modelId="{E6C20C4B-51B9-46CD-81FB-8D2A670E5274}" type="presParOf" srcId="{F757641E-75C2-469A-A3EA-E549FCF731BA}" destId="{9478AFDA-142D-4A53-BEDF-52E5F5E09C3C}" srcOrd="2" destOrd="0" presId="urn:microsoft.com/office/officeart/2005/8/layout/orgChart1"/>
    <dgm:cxn modelId="{3CF7BA8B-6772-4BEA-A44B-C927BD05D864}" type="presParOf" srcId="{9478AFDA-142D-4A53-BEDF-52E5F5E09C3C}" destId="{DA4B8EDB-3EFE-47CE-B9AA-4BB239130BEA}" srcOrd="0" destOrd="0" presId="urn:microsoft.com/office/officeart/2005/8/layout/orgChart1"/>
    <dgm:cxn modelId="{8DF0010D-9FAF-4173-AC71-41446E9E079F}" type="presParOf" srcId="{9478AFDA-142D-4A53-BEDF-52E5F5E09C3C}" destId="{36FCD29A-54A4-4375-816B-A6423EFC8398}" srcOrd="1" destOrd="0" presId="urn:microsoft.com/office/officeart/2005/8/layout/orgChart1"/>
    <dgm:cxn modelId="{A9FBBA8A-BE55-4147-8756-55389AA334AF}" type="presParOf" srcId="{36FCD29A-54A4-4375-816B-A6423EFC8398}" destId="{FC55D496-7766-4227-A8CB-3E68981AF38D}" srcOrd="0" destOrd="0" presId="urn:microsoft.com/office/officeart/2005/8/layout/orgChart1"/>
    <dgm:cxn modelId="{5369029B-AC4B-402E-A6AC-45B484886332}" type="presParOf" srcId="{FC55D496-7766-4227-A8CB-3E68981AF38D}" destId="{8C149ACC-5002-472C-9FF4-FFE5A8151A3B}" srcOrd="0" destOrd="0" presId="urn:microsoft.com/office/officeart/2005/8/layout/orgChart1"/>
    <dgm:cxn modelId="{D320965C-9C48-4FB4-A16B-6812AE9FBDB0}" type="presParOf" srcId="{FC55D496-7766-4227-A8CB-3E68981AF38D}" destId="{B5735733-6F52-4D89-B485-F9FF3B853789}" srcOrd="1" destOrd="0" presId="urn:microsoft.com/office/officeart/2005/8/layout/orgChart1"/>
    <dgm:cxn modelId="{9D10E0C7-C30E-4D7A-AEC5-1A4E7C33A8CD}" type="presParOf" srcId="{36FCD29A-54A4-4375-816B-A6423EFC8398}" destId="{93D44AE0-D527-4985-ACEF-EC13540C425A}" srcOrd="1" destOrd="0" presId="urn:microsoft.com/office/officeart/2005/8/layout/orgChart1"/>
    <dgm:cxn modelId="{F227A338-325D-42EC-9B7F-BD4FA8585B13}" type="presParOf" srcId="{36FCD29A-54A4-4375-816B-A6423EFC8398}" destId="{8D470E1B-BAA9-42C1-A2AC-CFB1C1D3837E}"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BB3808C-8EEB-4837-8A1A-26B72E729FF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nl-NL"/>
        </a:p>
      </dgm:t>
    </dgm:pt>
    <dgm:pt modelId="{799DBA6E-36B2-42D6-B164-58C1E0516331}">
      <dgm:prSet phldrT="[Tekst]" custT="1"/>
      <dgm:spPr>
        <a:ln>
          <a:noFill/>
        </a:ln>
      </dgm:spPr>
      <dgm:t>
        <a:bodyPr/>
        <a:lstStyle/>
        <a:p>
          <a:r>
            <a:rPr lang="nl-NL" sz="4000" dirty="0">
              <a:latin typeface="Californian FB" panose="0207040306080B030204" pitchFamily="18" charset="0"/>
            </a:rPr>
            <a:t>liberalisme</a:t>
          </a:r>
          <a:endParaRPr lang="nl-NL" sz="4600" dirty="0">
            <a:latin typeface="Californian FB" panose="0207040306080B030204" pitchFamily="18" charset="0"/>
          </a:endParaRPr>
        </a:p>
      </dgm:t>
    </dgm:pt>
    <dgm:pt modelId="{9D8F2C88-1164-44B0-A027-C7FA059B6B11}" type="parTrans" cxnId="{4D340239-CDDA-40AA-B2CF-674C1B53E73A}">
      <dgm:prSet/>
      <dgm:spPr/>
      <dgm:t>
        <a:bodyPr/>
        <a:lstStyle/>
        <a:p>
          <a:endParaRPr lang="nl-NL"/>
        </a:p>
      </dgm:t>
    </dgm:pt>
    <dgm:pt modelId="{2B1440AD-1F88-4BCE-B16E-12ED8E6CBB6C}" type="sibTrans" cxnId="{4D340239-CDDA-40AA-B2CF-674C1B53E73A}">
      <dgm:prSet/>
      <dgm:spPr/>
      <dgm:t>
        <a:bodyPr/>
        <a:lstStyle/>
        <a:p>
          <a:endParaRPr lang="nl-NL"/>
        </a:p>
      </dgm:t>
    </dgm:pt>
    <dgm:pt modelId="{2DA0A2C2-01F8-43B2-ACEB-B8530F496ADB}">
      <dgm:prSet phldrT="[Tekst]" custT="1"/>
      <dgm:spPr>
        <a:ln>
          <a:noFill/>
        </a:ln>
      </dgm:spPr>
      <dgm:t>
        <a:bodyPr/>
        <a:lstStyle/>
        <a:p>
          <a:r>
            <a:rPr lang="nl-NL" sz="4000" dirty="0">
              <a:latin typeface="Californian FB" panose="0207040306080B030204" pitchFamily="18" charset="0"/>
            </a:rPr>
            <a:t>   socialisme</a:t>
          </a:r>
        </a:p>
      </dgm:t>
    </dgm:pt>
    <dgm:pt modelId="{261AC039-4292-4DE8-9B6A-9E427E864A55}" type="parTrans" cxnId="{8F0272B1-BEAA-4296-87D6-6376101018F1}">
      <dgm:prSet/>
      <dgm:spPr/>
      <dgm:t>
        <a:bodyPr/>
        <a:lstStyle/>
        <a:p>
          <a:endParaRPr lang="nl-NL"/>
        </a:p>
      </dgm:t>
    </dgm:pt>
    <dgm:pt modelId="{1911E822-5D5E-44A7-A186-AAC4D83012F5}" type="sibTrans" cxnId="{8F0272B1-BEAA-4296-87D6-6376101018F1}">
      <dgm:prSet/>
      <dgm:spPr/>
      <dgm:t>
        <a:bodyPr/>
        <a:lstStyle/>
        <a:p>
          <a:endParaRPr lang="nl-NL"/>
        </a:p>
      </dgm:t>
    </dgm:pt>
    <dgm:pt modelId="{321EFFAC-2D10-4C24-9531-C78CB0E826F0}">
      <dgm:prSet phldrT="[Tekst]" custT="1"/>
      <dgm:spPr>
        <a:ln>
          <a:noFill/>
        </a:ln>
      </dgm:spPr>
      <dgm:t>
        <a:bodyPr/>
        <a:lstStyle/>
        <a:p>
          <a:r>
            <a:rPr lang="nl-NL" sz="2800" dirty="0">
              <a:latin typeface="Californian FB" panose="0207040306080B030204" pitchFamily="18" charset="0"/>
            </a:rPr>
            <a:t>confessionalisme</a:t>
          </a:r>
          <a:endParaRPr lang="nl-NL" sz="3100" dirty="0">
            <a:latin typeface="Californian FB" panose="0207040306080B030204" pitchFamily="18" charset="0"/>
          </a:endParaRPr>
        </a:p>
      </dgm:t>
    </dgm:pt>
    <dgm:pt modelId="{072C9836-117B-4C26-A2B6-54EE6F1685A8}" type="parTrans" cxnId="{1F87641F-5B89-4B7E-9EA5-061D160899CF}">
      <dgm:prSet/>
      <dgm:spPr/>
      <dgm:t>
        <a:bodyPr/>
        <a:lstStyle/>
        <a:p>
          <a:endParaRPr lang="nl-NL"/>
        </a:p>
      </dgm:t>
    </dgm:pt>
    <dgm:pt modelId="{27D1B742-AD02-4C2E-8284-34A8DE1F71BD}" type="sibTrans" cxnId="{1F87641F-5B89-4B7E-9EA5-061D160899CF}">
      <dgm:prSet/>
      <dgm:spPr/>
      <dgm:t>
        <a:bodyPr/>
        <a:lstStyle/>
        <a:p>
          <a:endParaRPr lang="nl-NL"/>
        </a:p>
      </dgm:t>
    </dgm:pt>
    <dgm:pt modelId="{22C76E8D-8B81-40F7-8AF6-3643C4E3FEBB}">
      <dgm:prSet custT="1"/>
      <dgm:spPr>
        <a:ln>
          <a:noFill/>
        </a:ln>
      </dgm:spPr>
      <dgm:t>
        <a:bodyPr/>
        <a:lstStyle/>
        <a:p>
          <a:r>
            <a:rPr lang="nl-NL" sz="4000" dirty="0">
              <a:latin typeface="Californian FB" panose="0207040306080B030204" pitchFamily="18" charset="0"/>
            </a:rPr>
            <a:t>   feminisme</a:t>
          </a:r>
        </a:p>
      </dgm:t>
    </dgm:pt>
    <dgm:pt modelId="{CC9811B3-9B5F-4A06-9542-E03BC344D0D0}" type="parTrans" cxnId="{56E4B37E-A76D-422E-8C11-D1BDCBF0CB03}">
      <dgm:prSet/>
      <dgm:spPr/>
      <dgm:t>
        <a:bodyPr/>
        <a:lstStyle/>
        <a:p>
          <a:endParaRPr lang="nl-NL"/>
        </a:p>
      </dgm:t>
    </dgm:pt>
    <dgm:pt modelId="{22CEB6DD-99DA-4D7F-864E-1291DD0A9B13}" type="sibTrans" cxnId="{56E4B37E-A76D-422E-8C11-D1BDCBF0CB03}">
      <dgm:prSet/>
      <dgm:spPr/>
      <dgm:t>
        <a:bodyPr/>
        <a:lstStyle/>
        <a:p>
          <a:endParaRPr lang="nl-NL"/>
        </a:p>
      </dgm:t>
    </dgm:pt>
    <dgm:pt modelId="{C31149BA-025B-4CDF-97FF-5A3FDAC1247E}">
      <dgm:prSet custT="1"/>
      <dgm:spPr>
        <a:ln>
          <a:noFill/>
        </a:ln>
      </dgm:spPr>
      <dgm:t>
        <a:bodyPr/>
        <a:lstStyle/>
        <a:p>
          <a:r>
            <a:rPr lang="nl-NL" sz="4000" dirty="0">
              <a:latin typeface="Californian FB" panose="0207040306080B030204" pitchFamily="18" charset="0"/>
            </a:rPr>
            <a:t>nationalisme</a:t>
          </a:r>
        </a:p>
      </dgm:t>
    </dgm:pt>
    <dgm:pt modelId="{44F03C84-7BA8-4360-BA58-1BB96E799006}" type="parTrans" cxnId="{C62E3948-3B1D-48EE-805A-5387F938B364}">
      <dgm:prSet/>
      <dgm:spPr/>
      <dgm:t>
        <a:bodyPr/>
        <a:lstStyle/>
        <a:p>
          <a:endParaRPr lang="nl-NL"/>
        </a:p>
      </dgm:t>
    </dgm:pt>
    <dgm:pt modelId="{B9637CBD-BC46-4B3C-BD96-315DCA3D93B0}" type="sibTrans" cxnId="{C62E3948-3B1D-48EE-805A-5387F938B364}">
      <dgm:prSet/>
      <dgm:spPr/>
      <dgm:t>
        <a:bodyPr/>
        <a:lstStyle/>
        <a:p>
          <a:endParaRPr lang="nl-NL"/>
        </a:p>
      </dgm:t>
    </dgm:pt>
    <dgm:pt modelId="{BBEA22F6-DA36-4477-9FA3-AEA7274ED514}" type="pres">
      <dgm:prSet presAssocID="{1BB3808C-8EEB-4837-8A1A-26B72E729FFE}" presName="Name0" presStyleCnt="0">
        <dgm:presLayoutVars>
          <dgm:dir/>
          <dgm:resizeHandles val="exact"/>
        </dgm:presLayoutVars>
      </dgm:prSet>
      <dgm:spPr/>
    </dgm:pt>
    <dgm:pt modelId="{53655634-49EC-4CF4-9ED7-388A1CAF3CDC}" type="pres">
      <dgm:prSet presAssocID="{799DBA6E-36B2-42D6-B164-58C1E0516331}" presName="composite" presStyleCnt="0"/>
      <dgm:spPr/>
    </dgm:pt>
    <dgm:pt modelId="{3EB20A02-A542-4E79-A9E2-460A1AC7F97A}" type="pres">
      <dgm:prSet presAssocID="{799DBA6E-36B2-42D6-B164-58C1E0516331}" presName="rect1" presStyleLbl="trAlignAcc1" presStyleIdx="0" presStyleCnt="5">
        <dgm:presLayoutVars>
          <dgm:bulletEnabled val="1"/>
        </dgm:presLayoutVars>
      </dgm:prSet>
      <dgm:spPr/>
    </dgm:pt>
    <dgm:pt modelId="{B6DC8BC9-A2BE-4084-903B-8F376F01AC13}" type="pres">
      <dgm:prSet presAssocID="{799DBA6E-36B2-42D6-B164-58C1E0516331}" presName="rect2" presStyleLbl="fgImgPlace1" presStyleIdx="0" presStyleCnt="5" custScaleX="150066" custLinFactNeighborX="-16563" custLinFactNeighborY="787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ebruiker met effen opvulling"/>
        </a:ext>
      </dgm:extLst>
    </dgm:pt>
    <dgm:pt modelId="{AA8E875E-D703-4889-AD44-B0982E243C56}" type="pres">
      <dgm:prSet presAssocID="{2B1440AD-1F88-4BCE-B16E-12ED8E6CBB6C}" presName="sibTrans" presStyleCnt="0"/>
      <dgm:spPr/>
    </dgm:pt>
    <dgm:pt modelId="{0B5B7708-404F-42E8-8990-ABD1CB4B6516}" type="pres">
      <dgm:prSet presAssocID="{2DA0A2C2-01F8-43B2-ACEB-B8530F496ADB}" presName="composite" presStyleCnt="0"/>
      <dgm:spPr/>
    </dgm:pt>
    <dgm:pt modelId="{42DA90DB-04DE-4135-B4BA-32E1D8822A63}" type="pres">
      <dgm:prSet presAssocID="{2DA0A2C2-01F8-43B2-ACEB-B8530F496ADB}" presName="rect1" presStyleLbl="trAlignAcc1" presStyleIdx="1" presStyleCnt="5">
        <dgm:presLayoutVars>
          <dgm:bulletEnabled val="1"/>
        </dgm:presLayoutVars>
      </dgm:prSet>
      <dgm:spPr/>
    </dgm:pt>
    <dgm:pt modelId="{09960812-4B75-4201-9CB5-67A20F73C8EB}" type="pres">
      <dgm:prSet presAssocID="{2DA0A2C2-01F8-43B2-ACEB-B8530F496ADB}" presName="rect2" presStyleLbl="fgImgPlace1" presStyleIdx="1" presStyleCnt="5" custScaleX="15468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000" b="-2000"/>
          </a:stretch>
        </a:blipFill>
        <a:ln>
          <a:noFill/>
        </a:ln>
      </dgm:spPr>
      <dgm:extLst>
        <a:ext uri="{E40237B7-FDA0-4F09-8148-C483321AD2D9}">
          <dgm14:cNvPr xmlns:dgm14="http://schemas.microsoft.com/office/drawing/2010/diagram" id="0" name="" descr="Groep mensen met effen opvulling"/>
        </a:ext>
      </dgm:extLst>
    </dgm:pt>
    <dgm:pt modelId="{1D6DFC24-79CE-4E52-9237-CE5F66DDB9CE}" type="pres">
      <dgm:prSet presAssocID="{1911E822-5D5E-44A7-A186-AAC4D83012F5}" presName="sibTrans" presStyleCnt="0"/>
      <dgm:spPr/>
    </dgm:pt>
    <dgm:pt modelId="{EBB2CB47-7F46-4129-946E-68414623A814}" type="pres">
      <dgm:prSet presAssocID="{321EFFAC-2D10-4C24-9531-C78CB0E826F0}" presName="composite" presStyleCnt="0"/>
      <dgm:spPr/>
    </dgm:pt>
    <dgm:pt modelId="{7BD90D01-17E8-4D7F-A000-857E86FC59B4}" type="pres">
      <dgm:prSet presAssocID="{321EFFAC-2D10-4C24-9531-C78CB0E826F0}" presName="rect1" presStyleLbl="trAlignAcc1" presStyleIdx="2" presStyleCnt="5" custLinFactNeighborY="1841">
        <dgm:presLayoutVars>
          <dgm:bulletEnabled val="1"/>
        </dgm:presLayoutVars>
      </dgm:prSet>
      <dgm:spPr/>
    </dgm:pt>
    <dgm:pt modelId="{90745829-92A7-42EB-870E-B192FF297592}" type="pres">
      <dgm:prSet presAssocID="{321EFFAC-2D10-4C24-9531-C78CB0E826F0}" presName="rect2" presStyleLbl="fgImgPlace1" presStyleIdx="2" presStyleCnt="5" custScaleX="15237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 b="-1000"/>
          </a:stretch>
        </a:blipFill>
        <a:ln>
          <a:noFill/>
        </a:ln>
      </dgm:spPr>
      <dgm:extLst>
        <a:ext uri="{E40237B7-FDA0-4F09-8148-C483321AD2D9}">
          <dgm14:cNvPr xmlns:dgm14="http://schemas.microsoft.com/office/drawing/2010/diagram" id="0" name="" descr="Storytelling silhouet"/>
        </a:ext>
      </dgm:extLst>
    </dgm:pt>
    <dgm:pt modelId="{85B2E48C-4D80-493A-80F8-BD20EC5BECB3}" type="pres">
      <dgm:prSet presAssocID="{27D1B742-AD02-4C2E-8284-34A8DE1F71BD}" presName="sibTrans" presStyleCnt="0"/>
      <dgm:spPr/>
    </dgm:pt>
    <dgm:pt modelId="{DBE3154D-480C-4611-9369-B66E272A6265}" type="pres">
      <dgm:prSet presAssocID="{22C76E8D-8B81-40F7-8AF6-3643C4E3FEBB}" presName="composite" presStyleCnt="0"/>
      <dgm:spPr/>
    </dgm:pt>
    <dgm:pt modelId="{9C02E78E-C1EA-42E2-B07E-E8C8B41A7F64}" type="pres">
      <dgm:prSet presAssocID="{22C76E8D-8B81-40F7-8AF6-3643C4E3FEBB}" presName="rect1" presStyleLbl="trAlignAcc1" presStyleIdx="3" presStyleCnt="5" custLinFactNeighborX="619" custLinFactNeighborY="629">
        <dgm:presLayoutVars>
          <dgm:bulletEnabled val="1"/>
        </dgm:presLayoutVars>
      </dgm:prSet>
      <dgm:spPr/>
    </dgm:pt>
    <dgm:pt modelId="{9837395B-339E-463B-9D97-4CC56E9D2EDB}" type="pres">
      <dgm:prSet presAssocID="{22C76E8D-8B81-40F7-8AF6-3643C4E3FEBB}" presName="rect2" presStyleLbl="fgImgPlace1" presStyleIdx="3" presStyleCnt="5" custScaleX="16074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a:noFill/>
        </a:ln>
      </dgm:spPr>
      <dgm:extLst>
        <a:ext uri="{E40237B7-FDA0-4F09-8148-C483321AD2D9}">
          <dgm14:cNvPr xmlns:dgm14="http://schemas.microsoft.com/office/drawing/2010/diagram" id="0" name="" descr="Groep van vrouwen met effen opvulling"/>
        </a:ext>
      </dgm:extLst>
    </dgm:pt>
    <dgm:pt modelId="{135C4051-DDAD-462C-9FC0-1E995A9E7C47}" type="pres">
      <dgm:prSet presAssocID="{22CEB6DD-99DA-4D7F-864E-1291DD0A9B13}" presName="sibTrans" presStyleCnt="0"/>
      <dgm:spPr/>
    </dgm:pt>
    <dgm:pt modelId="{FA167C19-5CD3-49E2-B025-C770A6901D83}" type="pres">
      <dgm:prSet presAssocID="{C31149BA-025B-4CDF-97FF-5A3FDAC1247E}" presName="composite" presStyleCnt="0"/>
      <dgm:spPr/>
    </dgm:pt>
    <dgm:pt modelId="{A1CD4EF4-95DF-4AC6-88F2-2599B6BDF9C3}" type="pres">
      <dgm:prSet presAssocID="{C31149BA-025B-4CDF-97FF-5A3FDAC1247E}" presName="rect1" presStyleLbl="trAlignAcc1" presStyleIdx="4" presStyleCnt="5">
        <dgm:presLayoutVars>
          <dgm:bulletEnabled val="1"/>
        </dgm:presLayoutVars>
      </dgm:prSet>
      <dgm:spPr/>
    </dgm:pt>
    <dgm:pt modelId="{8E593191-4459-4513-B1E0-9C5AE4ABC2D3}" type="pres">
      <dgm:prSet presAssocID="{C31149BA-025B-4CDF-97FF-5A3FDAC1247E}" presName="rect2" presStyleLbl="fgImgPlace1" presStyleIdx="4" presStyleCnt="5" custScaleX="157446" custLinFactNeighborX="8867" custLinFactNeighborY="8202"/>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000" b="-2000"/>
          </a:stretch>
        </a:blipFill>
        <a:ln>
          <a:noFill/>
        </a:ln>
      </dgm:spPr>
      <dgm:extLst>
        <a:ext uri="{E40237B7-FDA0-4F09-8148-C483321AD2D9}">
          <dgm14:cNvPr xmlns:dgm14="http://schemas.microsoft.com/office/drawing/2010/diagram" id="0" name="" descr="Vlag toevoegen met effen opvulling"/>
        </a:ext>
      </dgm:extLst>
    </dgm:pt>
  </dgm:ptLst>
  <dgm:cxnLst>
    <dgm:cxn modelId="{B53B8F06-67C6-490F-BA78-938455F4D918}" type="presOf" srcId="{321EFFAC-2D10-4C24-9531-C78CB0E826F0}" destId="{7BD90D01-17E8-4D7F-A000-857E86FC59B4}" srcOrd="0" destOrd="0" presId="urn:microsoft.com/office/officeart/2008/layout/PictureStrips"/>
    <dgm:cxn modelId="{2861A412-8C13-41B6-9032-09ED057A730D}" type="presOf" srcId="{C31149BA-025B-4CDF-97FF-5A3FDAC1247E}" destId="{A1CD4EF4-95DF-4AC6-88F2-2599B6BDF9C3}" srcOrd="0" destOrd="0" presId="urn:microsoft.com/office/officeart/2008/layout/PictureStrips"/>
    <dgm:cxn modelId="{1F87641F-5B89-4B7E-9EA5-061D160899CF}" srcId="{1BB3808C-8EEB-4837-8A1A-26B72E729FFE}" destId="{321EFFAC-2D10-4C24-9531-C78CB0E826F0}" srcOrd="2" destOrd="0" parTransId="{072C9836-117B-4C26-A2B6-54EE6F1685A8}" sibTransId="{27D1B742-AD02-4C2E-8284-34A8DE1F71BD}"/>
    <dgm:cxn modelId="{4D340239-CDDA-40AA-B2CF-674C1B53E73A}" srcId="{1BB3808C-8EEB-4837-8A1A-26B72E729FFE}" destId="{799DBA6E-36B2-42D6-B164-58C1E0516331}" srcOrd="0" destOrd="0" parTransId="{9D8F2C88-1164-44B0-A027-C7FA059B6B11}" sibTransId="{2B1440AD-1F88-4BCE-B16E-12ED8E6CBB6C}"/>
    <dgm:cxn modelId="{64D6CC42-8258-4375-8B73-7906A96E0B18}" type="presOf" srcId="{2DA0A2C2-01F8-43B2-ACEB-B8530F496ADB}" destId="{42DA90DB-04DE-4135-B4BA-32E1D8822A63}" srcOrd="0" destOrd="0" presId="urn:microsoft.com/office/officeart/2008/layout/PictureStrips"/>
    <dgm:cxn modelId="{3ED7C743-0090-41AD-999F-459D079EFA95}" type="presOf" srcId="{22C76E8D-8B81-40F7-8AF6-3643C4E3FEBB}" destId="{9C02E78E-C1EA-42E2-B07E-E8C8B41A7F64}" srcOrd="0" destOrd="0" presId="urn:microsoft.com/office/officeart/2008/layout/PictureStrips"/>
    <dgm:cxn modelId="{C62E3948-3B1D-48EE-805A-5387F938B364}" srcId="{1BB3808C-8EEB-4837-8A1A-26B72E729FFE}" destId="{C31149BA-025B-4CDF-97FF-5A3FDAC1247E}" srcOrd="4" destOrd="0" parTransId="{44F03C84-7BA8-4360-BA58-1BB96E799006}" sibTransId="{B9637CBD-BC46-4B3C-BD96-315DCA3D93B0}"/>
    <dgm:cxn modelId="{56E4B37E-A76D-422E-8C11-D1BDCBF0CB03}" srcId="{1BB3808C-8EEB-4837-8A1A-26B72E729FFE}" destId="{22C76E8D-8B81-40F7-8AF6-3643C4E3FEBB}" srcOrd="3" destOrd="0" parTransId="{CC9811B3-9B5F-4A06-9542-E03BC344D0D0}" sibTransId="{22CEB6DD-99DA-4D7F-864E-1291DD0A9B13}"/>
    <dgm:cxn modelId="{A5F271A9-4C5E-4D69-8CA0-D38316EFDE94}" type="presOf" srcId="{799DBA6E-36B2-42D6-B164-58C1E0516331}" destId="{3EB20A02-A542-4E79-A9E2-460A1AC7F97A}" srcOrd="0" destOrd="0" presId="urn:microsoft.com/office/officeart/2008/layout/PictureStrips"/>
    <dgm:cxn modelId="{8F0272B1-BEAA-4296-87D6-6376101018F1}" srcId="{1BB3808C-8EEB-4837-8A1A-26B72E729FFE}" destId="{2DA0A2C2-01F8-43B2-ACEB-B8530F496ADB}" srcOrd="1" destOrd="0" parTransId="{261AC039-4292-4DE8-9B6A-9E427E864A55}" sibTransId="{1911E822-5D5E-44A7-A186-AAC4D83012F5}"/>
    <dgm:cxn modelId="{33A40DDF-D9DE-40B6-97AC-E17B4819DA0F}" type="presOf" srcId="{1BB3808C-8EEB-4837-8A1A-26B72E729FFE}" destId="{BBEA22F6-DA36-4477-9FA3-AEA7274ED514}" srcOrd="0" destOrd="0" presId="urn:microsoft.com/office/officeart/2008/layout/PictureStrips"/>
    <dgm:cxn modelId="{125E03E7-BA34-4558-81A4-B3A334ECFDA0}" type="presParOf" srcId="{BBEA22F6-DA36-4477-9FA3-AEA7274ED514}" destId="{53655634-49EC-4CF4-9ED7-388A1CAF3CDC}" srcOrd="0" destOrd="0" presId="urn:microsoft.com/office/officeart/2008/layout/PictureStrips"/>
    <dgm:cxn modelId="{48C404B2-D4D5-408E-B7F4-5E5801D687C6}" type="presParOf" srcId="{53655634-49EC-4CF4-9ED7-388A1CAF3CDC}" destId="{3EB20A02-A542-4E79-A9E2-460A1AC7F97A}" srcOrd="0" destOrd="0" presId="urn:microsoft.com/office/officeart/2008/layout/PictureStrips"/>
    <dgm:cxn modelId="{DE1BA8EF-9C0F-43AD-8151-2045469ACD1B}" type="presParOf" srcId="{53655634-49EC-4CF4-9ED7-388A1CAF3CDC}" destId="{B6DC8BC9-A2BE-4084-903B-8F376F01AC13}" srcOrd="1" destOrd="0" presId="urn:microsoft.com/office/officeart/2008/layout/PictureStrips"/>
    <dgm:cxn modelId="{2F33DF73-79CA-4011-BEC8-2761A66E5882}" type="presParOf" srcId="{BBEA22F6-DA36-4477-9FA3-AEA7274ED514}" destId="{AA8E875E-D703-4889-AD44-B0982E243C56}" srcOrd="1" destOrd="0" presId="urn:microsoft.com/office/officeart/2008/layout/PictureStrips"/>
    <dgm:cxn modelId="{4D2BFA00-2D81-473F-BD2E-CE430FEC8EF2}" type="presParOf" srcId="{BBEA22F6-DA36-4477-9FA3-AEA7274ED514}" destId="{0B5B7708-404F-42E8-8990-ABD1CB4B6516}" srcOrd="2" destOrd="0" presId="urn:microsoft.com/office/officeart/2008/layout/PictureStrips"/>
    <dgm:cxn modelId="{0C38ED6C-6369-4808-9CEC-F72188537E36}" type="presParOf" srcId="{0B5B7708-404F-42E8-8990-ABD1CB4B6516}" destId="{42DA90DB-04DE-4135-B4BA-32E1D8822A63}" srcOrd="0" destOrd="0" presId="urn:microsoft.com/office/officeart/2008/layout/PictureStrips"/>
    <dgm:cxn modelId="{607A778F-FD4B-4B0D-84EF-7E78D68FB3C7}" type="presParOf" srcId="{0B5B7708-404F-42E8-8990-ABD1CB4B6516}" destId="{09960812-4B75-4201-9CB5-67A20F73C8EB}" srcOrd="1" destOrd="0" presId="urn:microsoft.com/office/officeart/2008/layout/PictureStrips"/>
    <dgm:cxn modelId="{F76ADE2B-9F67-4C97-AF3E-7C379BE10240}" type="presParOf" srcId="{BBEA22F6-DA36-4477-9FA3-AEA7274ED514}" destId="{1D6DFC24-79CE-4E52-9237-CE5F66DDB9CE}" srcOrd="3" destOrd="0" presId="urn:microsoft.com/office/officeart/2008/layout/PictureStrips"/>
    <dgm:cxn modelId="{8384BDE7-E6FE-44B5-87FB-747FBD1A89D2}" type="presParOf" srcId="{BBEA22F6-DA36-4477-9FA3-AEA7274ED514}" destId="{EBB2CB47-7F46-4129-946E-68414623A814}" srcOrd="4" destOrd="0" presId="urn:microsoft.com/office/officeart/2008/layout/PictureStrips"/>
    <dgm:cxn modelId="{D357977B-E802-4EEE-978B-B05CBDE5B8D8}" type="presParOf" srcId="{EBB2CB47-7F46-4129-946E-68414623A814}" destId="{7BD90D01-17E8-4D7F-A000-857E86FC59B4}" srcOrd="0" destOrd="0" presId="urn:microsoft.com/office/officeart/2008/layout/PictureStrips"/>
    <dgm:cxn modelId="{34CC4A7B-ED70-4B5B-BD9D-1ECAA3213E27}" type="presParOf" srcId="{EBB2CB47-7F46-4129-946E-68414623A814}" destId="{90745829-92A7-42EB-870E-B192FF297592}" srcOrd="1" destOrd="0" presId="urn:microsoft.com/office/officeart/2008/layout/PictureStrips"/>
    <dgm:cxn modelId="{4680DFF9-C427-4DEC-A35D-0BEBBA2C4166}" type="presParOf" srcId="{BBEA22F6-DA36-4477-9FA3-AEA7274ED514}" destId="{85B2E48C-4D80-493A-80F8-BD20EC5BECB3}" srcOrd="5" destOrd="0" presId="urn:microsoft.com/office/officeart/2008/layout/PictureStrips"/>
    <dgm:cxn modelId="{39384226-F5CA-4099-A71A-6BBD0F1AB67E}" type="presParOf" srcId="{BBEA22F6-DA36-4477-9FA3-AEA7274ED514}" destId="{DBE3154D-480C-4611-9369-B66E272A6265}" srcOrd="6" destOrd="0" presId="urn:microsoft.com/office/officeart/2008/layout/PictureStrips"/>
    <dgm:cxn modelId="{F0C1D230-1F55-4A72-AA8A-63F3DF06E5F1}" type="presParOf" srcId="{DBE3154D-480C-4611-9369-B66E272A6265}" destId="{9C02E78E-C1EA-42E2-B07E-E8C8B41A7F64}" srcOrd="0" destOrd="0" presId="urn:microsoft.com/office/officeart/2008/layout/PictureStrips"/>
    <dgm:cxn modelId="{BE32BDE9-CD4C-4109-86C5-3E477581CE01}" type="presParOf" srcId="{DBE3154D-480C-4611-9369-B66E272A6265}" destId="{9837395B-339E-463B-9D97-4CC56E9D2EDB}" srcOrd="1" destOrd="0" presId="urn:microsoft.com/office/officeart/2008/layout/PictureStrips"/>
    <dgm:cxn modelId="{D90005E9-20AE-46E1-B274-B56D00ABE217}" type="presParOf" srcId="{BBEA22F6-DA36-4477-9FA3-AEA7274ED514}" destId="{135C4051-DDAD-462C-9FC0-1E995A9E7C47}" srcOrd="7" destOrd="0" presId="urn:microsoft.com/office/officeart/2008/layout/PictureStrips"/>
    <dgm:cxn modelId="{65A32159-A137-4C66-B9CE-2531073E6DE5}" type="presParOf" srcId="{BBEA22F6-DA36-4477-9FA3-AEA7274ED514}" destId="{FA167C19-5CD3-49E2-B025-C770A6901D83}" srcOrd="8" destOrd="0" presId="urn:microsoft.com/office/officeart/2008/layout/PictureStrips"/>
    <dgm:cxn modelId="{81F44FB8-32D9-42F7-8A7B-5C70E3470F34}" type="presParOf" srcId="{FA167C19-5CD3-49E2-B025-C770A6901D83}" destId="{A1CD4EF4-95DF-4AC6-88F2-2599B6BDF9C3}" srcOrd="0" destOrd="0" presId="urn:microsoft.com/office/officeart/2008/layout/PictureStrips"/>
    <dgm:cxn modelId="{883729CC-9B18-415A-8D33-AEB8AA84DE29}" type="presParOf" srcId="{FA167C19-5CD3-49E2-B025-C770A6901D83}" destId="{8E593191-4459-4513-B1E0-9C5AE4ABC2D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7EE348-1D6F-48FF-86B6-B12C5EDE1AA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nl-NL"/>
        </a:p>
      </dgm:t>
    </dgm:pt>
    <dgm:pt modelId="{614598A8-21FA-4E0F-8D76-D1C3BE0E4AA9}">
      <dgm:prSet phldrT="[Tekst]"/>
      <dgm:spPr/>
      <dgm:t>
        <a:bodyPr/>
        <a:lstStyle/>
        <a:p>
          <a:r>
            <a:rPr lang="nl-NL" b="1" dirty="0">
              <a:latin typeface="Corbel Light" panose="020B0303020204020204" pitchFamily="34" charset="0"/>
            </a:rPr>
            <a:t>Socialisme</a:t>
          </a:r>
        </a:p>
      </dgm:t>
    </dgm:pt>
    <dgm:pt modelId="{2843109B-B2CE-4E1D-A09B-39D10E92E937}" type="parTrans" cxnId="{0D4DE7BA-6359-4C45-977D-173E65735038}">
      <dgm:prSet/>
      <dgm:spPr/>
      <dgm:t>
        <a:bodyPr/>
        <a:lstStyle/>
        <a:p>
          <a:endParaRPr lang="nl-NL">
            <a:latin typeface="Corbel Light" panose="020B0303020204020204" pitchFamily="34" charset="0"/>
          </a:endParaRPr>
        </a:p>
      </dgm:t>
    </dgm:pt>
    <dgm:pt modelId="{041853BB-2EB6-4C6B-8A07-3E6F6D0EA998}" type="sibTrans" cxnId="{0D4DE7BA-6359-4C45-977D-173E65735038}">
      <dgm:prSet/>
      <dgm:spPr/>
      <dgm:t>
        <a:bodyPr/>
        <a:lstStyle/>
        <a:p>
          <a:endParaRPr lang="nl-NL">
            <a:latin typeface="Corbel Light" panose="020B0303020204020204" pitchFamily="34" charset="0"/>
          </a:endParaRPr>
        </a:p>
      </dgm:t>
    </dgm:pt>
    <dgm:pt modelId="{BF136238-A93A-4FF4-BCC6-B6861C89CC4C}">
      <dgm:prSet phldrT="[Tekst]"/>
      <dgm:spPr/>
      <dgm:t>
        <a:bodyPr/>
        <a:lstStyle/>
        <a:p>
          <a:r>
            <a:rPr lang="nl-NL" b="1" u="sng" dirty="0">
              <a:effectLst>
                <a:outerShdw blurRad="38100" dist="38100" dir="2700000" algn="tl">
                  <a:srgbClr val="000000">
                    <a:alpha val="43137"/>
                  </a:srgbClr>
                </a:outerShdw>
              </a:effectLst>
              <a:latin typeface="Corbel Light" panose="020B0303020204020204" pitchFamily="34" charset="0"/>
            </a:rPr>
            <a:t>Communisme</a:t>
          </a:r>
          <a:br>
            <a:rPr lang="nl-NL" dirty="0">
              <a:latin typeface="Corbel Light" panose="020B0303020204020204" pitchFamily="34" charset="0"/>
            </a:rPr>
          </a:br>
          <a:r>
            <a:rPr lang="nl-NL" dirty="0">
              <a:latin typeface="Corbel Light" panose="020B0303020204020204" pitchFamily="34" charset="0"/>
            </a:rPr>
            <a:t>gelijkheid door middel van een </a:t>
          </a:r>
          <a:r>
            <a:rPr lang="nl-NL" b="1" dirty="0">
              <a:latin typeface="Corbel Light" panose="020B0303020204020204" pitchFamily="34" charset="0"/>
            </a:rPr>
            <a:t>revolutie </a:t>
          </a:r>
          <a:r>
            <a:rPr lang="nl-NL" b="0" dirty="0">
              <a:latin typeface="Corbel Light" panose="020B0303020204020204" pitchFamily="34" charset="0"/>
            </a:rPr>
            <a:t>(Marx)</a:t>
          </a:r>
          <a:endParaRPr lang="nl-NL" dirty="0">
            <a:latin typeface="Corbel Light" panose="020B0303020204020204" pitchFamily="34" charset="0"/>
          </a:endParaRPr>
        </a:p>
      </dgm:t>
    </dgm:pt>
    <dgm:pt modelId="{52CC0C06-CCD8-4B99-8801-B0A4AEC466A1}" type="parTrans" cxnId="{F3E822EC-89F0-44A9-931F-8E0A1243D44F}">
      <dgm:prSet/>
      <dgm:spPr/>
      <dgm:t>
        <a:bodyPr/>
        <a:lstStyle/>
        <a:p>
          <a:endParaRPr lang="nl-NL">
            <a:latin typeface="Corbel Light" panose="020B0303020204020204" pitchFamily="34" charset="0"/>
          </a:endParaRPr>
        </a:p>
      </dgm:t>
    </dgm:pt>
    <dgm:pt modelId="{A35EC0E5-DA4E-47E8-9F29-D7D13B370F4F}" type="sibTrans" cxnId="{F3E822EC-89F0-44A9-931F-8E0A1243D44F}">
      <dgm:prSet/>
      <dgm:spPr/>
      <dgm:t>
        <a:bodyPr/>
        <a:lstStyle/>
        <a:p>
          <a:endParaRPr lang="nl-NL">
            <a:latin typeface="Corbel Light" panose="020B0303020204020204" pitchFamily="34" charset="0"/>
          </a:endParaRPr>
        </a:p>
      </dgm:t>
    </dgm:pt>
    <dgm:pt modelId="{3B4DDD19-6250-4EE2-862F-1AB47CF822EA}">
      <dgm:prSet phldrT="[Tekst]"/>
      <dgm:spPr/>
      <dgm:t>
        <a:bodyPr/>
        <a:lstStyle/>
        <a:p>
          <a:r>
            <a:rPr lang="nl-NL" b="1" u="sng" dirty="0">
              <a:effectLst>
                <a:outerShdw blurRad="38100" dist="38100" dir="2700000" algn="tl">
                  <a:srgbClr val="000000">
                    <a:alpha val="43137"/>
                  </a:srgbClr>
                </a:outerShdw>
              </a:effectLst>
              <a:latin typeface="Corbel Light" panose="020B0303020204020204" pitchFamily="34" charset="0"/>
            </a:rPr>
            <a:t>Sociaaldemocratie</a:t>
          </a:r>
          <a:r>
            <a:rPr lang="nl-NL" dirty="0">
              <a:latin typeface="Corbel Light" panose="020B0303020204020204" pitchFamily="34" charset="0"/>
            </a:rPr>
            <a:t> </a:t>
          </a:r>
          <a:br>
            <a:rPr lang="nl-NL" dirty="0">
              <a:latin typeface="Corbel Light" panose="020B0303020204020204" pitchFamily="34" charset="0"/>
            </a:rPr>
          </a:br>
          <a:r>
            <a:rPr lang="nl-NL" dirty="0">
              <a:latin typeface="Corbel Light" panose="020B0303020204020204" pitchFamily="34" charset="0"/>
            </a:rPr>
            <a:t>gelijkheid door middel van </a:t>
          </a:r>
          <a:r>
            <a:rPr lang="nl-NL" b="1" dirty="0">
              <a:latin typeface="Corbel Light" panose="020B0303020204020204" pitchFamily="34" charset="0"/>
            </a:rPr>
            <a:t>verkiezingen</a:t>
          </a:r>
          <a:endParaRPr lang="nl-NL" dirty="0">
            <a:latin typeface="Corbel Light" panose="020B0303020204020204" pitchFamily="34" charset="0"/>
          </a:endParaRPr>
        </a:p>
      </dgm:t>
    </dgm:pt>
    <dgm:pt modelId="{734AD6A4-8699-49B7-9976-A47A72C00701}" type="sibTrans" cxnId="{BA601D78-8FA6-485B-B620-B4F0D48E26C4}">
      <dgm:prSet/>
      <dgm:spPr/>
      <dgm:t>
        <a:bodyPr/>
        <a:lstStyle/>
        <a:p>
          <a:endParaRPr lang="nl-NL">
            <a:latin typeface="Corbel Light" panose="020B0303020204020204" pitchFamily="34" charset="0"/>
          </a:endParaRPr>
        </a:p>
      </dgm:t>
    </dgm:pt>
    <dgm:pt modelId="{85E140F4-8AF0-4E61-93B2-80D24E3B4B49}" type="parTrans" cxnId="{BA601D78-8FA6-485B-B620-B4F0D48E26C4}">
      <dgm:prSet/>
      <dgm:spPr/>
      <dgm:t>
        <a:bodyPr/>
        <a:lstStyle/>
        <a:p>
          <a:endParaRPr lang="nl-NL">
            <a:latin typeface="Corbel Light" panose="020B0303020204020204" pitchFamily="34" charset="0"/>
          </a:endParaRPr>
        </a:p>
      </dgm:t>
    </dgm:pt>
    <dgm:pt modelId="{9A6FC5AE-1ECA-42DA-9F46-806CC19B4B62}" type="pres">
      <dgm:prSet presAssocID="{DD7EE348-1D6F-48FF-86B6-B12C5EDE1AAA}" presName="hierChild1" presStyleCnt="0">
        <dgm:presLayoutVars>
          <dgm:orgChart val="1"/>
          <dgm:chPref val="1"/>
          <dgm:dir/>
          <dgm:animOne val="branch"/>
          <dgm:animLvl val="lvl"/>
          <dgm:resizeHandles/>
        </dgm:presLayoutVars>
      </dgm:prSet>
      <dgm:spPr/>
    </dgm:pt>
    <dgm:pt modelId="{74881347-D38B-4DCC-9767-D9801B3F2699}" type="pres">
      <dgm:prSet presAssocID="{614598A8-21FA-4E0F-8D76-D1C3BE0E4AA9}" presName="hierRoot1" presStyleCnt="0">
        <dgm:presLayoutVars>
          <dgm:hierBranch val="init"/>
        </dgm:presLayoutVars>
      </dgm:prSet>
      <dgm:spPr/>
    </dgm:pt>
    <dgm:pt modelId="{F2A6675E-3535-4D30-8D6D-08437FD96D12}" type="pres">
      <dgm:prSet presAssocID="{614598A8-21FA-4E0F-8D76-D1C3BE0E4AA9}" presName="rootComposite1" presStyleCnt="0"/>
      <dgm:spPr/>
    </dgm:pt>
    <dgm:pt modelId="{D40048EA-13FC-4EF1-B710-7BAF25DC9D36}" type="pres">
      <dgm:prSet presAssocID="{614598A8-21FA-4E0F-8D76-D1C3BE0E4AA9}" presName="rootText1" presStyleLbl="node0" presStyleIdx="0" presStyleCnt="1" custScaleY="48400">
        <dgm:presLayoutVars>
          <dgm:chPref val="3"/>
        </dgm:presLayoutVars>
      </dgm:prSet>
      <dgm:spPr/>
    </dgm:pt>
    <dgm:pt modelId="{AC4CE3D6-0E03-402B-96FB-B4520B38F5E4}" type="pres">
      <dgm:prSet presAssocID="{614598A8-21FA-4E0F-8D76-D1C3BE0E4AA9}" presName="rootConnector1" presStyleLbl="node1" presStyleIdx="0" presStyleCnt="0"/>
      <dgm:spPr/>
    </dgm:pt>
    <dgm:pt modelId="{DF56852A-3367-4082-8AD0-FB262F97CA2D}" type="pres">
      <dgm:prSet presAssocID="{614598A8-21FA-4E0F-8D76-D1C3BE0E4AA9}" presName="hierChild2" presStyleCnt="0"/>
      <dgm:spPr/>
    </dgm:pt>
    <dgm:pt modelId="{1ED28172-5F68-4DF3-996B-936D32847901}" type="pres">
      <dgm:prSet presAssocID="{52CC0C06-CCD8-4B99-8801-B0A4AEC466A1}" presName="Name37" presStyleLbl="parChTrans1D2" presStyleIdx="0" presStyleCnt="2"/>
      <dgm:spPr/>
    </dgm:pt>
    <dgm:pt modelId="{6FA02FD2-042E-4111-B03B-B251806C29D8}" type="pres">
      <dgm:prSet presAssocID="{BF136238-A93A-4FF4-BCC6-B6861C89CC4C}" presName="hierRoot2" presStyleCnt="0">
        <dgm:presLayoutVars>
          <dgm:hierBranch val="init"/>
        </dgm:presLayoutVars>
      </dgm:prSet>
      <dgm:spPr/>
    </dgm:pt>
    <dgm:pt modelId="{4199CA88-FD6C-49C3-AB02-B48CDE76AC81}" type="pres">
      <dgm:prSet presAssocID="{BF136238-A93A-4FF4-BCC6-B6861C89CC4C}" presName="rootComposite" presStyleCnt="0"/>
      <dgm:spPr/>
    </dgm:pt>
    <dgm:pt modelId="{E65A4633-C9CD-4E79-AD47-0F64B625CCFF}" type="pres">
      <dgm:prSet presAssocID="{BF136238-A93A-4FF4-BCC6-B6861C89CC4C}" presName="rootText" presStyleLbl="node2" presStyleIdx="0" presStyleCnt="2">
        <dgm:presLayoutVars>
          <dgm:chPref val="3"/>
        </dgm:presLayoutVars>
      </dgm:prSet>
      <dgm:spPr/>
    </dgm:pt>
    <dgm:pt modelId="{E6B55425-1733-43F1-A3A3-BA1E50818886}" type="pres">
      <dgm:prSet presAssocID="{BF136238-A93A-4FF4-BCC6-B6861C89CC4C}" presName="rootConnector" presStyleLbl="node2" presStyleIdx="0" presStyleCnt="2"/>
      <dgm:spPr/>
    </dgm:pt>
    <dgm:pt modelId="{70155EDC-F653-4DED-A656-5BA8A0BFE3B5}" type="pres">
      <dgm:prSet presAssocID="{BF136238-A93A-4FF4-BCC6-B6861C89CC4C}" presName="hierChild4" presStyleCnt="0"/>
      <dgm:spPr/>
    </dgm:pt>
    <dgm:pt modelId="{CB30E848-62C3-445F-8A5C-7C1148051E3A}" type="pres">
      <dgm:prSet presAssocID="{BF136238-A93A-4FF4-BCC6-B6861C89CC4C}" presName="hierChild5" presStyleCnt="0"/>
      <dgm:spPr/>
    </dgm:pt>
    <dgm:pt modelId="{74BC66E4-F982-4A50-83C0-D9C31B1B5F7D}" type="pres">
      <dgm:prSet presAssocID="{85E140F4-8AF0-4E61-93B2-80D24E3B4B49}" presName="Name37" presStyleLbl="parChTrans1D2" presStyleIdx="1" presStyleCnt="2"/>
      <dgm:spPr/>
    </dgm:pt>
    <dgm:pt modelId="{3DECEB66-4316-4ECB-96A8-F40AB08BD86B}" type="pres">
      <dgm:prSet presAssocID="{3B4DDD19-6250-4EE2-862F-1AB47CF822EA}" presName="hierRoot2" presStyleCnt="0">
        <dgm:presLayoutVars>
          <dgm:hierBranch val="init"/>
        </dgm:presLayoutVars>
      </dgm:prSet>
      <dgm:spPr/>
    </dgm:pt>
    <dgm:pt modelId="{B6FF7C14-51A4-423B-B3CE-9E96CBA7544B}" type="pres">
      <dgm:prSet presAssocID="{3B4DDD19-6250-4EE2-862F-1AB47CF822EA}" presName="rootComposite" presStyleCnt="0"/>
      <dgm:spPr/>
    </dgm:pt>
    <dgm:pt modelId="{7EA1A719-4D72-4DBA-9B4F-871D19CAC9AF}" type="pres">
      <dgm:prSet presAssocID="{3B4DDD19-6250-4EE2-862F-1AB47CF822EA}" presName="rootText" presStyleLbl="node2" presStyleIdx="1" presStyleCnt="2">
        <dgm:presLayoutVars>
          <dgm:chPref val="3"/>
        </dgm:presLayoutVars>
      </dgm:prSet>
      <dgm:spPr/>
    </dgm:pt>
    <dgm:pt modelId="{DDEDC564-CA18-48D4-AE82-29901B128C95}" type="pres">
      <dgm:prSet presAssocID="{3B4DDD19-6250-4EE2-862F-1AB47CF822EA}" presName="rootConnector" presStyleLbl="node2" presStyleIdx="1" presStyleCnt="2"/>
      <dgm:spPr/>
    </dgm:pt>
    <dgm:pt modelId="{823481EE-AB8B-4040-8877-9DF9E516D6E8}" type="pres">
      <dgm:prSet presAssocID="{3B4DDD19-6250-4EE2-862F-1AB47CF822EA}" presName="hierChild4" presStyleCnt="0"/>
      <dgm:spPr/>
    </dgm:pt>
    <dgm:pt modelId="{44A9606F-549D-4680-95C5-6C41B786CD6E}" type="pres">
      <dgm:prSet presAssocID="{3B4DDD19-6250-4EE2-862F-1AB47CF822EA}" presName="hierChild5" presStyleCnt="0"/>
      <dgm:spPr/>
    </dgm:pt>
    <dgm:pt modelId="{9E46061B-8568-44E4-BDBB-5A7C6C074652}" type="pres">
      <dgm:prSet presAssocID="{614598A8-21FA-4E0F-8D76-D1C3BE0E4AA9}" presName="hierChild3" presStyleCnt="0"/>
      <dgm:spPr/>
    </dgm:pt>
  </dgm:ptLst>
  <dgm:cxnLst>
    <dgm:cxn modelId="{3AAD4020-3F85-4CD5-B0BA-F09F52C5B84C}" type="presOf" srcId="{52CC0C06-CCD8-4B99-8801-B0A4AEC466A1}" destId="{1ED28172-5F68-4DF3-996B-936D32847901}" srcOrd="0" destOrd="0" presId="urn:microsoft.com/office/officeart/2005/8/layout/orgChart1"/>
    <dgm:cxn modelId="{81B4C226-0699-428A-9E4B-A4FF93C488F5}" type="presOf" srcId="{3B4DDD19-6250-4EE2-862F-1AB47CF822EA}" destId="{7EA1A719-4D72-4DBA-9B4F-871D19CAC9AF}" srcOrd="0" destOrd="0" presId="urn:microsoft.com/office/officeart/2005/8/layout/orgChart1"/>
    <dgm:cxn modelId="{F7D8B729-6992-47EA-84D3-49C72B3E61C0}" type="presOf" srcId="{614598A8-21FA-4E0F-8D76-D1C3BE0E4AA9}" destId="{AC4CE3D6-0E03-402B-96FB-B4520B38F5E4}" srcOrd="1" destOrd="0" presId="urn:microsoft.com/office/officeart/2005/8/layout/orgChart1"/>
    <dgm:cxn modelId="{16244956-C338-4D31-90D2-057415992A65}" type="presOf" srcId="{3B4DDD19-6250-4EE2-862F-1AB47CF822EA}" destId="{DDEDC564-CA18-48D4-AE82-29901B128C95}" srcOrd="1" destOrd="0" presId="urn:microsoft.com/office/officeart/2005/8/layout/orgChart1"/>
    <dgm:cxn modelId="{F56D7D71-7719-4085-9D1C-E76112802B1D}" type="presOf" srcId="{DD7EE348-1D6F-48FF-86B6-B12C5EDE1AAA}" destId="{9A6FC5AE-1ECA-42DA-9F46-806CC19B4B62}" srcOrd="0" destOrd="0" presId="urn:microsoft.com/office/officeart/2005/8/layout/orgChart1"/>
    <dgm:cxn modelId="{BA601D78-8FA6-485B-B620-B4F0D48E26C4}" srcId="{614598A8-21FA-4E0F-8D76-D1C3BE0E4AA9}" destId="{3B4DDD19-6250-4EE2-862F-1AB47CF822EA}" srcOrd="1" destOrd="0" parTransId="{85E140F4-8AF0-4E61-93B2-80D24E3B4B49}" sibTransId="{734AD6A4-8699-49B7-9976-A47A72C00701}"/>
    <dgm:cxn modelId="{6C31107C-0216-4DED-A606-31393DA846CB}" type="presOf" srcId="{BF136238-A93A-4FF4-BCC6-B6861C89CC4C}" destId="{E65A4633-C9CD-4E79-AD47-0F64B625CCFF}" srcOrd="0" destOrd="0" presId="urn:microsoft.com/office/officeart/2005/8/layout/orgChart1"/>
    <dgm:cxn modelId="{387A129C-7FD9-419D-A585-210A92B0CD91}" type="presOf" srcId="{BF136238-A93A-4FF4-BCC6-B6861C89CC4C}" destId="{E6B55425-1733-43F1-A3A3-BA1E50818886}" srcOrd="1" destOrd="0" presId="urn:microsoft.com/office/officeart/2005/8/layout/orgChart1"/>
    <dgm:cxn modelId="{81F304BA-9817-481B-A610-7F04BE1AFEF6}" type="presOf" srcId="{614598A8-21FA-4E0F-8D76-D1C3BE0E4AA9}" destId="{D40048EA-13FC-4EF1-B710-7BAF25DC9D36}" srcOrd="0" destOrd="0" presId="urn:microsoft.com/office/officeart/2005/8/layout/orgChart1"/>
    <dgm:cxn modelId="{0D4DE7BA-6359-4C45-977D-173E65735038}" srcId="{DD7EE348-1D6F-48FF-86B6-B12C5EDE1AAA}" destId="{614598A8-21FA-4E0F-8D76-D1C3BE0E4AA9}" srcOrd="0" destOrd="0" parTransId="{2843109B-B2CE-4E1D-A09B-39D10E92E937}" sibTransId="{041853BB-2EB6-4C6B-8A07-3E6F6D0EA998}"/>
    <dgm:cxn modelId="{A8BDC3D4-B37E-47BB-A6B0-67AD24154887}" type="presOf" srcId="{85E140F4-8AF0-4E61-93B2-80D24E3B4B49}" destId="{74BC66E4-F982-4A50-83C0-D9C31B1B5F7D}" srcOrd="0" destOrd="0" presId="urn:microsoft.com/office/officeart/2005/8/layout/orgChart1"/>
    <dgm:cxn modelId="{F3E822EC-89F0-44A9-931F-8E0A1243D44F}" srcId="{614598A8-21FA-4E0F-8D76-D1C3BE0E4AA9}" destId="{BF136238-A93A-4FF4-BCC6-B6861C89CC4C}" srcOrd="0" destOrd="0" parTransId="{52CC0C06-CCD8-4B99-8801-B0A4AEC466A1}" sibTransId="{A35EC0E5-DA4E-47E8-9F29-D7D13B370F4F}"/>
    <dgm:cxn modelId="{EA0644F0-C42A-4EA5-A859-D1ADE3159317}" type="presParOf" srcId="{9A6FC5AE-1ECA-42DA-9F46-806CC19B4B62}" destId="{74881347-D38B-4DCC-9767-D9801B3F2699}" srcOrd="0" destOrd="0" presId="urn:microsoft.com/office/officeart/2005/8/layout/orgChart1"/>
    <dgm:cxn modelId="{248FA3A7-27B9-4BE2-917F-60CCF6D83228}" type="presParOf" srcId="{74881347-D38B-4DCC-9767-D9801B3F2699}" destId="{F2A6675E-3535-4D30-8D6D-08437FD96D12}" srcOrd="0" destOrd="0" presId="urn:microsoft.com/office/officeart/2005/8/layout/orgChart1"/>
    <dgm:cxn modelId="{FF04DA48-C039-492E-AF06-104B669E8889}" type="presParOf" srcId="{F2A6675E-3535-4D30-8D6D-08437FD96D12}" destId="{D40048EA-13FC-4EF1-B710-7BAF25DC9D36}" srcOrd="0" destOrd="0" presId="urn:microsoft.com/office/officeart/2005/8/layout/orgChart1"/>
    <dgm:cxn modelId="{A25A6F95-28C7-471D-9A82-08F72F393283}" type="presParOf" srcId="{F2A6675E-3535-4D30-8D6D-08437FD96D12}" destId="{AC4CE3D6-0E03-402B-96FB-B4520B38F5E4}" srcOrd="1" destOrd="0" presId="urn:microsoft.com/office/officeart/2005/8/layout/orgChart1"/>
    <dgm:cxn modelId="{3D23BEEA-B863-4483-AE48-3F5E8FADABEA}" type="presParOf" srcId="{74881347-D38B-4DCC-9767-D9801B3F2699}" destId="{DF56852A-3367-4082-8AD0-FB262F97CA2D}" srcOrd="1" destOrd="0" presId="urn:microsoft.com/office/officeart/2005/8/layout/orgChart1"/>
    <dgm:cxn modelId="{289EF883-01E6-4E7B-AF17-F9AA8A8D160A}" type="presParOf" srcId="{DF56852A-3367-4082-8AD0-FB262F97CA2D}" destId="{1ED28172-5F68-4DF3-996B-936D32847901}" srcOrd="0" destOrd="0" presId="urn:microsoft.com/office/officeart/2005/8/layout/orgChart1"/>
    <dgm:cxn modelId="{FDF7E754-D2E9-4DA9-82C7-2023E735EA5D}" type="presParOf" srcId="{DF56852A-3367-4082-8AD0-FB262F97CA2D}" destId="{6FA02FD2-042E-4111-B03B-B251806C29D8}" srcOrd="1" destOrd="0" presId="urn:microsoft.com/office/officeart/2005/8/layout/orgChart1"/>
    <dgm:cxn modelId="{DC091B1F-DA8A-4111-B4AD-021BB74D7FB8}" type="presParOf" srcId="{6FA02FD2-042E-4111-B03B-B251806C29D8}" destId="{4199CA88-FD6C-49C3-AB02-B48CDE76AC81}" srcOrd="0" destOrd="0" presId="urn:microsoft.com/office/officeart/2005/8/layout/orgChart1"/>
    <dgm:cxn modelId="{41F08576-52D3-4179-934C-6F2712CF63C7}" type="presParOf" srcId="{4199CA88-FD6C-49C3-AB02-B48CDE76AC81}" destId="{E65A4633-C9CD-4E79-AD47-0F64B625CCFF}" srcOrd="0" destOrd="0" presId="urn:microsoft.com/office/officeart/2005/8/layout/orgChart1"/>
    <dgm:cxn modelId="{46F8891E-BB69-4F03-8D75-7A1A9D152446}" type="presParOf" srcId="{4199CA88-FD6C-49C3-AB02-B48CDE76AC81}" destId="{E6B55425-1733-43F1-A3A3-BA1E50818886}" srcOrd="1" destOrd="0" presId="urn:microsoft.com/office/officeart/2005/8/layout/orgChart1"/>
    <dgm:cxn modelId="{F3C2C75A-698A-4DCB-A31C-3DB77770B624}" type="presParOf" srcId="{6FA02FD2-042E-4111-B03B-B251806C29D8}" destId="{70155EDC-F653-4DED-A656-5BA8A0BFE3B5}" srcOrd="1" destOrd="0" presId="urn:microsoft.com/office/officeart/2005/8/layout/orgChart1"/>
    <dgm:cxn modelId="{9097CE17-308A-4212-939C-379528DA26BB}" type="presParOf" srcId="{6FA02FD2-042E-4111-B03B-B251806C29D8}" destId="{CB30E848-62C3-445F-8A5C-7C1148051E3A}" srcOrd="2" destOrd="0" presId="urn:microsoft.com/office/officeart/2005/8/layout/orgChart1"/>
    <dgm:cxn modelId="{9259AAF7-DB57-42F9-8319-60C2C0DC6C64}" type="presParOf" srcId="{DF56852A-3367-4082-8AD0-FB262F97CA2D}" destId="{74BC66E4-F982-4A50-83C0-D9C31B1B5F7D}" srcOrd="2" destOrd="0" presId="urn:microsoft.com/office/officeart/2005/8/layout/orgChart1"/>
    <dgm:cxn modelId="{C20AF158-0762-46B3-B3B7-ED53EF4EB3C9}" type="presParOf" srcId="{DF56852A-3367-4082-8AD0-FB262F97CA2D}" destId="{3DECEB66-4316-4ECB-96A8-F40AB08BD86B}" srcOrd="3" destOrd="0" presId="urn:microsoft.com/office/officeart/2005/8/layout/orgChart1"/>
    <dgm:cxn modelId="{448457C8-0620-4488-8384-D570B83A1E3F}" type="presParOf" srcId="{3DECEB66-4316-4ECB-96A8-F40AB08BD86B}" destId="{B6FF7C14-51A4-423B-B3CE-9E96CBA7544B}" srcOrd="0" destOrd="0" presId="urn:microsoft.com/office/officeart/2005/8/layout/orgChart1"/>
    <dgm:cxn modelId="{14488ED1-80CF-4D18-BD64-E3F72931AEF8}" type="presParOf" srcId="{B6FF7C14-51A4-423B-B3CE-9E96CBA7544B}" destId="{7EA1A719-4D72-4DBA-9B4F-871D19CAC9AF}" srcOrd="0" destOrd="0" presId="urn:microsoft.com/office/officeart/2005/8/layout/orgChart1"/>
    <dgm:cxn modelId="{C46879AA-90E0-48F9-85E4-46BDA5F33F5D}" type="presParOf" srcId="{B6FF7C14-51A4-423B-B3CE-9E96CBA7544B}" destId="{DDEDC564-CA18-48D4-AE82-29901B128C95}" srcOrd="1" destOrd="0" presId="urn:microsoft.com/office/officeart/2005/8/layout/orgChart1"/>
    <dgm:cxn modelId="{B5AD5CD6-3EFA-493F-B1BB-F093EED9D9EF}" type="presParOf" srcId="{3DECEB66-4316-4ECB-96A8-F40AB08BD86B}" destId="{823481EE-AB8B-4040-8877-9DF9E516D6E8}" srcOrd="1" destOrd="0" presId="urn:microsoft.com/office/officeart/2005/8/layout/orgChart1"/>
    <dgm:cxn modelId="{82EBEB3D-F737-4426-A961-4D970428BFAE}" type="presParOf" srcId="{3DECEB66-4316-4ECB-96A8-F40AB08BD86B}" destId="{44A9606F-549D-4680-95C5-6C41B786CD6E}" srcOrd="2" destOrd="0" presId="urn:microsoft.com/office/officeart/2005/8/layout/orgChart1"/>
    <dgm:cxn modelId="{72EF373E-2560-457E-A0D8-E6A4E61137DE}" type="presParOf" srcId="{74881347-D38B-4DCC-9767-D9801B3F2699}" destId="{9E46061B-8568-44E4-BDBB-5A7C6C074652}"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3D657-7F64-489A-8FA9-1E0D8408F9B2}">
      <dsp:nvSpPr>
        <dsp:cNvPr id="0" name=""/>
        <dsp:cNvSpPr/>
      </dsp:nvSpPr>
      <dsp:spPr>
        <a:xfrm>
          <a:off x="0" y="46454"/>
          <a:ext cx="10753725" cy="792423"/>
        </a:xfrm>
        <a:prstGeom prst="roundRect">
          <a:avLst>
            <a:gd name="adj" fmla="val 10000"/>
          </a:avLst>
        </a:prstGeom>
        <a:solidFill>
          <a:schemeClr val="bg2">
            <a:alpha val="47000"/>
          </a:schemeClr>
        </a:solidFill>
        <a:ln>
          <a:noFill/>
        </a:ln>
        <a:effectLst/>
      </dsp:spPr>
      <dsp:style>
        <a:lnRef idx="0">
          <a:scrgbClr r="0" g="0" b="0"/>
        </a:lnRef>
        <a:fillRef idx="1">
          <a:scrgbClr r="0" g="0" b="0"/>
        </a:fillRef>
        <a:effectRef idx="1">
          <a:scrgbClr r="0" g="0" b="0"/>
        </a:effectRef>
        <a:fontRef idx="minor"/>
      </dsp:style>
    </dsp:sp>
    <dsp:sp modelId="{11D7C6CC-AC0C-4561-BD2E-EE5D2BFBB93C}">
      <dsp:nvSpPr>
        <dsp:cNvPr id="0" name=""/>
        <dsp:cNvSpPr/>
      </dsp:nvSpPr>
      <dsp:spPr>
        <a:xfrm>
          <a:off x="121296" y="298579"/>
          <a:ext cx="435832" cy="435832"/>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DD031B-D091-4C5C-9BF9-39FE81715BAD}">
      <dsp:nvSpPr>
        <dsp:cNvPr id="0" name=""/>
        <dsp:cNvSpPr/>
      </dsp:nvSpPr>
      <dsp:spPr>
        <a:xfrm>
          <a:off x="915248" y="1563"/>
          <a:ext cx="9838476" cy="79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5" tIns="83865" rIns="83865" bIns="83865" numCol="1" spcCol="1270" anchor="ctr" anchorCtr="0">
          <a:noAutofit/>
        </a:bodyPr>
        <a:lstStyle/>
        <a:p>
          <a:pPr marL="0" lvl="0" indent="0" algn="l" defTabSz="1066800">
            <a:lnSpc>
              <a:spcPct val="100000"/>
            </a:lnSpc>
            <a:spcBef>
              <a:spcPct val="0"/>
            </a:spcBef>
            <a:spcAft>
              <a:spcPct val="35000"/>
            </a:spcAft>
            <a:buNone/>
          </a:pPr>
          <a:r>
            <a:rPr lang="nl-NL" sz="2400" b="0" i="0" kern="1200" dirty="0">
              <a:latin typeface="Corbel Light" panose="020B0303020204020204" pitchFamily="34" charset="0"/>
            </a:rPr>
            <a:t>Neem een deel van de vraag over in je antwoord.</a:t>
          </a:r>
          <a:endParaRPr lang="en-US" sz="2400" b="0" i="0" kern="1200" dirty="0">
            <a:latin typeface="Corbel Light" panose="020B0303020204020204" pitchFamily="34" charset="0"/>
          </a:endParaRPr>
        </a:p>
      </dsp:txBody>
      <dsp:txXfrm>
        <a:off x="915248" y="1563"/>
        <a:ext cx="9838476" cy="792423"/>
      </dsp:txXfrm>
    </dsp:sp>
    <dsp:sp modelId="{E1EC283D-48E5-4AC0-B8BD-129A8B33B06F}">
      <dsp:nvSpPr>
        <dsp:cNvPr id="0" name=""/>
        <dsp:cNvSpPr/>
      </dsp:nvSpPr>
      <dsp:spPr>
        <a:xfrm>
          <a:off x="0" y="995824"/>
          <a:ext cx="10753725" cy="792423"/>
        </a:xfrm>
        <a:prstGeom prst="roundRect">
          <a:avLst>
            <a:gd name="adj" fmla="val 10000"/>
          </a:avLst>
        </a:prstGeom>
        <a:solidFill>
          <a:schemeClr val="bg2">
            <a:alpha val="47000"/>
          </a:schemeClr>
        </a:solidFill>
        <a:ln>
          <a:noFill/>
        </a:ln>
        <a:effectLst/>
      </dsp:spPr>
      <dsp:style>
        <a:lnRef idx="0">
          <a:scrgbClr r="0" g="0" b="0"/>
        </a:lnRef>
        <a:fillRef idx="1">
          <a:scrgbClr r="0" g="0" b="0"/>
        </a:fillRef>
        <a:effectRef idx="1">
          <a:scrgbClr r="0" g="0" b="0"/>
        </a:effectRef>
        <a:fontRef idx="minor"/>
      </dsp:style>
    </dsp:sp>
    <dsp:sp modelId="{0200054B-2A6D-40BA-A485-827BBF2079C3}">
      <dsp:nvSpPr>
        <dsp:cNvPr id="0" name=""/>
        <dsp:cNvSpPr/>
      </dsp:nvSpPr>
      <dsp:spPr>
        <a:xfrm>
          <a:off x="239708" y="1170387"/>
          <a:ext cx="435832" cy="435832"/>
        </a:xfrm>
        <a:prstGeom prst="rect">
          <a:avLst/>
        </a:prstGeom>
        <a:blipFill dpi="0" rotWithShape="1">
          <a:blip xmlns:r="http://schemas.openxmlformats.org/officeDocument/2006/relationships" r:embed="rId1">
            <a:alphaModFix amt="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14E95A9-CE22-4D4D-9429-B8D20767B33A}">
      <dsp:nvSpPr>
        <dsp:cNvPr id="0" name=""/>
        <dsp:cNvSpPr/>
      </dsp:nvSpPr>
      <dsp:spPr>
        <a:xfrm>
          <a:off x="915248" y="992092"/>
          <a:ext cx="9838476" cy="79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5" tIns="83865" rIns="83865" bIns="83865" numCol="1" spcCol="1270" anchor="ctr" anchorCtr="0">
          <a:noAutofit/>
        </a:bodyPr>
        <a:lstStyle/>
        <a:p>
          <a:pPr marL="0" lvl="0" indent="0" algn="l" defTabSz="1066800">
            <a:lnSpc>
              <a:spcPct val="100000"/>
            </a:lnSpc>
            <a:spcBef>
              <a:spcPct val="0"/>
            </a:spcBef>
            <a:spcAft>
              <a:spcPct val="35000"/>
            </a:spcAft>
            <a:buNone/>
          </a:pPr>
          <a:r>
            <a:rPr lang="nl-NL" sz="2400" b="0" i="0" kern="1200" dirty="0">
              <a:latin typeface="Corbel Light" panose="020B0303020204020204" pitchFamily="34" charset="0"/>
            </a:rPr>
            <a:t>Verwijzen naar de bron/inhoud van de vraag.</a:t>
          </a:r>
          <a:endParaRPr lang="en-US" sz="2400" b="0" i="0" kern="1200" dirty="0">
            <a:latin typeface="Corbel Light" panose="020B0303020204020204" pitchFamily="34" charset="0"/>
          </a:endParaRPr>
        </a:p>
      </dsp:txBody>
      <dsp:txXfrm>
        <a:off x="915248" y="992092"/>
        <a:ext cx="9838476" cy="792423"/>
      </dsp:txXfrm>
    </dsp:sp>
    <dsp:sp modelId="{DD6E115A-C95B-4E81-905D-562C80B04D38}">
      <dsp:nvSpPr>
        <dsp:cNvPr id="0" name=""/>
        <dsp:cNvSpPr/>
      </dsp:nvSpPr>
      <dsp:spPr>
        <a:xfrm>
          <a:off x="0" y="1981361"/>
          <a:ext cx="10753725" cy="792423"/>
        </a:xfrm>
        <a:prstGeom prst="roundRect">
          <a:avLst>
            <a:gd name="adj" fmla="val 10000"/>
          </a:avLst>
        </a:prstGeom>
        <a:solidFill>
          <a:schemeClr val="bg2">
            <a:alpha val="47000"/>
          </a:schemeClr>
        </a:solidFill>
        <a:ln>
          <a:noFill/>
        </a:ln>
        <a:effectLst/>
      </dsp:spPr>
      <dsp:style>
        <a:lnRef idx="0">
          <a:scrgbClr r="0" g="0" b="0"/>
        </a:lnRef>
        <a:fillRef idx="1">
          <a:scrgbClr r="0" g="0" b="0"/>
        </a:fillRef>
        <a:effectRef idx="1">
          <a:scrgbClr r="0" g="0" b="0"/>
        </a:effectRef>
        <a:fontRef idx="minor"/>
      </dsp:style>
    </dsp:sp>
    <dsp:sp modelId="{3D13B6EB-5305-4C62-87EF-1DFFB28C3806}">
      <dsp:nvSpPr>
        <dsp:cNvPr id="0" name=""/>
        <dsp:cNvSpPr/>
      </dsp:nvSpPr>
      <dsp:spPr>
        <a:xfrm>
          <a:off x="239708" y="2160916"/>
          <a:ext cx="435832" cy="435832"/>
        </a:xfrm>
        <a:prstGeom prst="rect">
          <a:avLst/>
        </a:prstGeom>
        <a:blipFill dpi="0" rotWithShape="1">
          <a:blip xmlns:r="http://schemas.openxmlformats.org/officeDocument/2006/relationships" r:embed="rId3">
            <a:alphaModFix amt="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B40162E-1282-492C-A865-CA5ECFB42EAE}">
      <dsp:nvSpPr>
        <dsp:cNvPr id="0" name=""/>
        <dsp:cNvSpPr/>
      </dsp:nvSpPr>
      <dsp:spPr>
        <a:xfrm>
          <a:off x="915248" y="1982621"/>
          <a:ext cx="9838476" cy="79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5" tIns="83865" rIns="83865" bIns="83865" numCol="1" spcCol="1270" anchor="ctr" anchorCtr="0">
          <a:noAutofit/>
        </a:bodyPr>
        <a:lstStyle/>
        <a:p>
          <a:pPr marL="0" lvl="0" indent="0" algn="l" defTabSz="1066800">
            <a:lnSpc>
              <a:spcPct val="100000"/>
            </a:lnSpc>
            <a:spcBef>
              <a:spcPct val="0"/>
            </a:spcBef>
            <a:spcAft>
              <a:spcPct val="35000"/>
            </a:spcAft>
            <a:buNone/>
          </a:pPr>
          <a:r>
            <a:rPr lang="nl-NL" sz="2400" b="0" i="0" kern="1200" dirty="0">
              <a:latin typeface="Corbel Light" panose="020B0303020204020204" pitchFamily="34" charset="0"/>
            </a:rPr>
            <a:t>De informatie/de bron koppelen aan je eigen kennis. </a:t>
          </a:r>
          <a:endParaRPr lang="en-US" sz="2400" b="0" i="0" kern="1200" dirty="0">
            <a:latin typeface="Corbel Light" panose="020B0303020204020204" pitchFamily="34" charset="0"/>
          </a:endParaRPr>
        </a:p>
      </dsp:txBody>
      <dsp:txXfrm>
        <a:off x="915248" y="1982621"/>
        <a:ext cx="9838476" cy="792423"/>
      </dsp:txXfrm>
    </dsp:sp>
    <dsp:sp modelId="{85B2C276-8FFB-4F11-BAF1-B6E11D8959DF}">
      <dsp:nvSpPr>
        <dsp:cNvPr id="0" name=""/>
        <dsp:cNvSpPr/>
      </dsp:nvSpPr>
      <dsp:spPr>
        <a:xfrm>
          <a:off x="0" y="2973150"/>
          <a:ext cx="10753725" cy="792423"/>
        </a:xfrm>
        <a:prstGeom prst="roundRect">
          <a:avLst>
            <a:gd name="adj" fmla="val 10000"/>
          </a:avLst>
        </a:prstGeom>
        <a:solidFill>
          <a:schemeClr val="bg2">
            <a:alpha val="47000"/>
          </a:schemeClr>
        </a:solidFill>
        <a:ln>
          <a:noFill/>
        </a:ln>
        <a:effectLst/>
      </dsp:spPr>
      <dsp:style>
        <a:lnRef idx="0">
          <a:scrgbClr r="0" g="0" b="0"/>
        </a:lnRef>
        <a:fillRef idx="1">
          <a:scrgbClr r="0" g="0" b="0"/>
        </a:fillRef>
        <a:effectRef idx="1">
          <a:scrgbClr r="0" g="0" b="0"/>
        </a:effectRef>
        <a:fontRef idx="minor"/>
      </dsp:style>
    </dsp:sp>
    <dsp:sp modelId="{DE8ED785-C656-441E-9269-37E0C08FA46A}">
      <dsp:nvSpPr>
        <dsp:cNvPr id="0" name=""/>
        <dsp:cNvSpPr/>
      </dsp:nvSpPr>
      <dsp:spPr>
        <a:xfrm>
          <a:off x="239708" y="3151445"/>
          <a:ext cx="435832" cy="435832"/>
        </a:xfrm>
        <a:prstGeom prst="rect">
          <a:avLst/>
        </a:prstGeom>
        <a:no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AD4D277-995B-4CD2-BFB9-F993CF4D16A7}">
      <dsp:nvSpPr>
        <dsp:cNvPr id="0" name=""/>
        <dsp:cNvSpPr/>
      </dsp:nvSpPr>
      <dsp:spPr>
        <a:xfrm>
          <a:off x="915248" y="2973150"/>
          <a:ext cx="9838476" cy="7924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65" tIns="83865" rIns="83865" bIns="83865" numCol="1" spcCol="1270" anchor="ctr" anchorCtr="0">
          <a:noAutofit/>
        </a:bodyPr>
        <a:lstStyle/>
        <a:p>
          <a:pPr marL="0" lvl="0" indent="0" algn="l" defTabSz="1066800">
            <a:lnSpc>
              <a:spcPct val="100000"/>
            </a:lnSpc>
            <a:spcBef>
              <a:spcPct val="0"/>
            </a:spcBef>
            <a:spcAft>
              <a:spcPct val="35000"/>
            </a:spcAft>
            <a:buNone/>
          </a:pPr>
          <a:r>
            <a:rPr lang="nl-NL" sz="2400" kern="1200" dirty="0">
              <a:latin typeface="Corbel Light" panose="020B0303020204020204" pitchFamily="34" charset="0"/>
            </a:rPr>
            <a:t>Afsluiten met een conclusie. </a:t>
          </a:r>
        </a:p>
      </dsp:txBody>
      <dsp:txXfrm>
        <a:off x="915248" y="2973150"/>
        <a:ext cx="9838476" cy="792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5CF0D-35E6-4F9B-98C1-2DAF2F605BD2}">
      <dsp:nvSpPr>
        <dsp:cNvPr id="0" name=""/>
        <dsp:cNvSpPr/>
      </dsp:nvSpPr>
      <dsp:spPr>
        <a:xfrm>
          <a:off x="0" y="42113"/>
          <a:ext cx="6254724" cy="9827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l-NL" sz="4200" kern="1200" dirty="0">
              <a:latin typeface="Californian FB" panose="0207040306080B030204" pitchFamily="18" charset="0"/>
            </a:rPr>
            <a:t>John Locke</a:t>
          </a:r>
          <a:endParaRPr lang="en-US" sz="4200" kern="1200" dirty="0">
            <a:latin typeface="Californian FB" panose="0207040306080B030204" pitchFamily="18" charset="0"/>
          </a:endParaRPr>
        </a:p>
      </dsp:txBody>
      <dsp:txXfrm>
        <a:off x="47976" y="90089"/>
        <a:ext cx="6158772" cy="886847"/>
      </dsp:txXfrm>
    </dsp:sp>
    <dsp:sp modelId="{5AE3FE23-9C6D-4F04-AFF6-5E817FE4741A}">
      <dsp:nvSpPr>
        <dsp:cNvPr id="0" name=""/>
        <dsp:cNvSpPr/>
      </dsp:nvSpPr>
      <dsp:spPr>
        <a:xfrm>
          <a:off x="0" y="1151214"/>
          <a:ext cx="6254724" cy="9827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l-NL" sz="4200" kern="1200" dirty="0">
              <a:latin typeface="Californian FB" panose="0207040306080B030204" pitchFamily="18" charset="0"/>
            </a:rPr>
            <a:t>Jean-Jacques Rousseau</a:t>
          </a:r>
          <a:endParaRPr lang="en-US" sz="4200" kern="1200" dirty="0">
            <a:latin typeface="Californian FB" panose="0207040306080B030204" pitchFamily="18" charset="0"/>
          </a:endParaRPr>
        </a:p>
      </dsp:txBody>
      <dsp:txXfrm>
        <a:off x="47976" y="1199190"/>
        <a:ext cx="6158772" cy="886847"/>
      </dsp:txXfrm>
    </dsp:sp>
    <dsp:sp modelId="{1F5C5C62-BFAE-4552-AE17-413D2F1E007F}">
      <dsp:nvSpPr>
        <dsp:cNvPr id="0" name=""/>
        <dsp:cNvSpPr/>
      </dsp:nvSpPr>
      <dsp:spPr>
        <a:xfrm>
          <a:off x="0" y="2254974"/>
          <a:ext cx="6254724" cy="9827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l-NL" sz="4200" kern="1200">
              <a:latin typeface="Californian FB" panose="0207040306080B030204" pitchFamily="18" charset="0"/>
            </a:rPr>
            <a:t>Adam Smith </a:t>
          </a:r>
          <a:endParaRPr lang="en-US" sz="4200" kern="1200">
            <a:latin typeface="Californian FB" panose="0207040306080B030204" pitchFamily="18" charset="0"/>
          </a:endParaRPr>
        </a:p>
      </dsp:txBody>
      <dsp:txXfrm>
        <a:off x="47976" y="2302950"/>
        <a:ext cx="6158772" cy="886847"/>
      </dsp:txXfrm>
    </dsp:sp>
    <dsp:sp modelId="{126CD396-D377-4644-AA76-0B54E8D4EDED}">
      <dsp:nvSpPr>
        <dsp:cNvPr id="0" name=""/>
        <dsp:cNvSpPr/>
      </dsp:nvSpPr>
      <dsp:spPr>
        <a:xfrm>
          <a:off x="0" y="3358734"/>
          <a:ext cx="6254724" cy="9827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l-NL" sz="4200" kern="1200">
              <a:latin typeface="Californian FB" panose="0207040306080B030204" pitchFamily="18" charset="0"/>
            </a:rPr>
            <a:t>Descartes</a:t>
          </a:r>
          <a:endParaRPr lang="en-US" sz="4200" kern="1200">
            <a:latin typeface="Californian FB" panose="0207040306080B030204" pitchFamily="18" charset="0"/>
          </a:endParaRPr>
        </a:p>
      </dsp:txBody>
      <dsp:txXfrm>
        <a:off x="47976" y="3406710"/>
        <a:ext cx="6158772" cy="886847"/>
      </dsp:txXfrm>
    </dsp:sp>
    <dsp:sp modelId="{B866D871-4DB9-4F5F-939A-F31202767EDC}">
      <dsp:nvSpPr>
        <dsp:cNvPr id="0" name=""/>
        <dsp:cNvSpPr/>
      </dsp:nvSpPr>
      <dsp:spPr>
        <a:xfrm>
          <a:off x="0" y="4462494"/>
          <a:ext cx="6254724" cy="98279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nl-NL" sz="4200" kern="1200" dirty="0" err="1">
              <a:latin typeface="Californian FB" panose="0207040306080B030204" pitchFamily="18" charset="0"/>
            </a:rPr>
            <a:t>Montesquieu</a:t>
          </a:r>
          <a:r>
            <a:rPr lang="nl-NL" sz="4200" kern="1200" dirty="0">
              <a:latin typeface="Californian FB" panose="0207040306080B030204" pitchFamily="18" charset="0"/>
            </a:rPr>
            <a:t> </a:t>
          </a:r>
          <a:endParaRPr lang="en-US" sz="4200" kern="1200" dirty="0">
            <a:latin typeface="Californian FB" panose="0207040306080B030204" pitchFamily="18" charset="0"/>
          </a:endParaRPr>
        </a:p>
      </dsp:txBody>
      <dsp:txXfrm>
        <a:off x="47976" y="4510470"/>
        <a:ext cx="6158772" cy="8868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85C87-62C8-40D6-91FB-C27163843417}">
      <dsp:nvSpPr>
        <dsp:cNvPr id="0" name=""/>
        <dsp:cNvSpPr/>
      </dsp:nvSpPr>
      <dsp:spPr>
        <a:xfrm>
          <a:off x="243191" y="962567"/>
          <a:ext cx="1267090" cy="1238897"/>
        </a:xfrm>
        <a:prstGeom prst="round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1000" b="-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E11FA5-A591-418E-B5A3-00A5846D9CD7}">
      <dsp:nvSpPr>
        <dsp:cNvPr id="0" name=""/>
        <dsp:cNvSpPr/>
      </dsp:nvSpPr>
      <dsp:spPr>
        <a:xfrm>
          <a:off x="1137" y="2169111"/>
          <a:ext cx="1805023" cy="669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nl-NL" sz="1900" kern="1200" dirty="0"/>
            <a:t>Wetgevende macht</a:t>
          </a:r>
        </a:p>
      </dsp:txBody>
      <dsp:txXfrm>
        <a:off x="1137" y="2169111"/>
        <a:ext cx="1805023" cy="669663"/>
      </dsp:txXfrm>
    </dsp:sp>
    <dsp:sp modelId="{788A48F8-2DF9-4B0A-8454-F50433B36442}">
      <dsp:nvSpPr>
        <dsp:cNvPr id="0" name=""/>
        <dsp:cNvSpPr/>
      </dsp:nvSpPr>
      <dsp:spPr>
        <a:xfrm>
          <a:off x="4189174" y="962406"/>
          <a:ext cx="1319038" cy="1220939"/>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000" b="-4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6FC7EE-6E9F-46A3-9BF6-B1E03755C1D2}">
      <dsp:nvSpPr>
        <dsp:cNvPr id="0" name=""/>
        <dsp:cNvSpPr/>
      </dsp:nvSpPr>
      <dsp:spPr>
        <a:xfrm>
          <a:off x="1986738" y="2164622"/>
          <a:ext cx="1805023" cy="669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nl-NL" sz="1900" kern="1200" dirty="0"/>
            <a:t>Rechterlijke macht</a:t>
          </a:r>
        </a:p>
      </dsp:txBody>
      <dsp:txXfrm>
        <a:off x="1986738" y="2164622"/>
        <a:ext cx="1805023" cy="669663"/>
      </dsp:txXfrm>
    </dsp:sp>
    <dsp:sp modelId="{B690E56D-85B7-4119-A026-BB0A61A16302}">
      <dsp:nvSpPr>
        <dsp:cNvPr id="0" name=""/>
        <dsp:cNvSpPr/>
      </dsp:nvSpPr>
      <dsp:spPr>
        <a:xfrm>
          <a:off x="2195385" y="939675"/>
          <a:ext cx="1213589" cy="1243660"/>
        </a:xfrm>
        <a:prstGeom prst="round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4510B1-051D-490D-B0C5-48AD483FE97B}">
      <dsp:nvSpPr>
        <dsp:cNvPr id="0" name=""/>
        <dsp:cNvSpPr/>
      </dsp:nvSpPr>
      <dsp:spPr>
        <a:xfrm>
          <a:off x="3972340" y="2170302"/>
          <a:ext cx="1805023" cy="669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marL="0" lvl="0" indent="0" algn="ctr" defTabSz="844550">
            <a:lnSpc>
              <a:spcPct val="90000"/>
            </a:lnSpc>
            <a:spcBef>
              <a:spcPct val="0"/>
            </a:spcBef>
            <a:spcAft>
              <a:spcPct val="35000"/>
            </a:spcAft>
            <a:buNone/>
          </a:pPr>
          <a:r>
            <a:rPr lang="nl-NL" sz="1900" kern="1200" dirty="0"/>
            <a:t>Uitvoerende macht </a:t>
          </a:r>
        </a:p>
      </dsp:txBody>
      <dsp:txXfrm>
        <a:off x="3972340" y="2170302"/>
        <a:ext cx="1805023" cy="6696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B8EDB-3EFE-47CE-B9AA-4BB239130BEA}">
      <dsp:nvSpPr>
        <dsp:cNvPr id="0" name=""/>
        <dsp:cNvSpPr/>
      </dsp:nvSpPr>
      <dsp:spPr>
        <a:xfrm>
          <a:off x="8264858" y="1614233"/>
          <a:ext cx="659279" cy="396767"/>
        </a:xfrm>
        <a:custGeom>
          <a:avLst/>
          <a:gdLst/>
          <a:ahLst/>
          <a:cxnLst/>
          <a:rect l="0" t="0" r="0" b="0"/>
          <a:pathLst>
            <a:path>
              <a:moveTo>
                <a:pt x="0" y="0"/>
              </a:moveTo>
              <a:lnTo>
                <a:pt x="0" y="396767"/>
              </a:lnTo>
              <a:lnTo>
                <a:pt x="659279" y="396767"/>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E5FEE8-D67F-4C5C-B8D4-E06C90C4A5C3}">
      <dsp:nvSpPr>
        <dsp:cNvPr id="0" name=""/>
        <dsp:cNvSpPr/>
      </dsp:nvSpPr>
      <dsp:spPr>
        <a:xfrm>
          <a:off x="6276465" y="439756"/>
          <a:ext cx="1164071" cy="901465"/>
        </a:xfrm>
        <a:custGeom>
          <a:avLst/>
          <a:gdLst/>
          <a:ahLst/>
          <a:cxnLst/>
          <a:rect l="0" t="0" r="0" b="0"/>
          <a:pathLst>
            <a:path>
              <a:moveTo>
                <a:pt x="0" y="0"/>
              </a:moveTo>
              <a:lnTo>
                <a:pt x="0" y="901465"/>
              </a:lnTo>
              <a:lnTo>
                <a:pt x="1164071" y="901465"/>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C7524D0B-0DF2-45CF-92C2-05B8AF143E55}">
      <dsp:nvSpPr>
        <dsp:cNvPr id="0" name=""/>
        <dsp:cNvSpPr/>
      </dsp:nvSpPr>
      <dsp:spPr>
        <a:xfrm>
          <a:off x="6070696" y="439756"/>
          <a:ext cx="205769" cy="901465"/>
        </a:xfrm>
        <a:custGeom>
          <a:avLst/>
          <a:gdLst/>
          <a:ahLst/>
          <a:cxnLst/>
          <a:rect l="0" t="0" r="0" b="0"/>
          <a:pathLst>
            <a:path>
              <a:moveTo>
                <a:pt x="205769" y="0"/>
              </a:moveTo>
              <a:lnTo>
                <a:pt x="205769" y="901465"/>
              </a:lnTo>
              <a:lnTo>
                <a:pt x="0" y="901465"/>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ED917E9-2A40-4998-A7ED-5193224F403B}">
      <dsp:nvSpPr>
        <dsp:cNvPr id="0" name=""/>
        <dsp:cNvSpPr/>
      </dsp:nvSpPr>
      <dsp:spPr>
        <a:xfrm>
          <a:off x="10318641" y="4890595"/>
          <a:ext cx="111370" cy="463265"/>
        </a:xfrm>
        <a:custGeom>
          <a:avLst/>
          <a:gdLst/>
          <a:ahLst/>
          <a:cxnLst/>
          <a:rect l="0" t="0" r="0" b="0"/>
          <a:pathLst>
            <a:path>
              <a:moveTo>
                <a:pt x="111370" y="0"/>
              </a:moveTo>
              <a:lnTo>
                <a:pt x="111370" y="463265"/>
              </a:lnTo>
              <a:lnTo>
                <a:pt x="0" y="463265"/>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A3305F-BF20-401D-A300-A21F6C1B29B2}">
      <dsp:nvSpPr>
        <dsp:cNvPr id="0" name=""/>
        <dsp:cNvSpPr/>
      </dsp:nvSpPr>
      <dsp:spPr>
        <a:xfrm>
          <a:off x="10384291" y="3986337"/>
          <a:ext cx="91440" cy="411538"/>
        </a:xfrm>
        <a:custGeom>
          <a:avLst/>
          <a:gdLst/>
          <a:ahLst/>
          <a:cxnLst/>
          <a:rect l="0" t="0" r="0" b="0"/>
          <a:pathLst>
            <a:path>
              <a:moveTo>
                <a:pt x="45720" y="0"/>
              </a:moveTo>
              <a:lnTo>
                <a:pt x="45720" y="411538"/>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E43FFE76-7F6F-4138-B460-CD66DFE84979}">
      <dsp:nvSpPr>
        <dsp:cNvPr id="0" name=""/>
        <dsp:cNvSpPr/>
      </dsp:nvSpPr>
      <dsp:spPr>
        <a:xfrm>
          <a:off x="6276465" y="439756"/>
          <a:ext cx="4153546" cy="3194323"/>
        </a:xfrm>
        <a:custGeom>
          <a:avLst/>
          <a:gdLst/>
          <a:ahLst/>
          <a:cxnLst/>
          <a:rect l="0" t="0" r="0" b="0"/>
          <a:pathLst>
            <a:path>
              <a:moveTo>
                <a:pt x="0" y="0"/>
              </a:moveTo>
              <a:lnTo>
                <a:pt x="0" y="2988554"/>
              </a:lnTo>
              <a:lnTo>
                <a:pt x="4153546" y="2988554"/>
              </a:lnTo>
              <a:lnTo>
                <a:pt x="4153546" y="3194323"/>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044431C-849A-42A6-AEB0-8012F47349A5}">
      <dsp:nvSpPr>
        <dsp:cNvPr id="0" name=""/>
        <dsp:cNvSpPr/>
      </dsp:nvSpPr>
      <dsp:spPr>
        <a:xfrm>
          <a:off x="6713955" y="4721021"/>
          <a:ext cx="91440" cy="420425"/>
        </a:xfrm>
        <a:custGeom>
          <a:avLst/>
          <a:gdLst/>
          <a:ahLst/>
          <a:cxnLst/>
          <a:rect l="0" t="0" r="0" b="0"/>
          <a:pathLst>
            <a:path>
              <a:moveTo>
                <a:pt x="45720" y="0"/>
              </a:moveTo>
              <a:lnTo>
                <a:pt x="45720" y="420425"/>
              </a:lnTo>
              <a:lnTo>
                <a:pt x="135229" y="420425"/>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20F19C-87D0-4BD0-8F98-D44BF4953422}">
      <dsp:nvSpPr>
        <dsp:cNvPr id="0" name=""/>
        <dsp:cNvSpPr/>
      </dsp:nvSpPr>
      <dsp:spPr>
        <a:xfrm>
          <a:off x="6515868" y="4721021"/>
          <a:ext cx="243807" cy="426834"/>
        </a:xfrm>
        <a:custGeom>
          <a:avLst/>
          <a:gdLst/>
          <a:ahLst/>
          <a:cxnLst/>
          <a:rect l="0" t="0" r="0" b="0"/>
          <a:pathLst>
            <a:path>
              <a:moveTo>
                <a:pt x="243807" y="0"/>
              </a:moveTo>
              <a:lnTo>
                <a:pt x="243807" y="426834"/>
              </a:lnTo>
              <a:lnTo>
                <a:pt x="0" y="426834"/>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2A32A3-EB36-4BAC-913C-DEA3D43A9DD3}">
      <dsp:nvSpPr>
        <dsp:cNvPr id="0" name=""/>
        <dsp:cNvSpPr/>
      </dsp:nvSpPr>
      <dsp:spPr>
        <a:xfrm>
          <a:off x="6713955" y="4001054"/>
          <a:ext cx="91440" cy="411538"/>
        </a:xfrm>
        <a:custGeom>
          <a:avLst/>
          <a:gdLst/>
          <a:ahLst/>
          <a:cxnLst/>
          <a:rect l="0" t="0" r="0" b="0"/>
          <a:pathLst>
            <a:path>
              <a:moveTo>
                <a:pt x="45720" y="0"/>
              </a:moveTo>
              <a:lnTo>
                <a:pt x="45720" y="411538"/>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428DB252-A56D-4DD8-89D6-C36D18A24979}">
      <dsp:nvSpPr>
        <dsp:cNvPr id="0" name=""/>
        <dsp:cNvSpPr/>
      </dsp:nvSpPr>
      <dsp:spPr>
        <a:xfrm>
          <a:off x="6276465" y="439756"/>
          <a:ext cx="483210" cy="3194323"/>
        </a:xfrm>
        <a:custGeom>
          <a:avLst/>
          <a:gdLst/>
          <a:ahLst/>
          <a:cxnLst/>
          <a:rect l="0" t="0" r="0" b="0"/>
          <a:pathLst>
            <a:path>
              <a:moveTo>
                <a:pt x="0" y="0"/>
              </a:moveTo>
              <a:lnTo>
                <a:pt x="0" y="2988554"/>
              </a:lnTo>
              <a:lnTo>
                <a:pt x="483210" y="2988554"/>
              </a:lnTo>
              <a:lnTo>
                <a:pt x="483210" y="3194323"/>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90FC76A3-27A7-4640-8CA2-F2528E0852B2}">
      <dsp:nvSpPr>
        <dsp:cNvPr id="0" name=""/>
        <dsp:cNvSpPr/>
      </dsp:nvSpPr>
      <dsp:spPr>
        <a:xfrm>
          <a:off x="4740627" y="4621782"/>
          <a:ext cx="223191" cy="387659"/>
        </a:xfrm>
        <a:custGeom>
          <a:avLst/>
          <a:gdLst/>
          <a:ahLst/>
          <a:cxnLst/>
          <a:rect l="0" t="0" r="0" b="0"/>
          <a:pathLst>
            <a:path>
              <a:moveTo>
                <a:pt x="223191" y="0"/>
              </a:moveTo>
              <a:lnTo>
                <a:pt x="223191" y="387659"/>
              </a:lnTo>
              <a:lnTo>
                <a:pt x="0" y="387659"/>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3C6320-6BC5-47A2-8C3D-E2C60A6501F3}">
      <dsp:nvSpPr>
        <dsp:cNvPr id="0" name=""/>
        <dsp:cNvSpPr/>
      </dsp:nvSpPr>
      <dsp:spPr>
        <a:xfrm>
          <a:off x="4918098" y="3971619"/>
          <a:ext cx="91440" cy="411538"/>
        </a:xfrm>
        <a:custGeom>
          <a:avLst/>
          <a:gdLst/>
          <a:ahLst/>
          <a:cxnLst/>
          <a:rect l="0" t="0" r="0" b="0"/>
          <a:pathLst>
            <a:path>
              <a:moveTo>
                <a:pt x="45720" y="0"/>
              </a:moveTo>
              <a:lnTo>
                <a:pt x="45720" y="411538"/>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1975F182-5F64-471D-B1F1-3F1ACD62FB50}">
      <dsp:nvSpPr>
        <dsp:cNvPr id="0" name=""/>
        <dsp:cNvSpPr/>
      </dsp:nvSpPr>
      <dsp:spPr>
        <a:xfrm>
          <a:off x="4963818" y="439756"/>
          <a:ext cx="1312646" cy="3194323"/>
        </a:xfrm>
        <a:custGeom>
          <a:avLst/>
          <a:gdLst/>
          <a:ahLst/>
          <a:cxnLst/>
          <a:rect l="0" t="0" r="0" b="0"/>
          <a:pathLst>
            <a:path>
              <a:moveTo>
                <a:pt x="1312646" y="0"/>
              </a:moveTo>
              <a:lnTo>
                <a:pt x="1312646" y="2988554"/>
              </a:lnTo>
              <a:lnTo>
                <a:pt x="0" y="2988554"/>
              </a:lnTo>
              <a:lnTo>
                <a:pt x="0" y="3194323"/>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7336406B-55DB-4A6D-96F7-4FD33F16458F}">
      <dsp:nvSpPr>
        <dsp:cNvPr id="0" name=""/>
        <dsp:cNvSpPr/>
      </dsp:nvSpPr>
      <dsp:spPr>
        <a:xfrm>
          <a:off x="2924801" y="4552986"/>
          <a:ext cx="110586" cy="713794"/>
        </a:xfrm>
        <a:custGeom>
          <a:avLst/>
          <a:gdLst/>
          <a:ahLst/>
          <a:cxnLst/>
          <a:rect l="0" t="0" r="0" b="0"/>
          <a:pathLst>
            <a:path>
              <a:moveTo>
                <a:pt x="110586" y="0"/>
              </a:moveTo>
              <a:lnTo>
                <a:pt x="110586" y="713794"/>
              </a:lnTo>
              <a:lnTo>
                <a:pt x="0" y="713794"/>
              </a:lnTo>
            </a:path>
          </a:pathLst>
        </a:custGeom>
        <a:noFill/>
        <a:ln w="127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5E1EC2-16EE-4705-A1AC-8975E9A43AF7}">
      <dsp:nvSpPr>
        <dsp:cNvPr id="0" name=""/>
        <dsp:cNvSpPr/>
      </dsp:nvSpPr>
      <dsp:spPr>
        <a:xfrm>
          <a:off x="2069703" y="4026040"/>
          <a:ext cx="965685" cy="233450"/>
        </a:xfrm>
        <a:custGeom>
          <a:avLst/>
          <a:gdLst/>
          <a:ahLst/>
          <a:cxnLst/>
          <a:rect l="0" t="0" r="0" b="0"/>
          <a:pathLst>
            <a:path>
              <a:moveTo>
                <a:pt x="0" y="0"/>
              </a:moveTo>
              <a:lnTo>
                <a:pt x="0" y="27680"/>
              </a:lnTo>
              <a:lnTo>
                <a:pt x="965685" y="27680"/>
              </a:lnTo>
              <a:lnTo>
                <a:pt x="965685" y="233450"/>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65837048-3E0D-4F7E-A753-CA23ED71B1CA}">
      <dsp:nvSpPr>
        <dsp:cNvPr id="0" name=""/>
        <dsp:cNvSpPr/>
      </dsp:nvSpPr>
      <dsp:spPr>
        <a:xfrm>
          <a:off x="1159477" y="4026040"/>
          <a:ext cx="910225" cy="411538"/>
        </a:xfrm>
        <a:custGeom>
          <a:avLst/>
          <a:gdLst/>
          <a:ahLst/>
          <a:cxnLst/>
          <a:rect l="0" t="0" r="0" b="0"/>
          <a:pathLst>
            <a:path>
              <a:moveTo>
                <a:pt x="910225" y="0"/>
              </a:moveTo>
              <a:lnTo>
                <a:pt x="910225" y="205769"/>
              </a:lnTo>
              <a:lnTo>
                <a:pt x="0" y="205769"/>
              </a:lnTo>
              <a:lnTo>
                <a:pt x="0" y="411538"/>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AF8918C2-293C-4042-977D-0E4AA6E965C7}">
      <dsp:nvSpPr>
        <dsp:cNvPr id="0" name=""/>
        <dsp:cNvSpPr/>
      </dsp:nvSpPr>
      <dsp:spPr>
        <a:xfrm>
          <a:off x="2069703" y="439756"/>
          <a:ext cx="4206762" cy="3194323"/>
        </a:xfrm>
        <a:custGeom>
          <a:avLst/>
          <a:gdLst/>
          <a:ahLst/>
          <a:cxnLst/>
          <a:rect l="0" t="0" r="0" b="0"/>
          <a:pathLst>
            <a:path>
              <a:moveTo>
                <a:pt x="4206762" y="0"/>
              </a:moveTo>
              <a:lnTo>
                <a:pt x="4206762" y="2988554"/>
              </a:lnTo>
              <a:lnTo>
                <a:pt x="0" y="2988554"/>
              </a:lnTo>
              <a:lnTo>
                <a:pt x="0" y="3194323"/>
              </a:lnTo>
            </a:path>
          </a:pathLst>
        </a:custGeom>
        <a:noFill/>
        <a:ln w="12700" cap="flat" cmpd="sng" algn="ctr">
          <a:solidFill>
            <a:schemeClr val="accent1"/>
          </a:solidFill>
          <a:prstDash val="solid"/>
        </a:ln>
        <a:effectLst/>
      </dsp:spPr>
      <dsp:style>
        <a:lnRef idx="2">
          <a:scrgbClr r="0" g="0" b="0"/>
        </a:lnRef>
        <a:fillRef idx="0">
          <a:scrgbClr r="0" g="0" b="0"/>
        </a:fillRef>
        <a:effectRef idx="0">
          <a:scrgbClr r="0" g="0" b="0"/>
        </a:effectRef>
        <a:fontRef idx="minor"/>
      </dsp:style>
    </dsp:sp>
    <dsp:sp modelId="{ED6D8D15-34FE-4D06-8601-369C13F761DC}">
      <dsp:nvSpPr>
        <dsp:cNvPr id="0" name=""/>
        <dsp:cNvSpPr/>
      </dsp:nvSpPr>
      <dsp:spPr>
        <a:xfrm>
          <a:off x="5368101" y="37"/>
          <a:ext cx="1816727" cy="439719"/>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kern="1200" dirty="0">
              <a:latin typeface="Century Schoolbook" panose="02040604050505020304" pitchFamily="18" charset="0"/>
            </a:rPr>
            <a:t>Verlichting</a:t>
          </a:r>
        </a:p>
      </dsp:txBody>
      <dsp:txXfrm>
        <a:off x="5368101" y="37"/>
        <a:ext cx="1816727" cy="439719"/>
      </dsp:txXfrm>
    </dsp:sp>
    <dsp:sp modelId="{8A52D881-A29E-40DE-A999-5FDF2AED39E5}">
      <dsp:nvSpPr>
        <dsp:cNvPr id="0" name=""/>
        <dsp:cNvSpPr/>
      </dsp:nvSpPr>
      <dsp:spPr>
        <a:xfrm>
          <a:off x="1621233" y="3634079"/>
          <a:ext cx="896938" cy="391961"/>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1" kern="1200" dirty="0">
              <a:latin typeface="Century Schoolbook" panose="02040604050505020304" pitchFamily="18" charset="0"/>
            </a:rPr>
            <a:t>politiek</a:t>
          </a:r>
        </a:p>
      </dsp:txBody>
      <dsp:txXfrm>
        <a:off x="1621233" y="3634079"/>
        <a:ext cx="896938" cy="391961"/>
      </dsp:txXfrm>
    </dsp:sp>
    <dsp:sp modelId="{6CD16D3C-1CCA-4522-A2BD-7141DF7C9033}">
      <dsp:nvSpPr>
        <dsp:cNvPr id="0" name=""/>
        <dsp:cNvSpPr/>
      </dsp:nvSpPr>
      <dsp:spPr>
        <a:xfrm>
          <a:off x="426292" y="4437579"/>
          <a:ext cx="1466370" cy="349386"/>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err="1">
              <a:latin typeface="Century Schoolbook" panose="02040604050505020304" pitchFamily="18" charset="0"/>
            </a:rPr>
            <a:t>Droit</a:t>
          </a:r>
          <a:r>
            <a:rPr lang="nl-NL" sz="1400" kern="1200" dirty="0">
              <a:latin typeface="Century Schoolbook" panose="02040604050505020304" pitchFamily="18" charset="0"/>
            </a:rPr>
            <a:t> </a:t>
          </a:r>
          <a:r>
            <a:rPr lang="nl-NL" sz="1400" kern="1200" dirty="0" err="1">
              <a:latin typeface="Century Schoolbook" panose="02040604050505020304" pitchFamily="18" charset="0"/>
            </a:rPr>
            <a:t>divin</a:t>
          </a:r>
          <a:endParaRPr lang="nl-NL" sz="1400" kern="1200" dirty="0">
            <a:latin typeface="Century Schoolbook" panose="02040604050505020304" pitchFamily="18" charset="0"/>
          </a:endParaRPr>
        </a:p>
      </dsp:txBody>
      <dsp:txXfrm>
        <a:off x="426292" y="4437579"/>
        <a:ext cx="1466370" cy="349386"/>
      </dsp:txXfrm>
    </dsp:sp>
    <dsp:sp modelId="{A4A8F468-C7F2-4156-9396-D2193640A4E2}">
      <dsp:nvSpPr>
        <dsp:cNvPr id="0" name=""/>
        <dsp:cNvSpPr/>
      </dsp:nvSpPr>
      <dsp:spPr>
        <a:xfrm>
          <a:off x="2330932" y="4259491"/>
          <a:ext cx="1408912" cy="293495"/>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Trias politica</a:t>
          </a:r>
        </a:p>
      </dsp:txBody>
      <dsp:txXfrm>
        <a:off x="2330932" y="4259491"/>
        <a:ext cx="1408912" cy="293495"/>
      </dsp:txXfrm>
    </dsp:sp>
    <dsp:sp modelId="{1CB982BB-C851-4F1A-AD30-CD14D93B17C4}">
      <dsp:nvSpPr>
        <dsp:cNvPr id="0" name=""/>
        <dsp:cNvSpPr/>
      </dsp:nvSpPr>
      <dsp:spPr>
        <a:xfrm>
          <a:off x="1480536" y="5064460"/>
          <a:ext cx="1444265" cy="404640"/>
        </a:xfrm>
        <a:prstGeom prst="rect">
          <a:avLst/>
        </a:prstGeom>
        <a:no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Montesquieu</a:t>
          </a:r>
        </a:p>
      </dsp:txBody>
      <dsp:txXfrm>
        <a:off x="1480536" y="5064460"/>
        <a:ext cx="1444265" cy="404640"/>
      </dsp:txXfrm>
    </dsp:sp>
    <dsp:sp modelId="{95B0DE48-BEE3-4B37-B519-24714FD80118}">
      <dsp:nvSpPr>
        <dsp:cNvPr id="0" name=""/>
        <dsp:cNvSpPr/>
      </dsp:nvSpPr>
      <dsp:spPr>
        <a:xfrm>
          <a:off x="4671842" y="3634079"/>
          <a:ext cx="583953" cy="337540"/>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1" kern="1200" dirty="0" err="1">
              <a:latin typeface="Century Schoolbook" panose="02040604050505020304" pitchFamily="18" charset="0"/>
            </a:rPr>
            <a:t>econ</a:t>
          </a:r>
          <a:r>
            <a:rPr lang="nl-NL" sz="1400" kern="1200" dirty="0">
              <a:latin typeface="Century Schoolbook" panose="02040604050505020304" pitchFamily="18" charset="0"/>
            </a:rPr>
            <a:t>.</a:t>
          </a:r>
        </a:p>
      </dsp:txBody>
      <dsp:txXfrm>
        <a:off x="4671842" y="3634079"/>
        <a:ext cx="583953" cy="337540"/>
      </dsp:txXfrm>
    </dsp:sp>
    <dsp:sp modelId="{0E607C8D-8D92-4275-86E0-64175BAC8953}">
      <dsp:nvSpPr>
        <dsp:cNvPr id="0" name=""/>
        <dsp:cNvSpPr/>
      </dsp:nvSpPr>
      <dsp:spPr>
        <a:xfrm>
          <a:off x="4343522" y="4383158"/>
          <a:ext cx="1240592" cy="238623"/>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vrijemarkt</a:t>
          </a:r>
        </a:p>
      </dsp:txBody>
      <dsp:txXfrm>
        <a:off x="4343522" y="4383158"/>
        <a:ext cx="1240592" cy="238623"/>
      </dsp:txXfrm>
    </dsp:sp>
    <dsp:sp modelId="{0AE17240-BB1C-4CA0-8298-AC246F232C7A}">
      <dsp:nvSpPr>
        <dsp:cNvPr id="0" name=""/>
        <dsp:cNvSpPr/>
      </dsp:nvSpPr>
      <dsp:spPr>
        <a:xfrm>
          <a:off x="3613090" y="4847981"/>
          <a:ext cx="1127537" cy="322920"/>
        </a:xfrm>
        <a:prstGeom prst="rect">
          <a:avLst/>
        </a:prstGeom>
        <a:no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Adam Smith</a:t>
          </a:r>
        </a:p>
      </dsp:txBody>
      <dsp:txXfrm>
        <a:off x="3613090" y="4847981"/>
        <a:ext cx="1127537" cy="322920"/>
      </dsp:txXfrm>
    </dsp:sp>
    <dsp:sp modelId="{D8AF7CEC-681C-4A8B-9A3D-1BF9BC194919}">
      <dsp:nvSpPr>
        <dsp:cNvPr id="0" name=""/>
        <dsp:cNvSpPr/>
      </dsp:nvSpPr>
      <dsp:spPr>
        <a:xfrm>
          <a:off x="6189919" y="3634079"/>
          <a:ext cx="1139511" cy="366974"/>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1" kern="1200" dirty="0">
              <a:latin typeface="Century Schoolbook" panose="02040604050505020304" pitchFamily="18" charset="0"/>
            </a:rPr>
            <a:t>soc. </a:t>
          </a:r>
          <a:r>
            <a:rPr lang="nl-NL" sz="1400" b="1" kern="1200" dirty="0" err="1">
              <a:latin typeface="Century Schoolbook" panose="02040604050505020304" pitchFamily="18" charset="0"/>
            </a:rPr>
            <a:t>verh</a:t>
          </a:r>
          <a:r>
            <a:rPr lang="nl-NL" sz="1400" b="1" kern="1200" dirty="0">
              <a:latin typeface="Century Schoolbook" panose="02040604050505020304" pitchFamily="18" charset="0"/>
            </a:rPr>
            <a:t>.</a:t>
          </a:r>
        </a:p>
      </dsp:txBody>
      <dsp:txXfrm>
        <a:off x="6189919" y="3634079"/>
        <a:ext cx="1139511" cy="366974"/>
      </dsp:txXfrm>
    </dsp:sp>
    <dsp:sp modelId="{1872FFE9-F01C-456A-A51E-D449E1FD2523}">
      <dsp:nvSpPr>
        <dsp:cNvPr id="0" name=""/>
        <dsp:cNvSpPr/>
      </dsp:nvSpPr>
      <dsp:spPr>
        <a:xfrm>
          <a:off x="5995653" y="4412593"/>
          <a:ext cx="1528042" cy="308428"/>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Sociaal contract</a:t>
          </a:r>
        </a:p>
      </dsp:txBody>
      <dsp:txXfrm>
        <a:off x="5995653" y="4412593"/>
        <a:ext cx="1528042" cy="308428"/>
      </dsp:txXfrm>
    </dsp:sp>
    <dsp:sp modelId="{A1852AC8-E0B0-4B95-B7BE-0406F1555F36}">
      <dsp:nvSpPr>
        <dsp:cNvPr id="0" name=""/>
        <dsp:cNvSpPr/>
      </dsp:nvSpPr>
      <dsp:spPr>
        <a:xfrm>
          <a:off x="5943574" y="5022988"/>
          <a:ext cx="572293" cy="249735"/>
        </a:xfrm>
        <a:prstGeom prst="rect">
          <a:avLst/>
        </a:prstGeom>
        <a:no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Locke</a:t>
          </a:r>
        </a:p>
      </dsp:txBody>
      <dsp:txXfrm>
        <a:off x="5943574" y="5022988"/>
        <a:ext cx="572293" cy="249735"/>
      </dsp:txXfrm>
    </dsp:sp>
    <dsp:sp modelId="{5B57B33D-D8D0-45DF-AD37-10B429452AC8}">
      <dsp:nvSpPr>
        <dsp:cNvPr id="0" name=""/>
        <dsp:cNvSpPr/>
      </dsp:nvSpPr>
      <dsp:spPr>
        <a:xfrm>
          <a:off x="6849184" y="5003758"/>
          <a:ext cx="922297" cy="275378"/>
        </a:xfrm>
        <a:prstGeom prst="rect">
          <a:avLst/>
        </a:prstGeom>
        <a:no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Rousseau</a:t>
          </a:r>
        </a:p>
      </dsp:txBody>
      <dsp:txXfrm>
        <a:off x="6849184" y="5003758"/>
        <a:ext cx="922297" cy="275378"/>
      </dsp:txXfrm>
    </dsp:sp>
    <dsp:sp modelId="{01B8747A-239A-46E7-93C8-ABC7C452B82E}">
      <dsp:nvSpPr>
        <dsp:cNvPr id="0" name=""/>
        <dsp:cNvSpPr/>
      </dsp:nvSpPr>
      <dsp:spPr>
        <a:xfrm>
          <a:off x="9928326" y="3634079"/>
          <a:ext cx="1003370" cy="352257"/>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b="1" kern="1200" dirty="0">
              <a:latin typeface="Century Schoolbook" panose="02040604050505020304" pitchFamily="18" charset="0"/>
            </a:rPr>
            <a:t>religieus</a:t>
          </a:r>
        </a:p>
      </dsp:txBody>
      <dsp:txXfrm>
        <a:off x="9928326" y="3634079"/>
        <a:ext cx="1003370" cy="352257"/>
      </dsp:txXfrm>
    </dsp:sp>
    <dsp:sp modelId="{86460FFD-B2B8-4102-9122-EC48AB4CFF10}">
      <dsp:nvSpPr>
        <dsp:cNvPr id="0" name=""/>
        <dsp:cNvSpPr/>
      </dsp:nvSpPr>
      <dsp:spPr>
        <a:xfrm>
          <a:off x="9503618" y="4397875"/>
          <a:ext cx="1852785" cy="492719"/>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Geen bijgeloof/wonderen</a:t>
          </a:r>
        </a:p>
      </dsp:txBody>
      <dsp:txXfrm>
        <a:off x="9503618" y="4397875"/>
        <a:ext cx="1852785" cy="492719"/>
      </dsp:txXfrm>
    </dsp:sp>
    <dsp:sp modelId="{BDA4B269-EB27-4E11-A519-425A7AC9A7B6}">
      <dsp:nvSpPr>
        <dsp:cNvPr id="0" name=""/>
        <dsp:cNvSpPr/>
      </dsp:nvSpPr>
      <dsp:spPr>
        <a:xfrm>
          <a:off x="9465835" y="5149271"/>
          <a:ext cx="852805" cy="409177"/>
        </a:xfrm>
        <a:prstGeom prst="rect">
          <a:avLst/>
        </a:prstGeom>
        <a:noFill/>
        <a:ln w="127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Spinoza</a:t>
          </a:r>
        </a:p>
      </dsp:txBody>
      <dsp:txXfrm>
        <a:off x="9465835" y="5149271"/>
        <a:ext cx="852805" cy="409177"/>
      </dsp:txXfrm>
    </dsp:sp>
    <dsp:sp modelId="{E22BACAD-3065-4EFC-A7C0-ED07BD602FE8}">
      <dsp:nvSpPr>
        <dsp:cNvPr id="0" name=""/>
        <dsp:cNvSpPr/>
      </dsp:nvSpPr>
      <dsp:spPr>
        <a:xfrm>
          <a:off x="4599543" y="1042087"/>
          <a:ext cx="1471152" cy="598269"/>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Empirisme</a:t>
          </a:r>
        </a:p>
      </dsp:txBody>
      <dsp:txXfrm>
        <a:off x="4599543" y="1042087"/>
        <a:ext cx="1471152" cy="598269"/>
      </dsp:txXfrm>
    </dsp:sp>
    <dsp:sp modelId="{56E99478-3216-4431-B68F-7E7DD0407594}">
      <dsp:nvSpPr>
        <dsp:cNvPr id="0" name=""/>
        <dsp:cNvSpPr/>
      </dsp:nvSpPr>
      <dsp:spPr>
        <a:xfrm>
          <a:off x="7440536" y="1068210"/>
          <a:ext cx="1648643" cy="546023"/>
        </a:xfrm>
        <a:prstGeom prst="rect">
          <a:avLst/>
        </a:prstGeom>
        <a:noFill/>
        <a:ln w="127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Rationalisme</a:t>
          </a:r>
        </a:p>
      </dsp:txBody>
      <dsp:txXfrm>
        <a:off x="7440536" y="1068210"/>
        <a:ext cx="1648643" cy="546023"/>
      </dsp:txXfrm>
    </dsp:sp>
    <dsp:sp modelId="{8C149ACC-5002-472C-9FF4-FFE5A8151A3B}">
      <dsp:nvSpPr>
        <dsp:cNvPr id="0" name=""/>
        <dsp:cNvSpPr/>
      </dsp:nvSpPr>
      <dsp:spPr>
        <a:xfrm>
          <a:off x="8924138" y="1823241"/>
          <a:ext cx="1038468" cy="375519"/>
        </a:xfrm>
        <a:prstGeom prst="rect">
          <a:avLst/>
        </a:prstGeom>
        <a:noFill/>
        <a:ln w="127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dirty="0">
              <a:latin typeface="Century Schoolbook" panose="02040604050505020304" pitchFamily="18" charset="0"/>
            </a:rPr>
            <a:t>Descartes</a:t>
          </a:r>
        </a:p>
      </dsp:txBody>
      <dsp:txXfrm>
        <a:off x="8924138" y="1823241"/>
        <a:ext cx="1038468" cy="375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20A02-A542-4E79-A9E2-460A1AC7F97A}">
      <dsp:nvSpPr>
        <dsp:cNvPr id="0" name=""/>
        <dsp:cNvSpPr/>
      </dsp:nvSpPr>
      <dsp:spPr>
        <a:xfrm>
          <a:off x="1950059" y="173169"/>
          <a:ext cx="3580315" cy="1118848"/>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7833" tIns="152400" rIns="152400" bIns="152400" numCol="1" spcCol="1270" anchor="ctr" anchorCtr="0">
          <a:noAutofit/>
        </a:bodyPr>
        <a:lstStyle/>
        <a:p>
          <a:pPr marL="0" lvl="0" indent="0" algn="l" defTabSz="1778000">
            <a:lnSpc>
              <a:spcPct val="90000"/>
            </a:lnSpc>
            <a:spcBef>
              <a:spcPct val="0"/>
            </a:spcBef>
            <a:spcAft>
              <a:spcPct val="35000"/>
            </a:spcAft>
            <a:buNone/>
          </a:pPr>
          <a:r>
            <a:rPr lang="nl-NL" sz="4000" kern="1200" dirty="0">
              <a:latin typeface="Californian FB" panose="0207040306080B030204" pitchFamily="18" charset="0"/>
            </a:rPr>
            <a:t>liberalisme</a:t>
          </a:r>
          <a:endParaRPr lang="nl-NL" sz="4600" kern="1200" dirty="0">
            <a:latin typeface="Californian FB" panose="0207040306080B030204" pitchFamily="18" charset="0"/>
          </a:endParaRPr>
        </a:p>
      </dsp:txBody>
      <dsp:txXfrm>
        <a:off x="1950059" y="173169"/>
        <a:ext cx="3580315" cy="1118848"/>
      </dsp:txXfrm>
    </dsp:sp>
    <dsp:sp modelId="{B6DC8BC9-A2BE-4084-903B-8F376F01AC13}">
      <dsp:nvSpPr>
        <dsp:cNvPr id="0" name=""/>
        <dsp:cNvSpPr/>
      </dsp:nvSpPr>
      <dsp:spPr>
        <a:xfrm>
          <a:off x="1475102" y="104107"/>
          <a:ext cx="1175307" cy="11747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dsp:style>
    </dsp:sp>
    <dsp:sp modelId="{42DA90DB-04DE-4135-B4BA-32E1D8822A63}">
      <dsp:nvSpPr>
        <dsp:cNvPr id="0" name=""/>
        <dsp:cNvSpPr/>
      </dsp:nvSpPr>
      <dsp:spPr>
        <a:xfrm>
          <a:off x="6030728" y="173169"/>
          <a:ext cx="3580315" cy="1118848"/>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7833" tIns="152400" rIns="152400" bIns="152400" numCol="1" spcCol="1270" anchor="ctr" anchorCtr="0">
          <a:noAutofit/>
        </a:bodyPr>
        <a:lstStyle/>
        <a:p>
          <a:pPr marL="0" lvl="0" indent="0" algn="l" defTabSz="1778000">
            <a:lnSpc>
              <a:spcPct val="90000"/>
            </a:lnSpc>
            <a:spcBef>
              <a:spcPct val="0"/>
            </a:spcBef>
            <a:spcAft>
              <a:spcPct val="35000"/>
            </a:spcAft>
            <a:buNone/>
          </a:pPr>
          <a:r>
            <a:rPr lang="nl-NL" sz="4000" kern="1200" dirty="0">
              <a:latin typeface="Californian FB" panose="0207040306080B030204" pitchFamily="18" charset="0"/>
            </a:rPr>
            <a:t>   socialisme</a:t>
          </a:r>
        </a:p>
      </dsp:txBody>
      <dsp:txXfrm>
        <a:off x="6030728" y="173169"/>
        <a:ext cx="3580315" cy="1118848"/>
      </dsp:txXfrm>
    </dsp:sp>
    <dsp:sp modelId="{09960812-4B75-4201-9CB5-67A20F73C8EB}">
      <dsp:nvSpPr>
        <dsp:cNvPr id="0" name=""/>
        <dsp:cNvSpPr/>
      </dsp:nvSpPr>
      <dsp:spPr>
        <a:xfrm>
          <a:off x="5667392" y="11557"/>
          <a:ext cx="1211507" cy="11747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000" b="-2000"/>
          </a:stretch>
        </a:blipFill>
        <a:ln w="12700" cap="flat" cmpd="sng" algn="ctr">
          <a:noFill/>
          <a:prstDash val="solid"/>
        </a:ln>
        <a:effectLst/>
      </dsp:spPr>
      <dsp:style>
        <a:lnRef idx="2">
          <a:scrgbClr r="0" g="0" b="0"/>
        </a:lnRef>
        <a:fillRef idx="1">
          <a:scrgbClr r="0" g="0" b="0"/>
        </a:fillRef>
        <a:effectRef idx="0">
          <a:scrgbClr r="0" g="0" b="0"/>
        </a:effectRef>
        <a:fontRef idx="minor"/>
      </dsp:style>
    </dsp:sp>
    <dsp:sp modelId="{7BD90D01-17E8-4D7F-A000-857E86FC59B4}">
      <dsp:nvSpPr>
        <dsp:cNvPr id="0" name=""/>
        <dsp:cNvSpPr/>
      </dsp:nvSpPr>
      <dsp:spPr>
        <a:xfrm>
          <a:off x="1942733" y="1602272"/>
          <a:ext cx="3580315" cy="1118848"/>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7833" tIns="106680" rIns="106680" bIns="106680" numCol="1" spcCol="1270" anchor="ctr" anchorCtr="0">
          <a:noAutofit/>
        </a:bodyPr>
        <a:lstStyle/>
        <a:p>
          <a:pPr marL="0" lvl="0" indent="0" algn="l" defTabSz="1244600">
            <a:lnSpc>
              <a:spcPct val="90000"/>
            </a:lnSpc>
            <a:spcBef>
              <a:spcPct val="0"/>
            </a:spcBef>
            <a:spcAft>
              <a:spcPct val="35000"/>
            </a:spcAft>
            <a:buNone/>
          </a:pPr>
          <a:r>
            <a:rPr lang="nl-NL" sz="2800" kern="1200" dirty="0">
              <a:latin typeface="Californian FB" panose="0207040306080B030204" pitchFamily="18" charset="0"/>
            </a:rPr>
            <a:t>confessionalisme</a:t>
          </a:r>
          <a:endParaRPr lang="nl-NL" sz="3100" kern="1200" dirty="0">
            <a:latin typeface="Californian FB" panose="0207040306080B030204" pitchFamily="18" charset="0"/>
          </a:endParaRPr>
        </a:p>
      </dsp:txBody>
      <dsp:txXfrm>
        <a:off x="1942733" y="1602272"/>
        <a:ext cx="3580315" cy="1118848"/>
      </dsp:txXfrm>
    </dsp:sp>
    <dsp:sp modelId="{90745829-92A7-42EB-870E-B192FF297592}">
      <dsp:nvSpPr>
        <dsp:cNvPr id="0" name=""/>
        <dsp:cNvSpPr/>
      </dsp:nvSpPr>
      <dsp:spPr>
        <a:xfrm>
          <a:off x="1588446" y="1420063"/>
          <a:ext cx="1193407" cy="11747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00" b="-1000"/>
          </a:stretch>
        </a:blipFill>
        <a:ln w="12700" cap="flat" cmpd="sng" algn="ctr">
          <a:noFill/>
          <a:prstDash val="solid"/>
        </a:ln>
        <a:effectLst/>
      </dsp:spPr>
      <dsp:style>
        <a:lnRef idx="2">
          <a:scrgbClr r="0" g="0" b="0"/>
        </a:lnRef>
        <a:fillRef idx="1">
          <a:scrgbClr r="0" g="0" b="0"/>
        </a:fillRef>
        <a:effectRef idx="0">
          <a:scrgbClr r="0" g="0" b="0"/>
        </a:effectRef>
        <a:fontRef idx="minor"/>
      </dsp:style>
    </dsp:sp>
    <dsp:sp modelId="{9C02E78E-C1EA-42E2-B07E-E8C8B41A7F64}">
      <dsp:nvSpPr>
        <dsp:cNvPr id="0" name=""/>
        <dsp:cNvSpPr/>
      </dsp:nvSpPr>
      <dsp:spPr>
        <a:xfrm>
          <a:off x="6069267" y="1588712"/>
          <a:ext cx="3580315" cy="1118848"/>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7833" tIns="152400" rIns="152400" bIns="152400" numCol="1" spcCol="1270" anchor="ctr" anchorCtr="0">
          <a:noAutofit/>
        </a:bodyPr>
        <a:lstStyle/>
        <a:p>
          <a:pPr marL="0" lvl="0" indent="0" algn="l" defTabSz="1778000">
            <a:lnSpc>
              <a:spcPct val="90000"/>
            </a:lnSpc>
            <a:spcBef>
              <a:spcPct val="0"/>
            </a:spcBef>
            <a:spcAft>
              <a:spcPct val="35000"/>
            </a:spcAft>
            <a:buNone/>
          </a:pPr>
          <a:r>
            <a:rPr lang="nl-NL" sz="4000" kern="1200" dirty="0">
              <a:latin typeface="Californian FB" panose="0207040306080B030204" pitchFamily="18" charset="0"/>
            </a:rPr>
            <a:t>   feminisme</a:t>
          </a:r>
        </a:p>
      </dsp:txBody>
      <dsp:txXfrm>
        <a:off x="6069267" y="1588712"/>
        <a:ext cx="3580315" cy="1118848"/>
      </dsp:txXfrm>
    </dsp:sp>
    <dsp:sp modelId="{9837395B-339E-463B-9D97-4CC56E9D2EDB}">
      <dsp:nvSpPr>
        <dsp:cNvPr id="0" name=""/>
        <dsp:cNvSpPr/>
      </dsp:nvSpPr>
      <dsp:spPr>
        <a:xfrm>
          <a:off x="5660065" y="1420063"/>
          <a:ext cx="1258913" cy="11747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w="12700" cap="flat" cmpd="sng" algn="ctr">
          <a:noFill/>
          <a:prstDash val="solid"/>
        </a:ln>
        <a:effectLst/>
      </dsp:spPr>
      <dsp:style>
        <a:lnRef idx="2">
          <a:scrgbClr r="0" g="0" b="0"/>
        </a:lnRef>
        <a:fillRef idx="1">
          <a:scrgbClr r="0" g="0" b="0"/>
        </a:fillRef>
        <a:effectRef idx="0">
          <a:scrgbClr r="0" g="0" b="0"/>
        </a:effectRef>
        <a:fontRef idx="minor"/>
      </dsp:style>
    </dsp:sp>
    <dsp:sp modelId="{A1CD4EF4-95DF-4AC6-88F2-2599B6BDF9C3}">
      <dsp:nvSpPr>
        <dsp:cNvPr id="0" name=""/>
        <dsp:cNvSpPr/>
      </dsp:nvSpPr>
      <dsp:spPr>
        <a:xfrm>
          <a:off x="4004844" y="2990180"/>
          <a:ext cx="3580315" cy="1118848"/>
        </a:xfrm>
        <a:prstGeom prst="rect">
          <a:avLst/>
        </a:prstGeom>
        <a:solidFill>
          <a:schemeClr val="lt1">
            <a:alpha val="4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757833" tIns="152400" rIns="152400" bIns="152400" numCol="1" spcCol="1270" anchor="ctr" anchorCtr="0">
          <a:noAutofit/>
        </a:bodyPr>
        <a:lstStyle/>
        <a:p>
          <a:pPr marL="0" lvl="0" indent="0" algn="l" defTabSz="1778000">
            <a:lnSpc>
              <a:spcPct val="90000"/>
            </a:lnSpc>
            <a:spcBef>
              <a:spcPct val="0"/>
            </a:spcBef>
            <a:spcAft>
              <a:spcPct val="35000"/>
            </a:spcAft>
            <a:buNone/>
          </a:pPr>
          <a:r>
            <a:rPr lang="nl-NL" sz="4000" kern="1200" dirty="0">
              <a:latin typeface="Californian FB" panose="0207040306080B030204" pitchFamily="18" charset="0"/>
            </a:rPr>
            <a:t>nationalisme</a:t>
          </a:r>
        </a:p>
      </dsp:txBody>
      <dsp:txXfrm>
        <a:off x="4004844" y="2990180"/>
        <a:ext cx="3580315" cy="1118848"/>
      </dsp:txXfrm>
    </dsp:sp>
    <dsp:sp modelId="{8E593191-4459-4513-B1E0-9C5AE4ABC2D3}">
      <dsp:nvSpPr>
        <dsp:cNvPr id="0" name=""/>
        <dsp:cNvSpPr/>
      </dsp:nvSpPr>
      <dsp:spPr>
        <a:xfrm>
          <a:off x="3700153" y="2924925"/>
          <a:ext cx="1233107" cy="11747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2000" b="-2000"/>
          </a:stretch>
        </a:blip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C66E4-F982-4A50-83C0-D9C31B1B5F7D}">
      <dsp:nvSpPr>
        <dsp:cNvPr id="0" name=""/>
        <dsp:cNvSpPr/>
      </dsp:nvSpPr>
      <dsp:spPr>
        <a:xfrm>
          <a:off x="2150460" y="791346"/>
          <a:ext cx="1176833" cy="408487"/>
        </a:xfrm>
        <a:custGeom>
          <a:avLst/>
          <a:gdLst/>
          <a:ahLst/>
          <a:cxnLst/>
          <a:rect l="0" t="0" r="0" b="0"/>
          <a:pathLst>
            <a:path>
              <a:moveTo>
                <a:pt x="0" y="0"/>
              </a:moveTo>
              <a:lnTo>
                <a:pt x="0" y="204243"/>
              </a:lnTo>
              <a:lnTo>
                <a:pt x="1176833" y="204243"/>
              </a:lnTo>
              <a:lnTo>
                <a:pt x="1176833" y="40848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D28172-5F68-4DF3-996B-936D32847901}">
      <dsp:nvSpPr>
        <dsp:cNvPr id="0" name=""/>
        <dsp:cNvSpPr/>
      </dsp:nvSpPr>
      <dsp:spPr>
        <a:xfrm>
          <a:off x="973626" y="791346"/>
          <a:ext cx="1176833" cy="408487"/>
        </a:xfrm>
        <a:custGeom>
          <a:avLst/>
          <a:gdLst/>
          <a:ahLst/>
          <a:cxnLst/>
          <a:rect l="0" t="0" r="0" b="0"/>
          <a:pathLst>
            <a:path>
              <a:moveTo>
                <a:pt x="1176833" y="0"/>
              </a:moveTo>
              <a:lnTo>
                <a:pt x="1176833" y="204243"/>
              </a:lnTo>
              <a:lnTo>
                <a:pt x="0" y="204243"/>
              </a:lnTo>
              <a:lnTo>
                <a:pt x="0" y="40848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0048EA-13FC-4EF1-B710-7BAF25DC9D36}">
      <dsp:nvSpPr>
        <dsp:cNvPr id="0" name=""/>
        <dsp:cNvSpPr/>
      </dsp:nvSpPr>
      <dsp:spPr>
        <a:xfrm>
          <a:off x="1177870" y="320613"/>
          <a:ext cx="1945179" cy="470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1" kern="1200" dirty="0">
              <a:latin typeface="Corbel Light" panose="020B0303020204020204" pitchFamily="34" charset="0"/>
            </a:rPr>
            <a:t>Socialisme</a:t>
          </a:r>
        </a:p>
      </dsp:txBody>
      <dsp:txXfrm>
        <a:off x="1177870" y="320613"/>
        <a:ext cx="1945179" cy="470733"/>
      </dsp:txXfrm>
    </dsp:sp>
    <dsp:sp modelId="{E65A4633-C9CD-4E79-AD47-0F64B625CCFF}">
      <dsp:nvSpPr>
        <dsp:cNvPr id="0" name=""/>
        <dsp:cNvSpPr/>
      </dsp:nvSpPr>
      <dsp:spPr>
        <a:xfrm>
          <a:off x="1036" y="1199834"/>
          <a:ext cx="1945179" cy="9725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1" u="sng" kern="1200" dirty="0">
              <a:effectLst>
                <a:outerShdw blurRad="38100" dist="38100" dir="2700000" algn="tl">
                  <a:srgbClr val="000000">
                    <a:alpha val="43137"/>
                  </a:srgbClr>
                </a:outerShdw>
              </a:effectLst>
              <a:latin typeface="Corbel Light" panose="020B0303020204020204" pitchFamily="34" charset="0"/>
            </a:rPr>
            <a:t>Communisme</a:t>
          </a:r>
          <a:br>
            <a:rPr lang="nl-NL" sz="1700" kern="1200" dirty="0">
              <a:latin typeface="Corbel Light" panose="020B0303020204020204" pitchFamily="34" charset="0"/>
            </a:rPr>
          </a:br>
          <a:r>
            <a:rPr lang="nl-NL" sz="1700" kern="1200" dirty="0">
              <a:latin typeface="Corbel Light" panose="020B0303020204020204" pitchFamily="34" charset="0"/>
            </a:rPr>
            <a:t>gelijkheid door middel van een </a:t>
          </a:r>
          <a:r>
            <a:rPr lang="nl-NL" sz="1700" b="1" kern="1200" dirty="0">
              <a:latin typeface="Corbel Light" panose="020B0303020204020204" pitchFamily="34" charset="0"/>
            </a:rPr>
            <a:t>revolutie </a:t>
          </a:r>
          <a:r>
            <a:rPr lang="nl-NL" sz="1700" b="0" kern="1200" dirty="0">
              <a:latin typeface="Corbel Light" panose="020B0303020204020204" pitchFamily="34" charset="0"/>
            </a:rPr>
            <a:t>(Marx)</a:t>
          </a:r>
          <a:endParaRPr lang="nl-NL" sz="1700" kern="1200" dirty="0">
            <a:latin typeface="Corbel Light" panose="020B0303020204020204" pitchFamily="34" charset="0"/>
          </a:endParaRPr>
        </a:p>
      </dsp:txBody>
      <dsp:txXfrm>
        <a:off x="1036" y="1199834"/>
        <a:ext cx="1945179" cy="972589"/>
      </dsp:txXfrm>
    </dsp:sp>
    <dsp:sp modelId="{7EA1A719-4D72-4DBA-9B4F-871D19CAC9AF}">
      <dsp:nvSpPr>
        <dsp:cNvPr id="0" name=""/>
        <dsp:cNvSpPr/>
      </dsp:nvSpPr>
      <dsp:spPr>
        <a:xfrm>
          <a:off x="2354703" y="1199834"/>
          <a:ext cx="1945179" cy="9725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l-NL" sz="1700" b="1" u="sng" kern="1200" dirty="0">
              <a:effectLst>
                <a:outerShdw blurRad="38100" dist="38100" dir="2700000" algn="tl">
                  <a:srgbClr val="000000">
                    <a:alpha val="43137"/>
                  </a:srgbClr>
                </a:outerShdw>
              </a:effectLst>
              <a:latin typeface="Corbel Light" panose="020B0303020204020204" pitchFamily="34" charset="0"/>
            </a:rPr>
            <a:t>Sociaaldemocratie</a:t>
          </a:r>
          <a:r>
            <a:rPr lang="nl-NL" sz="1700" kern="1200" dirty="0">
              <a:latin typeface="Corbel Light" panose="020B0303020204020204" pitchFamily="34" charset="0"/>
            </a:rPr>
            <a:t> </a:t>
          </a:r>
          <a:br>
            <a:rPr lang="nl-NL" sz="1700" kern="1200" dirty="0">
              <a:latin typeface="Corbel Light" panose="020B0303020204020204" pitchFamily="34" charset="0"/>
            </a:rPr>
          </a:br>
          <a:r>
            <a:rPr lang="nl-NL" sz="1700" kern="1200" dirty="0">
              <a:latin typeface="Corbel Light" panose="020B0303020204020204" pitchFamily="34" charset="0"/>
            </a:rPr>
            <a:t>gelijkheid door middel van </a:t>
          </a:r>
          <a:r>
            <a:rPr lang="nl-NL" sz="1700" b="1" kern="1200" dirty="0">
              <a:latin typeface="Corbel Light" panose="020B0303020204020204" pitchFamily="34" charset="0"/>
            </a:rPr>
            <a:t>verkiezingen</a:t>
          </a:r>
          <a:endParaRPr lang="nl-NL" sz="1700" kern="1200" dirty="0">
            <a:latin typeface="Corbel Light" panose="020B0303020204020204" pitchFamily="34" charset="0"/>
          </a:endParaRPr>
        </a:p>
      </dsp:txBody>
      <dsp:txXfrm>
        <a:off x="2354703" y="1199834"/>
        <a:ext cx="1945179" cy="9725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FA125-DEF0-4F9F-B9C0-93378F0627EA}" type="datetimeFigureOut">
              <a:rPr lang="nl-NL" smtClean="0"/>
              <a:t>03-08-2021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B5632-0BC5-44C9-84C3-5E0E1F66700B}" type="slidenum">
              <a:rPr lang="nl-NL" smtClean="0"/>
              <a:t>‹nr.›</a:t>
            </a:fld>
            <a:endParaRPr lang="nl-NL"/>
          </a:p>
        </p:txBody>
      </p:sp>
    </p:spTree>
    <p:extLst>
      <p:ext uri="{BB962C8B-B14F-4D97-AF65-F5344CB8AC3E}">
        <p14:creationId xmlns:p14="http://schemas.microsoft.com/office/powerpoint/2010/main" val="52125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1</a:t>
            </a:fld>
            <a:endParaRPr lang="nl-NL"/>
          </a:p>
        </p:txBody>
      </p:sp>
    </p:spTree>
    <p:extLst>
      <p:ext uri="{BB962C8B-B14F-4D97-AF65-F5344CB8AC3E}">
        <p14:creationId xmlns:p14="http://schemas.microsoft.com/office/powerpoint/2010/main" val="2455186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58</a:t>
            </a:fld>
            <a:endParaRPr lang="nl-NL"/>
          </a:p>
        </p:txBody>
      </p:sp>
    </p:spTree>
    <p:extLst>
      <p:ext uri="{BB962C8B-B14F-4D97-AF65-F5344CB8AC3E}">
        <p14:creationId xmlns:p14="http://schemas.microsoft.com/office/powerpoint/2010/main" val="2497999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reden dat </a:t>
            </a:r>
            <a:r>
              <a:rPr lang="nl-NL" dirty="0" err="1"/>
              <a:t>Olympe</a:t>
            </a:r>
            <a:r>
              <a:rPr lang="nl-NL" dirty="0"/>
              <a:t> ter dood werd veroordeeld was omdat zij tegen de onthoofding van Lodewijk en Marie-Antoinette was en hierdoor het koningshuis zou steunen in plaats van de revolutie. Dit was niet waar, zij was voorstander van een republiek, maar vond ook dat de koning en koningin slechts hun taak slecht uitvoerde. Dat betekende echter niet dat zij als mens ook slecht waren. Volgens haar moest dat los gezien worden. Volgens de jakobijnen was deze uitspraak echter genoeg om haar te onthoofden.</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59</a:t>
            </a:fld>
            <a:endParaRPr lang="nl-NL"/>
          </a:p>
        </p:txBody>
      </p:sp>
    </p:spTree>
    <p:extLst>
      <p:ext uri="{BB962C8B-B14F-4D97-AF65-F5344CB8AC3E}">
        <p14:creationId xmlns:p14="http://schemas.microsoft.com/office/powerpoint/2010/main" val="3633247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60</a:t>
            </a:fld>
            <a:endParaRPr lang="nl-NL"/>
          </a:p>
        </p:txBody>
      </p:sp>
    </p:spTree>
    <p:extLst>
      <p:ext uri="{BB962C8B-B14F-4D97-AF65-F5344CB8AC3E}">
        <p14:creationId xmlns:p14="http://schemas.microsoft.com/office/powerpoint/2010/main" val="2122410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Hierbij zou je aan leerlingen kunnen vragen hoe deze kenmerkende aspecten met elkaar verband houden. Geef ze 2-3 minuten de tijd (via denken delen uitwisselen) om na te denken over hoe deze </a:t>
            </a:r>
            <a:r>
              <a:rPr lang="nl-NL" dirty="0" err="1"/>
              <a:t>KA’s</a:t>
            </a:r>
            <a:r>
              <a:rPr lang="nl-NL" dirty="0"/>
              <a:t> met elkaar verband houden. Laat ze het eerst voor zichzelf opschrijven, daarna mogen ze uitwisselen met hun buurman of buurvrouw en daarna bespreek je het klassikaal. Benadruk bovendien dat leerlingen het ook in een schema mogen zetten.</a:t>
            </a:r>
          </a:p>
          <a:p>
            <a:endParaRPr lang="nl-NL" dirty="0"/>
          </a:p>
          <a:p>
            <a:r>
              <a:rPr lang="nl-NL" dirty="0"/>
              <a:t>Eigenlijk is KA 31 de oorzaak alle andere </a:t>
            </a:r>
            <a:r>
              <a:rPr lang="nl-NL" dirty="0" err="1"/>
              <a:t>KA’s</a:t>
            </a:r>
            <a:r>
              <a:rPr lang="nl-NL" dirty="0"/>
              <a:t>. de IR heeft de basis gelegd voor zowel de sociale kwestie, de opkomst van emancipatiebewegingen, toenemende democratisering en de opkomst van politieke stromingen. </a:t>
            </a:r>
          </a:p>
          <a:p>
            <a:endParaRPr lang="nl-NL" dirty="0"/>
          </a:p>
          <a:p>
            <a:r>
              <a:rPr lang="nl-NL" dirty="0"/>
              <a:t>Je zou het ook kunnen zien als een kettingreactie. Door de IR kwam het vraagstuk van de sociale kwestie op, hierdoor ontstonden groepen die streden voor gelijke rechten (emancipatiebewegingen), waardoor er ruimte was voor democratisering, waardoor er weer verschillende </a:t>
            </a:r>
            <a:r>
              <a:rPr lang="nl-NL" dirty="0" err="1"/>
              <a:t>ideeen</a:t>
            </a:r>
            <a:r>
              <a:rPr lang="nl-NL" dirty="0"/>
              <a:t> opkwamen over het inrichten en besturen van een staat en dus de opkomst van politiek-maatschappelijke stromingen.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62</a:t>
            </a:fld>
            <a:endParaRPr lang="nl-NL"/>
          </a:p>
        </p:txBody>
      </p:sp>
    </p:spTree>
    <p:extLst>
      <p:ext uri="{BB962C8B-B14F-4D97-AF65-F5344CB8AC3E}">
        <p14:creationId xmlns:p14="http://schemas.microsoft.com/office/powerpoint/2010/main" val="246659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leerlingen naar de kaart kijken en vraag wat ze opvalt. Belangrijk in deze context is</a:t>
            </a:r>
          </a:p>
          <a:p>
            <a:pPr marL="171450" indent="-171450">
              <a:buFontTx/>
              <a:buChar char="-"/>
            </a:pPr>
            <a:r>
              <a:rPr lang="nl-NL" dirty="0"/>
              <a:t>De grenzen van </a:t>
            </a:r>
            <a:r>
              <a:rPr lang="nl-NL" dirty="0" err="1"/>
              <a:t>Belgie</a:t>
            </a:r>
            <a:r>
              <a:rPr lang="nl-NL" dirty="0"/>
              <a:t> en Nederland (vraag ook waarom ze denken dat dit belangrijk is! Heeft te maken met het </a:t>
            </a:r>
            <a:r>
              <a:rPr lang="nl-NL" dirty="0" err="1"/>
              <a:t>creeeren</a:t>
            </a:r>
            <a:r>
              <a:rPr lang="nl-NL" dirty="0"/>
              <a:t> van een sterke bufferstaat grenzend aan Frankrijk na de Napoleontische oorlogen). </a:t>
            </a:r>
          </a:p>
          <a:p>
            <a:pPr marL="171450" indent="-171450">
              <a:buFontTx/>
              <a:buChar char="-"/>
            </a:pPr>
            <a:r>
              <a:rPr lang="nl-NL" dirty="0"/>
              <a:t>Duitsland is nog steeds verdeeld</a:t>
            </a:r>
          </a:p>
          <a:p>
            <a:pPr marL="171450" indent="-171450">
              <a:buFontTx/>
              <a:buChar char="-"/>
            </a:pPr>
            <a:r>
              <a:rPr lang="nl-NL" dirty="0"/>
              <a:t>Italië is ook verdeeld. </a:t>
            </a:r>
          </a:p>
          <a:p>
            <a:pPr marL="0" indent="0">
              <a:buFontTx/>
              <a:buNone/>
            </a:pPr>
            <a:r>
              <a:rPr lang="nl-NL" dirty="0"/>
              <a:t>Duitsland (en Italië) is belangrijk voor het uitleggen van nationalisme en het </a:t>
            </a:r>
            <a:r>
              <a:rPr lang="nl-NL" dirty="0" err="1"/>
              <a:t>eenworden</a:t>
            </a:r>
            <a:r>
              <a:rPr lang="nl-NL" dirty="0"/>
              <a:t> van natiestaten met een eigen geloof, taal, cultuur etc. </a:t>
            </a:r>
          </a:p>
          <a:p>
            <a:endParaRPr lang="nl-NL" dirty="0"/>
          </a:p>
          <a:p>
            <a:r>
              <a:rPr lang="nl-NL" dirty="0"/>
              <a:t>Geef ook extra uitleg bij het ancien regime en benadruk dat dit betekent dat koningshuizen weer worden hersteld. Dit betekent ook dat er in </a:t>
            </a:r>
            <a:r>
              <a:rPr lang="nl-NL" dirty="0" err="1"/>
              <a:t>nederland</a:t>
            </a:r>
            <a:r>
              <a:rPr lang="nl-NL" dirty="0"/>
              <a:t> weer een monarchie komt met een Nederlandse koning (Willem I). Dit is geen verplichte stof voor het examen en staat dus ook niet in de </a:t>
            </a:r>
            <a:r>
              <a:rPr lang="nl-NL" dirty="0" err="1"/>
              <a:t>ppt</a:t>
            </a:r>
            <a:r>
              <a:rPr lang="nl-NL" dirty="0"/>
              <a:t> zelf, maar kan wel helpen om context te geven bij de situatie.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64</a:t>
            </a:fld>
            <a:endParaRPr lang="nl-NL"/>
          </a:p>
        </p:txBody>
      </p:sp>
    </p:spTree>
    <p:extLst>
      <p:ext uri="{BB962C8B-B14F-4D97-AF65-F5344CB8AC3E}">
        <p14:creationId xmlns:p14="http://schemas.microsoft.com/office/powerpoint/2010/main" val="995169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Leg uit dat een emancipatiebeweging niet per se gaat om gelijkheid tussen mannen en vrouwen (dit denken leerlingen vaak door het woordje man in emancipatie) maar dat een emancipatiebeweging streeft naar gelijkheid tussen twee groepen, waarvan er een wordt “achtergesteld”. Een heel relevant en actueel voorbeeld is de BLM beweging.</a:t>
            </a:r>
          </a:p>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65</a:t>
            </a:fld>
            <a:endParaRPr lang="nl-NL"/>
          </a:p>
        </p:txBody>
      </p:sp>
    </p:spTree>
    <p:extLst>
      <p:ext uri="{BB962C8B-B14F-4D97-AF65-F5344CB8AC3E}">
        <p14:creationId xmlns:p14="http://schemas.microsoft.com/office/powerpoint/2010/main" val="2723924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aan leerlingen of ze voorbeelden kunnen noemen van personen of partijen die met de betreffende politieke stroming te maken heeft. Dit kunnen zowel historische als hedendaagse voorbeelden zijn. </a:t>
            </a:r>
          </a:p>
          <a:p>
            <a:endParaRPr lang="nl-NL" dirty="0"/>
          </a:p>
          <a:p>
            <a:r>
              <a:rPr lang="nl-NL" dirty="0"/>
              <a:t>Leg bij politieke stromingen ook uit dat feminisme niet echt een politieke stroming is, maar meer een emancipatiebeweging.</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66</a:t>
            </a:fld>
            <a:endParaRPr lang="nl-NL"/>
          </a:p>
        </p:txBody>
      </p:sp>
    </p:spTree>
    <p:extLst>
      <p:ext uri="{BB962C8B-B14F-4D97-AF65-F5344CB8AC3E}">
        <p14:creationId xmlns:p14="http://schemas.microsoft.com/office/powerpoint/2010/main" val="337388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leerlingen een voorbeeld geven van een persoon, partij of land waar liberalisme groot is. Vaak geven zelf al het voorbeeld VS aan.  </a:t>
            </a:r>
          </a:p>
          <a:p>
            <a:endParaRPr lang="nl-NL" dirty="0"/>
          </a:p>
          <a:p>
            <a:r>
              <a:rPr lang="nl-NL" dirty="0"/>
              <a:t>Leg bij liberalisme wel uit dat de definitie van liberalisme verandert over tijd!</a:t>
            </a:r>
          </a:p>
          <a:p>
            <a:r>
              <a:rPr lang="nl-NL" dirty="0"/>
              <a:t>Tegenwoordig heeft liberalisme een iets andere invulling dan in de 19</a:t>
            </a:r>
            <a:r>
              <a:rPr lang="nl-NL" baseline="30000" dirty="0"/>
              <a:t>e</a:t>
            </a:r>
            <a:r>
              <a:rPr lang="nl-NL" dirty="0"/>
              <a:t>/begin 20</a:t>
            </a:r>
            <a:r>
              <a:rPr lang="nl-NL" baseline="30000" dirty="0"/>
              <a:t>e</a:t>
            </a:r>
            <a:r>
              <a:rPr lang="nl-NL" dirty="0"/>
              <a:t> eeuw.</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67</a:t>
            </a:fld>
            <a:endParaRPr lang="nl-NL"/>
          </a:p>
        </p:txBody>
      </p:sp>
    </p:spTree>
    <p:extLst>
      <p:ext uri="{BB962C8B-B14F-4D97-AF65-F5344CB8AC3E}">
        <p14:creationId xmlns:p14="http://schemas.microsoft.com/office/powerpoint/2010/main" val="1998617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Leerlingen hebben bij het begrip socialisme vaak moeite om dit te begrijpen. Dit heeft er voornamelijk mee te maken dat de definitie van socialisme verandert. </a:t>
            </a:r>
          </a:p>
          <a:p>
            <a:r>
              <a:rPr lang="nl-NL" dirty="0"/>
              <a:t>In de 19</a:t>
            </a:r>
            <a:r>
              <a:rPr lang="nl-NL" baseline="30000" dirty="0"/>
              <a:t>e</a:t>
            </a:r>
            <a:r>
              <a:rPr lang="nl-NL" dirty="0"/>
              <a:t> eeuw betekent socialisme vooral dat de macht bij het proletariaat hoort. Ook Karl Marx spreekt bijvoorbeeld over socialisme. Leerlingen associëren Marx eerder met communisme en raken hierdoor verward. </a:t>
            </a:r>
          </a:p>
          <a:p>
            <a:r>
              <a:rPr lang="nl-NL" dirty="0"/>
              <a:t>Marxisme daarentegen gaat dan weer meer over de theorie van de klassenstrijd en historisch materialisme. </a:t>
            </a:r>
          </a:p>
          <a:p>
            <a:r>
              <a:rPr lang="nl-NL" dirty="0"/>
              <a:t>Tegenwoordig is socialisme meer een synoniem voor sociaaldemocratie. Ook dit is verwarrend voor leerlingen. </a:t>
            </a:r>
          </a:p>
          <a:p>
            <a:r>
              <a:rPr lang="nl-NL" dirty="0"/>
              <a:t>Het is belangrijk om uit te leggen dat socialisme eigenlijk het koepelbegrip is voor alle socialistische stromingen. Je zou het kunnen vergelijken met het christendom. Je kan christelijk zijn, maar hierbinnen ook rooms-katholiek, hervormd, gereformeerd, etc. </a:t>
            </a:r>
          </a:p>
          <a:p>
            <a:r>
              <a:rPr lang="nl-NL" dirty="0"/>
              <a:t>Dit is eigenlijk ook zo bij het socialisme. Als socialist kun je aan de radicalere kant zitten (communisme/marxisme) of aan de gematigde kant (sociaaldemocratie). </a:t>
            </a:r>
          </a:p>
          <a:p>
            <a:endParaRPr lang="nl-NL" dirty="0"/>
          </a:p>
          <a:p>
            <a:r>
              <a:rPr lang="nl-NL" dirty="0"/>
              <a:t>Vraag bij deze slide ook of leerlingen voorbeelden hebben. Als het goed is weten ze sowieso Karl Marx op te noemen.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68</a:t>
            </a:fld>
            <a:endParaRPr lang="nl-NL"/>
          </a:p>
        </p:txBody>
      </p:sp>
    </p:spTree>
    <p:extLst>
      <p:ext uri="{BB962C8B-B14F-4D97-AF65-F5344CB8AC3E}">
        <p14:creationId xmlns:p14="http://schemas.microsoft.com/office/powerpoint/2010/main" val="1358707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Logische voorbeelden die leerlingen vaak geven zijn CDA en ChristenUnie. </a:t>
            </a:r>
          </a:p>
          <a:p>
            <a:r>
              <a:rPr lang="nl-NL" dirty="0"/>
              <a:t>Confessionalisme komt niet zo veel op examenvragen, het gaat vaker om liberalisme-socialisme of opkomst nationalisme. De kennis die leerlingen hierover moeten hebben is dus vrij oppervlakkig en algemeen.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71</a:t>
            </a:fld>
            <a:endParaRPr lang="nl-NL"/>
          </a:p>
        </p:txBody>
      </p:sp>
    </p:spTree>
    <p:extLst>
      <p:ext uri="{BB962C8B-B14F-4D97-AF65-F5344CB8AC3E}">
        <p14:creationId xmlns:p14="http://schemas.microsoft.com/office/powerpoint/2010/main" val="249721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Hamer erop dat de leerlingen de kenmerkende aspecten simpelweg uit hun hoofd moeten leren – simpele manier om punten te scoren!</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4</a:t>
            </a:fld>
            <a:endParaRPr lang="nl-NL"/>
          </a:p>
        </p:txBody>
      </p:sp>
    </p:spTree>
    <p:extLst>
      <p:ext uri="{BB962C8B-B14F-4D97-AF65-F5344CB8AC3E}">
        <p14:creationId xmlns:p14="http://schemas.microsoft.com/office/powerpoint/2010/main" val="3206956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Probeer natiestaat goed uit te leggen. Veel leerlingen snappen niet wat een land nou precies wel of niet een natiestaat maakt. </a:t>
            </a:r>
          </a:p>
          <a:p>
            <a:endParaRPr lang="nl-NL" dirty="0"/>
          </a:p>
          <a:p>
            <a:r>
              <a:rPr lang="nl-NL" dirty="0"/>
              <a:t>Bij nationalisme is het van belang om uit te leggen dat nationalisme kan bestaan naast een andere politieke opvatting. Je kan liberaal en nationalistisch zijn, maar bijv. niet liberaal en socialistisch. Nationalisme gaat vaak samen met andere politieke overtuigingen. </a:t>
            </a:r>
          </a:p>
          <a:p>
            <a:endParaRPr lang="nl-NL" dirty="0"/>
          </a:p>
          <a:p>
            <a:r>
              <a:rPr lang="nl-NL" dirty="0"/>
              <a:t>Vraag hierbij ook of de leerlingen een voorbeeld kennen. Goede voorbeelden om uit te leggen zijn bijv. </a:t>
            </a:r>
            <a:r>
              <a:rPr lang="nl-NL" dirty="0" err="1"/>
              <a:t>Trump</a:t>
            </a:r>
            <a:r>
              <a:rPr lang="nl-NL" dirty="0"/>
              <a:t> (de VS in het geheel – patriotisme)</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72</a:t>
            </a:fld>
            <a:endParaRPr lang="nl-NL"/>
          </a:p>
        </p:txBody>
      </p:sp>
    </p:spTree>
    <p:extLst>
      <p:ext uri="{BB962C8B-B14F-4D97-AF65-F5344CB8AC3E}">
        <p14:creationId xmlns:p14="http://schemas.microsoft.com/office/powerpoint/2010/main" val="3365111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73</a:t>
            </a:fld>
            <a:endParaRPr lang="nl-NL"/>
          </a:p>
        </p:txBody>
      </p:sp>
    </p:spTree>
    <p:extLst>
      <p:ext uri="{BB962C8B-B14F-4D97-AF65-F5344CB8AC3E}">
        <p14:creationId xmlns:p14="http://schemas.microsoft.com/office/powerpoint/2010/main" val="84425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Leerlingen hoeven het niet te weten voor hun examen, maar de reden dat </a:t>
            </a:r>
            <a:r>
              <a:rPr lang="nl-NL" dirty="0" err="1"/>
              <a:t>Belgie</a:t>
            </a:r>
            <a:r>
              <a:rPr lang="nl-NL" dirty="0"/>
              <a:t> onafhankelijk werd heeft vooral te maken met </a:t>
            </a:r>
            <a:r>
              <a:rPr lang="nl-NL" dirty="0" err="1"/>
              <a:t>oa</a:t>
            </a:r>
            <a:endParaRPr lang="nl-NL" dirty="0"/>
          </a:p>
          <a:p>
            <a:pPr marL="171450" indent="-171450">
              <a:buFontTx/>
              <a:buChar char="-"/>
            </a:pPr>
            <a:r>
              <a:rPr lang="nl-NL" dirty="0"/>
              <a:t>Het verschil tussen de katholieke opvatting van de Belgen en de protestantse van Nederland</a:t>
            </a:r>
          </a:p>
          <a:p>
            <a:pPr marL="171450" indent="-171450">
              <a:buFontTx/>
              <a:buChar char="-"/>
            </a:pPr>
            <a:r>
              <a:rPr lang="nl-NL" dirty="0"/>
              <a:t>Het invoeren van het Nederlands als ambtstaal </a:t>
            </a:r>
          </a:p>
          <a:p>
            <a:pPr marL="171450" indent="-171450">
              <a:buFontTx/>
              <a:buChar char="-"/>
            </a:pPr>
            <a:r>
              <a:rPr lang="nl-NL" dirty="0"/>
              <a:t>De grote culturele verschillen tussen </a:t>
            </a:r>
            <a:r>
              <a:rPr lang="nl-NL" dirty="0" err="1"/>
              <a:t>Belgie</a:t>
            </a:r>
            <a:r>
              <a:rPr lang="nl-NL" dirty="0"/>
              <a:t> en Nederland </a:t>
            </a:r>
          </a:p>
          <a:p>
            <a:pPr marL="171450" indent="-171450">
              <a:buFontTx/>
              <a:buChar char="-"/>
            </a:pPr>
            <a:r>
              <a:rPr lang="nl-NL" dirty="0"/>
              <a:t>Het conservatieve optreden van Willem I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74</a:t>
            </a:fld>
            <a:endParaRPr lang="nl-NL"/>
          </a:p>
        </p:txBody>
      </p:sp>
    </p:spTree>
    <p:extLst>
      <p:ext uri="{BB962C8B-B14F-4D97-AF65-F5344CB8AC3E}">
        <p14:creationId xmlns:p14="http://schemas.microsoft.com/office/powerpoint/2010/main" val="304708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Feminisme is dus niet echt een politieke stroming, maar meer een emancipatiebeweging. Dit kan je uitleggen door aan te geven dat er niet echt feministische politieke partijen bestaan.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75</a:t>
            </a:fld>
            <a:endParaRPr lang="nl-NL"/>
          </a:p>
        </p:txBody>
      </p:sp>
    </p:spTree>
    <p:extLst>
      <p:ext uri="{BB962C8B-B14F-4D97-AF65-F5344CB8AC3E}">
        <p14:creationId xmlns:p14="http://schemas.microsoft.com/office/powerpoint/2010/main" val="382249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77</a:t>
            </a:fld>
            <a:endParaRPr lang="nl-NL"/>
          </a:p>
        </p:txBody>
      </p:sp>
    </p:spTree>
    <p:extLst>
      <p:ext uri="{BB962C8B-B14F-4D97-AF65-F5344CB8AC3E}">
        <p14:creationId xmlns:p14="http://schemas.microsoft.com/office/powerpoint/2010/main" val="894554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78</a:t>
            </a:fld>
            <a:endParaRPr lang="nl-NL"/>
          </a:p>
        </p:txBody>
      </p:sp>
    </p:spTree>
    <p:extLst>
      <p:ext uri="{BB962C8B-B14F-4D97-AF65-F5344CB8AC3E}">
        <p14:creationId xmlns:p14="http://schemas.microsoft.com/office/powerpoint/2010/main" val="2313931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Antwoord links is beter. </a:t>
            </a:r>
          </a:p>
          <a:p>
            <a:endParaRPr lang="nl-NL" dirty="0"/>
          </a:p>
          <a:p>
            <a:r>
              <a:rPr lang="nl-NL" dirty="0"/>
              <a:t>Een stuk uit de bron quoten is iets wat veel leerlingen doen, maar ze mogen ook parafraseren! Het is juist onhandig als ze de bron letterlijk zo quoten op een antwoord, omdat het voor een docent verwarrend nakijken is. Als je de bron weet te parafraseren, laat het juist zien dat een leerlingen hoofdzaken van bijzaken kan onderscheiden.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16</a:t>
            </a:fld>
            <a:endParaRPr lang="nl-NL"/>
          </a:p>
        </p:txBody>
      </p:sp>
    </p:spTree>
    <p:extLst>
      <p:ext uri="{BB962C8B-B14F-4D97-AF65-F5344CB8AC3E}">
        <p14:creationId xmlns:p14="http://schemas.microsoft.com/office/powerpoint/2010/main" val="42936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Eigenlijk kunnen leerlingen dit soort vragen uit hun hoofd leren. De bron verschilt dan wel per vraag, maar vaak zijn er dezelfde argumenten voor te geven, zoals dat de bron een brief is, of de auteur een ooggetuige is. Hiervoor is de inhoud van de bron dus niet zo belangrijk.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20</a:t>
            </a:fld>
            <a:endParaRPr lang="nl-NL"/>
          </a:p>
        </p:txBody>
      </p:sp>
    </p:spTree>
    <p:extLst>
      <p:ext uri="{BB962C8B-B14F-4D97-AF65-F5344CB8AC3E}">
        <p14:creationId xmlns:p14="http://schemas.microsoft.com/office/powerpoint/2010/main" val="188692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28</a:t>
            </a:fld>
            <a:endParaRPr lang="nl-NL"/>
          </a:p>
        </p:txBody>
      </p:sp>
    </p:spTree>
    <p:extLst>
      <p:ext uri="{BB962C8B-B14F-4D97-AF65-F5344CB8AC3E}">
        <p14:creationId xmlns:p14="http://schemas.microsoft.com/office/powerpoint/2010/main" val="384519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29</a:t>
            </a:fld>
            <a:endParaRPr lang="nl-NL"/>
          </a:p>
        </p:txBody>
      </p:sp>
    </p:spTree>
    <p:extLst>
      <p:ext uri="{BB962C8B-B14F-4D97-AF65-F5344CB8AC3E}">
        <p14:creationId xmlns:p14="http://schemas.microsoft.com/office/powerpoint/2010/main" val="3910359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Zoals hierboven ook te zien is, vaak is er veel te vinden in een spotprent! Dat betekent ook dat er vaak meerdere antwoorden gegeven kunnen worden. Het is handig dat leerlingen hier bewust van zijn.</a:t>
            </a:r>
            <a:endParaRPr lang="en-US" dirty="0"/>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30</a:t>
            </a:fld>
            <a:endParaRPr lang="nl-NL"/>
          </a:p>
        </p:txBody>
      </p:sp>
    </p:spTree>
    <p:extLst>
      <p:ext uri="{BB962C8B-B14F-4D97-AF65-F5344CB8AC3E}">
        <p14:creationId xmlns:p14="http://schemas.microsoft.com/office/powerpoint/2010/main" val="157817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deze deelvraag zit geen tijdlijn omdat er niet echt sprake is van een chronologie, maar deze deelvraag vooral gaat over wat </a:t>
            </a:r>
            <a:r>
              <a:rPr lang="nl-NL" dirty="0" err="1"/>
              <a:t>verlichtingsideeen</a:t>
            </a:r>
            <a:r>
              <a:rPr lang="nl-NL" dirty="0"/>
              <a:t> zijn en wie daar verantwoordelijk voor zijn. Het is niet van belang om te weten wat de chronologie hiervan is en er zijn hier</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35</a:t>
            </a:fld>
            <a:endParaRPr lang="nl-NL"/>
          </a:p>
        </p:txBody>
      </p:sp>
    </p:spTree>
    <p:extLst>
      <p:ext uri="{BB962C8B-B14F-4D97-AF65-F5344CB8AC3E}">
        <p14:creationId xmlns:p14="http://schemas.microsoft.com/office/powerpoint/2010/main" val="3938762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Eigenlijk zijn </a:t>
            </a:r>
            <a:r>
              <a:rPr lang="nl-NL" dirty="0" err="1"/>
              <a:t>verlichtingsideeen</a:t>
            </a:r>
            <a:r>
              <a:rPr lang="nl-NL" dirty="0"/>
              <a:t> hierbij de belangrijkste oorzaak en is er samenhang tussen de eerste drie oorzaken. Deze hebben ervoor gezorgd dat mensen inzagen dat een vorst niet absoluut kan regeren, dat een standensamenleving niet rechtvaardig was en mensen dus recht hadden op grondrechten en –wetten.</a:t>
            </a:r>
          </a:p>
          <a:p>
            <a:r>
              <a:rPr lang="nl-NL" dirty="0"/>
              <a:t>Wat wel los staat van de </a:t>
            </a:r>
            <a:r>
              <a:rPr lang="nl-NL" dirty="0" err="1"/>
              <a:t>verlichtingsideeen</a:t>
            </a:r>
            <a:r>
              <a:rPr lang="nl-NL" dirty="0"/>
              <a:t> is de theorie dat hongersnoden over het algemeen zorgen voor chaos en onrust in een gebied en dit dus ook bijdroeg aan het ontstaan van een revolutie. Kan nuttig zijn om te benoemen. </a:t>
            </a:r>
          </a:p>
        </p:txBody>
      </p:sp>
      <p:sp>
        <p:nvSpPr>
          <p:cNvPr id="4" name="Tijdelijke aanduiding voor dianummer 3"/>
          <p:cNvSpPr>
            <a:spLocks noGrp="1"/>
          </p:cNvSpPr>
          <p:nvPr>
            <p:ph type="sldNum" sz="quarter" idx="5"/>
          </p:nvPr>
        </p:nvSpPr>
        <p:spPr/>
        <p:txBody>
          <a:bodyPr/>
          <a:lstStyle/>
          <a:p>
            <a:fld id="{439B5632-0BC5-44C9-84C3-5E0E1F66700B}" type="slidenum">
              <a:rPr lang="nl-NL" smtClean="0"/>
              <a:t>57</a:t>
            </a:fld>
            <a:endParaRPr lang="nl-NL"/>
          </a:p>
        </p:txBody>
      </p:sp>
    </p:spTree>
    <p:extLst>
      <p:ext uri="{BB962C8B-B14F-4D97-AF65-F5344CB8AC3E}">
        <p14:creationId xmlns:p14="http://schemas.microsoft.com/office/powerpoint/2010/main" val="1697956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F7D1F7-02DA-41B9-AF6E-9F586235F8B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6FB214C-D227-44A7-8B38-C1A3318DDA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0B9DF69-4343-423A-A1FF-4B588CF0114C}"/>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5" name="Tijdelijke aanduiding voor voettekst 4">
            <a:extLst>
              <a:ext uri="{FF2B5EF4-FFF2-40B4-BE49-F238E27FC236}">
                <a16:creationId xmlns:a16="http://schemas.microsoft.com/office/drawing/2014/main" id="{BCE75D29-EE00-4CF6-8448-E97E880C41A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9522469-952F-416F-8474-95821289766C}"/>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2871547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55814-DCA7-4D92-AB47-2B2B46EEBAA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BD402B2-1F01-407E-88D5-5B3F3B88153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50AF062-94A2-4C42-A33A-7B61093BD7D1}"/>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5" name="Tijdelijke aanduiding voor voettekst 4">
            <a:extLst>
              <a:ext uri="{FF2B5EF4-FFF2-40B4-BE49-F238E27FC236}">
                <a16:creationId xmlns:a16="http://schemas.microsoft.com/office/drawing/2014/main" id="{18A19643-5B30-4530-9863-113FEA0631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53C1956-B316-46B8-BDDC-D1FBE61E7C2C}"/>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418318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47FB4BB-A335-4FDC-B19C-81BC6A2CC7A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43B149A-4BEE-40AE-B756-0DBA78CBA1E5}"/>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F24814-6C14-4A1C-B064-8DFE9474010F}"/>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5" name="Tijdelijke aanduiding voor voettekst 4">
            <a:extLst>
              <a:ext uri="{FF2B5EF4-FFF2-40B4-BE49-F238E27FC236}">
                <a16:creationId xmlns:a16="http://schemas.microsoft.com/office/drawing/2014/main" id="{FEA9FA70-0CE7-4F5B-A516-6641301FC5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33168D-E66B-48F5-BA3F-C3C4A2A9922D}"/>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25398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nl-NL"/>
              <a:t>Klik om stijl te bewerken</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1000DEB5-5A0D-48E1-88E7-E4FF3DD4FB3D}" type="datetimeFigureOut">
              <a:rPr lang="nl-NL" smtClean="0"/>
              <a:t>03-08-2021</a:t>
            </a:fld>
            <a:endParaRPr lang="nl-NL"/>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nl-NL"/>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619A2491-9C02-400E-A738-DCF327DB066E}" type="slidenum">
              <a:rPr lang="nl-NL" smtClean="0"/>
              <a:t>‹nr.›</a:t>
            </a:fld>
            <a:endParaRPr lang="nl-NL"/>
          </a:p>
        </p:txBody>
      </p:sp>
    </p:spTree>
    <p:extLst>
      <p:ext uri="{BB962C8B-B14F-4D97-AF65-F5344CB8AC3E}">
        <p14:creationId xmlns:p14="http://schemas.microsoft.com/office/powerpoint/2010/main" val="2669099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Californian FB" panose="0207040306080B030204" pitchFamily="18" charset="0"/>
              </a:defRPr>
            </a:lvl1pPr>
          </a:lstStyle>
          <a:p>
            <a:r>
              <a:rPr lang="nl-NL" dirty="0"/>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1000DEB5-5A0D-48E1-88E7-E4FF3DD4FB3D}" type="datetimeFigureOut">
              <a:rPr lang="nl-NL" smtClean="0"/>
              <a:t>03-08-2021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19A2491-9C02-400E-A738-DCF327DB066E}" type="slidenum">
              <a:rPr lang="nl-NL" smtClean="0"/>
              <a:t>‹nr.›</a:t>
            </a:fld>
            <a:endParaRPr lang="nl-NL"/>
          </a:p>
        </p:txBody>
      </p:sp>
    </p:spTree>
    <p:extLst>
      <p:ext uri="{BB962C8B-B14F-4D97-AF65-F5344CB8AC3E}">
        <p14:creationId xmlns:p14="http://schemas.microsoft.com/office/powerpoint/2010/main" val="4059702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nl-NL"/>
              <a:t>Klik om stijl te bewerken</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1000DEB5-5A0D-48E1-88E7-E4FF3DD4FB3D}" type="datetimeFigureOut">
              <a:rPr lang="nl-NL" smtClean="0"/>
              <a:t>03-08-2021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19A2491-9C02-400E-A738-DCF327DB066E}" type="slidenum">
              <a:rPr lang="nl-NL" smtClean="0"/>
              <a:t>‹nr.›</a:t>
            </a:fld>
            <a:endParaRPr lang="nl-NL"/>
          </a:p>
        </p:txBody>
      </p:sp>
    </p:spTree>
    <p:extLst>
      <p:ext uri="{BB962C8B-B14F-4D97-AF65-F5344CB8AC3E}">
        <p14:creationId xmlns:p14="http://schemas.microsoft.com/office/powerpoint/2010/main" val="3044365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1000DEB5-5A0D-48E1-88E7-E4FF3DD4FB3D}" type="datetimeFigureOut">
              <a:rPr lang="nl-NL" smtClean="0"/>
              <a:t>03-08-2021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619A2491-9C02-400E-A738-DCF327DB066E}" type="slidenum">
              <a:rPr lang="nl-NL" smtClean="0"/>
              <a:t>‹nr.›</a:t>
            </a:fld>
            <a:endParaRPr lang="nl-NL"/>
          </a:p>
        </p:txBody>
      </p:sp>
    </p:spTree>
    <p:extLst>
      <p:ext uri="{BB962C8B-B14F-4D97-AF65-F5344CB8AC3E}">
        <p14:creationId xmlns:p14="http://schemas.microsoft.com/office/powerpoint/2010/main" val="3090208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1000DEB5-5A0D-48E1-88E7-E4FF3DD4FB3D}" type="datetimeFigureOut">
              <a:rPr lang="nl-NL" smtClean="0"/>
              <a:t>03-08-2021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619A2491-9C02-400E-A738-DCF327DB066E}" type="slidenum">
              <a:rPr lang="nl-NL" smtClean="0"/>
              <a:t>‹nr.›</a:t>
            </a:fld>
            <a:endParaRPr lang="nl-NL"/>
          </a:p>
        </p:txBody>
      </p:sp>
    </p:spTree>
    <p:extLst>
      <p:ext uri="{BB962C8B-B14F-4D97-AF65-F5344CB8AC3E}">
        <p14:creationId xmlns:p14="http://schemas.microsoft.com/office/powerpoint/2010/main" val="2646148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000DEB5-5A0D-48E1-88E7-E4FF3DD4FB3D}" type="datetimeFigureOut">
              <a:rPr lang="nl-NL" smtClean="0"/>
              <a:t>03-08-2021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619A2491-9C02-400E-A738-DCF327DB066E}" type="slidenum">
              <a:rPr lang="nl-NL" smtClean="0"/>
              <a:t>‹nr.›</a:t>
            </a:fld>
            <a:endParaRPr lang="nl-NL"/>
          </a:p>
        </p:txBody>
      </p:sp>
    </p:spTree>
    <p:extLst>
      <p:ext uri="{BB962C8B-B14F-4D97-AF65-F5344CB8AC3E}">
        <p14:creationId xmlns:p14="http://schemas.microsoft.com/office/powerpoint/2010/main" val="1520132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0DEB5-5A0D-48E1-88E7-E4FF3DD4FB3D}" type="datetimeFigureOut">
              <a:rPr lang="nl-NL" smtClean="0"/>
              <a:t>03-08-2021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619A2491-9C02-400E-A738-DCF327DB066E}" type="slidenum">
              <a:rPr lang="nl-NL" smtClean="0"/>
              <a:t>‹nr.›</a:t>
            </a:fld>
            <a:endParaRPr lang="nl-NL"/>
          </a:p>
        </p:txBody>
      </p:sp>
    </p:spTree>
    <p:extLst>
      <p:ext uri="{BB962C8B-B14F-4D97-AF65-F5344CB8AC3E}">
        <p14:creationId xmlns:p14="http://schemas.microsoft.com/office/powerpoint/2010/main" val="662991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nl-NL"/>
              <a:t>Klik om stijl te bewerken</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nl-NL"/>
              <a:t>Klikken om de tekststijl van het model te bewerken</a:t>
            </a:r>
          </a:p>
        </p:txBody>
      </p:sp>
      <p:sp>
        <p:nvSpPr>
          <p:cNvPr id="5" name="Date Placeholder 4"/>
          <p:cNvSpPr>
            <a:spLocks noGrp="1"/>
          </p:cNvSpPr>
          <p:nvPr>
            <p:ph type="dt" sz="half" idx="10"/>
          </p:nvPr>
        </p:nvSpPr>
        <p:spPr/>
        <p:txBody>
          <a:bodyPr/>
          <a:lstStyle/>
          <a:p>
            <a:fld id="{1000DEB5-5A0D-48E1-88E7-E4FF3DD4FB3D}" type="datetimeFigureOut">
              <a:rPr lang="nl-NL" smtClean="0"/>
              <a:t>03-08-2021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19A2491-9C02-400E-A738-DCF327DB066E}" type="slidenum">
              <a:rPr lang="nl-NL" smtClean="0"/>
              <a:t>‹nr.›</a:t>
            </a:fld>
            <a:endParaRPr lang="nl-NL"/>
          </a:p>
        </p:txBody>
      </p:sp>
    </p:spTree>
    <p:extLst>
      <p:ext uri="{BB962C8B-B14F-4D97-AF65-F5344CB8AC3E}">
        <p14:creationId xmlns:p14="http://schemas.microsoft.com/office/powerpoint/2010/main" val="12818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F724C-811E-49F2-B5DF-152A2D7273E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8F87303-2F9F-40E7-A11E-912F3897755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8279FEF-B27F-4748-BEFB-5F79FFE58050}"/>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5" name="Tijdelijke aanduiding voor voettekst 4">
            <a:extLst>
              <a:ext uri="{FF2B5EF4-FFF2-40B4-BE49-F238E27FC236}">
                <a16:creationId xmlns:a16="http://schemas.microsoft.com/office/drawing/2014/main" id="{351025AD-F4CA-4E4E-A8AB-BEC75652104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1E4DA67-0E46-4EA8-BB97-4F2D01C0CD8A}"/>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1940341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nl-NL"/>
              <a:t>Klik om stijl te bewerken</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1000DEB5-5A0D-48E1-88E7-E4FF3DD4FB3D}" type="datetimeFigureOut">
              <a:rPr lang="nl-NL" smtClean="0"/>
              <a:t>03-08-2021</a:t>
            </a:fld>
            <a:endParaRPr lang="nl-NL"/>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nl-NL"/>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619A2491-9C02-400E-A738-DCF327DB066E}" type="slidenum">
              <a:rPr lang="nl-NL" smtClean="0"/>
              <a:t>‹nr.›</a:t>
            </a:fld>
            <a:endParaRPr lang="nl-NL"/>
          </a:p>
        </p:txBody>
      </p:sp>
    </p:spTree>
    <p:extLst>
      <p:ext uri="{BB962C8B-B14F-4D97-AF65-F5344CB8AC3E}">
        <p14:creationId xmlns:p14="http://schemas.microsoft.com/office/powerpoint/2010/main" val="403259032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000DEB5-5A0D-48E1-88E7-E4FF3DD4FB3D}" type="datetimeFigureOut">
              <a:rPr lang="nl-NL" smtClean="0"/>
              <a:t>03-08-2021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19A2491-9C02-400E-A738-DCF327DB066E}" type="slidenum">
              <a:rPr lang="nl-NL" smtClean="0"/>
              <a:t>‹nr.›</a:t>
            </a:fld>
            <a:endParaRPr lang="nl-NL"/>
          </a:p>
        </p:txBody>
      </p:sp>
    </p:spTree>
    <p:extLst>
      <p:ext uri="{BB962C8B-B14F-4D97-AF65-F5344CB8AC3E}">
        <p14:creationId xmlns:p14="http://schemas.microsoft.com/office/powerpoint/2010/main" val="100083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000DEB5-5A0D-48E1-88E7-E4FF3DD4FB3D}" type="datetimeFigureOut">
              <a:rPr lang="nl-NL" smtClean="0"/>
              <a:t>03-08-2021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619A2491-9C02-400E-A738-DCF327DB066E}" type="slidenum">
              <a:rPr lang="nl-NL" smtClean="0"/>
              <a:t>‹nr.›</a:t>
            </a:fld>
            <a:endParaRPr lang="nl-NL"/>
          </a:p>
        </p:txBody>
      </p:sp>
    </p:spTree>
    <p:extLst>
      <p:ext uri="{BB962C8B-B14F-4D97-AF65-F5344CB8AC3E}">
        <p14:creationId xmlns:p14="http://schemas.microsoft.com/office/powerpoint/2010/main" val="352082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8722C-7618-4571-B1ED-ABA5A8FD770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42BF8CE-AC55-43BC-872F-27C05D2903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8B12E8B-4A66-4A32-AAD5-7FA4EF59320F}"/>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5" name="Tijdelijke aanduiding voor voettekst 4">
            <a:extLst>
              <a:ext uri="{FF2B5EF4-FFF2-40B4-BE49-F238E27FC236}">
                <a16:creationId xmlns:a16="http://schemas.microsoft.com/office/drawing/2014/main" id="{257EA425-FD69-4545-A7C2-41722363373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DBDF07-69D5-40FE-AB49-9E055B0223DF}"/>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192032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F2173A-B351-46C4-9D1A-300820342AA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62E9BF4-30C8-47E7-BBD7-E3A8E42E104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3FC8C4F-BF62-4174-A19D-8FA448050F2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7BD6860-1C6E-432A-A5A0-21B412D373B8}"/>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6" name="Tijdelijke aanduiding voor voettekst 5">
            <a:extLst>
              <a:ext uri="{FF2B5EF4-FFF2-40B4-BE49-F238E27FC236}">
                <a16:creationId xmlns:a16="http://schemas.microsoft.com/office/drawing/2014/main" id="{EEC66B13-8857-4D43-93D7-C7633B2AC9E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DEA3CF3-1572-458E-836A-C787DD3DE0E8}"/>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373210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CA3255-CE57-439B-80AE-86785AE5169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2F17A2F-4133-406D-9688-4DECBBFC89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9A955D8-2A91-4435-8094-479232A7DB8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D803F40-1E11-4F00-8607-D21703A2B5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24E30D8-1D27-4918-96E5-E97D91B2EE8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2A6B2BA-BB95-40C0-8439-CD98F20F7DBB}"/>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8" name="Tijdelijke aanduiding voor voettekst 7">
            <a:extLst>
              <a:ext uri="{FF2B5EF4-FFF2-40B4-BE49-F238E27FC236}">
                <a16:creationId xmlns:a16="http://schemas.microsoft.com/office/drawing/2014/main" id="{354EB59F-A073-4567-8FB7-50F9B3D7DABD}"/>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5347540-13FA-4B36-8304-80C3C1BF03DC}"/>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3703426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13975-A236-48FC-822B-D3EDA65E788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4247B20-B13A-4B90-A8A8-9EB30B3777B2}"/>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4" name="Tijdelijke aanduiding voor voettekst 3">
            <a:extLst>
              <a:ext uri="{FF2B5EF4-FFF2-40B4-BE49-F238E27FC236}">
                <a16:creationId xmlns:a16="http://schemas.microsoft.com/office/drawing/2014/main" id="{2F4D8B0B-AC87-410B-A671-D4938FB0AA9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87A2761-843D-45C0-B86B-DA679AEB9FE3}"/>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543995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8C7D223-35A0-4FA5-93CE-F11306D99B6E}"/>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3" name="Tijdelijke aanduiding voor voettekst 2">
            <a:extLst>
              <a:ext uri="{FF2B5EF4-FFF2-40B4-BE49-F238E27FC236}">
                <a16:creationId xmlns:a16="http://schemas.microsoft.com/office/drawing/2014/main" id="{C1AC1543-4A39-4CA0-94DD-B0B212AFBC9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63B2F5E-EF70-4D46-AB2D-D527ADCC9BC7}"/>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3977181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C4A89B-5377-4FB8-9010-BBBD28B891A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ED1F7F-D178-4407-90D7-111426CAE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9BA6002-DF8E-4ACE-87D8-EA98BA4C8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F68BAAD-091C-4E8D-AC85-F32AFF61EC1D}"/>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6" name="Tijdelijke aanduiding voor voettekst 5">
            <a:extLst>
              <a:ext uri="{FF2B5EF4-FFF2-40B4-BE49-F238E27FC236}">
                <a16:creationId xmlns:a16="http://schemas.microsoft.com/office/drawing/2014/main" id="{72F5856B-03DA-4850-AEC0-70D2457A8D0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78585A0-65F0-4F8A-AEF4-D44A2C9C6C14}"/>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3726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04E5B-5637-4FD6-8868-5CA32C941C1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AD70B01-8095-47DD-B3C8-8EFEC82A7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8EA9576-C517-4BB6-BA2D-3E21ED26E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BDFBA73-5E74-48D7-BAB5-CD9D831599A7}"/>
              </a:ext>
            </a:extLst>
          </p:cNvPr>
          <p:cNvSpPr>
            <a:spLocks noGrp="1"/>
          </p:cNvSpPr>
          <p:nvPr>
            <p:ph type="dt" sz="half" idx="10"/>
          </p:nvPr>
        </p:nvSpPr>
        <p:spPr/>
        <p:txBody>
          <a:bodyPr/>
          <a:lstStyle/>
          <a:p>
            <a:fld id="{7BCD6ED9-F619-4332-831B-5A0C9FFF6943}" type="datetimeFigureOut">
              <a:rPr lang="nl-NL" smtClean="0"/>
              <a:t>03-08-2021</a:t>
            </a:fld>
            <a:endParaRPr lang="nl-NL"/>
          </a:p>
        </p:txBody>
      </p:sp>
      <p:sp>
        <p:nvSpPr>
          <p:cNvPr id="6" name="Tijdelijke aanduiding voor voettekst 5">
            <a:extLst>
              <a:ext uri="{FF2B5EF4-FFF2-40B4-BE49-F238E27FC236}">
                <a16:creationId xmlns:a16="http://schemas.microsoft.com/office/drawing/2014/main" id="{0516D31A-146F-44BD-B67E-00BF2CDBC24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0443E28-EDA8-442D-94B1-4EF99B98A684}"/>
              </a:ext>
            </a:extLst>
          </p:cNvPr>
          <p:cNvSpPr>
            <a:spLocks noGrp="1"/>
          </p:cNvSpPr>
          <p:nvPr>
            <p:ph type="sldNum" sz="quarter" idx="12"/>
          </p:nvPr>
        </p:nvSpPr>
        <p:spPr/>
        <p:txBody>
          <a:bodyPr/>
          <a:lstStyle/>
          <a:p>
            <a:fld id="{0AC608D6-5C17-4FC7-A20B-C8AA9EE39CB9}" type="slidenum">
              <a:rPr lang="nl-NL" smtClean="0"/>
              <a:t>‹nr.›</a:t>
            </a:fld>
            <a:endParaRPr lang="nl-NL"/>
          </a:p>
        </p:txBody>
      </p:sp>
    </p:spTree>
    <p:extLst>
      <p:ext uri="{BB962C8B-B14F-4D97-AF65-F5344CB8AC3E}">
        <p14:creationId xmlns:p14="http://schemas.microsoft.com/office/powerpoint/2010/main" val="255257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1202BAA-D4B4-4E15-85EC-21050FA2C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EDAF725-A9F3-4820-BE4C-4CB39E015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0C538D-C556-450C-B7FA-992BA0DBD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D6ED9-F619-4332-831B-5A0C9FFF6943}" type="datetimeFigureOut">
              <a:rPr lang="nl-NL" smtClean="0"/>
              <a:t>03-08-2021</a:t>
            </a:fld>
            <a:endParaRPr lang="nl-NL"/>
          </a:p>
        </p:txBody>
      </p:sp>
      <p:sp>
        <p:nvSpPr>
          <p:cNvPr id="5" name="Tijdelijke aanduiding voor voettekst 4">
            <a:extLst>
              <a:ext uri="{FF2B5EF4-FFF2-40B4-BE49-F238E27FC236}">
                <a16:creationId xmlns:a16="http://schemas.microsoft.com/office/drawing/2014/main" id="{93C33B19-6D22-4194-B484-3A5B0E522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769FD64-E823-49B5-89DC-6ACFA4FBD5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C608D6-5C17-4FC7-A20B-C8AA9EE39CB9}" type="slidenum">
              <a:rPr lang="nl-NL" smtClean="0"/>
              <a:t>‹nr.›</a:t>
            </a:fld>
            <a:endParaRPr lang="nl-NL"/>
          </a:p>
        </p:txBody>
      </p:sp>
    </p:spTree>
    <p:extLst>
      <p:ext uri="{BB962C8B-B14F-4D97-AF65-F5344CB8AC3E}">
        <p14:creationId xmlns:p14="http://schemas.microsoft.com/office/powerpoint/2010/main" val="388145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1000DEB5-5A0D-48E1-88E7-E4FF3DD4FB3D}" type="datetimeFigureOut">
              <a:rPr lang="nl-NL" smtClean="0"/>
              <a:t>03-08-2021</a:t>
            </a:fld>
            <a:endParaRPr lang="nl-NL"/>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nl-NL"/>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619A2491-9C02-400E-A738-DCF327DB066E}" type="slidenum">
              <a:rPr lang="nl-NL" smtClean="0"/>
              <a:t>‹nr.›</a:t>
            </a:fld>
            <a:endParaRPr lang="nl-NL"/>
          </a:p>
        </p:txBody>
      </p:sp>
    </p:spTree>
    <p:extLst>
      <p:ext uri="{BB962C8B-B14F-4D97-AF65-F5344CB8AC3E}">
        <p14:creationId xmlns:p14="http://schemas.microsoft.com/office/powerpoint/2010/main" val="5256020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9.sv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9.jpeg"/><Relationship Id="rId7" Type="http://schemas.openxmlformats.org/officeDocument/2006/relationships/diagramColors" Target="../diagrams/colors6.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microsoft.com/office/2007/relationships/hdphoto" Target="../media/hdphoto5.wdp"/></Relationships>
</file>

<file path=ppt/slides/_rels/slide7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Franse Revolutie: Zo verliep de bloedigste opstand van Frankrijk |  historianet.nl">
            <a:extLst>
              <a:ext uri="{FF2B5EF4-FFF2-40B4-BE49-F238E27FC236}">
                <a16:creationId xmlns:a16="http://schemas.microsoft.com/office/drawing/2014/main" id="{BCE46CE6-7524-4220-83B2-9B16BAF42B0A}"/>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t="12375" b="335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7EE9060-19D4-4546-81EC-B4B12449F49B}"/>
              </a:ext>
            </a:extLst>
          </p:cNvPr>
          <p:cNvSpPr>
            <a:spLocks noGrp="1"/>
          </p:cNvSpPr>
          <p:nvPr>
            <p:ph type="ctrTitle"/>
          </p:nvPr>
        </p:nvSpPr>
        <p:spPr>
          <a:xfrm>
            <a:off x="1524000" y="1122362"/>
            <a:ext cx="9144000" cy="2900518"/>
          </a:xfrm>
        </p:spPr>
        <p:txBody>
          <a:bodyPr>
            <a:normAutofit/>
          </a:bodyPr>
          <a:lstStyle/>
          <a:p>
            <a:r>
              <a:rPr lang="nl-NL" sz="7200" dirty="0">
                <a:solidFill>
                  <a:srgbClr val="FFFFFF"/>
                </a:solidFill>
                <a:effectLst>
                  <a:outerShdw blurRad="38100" dist="38100" dir="2700000" algn="tl">
                    <a:srgbClr val="000000">
                      <a:alpha val="43137"/>
                    </a:srgbClr>
                  </a:outerShdw>
                </a:effectLst>
                <a:latin typeface="Californian FB" panose="0207040306080B030204" pitchFamily="18" charset="0"/>
              </a:rPr>
              <a:t>HC Verlichting </a:t>
            </a:r>
          </a:p>
        </p:txBody>
      </p:sp>
      <p:sp>
        <p:nvSpPr>
          <p:cNvPr id="3" name="Ondertitel 2">
            <a:extLst>
              <a:ext uri="{FF2B5EF4-FFF2-40B4-BE49-F238E27FC236}">
                <a16:creationId xmlns:a16="http://schemas.microsoft.com/office/drawing/2014/main" id="{3B7FEF0D-BA85-48A2-AAEE-8F052F165274}"/>
              </a:ext>
            </a:extLst>
          </p:cNvPr>
          <p:cNvSpPr>
            <a:spLocks noGrp="1"/>
          </p:cNvSpPr>
          <p:nvPr>
            <p:ph type="subTitle" idx="1"/>
          </p:nvPr>
        </p:nvSpPr>
        <p:spPr>
          <a:xfrm>
            <a:off x="1524000" y="4159404"/>
            <a:ext cx="9144000" cy="1098395"/>
          </a:xfrm>
        </p:spPr>
        <p:txBody>
          <a:bodyPr>
            <a:normAutofit/>
          </a:bodyPr>
          <a:lstStyle/>
          <a:p>
            <a:r>
              <a:rPr lang="nl-NL">
                <a:solidFill>
                  <a:srgbClr val="FFFFFF"/>
                </a:solidFill>
                <a:latin typeface="Corbel Light" panose="020B0303020204020204" pitchFamily="34" charset="0"/>
              </a:rPr>
              <a:t>Examentraining</a:t>
            </a:r>
            <a:endParaRPr lang="nl-NL" dirty="0">
              <a:solidFill>
                <a:srgbClr val="FFFFFF"/>
              </a:solidFill>
              <a:latin typeface="Corbel Light" panose="020B0303020204020204" pitchFamily="34" charset="0"/>
            </a:endParaRPr>
          </a:p>
        </p:txBody>
      </p:sp>
    </p:spTree>
    <p:extLst>
      <p:ext uri="{BB962C8B-B14F-4D97-AF65-F5344CB8AC3E}">
        <p14:creationId xmlns:p14="http://schemas.microsoft.com/office/powerpoint/2010/main" val="125547069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7329F2-94D9-42FC-9AAC-BFF6EEBC4606}"/>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Antwoorden formuleren</a:t>
            </a:r>
          </a:p>
        </p:txBody>
      </p:sp>
      <p:sp>
        <p:nvSpPr>
          <p:cNvPr id="3" name="Tijdelijke aanduiding voor inhoud 2">
            <a:extLst>
              <a:ext uri="{FF2B5EF4-FFF2-40B4-BE49-F238E27FC236}">
                <a16:creationId xmlns:a16="http://schemas.microsoft.com/office/drawing/2014/main" id="{CEDD1FDD-7FFD-4EEB-A594-051F10275B91}"/>
              </a:ext>
            </a:extLst>
          </p:cNvPr>
          <p:cNvSpPr>
            <a:spLocks noGrp="1"/>
          </p:cNvSpPr>
          <p:nvPr>
            <p:ph idx="1"/>
          </p:nvPr>
        </p:nvSpPr>
        <p:spPr>
          <a:xfrm>
            <a:off x="676656" y="2011680"/>
            <a:ext cx="10753725" cy="4138749"/>
          </a:xfrm>
        </p:spPr>
        <p:txBody>
          <a:bodyPr>
            <a:normAutofit/>
          </a:bodyPr>
          <a:lstStyle/>
          <a:p>
            <a:pPr marL="457200" indent="-457200">
              <a:buFont typeface="+mj-lt"/>
              <a:buAutoNum type="arabicPeriod" startAt="4"/>
            </a:pPr>
            <a:r>
              <a:rPr lang="nl-NL" dirty="0">
                <a:solidFill>
                  <a:schemeClr val="tx1"/>
                </a:solidFill>
                <a:latin typeface="Corbel Light" panose="020B0303020204020204" pitchFamily="34" charset="0"/>
              </a:rPr>
              <a:t>Zorg ervoor dat je geen algemene/vage dingen opschrijft.</a:t>
            </a:r>
          </a:p>
          <a:p>
            <a:pPr marL="1087438" lvl="1" indent="-457200">
              <a:buFont typeface="Arial" panose="020B0604020202020204" pitchFamily="34" charset="0"/>
              <a:buChar char="•"/>
            </a:pPr>
            <a:r>
              <a:rPr lang="nl-NL" dirty="0">
                <a:solidFill>
                  <a:schemeClr val="tx1"/>
                </a:solidFill>
                <a:latin typeface="Corbel Light" panose="020B0303020204020204" pitchFamily="34" charset="0"/>
              </a:rPr>
              <a:t>Voorbeeld: “de uitkomst was erg” – wat was erg? De uitkomst van wat?</a:t>
            </a:r>
          </a:p>
          <a:p>
            <a:pPr marL="457200" indent="-457200">
              <a:buFont typeface="+mj-lt"/>
              <a:buAutoNum type="arabicPeriod" startAt="4"/>
            </a:pPr>
            <a:r>
              <a:rPr lang="nl-NL" dirty="0">
                <a:solidFill>
                  <a:schemeClr val="tx1"/>
                </a:solidFill>
                <a:latin typeface="Corbel Light" panose="020B0303020204020204" pitchFamily="34" charset="0"/>
              </a:rPr>
              <a:t>Het gaat misschien tegen je instinct in, maar lange antwoorden zijn niet per sé goede antwoorden! Meestal voldoe je met 2-3 zinnen per (deel)vraag. Kort en bondig antwoorden laat zien dat je bijzaken van hoofdzaken kan onderscheiden. </a:t>
            </a:r>
          </a:p>
          <a:p>
            <a:pPr marL="457200" indent="-457200">
              <a:buFont typeface="+mj-lt"/>
              <a:buAutoNum type="arabicPeriod" startAt="4"/>
            </a:pPr>
            <a:r>
              <a:rPr lang="nl-NL" dirty="0">
                <a:solidFill>
                  <a:schemeClr val="tx1"/>
                </a:solidFill>
                <a:latin typeface="Corbel Light" panose="020B0303020204020204" pitchFamily="34" charset="0"/>
              </a:rPr>
              <a:t>Je mag stukken tekst uit een bron parafraseren, je hoeft niet letterlijk de bron de quoten. Dit betekent dat je best in een paar woorden iets uit een bron uit kan leggen. </a:t>
            </a:r>
          </a:p>
          <a:p>
            <a:pPr marL="457200" indent="-457200">
              <a:buFont typeface="+mj-lt"/>
              <a:buAutoNum type="arabicPeriod" startAt="4"/>
            </a:pPr>
            <a:r>
              <a:rPr lang="nl-NL" dirty="0">
                <a:solidFill>
                  <a:schemeClr val="tx1"/>
                </a:solidFill>
                <a:latin typeface="Corbel Light" panose="020B0303020204020204" pitchFamily="34" charset="0"/>
              </a:rPr>
              <a:t>Geef duidelijk je verbanden aan, daar draait immers een groot deel om bij geschiedenis.</a:t>
            </a:r>
          </a:p>
          <a:p>
            <a:pPr marL="457200" indent="-457200">
              <a:buFont typeface="+mj-lt"/>
              <a:buAutoNum type="arabicPeriod" startAt="4"/>
            </a:pPr>
            <a:endParaRPr lang="nl-NL" dirty="0">
              <a:solidFill>
                <a:schemeClr val="tx1"/>
              </a:solidFill>
              <a:latin typeface="Corbel Light" panose="020B0303020204020204" pitchFamily="34" charset="0"/>
            </a:endParaRPr>
          </a:p>
          <a:p>
            <a:pPr marL="457200" indent="-457200">
              <a:buFont typeface="+mj-lt"/>
              <a:buAutoNum type="arabicPeriod" startAt="4"/>
            </a:pPr>
            <a:endParaRPr lang="nl-NL" dirty="0"/>
          </a:p>
        </p:txBody>
      </p:sp>
    </p:spTree>
    <p:extLst>
      <p:ext uri="{BB962C8B-B14F-4D97-AF65-F5344CB8AC3E}">
        <p14:creationId xmlns:p14="http://schemas.microsoft.com/office/powerpoint/2010/main" val="12008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7FCB-CF38-4ADF-A985-85851124E8F1}"/>
              </a:ext>
            </a:extLst>
          </p:cNvPr>
          <p:cNvSpPr>
            <a:spLocks noGrp="1"/>
          </p:cNvSpPr>
          <p:nvPr>
            <p:ph type="title"/>
          </p:nvPr>
        </p:nvSpPr>
        <p:spPr>
          <a:xfrm>
            <a:off x="657224" y="499533"/>
            <a:ext cx="10772775" cy="1034627"/>
          </a:xfrm>
        </p:spPr>
        <p:txBody>
          <a:bodyPr/>
          <a:lstStyle/>
          <a:p>
            <a:r>
              <a:rPr lang="nl-NL" dirty="0">
                <a:effectLst>
                  <a:outerShdw blurRad="38100" dist="38100" dir="2700000" algn="tl">
                    <a:srgbClr val="000000">
                      <a:alpha val="43137"/>
                    </a:srgbClr>
                  </a:outerShdw>
                </a:effectLst>
              </a:rPr>
              <a:t>Antwoorden formuleren</a:t>
            </a:r>
          </a:p>
        </p:txBody>
      </p:sp>
      <p:sp>
        <p:nvSpPr>
          <p:cNvPr id="10" name="Tijdelijke aanduiding voor inhoud 2">
            <a:extLst>
              <a:ext uri="{FF2B5EF4-FFF2-40B4-BE49-F238E27FC236}">
                <a16:creationId xmlns:a16="http://schemas.microsoft.com/office/drawing/2014/main" id="{01F4285B-6708-4D3E-A86F-4E7923E23DF7}"/>
              </a:ext>
            </a:extLst>
          </p:cNvPr>
          <p:cNvSpPr>
            <a:spLocks noGrp="1"/>
          </p:cNvSpPr>
          <p:nvPr>
            <p:ph idx="1"/>
          </p:nvPr>
        </p:nvSpPr>
        <p:spPr>
          <a:xfrm>
            <a:off x="676274" y="1432243"/>
            <a:ext cx="10753725" cy="457517"/>
          </a:xfrm>
        </p:spPr>
        <p:txBody>
          <a:bodyPr>
            <a:noAutofit/>
          </a:bodyPr>
          <a:lstStyle/>
          <a:p>
            <a:pPr marL="0" indent="0">
              <a:buNone/>
            </a:pPr>
            <a:r>
              <a:rPr lang="nl-NL" dirty="0">
                <a:solidFill>
                  <a:schemeClr val="tx1"/>
                </a:solidFill>
                <a:latin typeface="Corbel Light" panose="020B0303020204020204" pitchFamily="34" charset="0"/>
              </a:rPr>
              <a:t>Signaalwoorden die je kan gebruiken  voor het beschrijven van verbanden </a:t>
            </a:r>
          </a:p>
        </p:txBody>
      </p:sp>
      <p:graphicFrame>
        <p:nvGraphicFramePr>
          <p:cNvPr id="5" name="Tabel 4">
            <a:extLst>
              <a:ext uri="{FF2B5EF4-FFF2-40B4-BE49-F238E27FC236}">
                <a16:creationId xmlns:a16="http://schemas.microsoft.com/office/drawing/2014/main" id="{384B4C31-BACA-41C6-88D9-0FABDF6712B2}"/>
              </a:ext>
            </a:extLst>
          </p:cNvPr>
          <p:cNvGraphicFramePr>
            <a:graphicFrameLocks/>
          </p:cNvGraphicFramePr>
          <p:nvPr/>
        </p:nvGraphicFramePr>
        <p:xfrm>
          <a:off x="136918" y="2466870"/>
          <a:ext cx="11832435" cy="2635280"/>
        </p:xfrm>
        <a:graphic>
          <a:graphicData uri="http://schemas.openxmlformats.org/drawingml/2006/table">
            <a:tbl>
              <a:tblPr firstRow="1" bandRow="1">
                <a:tableStyleId>{2D5ABB26-0587-4C30-8999-92F81FD0307C}</a:tableStyleId>
              </a:tblPr>
              <a:tblGrid>
                <a:gridCol w="2114397">
                  <a:extLst>
                    <a:ext uri="{9D8B030D-6E8A-4147-A177-3AD203B41FA5}">
                      <a16:colId xmlns:a16="http://schemas.microsoft.com/office/drawing/2014/main" val="723024474"/>
                    </a:ext>
                  </a:extLst>
                </a:gridCol>
                <a:gridCol w="1494438">
                  <a:extLst>
                    <a:ext uri="{9D8B030D-6E8A-4147-A177-3AD203B41FA5}">
                      <a16:colId xmlns:a16="http://schemas.microsoft.com/office/drawing/2014/main" val="712561955"/>
                    </a:ext>
                  </a:extLst>
                </a:gridCol>
                <a:gridCol w="1339431">
                  <a:extLst>
                    <a:ext uri="{9D8B030D-6E8A-4147-A177-3AD203B41FA5}">
                      <a16:colId xmlns:a16="http://schemas.microsoft.com/office/drawing/2014/main" val="3151924788"/>
                    </a:ext>
                  </a:extLst>
                </a:gridCol>
                <a:gridCol w="1016193">
                  <a:extLst>
                    <a:ext uri="{9D8B030D-6E8A-4147-A177-3AD203B41FA5}">
                      <a16:colId xmlns:a16="http://schemas.microsoft.com/office/drawing/2014/main" val="599669935"/>
                    </a:ext>
                  </a:extLst>
                </a:gridCol>
                <a:gridCol w="1333753">
                  <a:extLst>
                    <a:ext uri="{9D8B030D-6E8A-4147-A177-3AD203B41FA5}">
                      <a16:colId xmlns:a16="http://schemas.microsoft.com/office/drawing/2014/main" val="160841190"/>
                    </a:ext>
                  </a:extLst>
                </a:gridCol>
                <a:gridCol w="836242">
                  <a:extLst>
                    <a:ext uri="{9D8B030D-6E8A-4147-A177-3AD203B41FA5}">
                      <a16:colId xmlns:a16="http://schemas.microsoft.com/office/drawing/2014/main" val="2175049659"/>
                    </a:ext>
                  </a:extLst>
                </a:gridCol>
                <a:gridCol w="1185559">
                  <a:extLst>
                    <a:ext uri="{9D8B030D-6E8A-4147-A177-3AD203B41FA5}">
                      <a16:colId xmlns:a16="http://schemas.microsoft.com/office/drawing/2014/main" val="3325784890"/>
                    </a:ext>
                  </a:extLst>
                </a:gridCol>
                <a:gridCol w="821319">
                  <a:extLst>
                    <a:ext uri="{9D8B030D-6E8A-4147-A177-3AD203B41FA5}">
                      <a16:colId xmlns:a16="http://schemas.microsoft.com/office/drawing/2014/main" val="3400957096"/>
                    </a:ext>
                  </a:extLst>
                </a:gridCol>
                <a:gridCol w="507859">
                  <a:extLst>
                    <a:ext uri="{9D8B030D-6E8A-4147-A177-3AD203B41FA5}">
                      <a16:colId xmlns:a16="http://schemas.microsoft.com/office/drawing/2014/main" val="2758586844"/>
                    </a:ext>
                  </a:extLst>
                </a:gridCol>
                <a:gridCol w="1183244">
                  <a:extLst>
                    <a:ext uri="{9D8B030D-6E8A-4147-A177-3AD203B41FA5}">
                      <a16:colId xmlns:a16="http://schemas.microsoft.com/office/drawing/2014/main" val="1811319906"/>
                    </a:ext>
                  </a:extLst>
                </a:gridCol>
              </a:tblGrid>
              <a:tr h="320192">
                <a:tc>
                  <a:txBody>
                    <a:bodyPr/>
                    <a:lstStyle/>
                    <a:p>
                      <a:r>
                        <a:rPr lang="nl-NL" sz="1800" b="1" dirty="0"/>
                        <a:t>Tijd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Aanvankelijk</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Eerst</a:t>
                      </a:r>
                    </a:p>
                  </a:txBody>
                  <a:tcPr>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Nadat</a:t>
                      </a:r>
                    </a:p>
                  </a:txBody>
                  <a:tcPr>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Daarna </a:t>
                      </a:r>
                    </a:p>
                  </a:txBody>
                  <a:tcPr>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B w="12700" cap="flat" cmpd="sng" algn="ctr">
                      <a:solidFill>
                        <a:schemeClr val="tx1"/>
                      </a:solidFill>
                      <a:prstDash val="solid"/>
                      <a:round/>
                      <a:headEnd type="none" w="med" len="med"/>
                      <a:tailEnd type="none" w="med" len="med"/>
                    </a:lnB>
                    <a:solidFill>
                      <a:schemeClr val="tx1">
                        <a:alpha val="5000"/>
                      </a:schemeClr>
                    </a:solidFill>
                  </a:tcPr>
                </a:tc>
                <a:extLst>
                  <a:ext uri="{0D108BD9-81ED-4DB2-BD59-A6C34878D82A}">
                    <a16:rowId xmlns:a16="http://schemas.microsoft.com/office/drawing/2014/main" val="2429830129"/>
                  </a:ext>
                </a:extLst>
              </a:tr>
              <a:tr h="330335">
                <a:tc>
                  <a:txBody>
                    <a:bodyPr/>
                    <a:lstStyle/>
                    <a:p>
                      <a:r>
                        <a:rPr lang="nl-NL" sz="1800" b="1" dirty="0"/>
                        <a:t>Tegenstelling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Daarentegen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Echter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Toch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Desondanks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Maar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Hoewel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extLst>
                  <a:ext uri="{0D108BD9-81ED-4DB2-BD59-A6C34878D82A}">
                    <a16:rowId xmlns:a16="http://schemas.microsoft.com/office/drawing/2014/main" val="871973764"/>
                  </a:ext>
                </a:extLst>
              </a:tr>
              <a:tr h="406760">
                <a:tc>
                  <a:txBody>
                    <a:bodyPr/>
                    <a:lstStyle/>
                    <a:p>
                      <a:r>
                        <a:rPr lang="nl-NL" sz="1800" b="1" dirty="0"/>
                        <a:t>Oorzaak/gevolg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Want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Daardoor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Doordat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Ten gevolge van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extLst>
                  <a:ext uri="{0D108BD9-81ED-4DB2-BD59-A6C34878D82A}">
                    <a16:rowId xmlns:a16="http://schemas.microsoft.com/office/drawing/2014/main" val="4134554953"/>
                  </a:ext>
                </a:extLst>
              </a:tr>
              <a:tr h="444333">
                <a:tc>
                  <a:txBody>
                    <a:bodyPr/>
                    <a:lstStyle/>
                    <a:p>
                      <a:r>
                        <a:rPr lang="nl-NL" sz="1800" b="1" dirty="0"/>
                        <a:t>Reden/verklaring/</a:t>
                      </a:r>
                      <a:br>
                        <a:rPr lang="nl-NL" sz="1800" b="1" dirty="0"/>
                      </a:br>
                      <a:r>
                        <a:rPr lang="nl-NL" sz="1800" b="1" dirty="0"/>
                        <a:t>argument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Omdat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Want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r>
                        <a:rPr lang="nl-NL" sz="1600" dirty="0"/>
                        <a:t>Daarom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tc>
                  <a:txBody>
                    <a:bodyPr/>
                    <a:lstStyle/>
                    <a:p>
                      <a:endParaRPr lang="nl-NL"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alpha val="5000"/>
                      </a:schemeClr>
                    </a:solidFill>
                  </a:tcPr>
                </a:tc>
                <a:extLst>
                  <a:ext uri="{0D108BD9-81ED-4DB2-BD59-A6C34878D82A}">
                    <a16:rowId xmlns:a16="http://schemas.microsoft.com/office/drawing/2014/main" val="1338602340"/>
                  </a:ext>
                </a:extLst>
              </a:tr>
              <a:tr h="684560">
                <a:tc>
                  <a:txBody>
                    <a:bodyPr/>
                    <a:lstStyle/>
                    <a:p>
                      <a:r>
                        <a:rPr lang="nl-NL" sz="1800" b="1" dirty="0"/>
                        <a:t>Concluderend</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alpha val="5000"/>
                      </a:schemeClr>
                    </a:solidFill>
                  </a:tcPr>
                </a:tc>
                <a:tc>
                  <a:txBody>
                    <a:bodyPr/>
                    <a:lstStyle/>
                    <a:p>
                      <a:r>
                        <a:rPr lang="nl-NL" sz="1600" dirty="0"/>
                        <a:t>Concluderend</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alpha val="5000"/>
                      </a:schemeClr>
                    </a:solidFill>
                  </a:tcPr>
                </a:tc>
                <a:tc>
                  <a:txBody>
                    <a:bodyPr/>
                    <a:lstStyle/>
                    <a:p>
                      <a:r>
                        <a:rPr lang="nl-NL" sz="1600" dirty="0"/>
                        <a:t>Met andere woorden</a:t>
                      </a:r>
                    </a:p>
                  </a:txBody>
                  <a:tcPr>
                    <a:lnT w="12700" cap="flat" cmpd="sng" algn="ctr">
                      <a:solidFill>
                        <a:schemeClr val="tx1"/>
                      </a:solidFill>
                      <a:prstDash val="solid"/>
                      <a:round/>
                      <a:headEnd type="none" w="med" len="med"/>
                      <a:tailEnd type="none" w="med" len="med"/>
                    </a:lnT>
                    <a:solidFill>
                      <a:schemeClr val="tx1">
                        <a:alpha val="5000"/>
                      </a:schemeClr>
                    </a:solidFill>
                  </a:tcPr>
                </a:tc>
                <a:tc>
                  <a:txBody>
                    <a:bodyPr/>
                    <a:lstStyle/>
                    <a:p>
                      <a:r>
                        <a:rPr lang="nl-NL" sz="1600" dirty="0"/>
                        <a:t>Al met al</a:t>
                      </a:r>
                    </a:p>
                  </a:txBody>
                  <a:tcPr>
                    <a:lnT w="12700" cap="flat" cmpd="sng" algn="ctr">
                      <a:solidFill>
                        <a:schemeClr val="tx1"/>
                      </a:solidFill>
                      <a:prstDash val="solid"/>
                      <a:round/>
                      <a:headEnd type="none" w="med" len="med"/>
                      <a:tailEnd type="none" w="med" len="med"/>
                    </a:lnT>
                    <a:solidFill>
                      <a:schemeClr val="tx1">
                        <a:alpha val="5000"/>
                      </a:schemeClr>
                    </a:solidFill>
                  </a:tcPr>
                </a:tc>
                <a:tc>
                  <a:txBody>
                    <a:bodyPr/>
                    <a:lstStyle/>
                    <a:p>
                      <a:r>
                        <a:rPr lang="nl-NL" sz="1600" dirty="0"/>
                        <a:t>Oftewel</a:t>
                      </a:r>
                    </a:p>
                  </a:txBody>
                  <a:tcPr>
                    <a:lnT w="12700" cap="flat" cmpd="sng" algn="ctr">
                      <a:solidFill>
                        <a:schemeClr val="tx1"/>
                      </a:solidFill>
                      <a:prstDash val="solid"/>
                      <a:round/>
                      <a:headEnd type="none" w="med" len="med"/>
                      <a:tailEnd type="none" w="med" len="med"/>
                    </a:lnT>
                    <a:solidFill>
                      <a:schemeClr val="tx1">
                        <a:alpha val="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Uit dit blijkt</a:t>
                      </a:r>
                    </a:p>
                  </a:txBody>
                  <a:tcPr>
                    <a:lnT w="12700" cap="flat" cmpd="sng" algn="ctr">
                      <a:solidFill>
                        <a:schemeClr val="tx1"/>
                      </a:solidFill>
                      <a:prstDash val="solid"/>
                      <a:round/>
                      <a:headEnd type="none" w="med" len="med"/>
                      <a:tailEnd type="none" w="med" len="med"/>
                    </a:lnT>
                    <a:solidFill>
                      <a:schemeClr val="tx1">
                        <a:alpha val="5000"/>
                      </a:schemeClr>
                    </a:solidFill>
                  </a:tcPr>
                </a:tc>
                <a:tc>
                  <a:txBody>
                    <a:bodyPr/>
                    <a:lstStyle/>
                    <a:p>
                      <a:r>
                        <a:rPr lang="nl-NL" sz="1600" dirty="0"/>
                        <a:t>Daardoor</a:t>
                      </a:r>
                    </a:p>
                  </a:txBody>
                  <a:tcPr>
                    <a:lnT w="12700" cap="flat" cmpd="sng" algn="ctr">
                      <a:solidFill>
                        <a:schemeClr val="tx1"/>
                      </a:solidFill>
                      <a:prstDash val="solid"/>
                      <a:round/>
                      <a:headEnd type="none" w="med" len="med"/>
                      <a:tailEnd type="none" w="med" len="med"/>
                    </a:lnT>
                    <a:solidFill>
                      <a:schemeClr val="tx1">
                        <a:alpha val="5000"/>
                      </a:schemeClr>
                    </a:solidFill>
                  </a:tcPr>
                </a:tc>
                <a:tc>
                  <a:txBody>
                    <a:bodyPr/>
                    <a:lstStyle/>
                    <a:p>
                      <a:r>
                        <a:rPr lang="nl-NL" sz="1600" dirty="0"/>
                        <a:t>Hieruit volgt</a:t>
                      </a:r>
                    </a:p>
                  </a:txBody>
                  <a:tcPr>
                    <a:lnT w="12700" cap="flat" cmpd="sng" algn="ctr">
                      <a:solidFill>
                        <a:schemeClr val="tx1"/>
                      </a:solidFill>
                      <a:prstDash val="solid"/>
                      <a:round/>
                      <a:headEnd type="none" w="med" len="med"/>
                      <a:tailEnd type="none" w="med" len="med"/>
                    </a:lnT>
                    <a:solidFill>
                      <a:schemeClr val="tx1">
                        <a:alpha val="5000"/>
                      </a:schemeClr>
                    </a:solidFill>
                  </a:tcPr>
                </a:tc>
                <a:tc>
                  <a:txBody>
                    <a:bodyPr/>
                    <a:lstStyle/>
                    <a:p>
                      <a:r>
                        <a:rPr lang="nl-NL" sz="1600" dirty="0"/>
                        <a:t>Dus </a:t>
                      </a:r>
                    </a:p>
                  </a:txBody>
                  <a:tcPr>
                    <a:lnT w="12700" cap="flat" cmpd="sng" algn="ctr">
                      <a:solidFill>
                        <a:schemeClr val="tx1"/>
                      </a:solidFill>
                      <a:prstDash val="solid"/>
                      <a:round/>
                      <a:headEnd type="none" w="med" len="med"/>
                      <a:tailEnd type="none" w="med" len="med"/>
                    </a:lnT>
                    <a:solidFill>
                      <a:schemeClr val="tx1">
                        <a:alpha val="5000"/>
                      </a:schemeClr>
                    </a:solidFill>
                  </a:tcPr>
                </a:tc>
                <a:tc>
                  <a:txBody>
                    <a:bodyPr/>
                    <a:lstStyle/>
                    <a:p>
                      <a:r>
                        <a:rPr lang="nl-NL" sz="1600" dirty="0"/>
                        <a:t>Kortom </a:t>
                      </a:r>
                    </a:p>
                  </a:txBody>
                  <a:tcPr>
                    <a:lnT w="12700" cap="flat" cmpd="sng" algn="ctr">
                      <a:solidFill>
                        <a:schemeClr val="tx1"/>
                      </a:solidFill>
                      <a:prstDash val="solid"/>
                      <a:round/>
                      <a:headEnd type="none" w="med" len="med"/>
                      <a:tailEnd type="none" w="med" len="med"/>
                    </a:lnT>
                    <a:solidFill>
                      <a:schemeClr val="tx1">
                        <a:alpha val="5000"/>
                      </a:schemeClr>
                    </a:solidFill>
                  </a:tcPr>
                </a:tc>
                <a:extLst>
                  <a:ext uri="{0D108BD9-81ED-4DB2-BD59-A6C34878D82A}">
                    <a16:rowId xmlns:a16="http://schemas.microsoft.com/office/drawing/2014/main" val="1504692349"/>
                  </a:ext>
                </a:extLst>
              </a:tr>
            </a:tbl>
          </a:graphicData>
        </a:graphic>
      </p:graphicFrame>
    </p:spTree>
    <p:extLst>
      <p:ext uri="{BB962C8B-B14F-4D97-AF65-F5344CB8AC3E}">
        <p14:creationId xmlns:p14="http://schemas.microsoft.com/office/powerpoint/2010/main" val="1759758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913B75-D2AD-4EFE-B697-1F8F38050E79}"/>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Hoe ga je te werk?</a:t>
            </a:r>
          </a:p>
        </p:txBody>
      </p:sp>
      <p:sp>
        <p:nvSpPr>
          <p:cNvPr id="3" name="Tijdelijke aanduiding voor inhoud 2">
            <a:extLst>
              <a:ext uri="{FF2B5EF4-FFF2-40B4-BE49-F238E27FC236}">
                <a16:creationId xmlns:a16="http://schemas.microsoft.com/office/drawing/2014/main" id="{8FE4084C-48ED-45AB-A48D-F7084206F914}"/>
              </a:ext>
            </a:extLst>
          </p:cNvPr>
          <p:cNvSpPr>
            <a:spLocks noGrp="1"/>
          </p:cNvSpPr>
          <p:nvPr>
            <p:ph idx="1"/>
          </p:nvPr>
        </p:nvSpPr>
        <p:spPr/>
        <p:txBody>
          <a:bodyPr>
            <a:normAutofit lnSpcReduction="10000"/>
          </a:bodyPr>
          <a:lstStyle/>
          <a:p>
            <a:pPr marL="457200" indent="-457200">
              <a:buAutoNum type="alphaLcPeriod"/>
            </a:pPr>
            <a:r>
              <a:rPr lang="nl-NL" dirty="0"/>
              <a:t>Lees de vraag en bekijk het aantal punten. </a:t>
            </a:r>
          </a:p>
          <a:p>
            <a:pPr marL="457200" indent="-457200">
              <a:buAutoNum type="alphaLcPeriod"/>
            </a:pPr>
            <a:r>
              <a:rPr lang="nl-NL" dirty="0"/>
              <a:t>Lees de bron/bekijk de afbeelding en pak eventueel een markeerstift erbij: markeer de hoofdzaken in de bron.</a:t>
            </a:r>
          </a:p>
          <a:p>
            <a:pPr marL="457200" indent="-457200">
              <a:buAutoNum type="alphaLcPeriod"/>
            </a:pPr>
            <a:r>
              <a:rPr lang="nl-NL" dirty="0"/>
              <a:t>Lees de vraag opnieuw. </a:t>
            </a:r>
          </a:p>
          <a:p>
            <a:pPr marL="457200" indent="-457200">
              <a:buAutoNum type="alphaLcPeriod"/>
            </a:pPr>
            <a:r>
              <a:rPr lang="nl-NL" dirty="0"/>
              <a:t>Neem een deel van de vraag over in je antwoord </a:t>
            </a:r>
          </a:p>
          <a:p>
            <a:pPr marL="457200" indent="-457200">
              <a:buAutoNum type="alphaLcPeriod"/>
            </a:pPr>
            <a:r>
              <a:rPr lang="nl-NL" dirty="0"/>
              <a:t>Leg, als het nodig is, de begrippen uit. </a:t>
            </a:r>
          </a:p>
          <a:p>
            <a:pPr marL="457200" indent="-457200">
              <a:buAutoNum type="alphaLcPeriod"/>
            </a:pPr>
            <a:r>
              <a:rPr lang="nl-NL" dirty="0"/>
              <a:t>Schrijf je antwoord op.</a:t>
            </a:r>
          </a:p>
          <a:p>
            <a:pPr marL="457200" indent="-457200">
              <a:buAutoNum type="alphaLcPeriod"/>
            </a:pPr>
            <a:r>
              <a:rPr lang="nl-NL" dirty="0"/>
              <a:t>Vergeet geen concluderende zin toe te voegen aan je antwoord!</a:t>
            </a:r>
          </a:p>
          <a:p>
            <a:pPr marL="457200" indent="-457200">
              <a:buAutoNum type="alphaLcPeriod"/>
            </a:pPr>
            <a:r>
              <a:rPr lang="nl-NL" dirty="0"/>
              <a:t>Lees aan het einde van je toets je antwoord na. </a:t>
            </a:r>
          </a:p>
        </p:txBody>
      </p:sp>
    </p:spTree>
    <p:extLst>
      <p:ext uri="{BB962C8B-B14F-4D97-AF65-F5344CB8AC3E}">
        <p14:creationId xmlns:p14="http://schemas.microsoft.com/office/powerpoint/2010/main" val="2749302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8827B-A4CD-4BB5-A991-5745E8DB11A8}"/>
              </a:ext>
            </a:extLst>
          </p:cNvPr>
          <p:cNvSpPr>
            <a:spLocks noGrp="1"/>
          </p:cNvSpPr>
          <p:nvPr>
            <p:ph type="title"/>
          </p:nvPr>
        </p:nvSpPr>
        <p:spPr>
          <a:xfrm>
            <a:off x="657224" y="499533"/>
            <a:ext cx="10772775" cy="1232064"/>
          </a:xfrm>
        </p:spPr>
        <p:txBody>
          <a:bodyPr>
            <a:normAutofit fontScale="90000"/>
          </a:bodyPr>
          <a:lstStyle/>
          <a:p>
            <a:r>
              <a:rPr lang="nl-NL" b="1" dirty="0">
                <a:effectLst>
                  <a:outerShdw blurRad="38100" dist="38100" dir="2700000" algn="tl">
                    <a:srgbClr val="000000">
                      <a:alpha val="43137"/>
                    </a:srgbClr>
                  </a:outerShdw>
                </a:effectLst>
                <a:latin typeface="Californian FB" panose="0207040306080B030204" pitchFamily="18" charset="0"/>
              </a:rPr>
              <a:t>Antwoorden formuleren: </a:t>
            </a:r>
            <a:br>
              <a:rPr lang="nl-NL" b="1" dirty="0">
                <a:effectLst>
                  <a:outerShdw blurRad="38100" dist="38100" dir="2700000" algn="tl">
                    <a:srgbClr val="000000">
                      <a:alpha val="43137"/>
                    </a:srgbClr>
                  </a:outerShdw>
                </a:effectLst>
                <a:latin typeface="Californian FB" panose="0207040306080B030204" pitchFamily="18" charset="0"/>
              </a:rPr>
            </a:br>
            <a:r>
              <a:rPr lang="nl-NL" sz="4000" b="1" dirty="0">
                <a:effectLst>
                  <a:outerShdw blurRad="38100" dist="38100" dir="2700000" algn="tl">
                    <a:srgbClr val="000000">
                      <a:alpha val="43137"/>
                    </a:srgbClr>
                  </a:outerShdw>
                </a:effectLst>
                <a:latin typeface="Californian FB" panose="0207040306080B030204" pitchFamily="18" charset="0"/>
              </a:rPr>
              <a:t>4 elementen die in je antwoord moeten staan</a:t>
            </a:r>
            <a:endParaRPr lang="nl-NL" b="1" dirty="0">
              <a:effectLst>
                <a:outerShdw blurRad="38100" dist="38100" dir="2700000" algn="tl">
                  <a:srgbClr val="000000">
                    <a:alpha val="43137"/>
                  </a:srgbClr>
                </a:outerShdw>
              </a:effectLst>
              <a:latin typeface="Californian FB" panose="0207040306080B030204" pitchFamily="18" charset="0"/>
            </a:endParaRPr>
          </a:p>
        </p:txBody>
      </p:sp>
      <p:graphicFrame>
        <p:nvGraphicFramePr>
          <p:cNvPr id="6" name="Content Placeholder 2">
            <a:extLst>
              <a:ext uri="{FF2B5EF4-FFF2-40B4-BE49-F238E27FC236}">
                <a16:creationId xmlns:a16="http://schemas.microsoft.com/office/drawing/2014/main" id="{9AEFFA7C-3ACD-427B-B84E-5D0AEDB43544}"/>
              </a:ext>
            </a:extLst>
          </p:cNvPr>
          <p:cNvGraphicFramePr>
            <a:graphicFrameLocks noGrp="1"/>
          </p:cNvGraphicFramePr>
          <p:nvPr>
            <p:ph idx="1"/>
          </p:nvPr>
        </p:nvGraphicFramePr>
        <p:xfrm>
          <a:off x="676275" y="2011363"/>
          <a:ext cx="10753725"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9AE33B28-4BB9-4ADD-BE7B-B8AEBF64F7EA}"/>
              </a:ext>
            </a:extLst>
          </p:cNvPr>
          <p:cNvSpPr txBox="1"/>
          <p:nvPr/>
        </p:nvSpPr>
        <p:spPr>
          <a:xfrm>
            <a:off x="1096295" y="3107085"/>
            <a:ext cx="344129" cy="523220"/>
          </a:xfrm>
          <a:prstGeom prst="rect">
            <a:avLst/>
          </a:prstGeom>
          <a:noFill/>
        </p:spPr>
        <p:txBody>
          <a:bodyPr wrap="square" rtlCol="0">
            <a:spAutoFit/>
          </a:bodyPr>
          <a:lstStyle/>
          <a:p>
            <a:r>
              <a:rPr lang="nl-NL" sz="2800" dirty="0"/>
              <a:t>2</a:t>
            </a:r>
            <a:endParaRPr lang="en-US" sz="2800" dirty="0"/>
          </a:p>
        </p:txBody>
      </p:sp>
      <p:sp>
        <p:nvSpPr>
          <p:cNvPr id="5" name="Tekstvak 4">
            <a:extLst>
              <a:ext uri="{FF2B5EF4-FFF2-40B4-BE49-F238E27FC236}">
                <a16:creationId xmlns:a16="http://schemas.microsoft.com/office/drawing/2014/main" id="{6264F7BA-4985-41F3-A629-48241E0667B5}"/>
              </a:ext>
            </a:extLst>
          </p:cNvPr>
          <p:cNvSpPr txBox="1"/>
          <p:nvPr/>
        </p:nvSpPr>
        <p:spPr>
          <a:xfrm>
            <a:off x="1096295" y="2157731"/>
            <a:ext cx="344129" cy="523220"/>
          </a:xfrm>
          <a:prstGeom prst="rect">
            <a:avLst/>
          </a:prstGeom>
          <a:noFill/>
        </p:spPr>
        <p:txBody>
          <a:bodyPr wrap="square" rtlCol="0">
            <a:spAutoFit/>
          </a:bodyPr>
          <a:lstStyle/>
          <a:p>
            <a:r>
              <a:rPr lang="nl-NL" sz="2800" dirty="0"/>
              <a:t>1</a:t>
            </a:r>
            <a:endParaRPr lang="en-US" sz="2800" dirty="0"/>
          </a:p>
        </p:txBody>
      </p:sp>
      <p:sp>
        <p:nvSpPr>
          <p:cNvPr id="7" name="Tekstvak 6">
            <a:extLst>
              <a:ext uri="{FF2B5EF4-FFF2-40B4-BE49-F238E27FC236}">
                <a16:creationId xmlns:a16="http://schemas.microsoft.com/office/drawing/2014/main" id="{FC04255D-F178-4DE5-A2E8-DA3EE5621186}"/>
              </a:ext>
            </a:extLst>
          </p:cNvPr>
          <p:cNvSpPr txBox="1"/>
          <p:nvPr/>
        </p:nvSpPr>
        <p:spPr>
          <a:xfrm>
            <a:off x="1096294" y="4177050"/>
            <a:ext cx="344129" cy="523220"/>
          </a:xfrm>
          <a:prstGeom prst="rect">
            <a:avLst/>
          </a:prstGeom>
          <a:noFill/>
        </p:spPr>
        <p:txBody>
          <a:bodyPr wrap="square" rtlCol="0">
            <a:spAutoFit/>
          </a:bodyPr>
          <a:lstStyle/>
          <a:p>
            <a:r>
              <a:rPr lang="nl-NL" sz="2800" dirty="0"/>
              <a:t>3</a:t>
            </a:r>
            <a:endParaRPr lang="en-US" sz="2800" dirty="0"/>
          </a:p>
        </p:txBody>
      </p:sp>
      <p:sp>
        <p:nvSpPr>
          <p:cNvPr id="9" name="Tekstvak 8">
            <a:extLst>
              <a:ext uri="{FF2B5EF4-FFF2-40B4-BE49-F238E27FC236}">
                <a16:creationId xmlns:a16="http://schemas.microsoft.com/office/drawing/2014/main" id="{A9D97A33-1052-422B-A6DE-985FF83ADA0A}"/>
              </a:ext>
            </a:extLst>
          </p:cNvPr>
          <p:cNvSpPr txBox="1"/>
          <p:nvPr/>
        </p:nvSpPr>
        <p:spPr>
          <a:xfrm>
            <a:off x="1096294" y="5126404"/>
            <a:ext cx="344129" cy="523220"/>
          </a:xfrm>
          <a:prstGeom prst="rect">
            <a:avLst/>
          </a:prstGeom>
          <a:noFill/>
        </p:spPr>
        <p:txBody>
          <a:bodyPr wrap="square" rtlCol="0">
            <a:spAutoFit/>
          </a:bodyPr>
          <a:lstStyle/>
          <a:p>
            <a:r>
              <a:rPr lang="nl-NL" sz="2800" dirty="0"/>
              <a:t>4</a:t>
            </a:r>
            <a:endParaRPr lang="en-US" sz="2800" dirty="0"/>
          </a:p>
        </p:txBody>
      </p:sp>
    </p:spTree>
    <p:extLst>
      <p:ext uri="{BB962C8B-B14F-4D97-AF65-F5344CB8AC3E}">
        <p14:creationId xmlns:p14="http://schemas.microsoft.com/office/powerpoint/2010/main" val="1950614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BFED4-21F0-4584-AD99-41EAF4A37859}"/>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Type examenvragen</a:t>
            </a:r>
          </a:p>
        </p:txBody>
      </p:sp>
      <p:sp>
        <p:nvSpPr>
          <p:cNvPr id="3" name="Tijdelijke aanduiding voor inhoud 2">
            <a:extLst>
              <a:ext uri="{FF2B5EF4-FFF2-40B4-BE49-F238E27FC236}">
                <a16:creationId xmlns:a16="http://schemas.microsoft.com/office/drawing/2014/main" id="{DFA13940-117C-4830-8407-C81CAC2DC706}"/>
              </a:ext>
            </a:extLst>
          </p:cNvPr>
          <p:cNvSpPr>
            <a:spLocks noGrp="1"/>
          </p:cNvSpPr>
          <p:nvPr>
            <p:ph idx="1"/>
          </p:nvPr>
        </p:nvSpPr>
        <p:spPr/>
        <p:txBody>
          <a:bodyPr/>
          <a:lstStyle/>
          <a:p>
            <a:pPr marL="457200" indent="-457200">
              <a:buAutoNum type="arabicPeriod"/>
            </a:pPr>
            <a:r>
              <a:rPr lang="nl-NL" b="1" dirty="0">
                <a:latin typeface="Corbel Light" panose="020B0303020204020204" pitchFamily="34" charset="0"/>
              </a:rPr>
              <a:t>Bronvragen</a:t>
            </a:r>
          </a:p>
          <a:p>
            <a:pPr marL="457200" indent="-457200">
              <a:buAutoNum type="arabicPeriod"/>
            </a:pPr>
            <a:r>
              <a:rPr lang="nl-NL" b="1" dirty="0">
                <a:latin typeface="Corbel Light" panose="020B0303020204020204" pitchFamily="34" charset="0"/>
              </a:rPr>
              <a:t>Chronologievragen</a:t>
            </a:r>
          </a:p>
          <a:p>
            <a:pPr marL="457200" indent="-457200">
              <a:buAutoNum type="arabicPeriod"/>
            </a:pPr>
            <a:r>
              <a:rPr lang="nl-NL" b="1" dirty="0">
                <a:latin typeface="Corbel Light" panose="020B0303020204020204" pitchFamily="34" charset="0"/>
              </a:rPr>
              <a:t>Betrouwbaarheid beoordelen</a:t>
            </a:r>
          </a:p>
          <a:p>
            <a:pPr marL="457200" indent="-457200">
              <a:buAutoNum type="arabicPeriod"/>
            </a:pPr>
            <a:r>
              <a:rPr lang="nl-NL" b="1" dirty="0">
                <a:latin typeface="Corbel Light" panose="020B0303020204020204" pitchFamily="34" charset="0"/>
              </a:rPr>
              <a:t>Verbanden leggen </a:t>
            </a:r>
          </a:p>
          <a:p>
            <a:pPr marL="457200" indent="-457200">
              <a:buAutoNum type="arabicPeriod"/>
            </a:pPr>
            <a:r>
              <a:rPr lang="nl-NL" b="1" dirty="0">
                <a:latin typeface="Corbel Light" panose="020B0303020204020204" pitchFamily="34" charset="0"/>
              </a:rPr>
              <a:t>Spotprenten</a:t>
            </a:r>
          </a:p>
          <a:p>
            <a:pPr marL="457200" indent="-457200">
              <a:buAutoNum type="arabicPeriod"/>
            </a:pPr>
            <a:r>
              <a:rPr lang="nl-NL" b="1" dirty="0">
                <a:latin typeface="Corbel Light" panose="020B0303020204020204" pitchFamily="34" charset="0"/>
              </a:rPr>
              <a:t>Continuïteitsvragen</a:t>
            </a:r>
          </a:p>
        </p:txBody>
      </p:sp>
    </p:spTree>
    <p:extLst>
      <p:ext uri="{BB962C8B-B14F-4D97-AF65-F5344CB8AC3E}">
        <p14:creationId xmlns:p14="http://schemas.microsoft.com/office/powerpoint/2010/main" val="2609105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0D8AE1-A056-4C9E-9BD9-1F85250E9CAD}"/>
              </a:ext>
            </a:extLst>
          </p:cNvPr>
          <p:cNvSpPr>
            <a:spLocks noGrp="1"/>
          </p:cNvSpPr>
          <p:nvPr>
            <p:ph type="title"/>
          </p:nvPr>
        </p:nvSpPr>
        <p:spPr>
          <a:xfrm>
            <a:off x="657225" y="-43546"/>
            <a:ext cx="10772775" cy="1658198"/>
          </a:xfrm>
        </p:spPr>
        <p:txBody>
          <a:bodyPr/>
          <a:lstStyle/>
          <a:p>
            <a:r>
              <a:rPr lang="nl-NL" b="1" dirty="0">
                <a:effectLst>
                  <a:outerShdw blurRad="38100" dist="38100" dir="2700000" algn="tl">
                    <a:srgbClr val="000000">
                      <a:alpha val="43137"/>
                    </a:srgbClr>
                  </a:outerShdw>
                </a:effectLst>
                <a:latin typeface="Californian FB" panose="0207040306080B030204" pitchFamily="18" charset="0"/>
              </a:rPr>
              <a:t>1. Bronvragen </a:t>
            </a:r>
          </a:p>
        </p:txBody>
      </p:sp>
      <p:sp>
        <p:nvSpPr>
          <p:cNvPr id="4" name="Content Placeholder 2">
            <a:extLst>
              <a:ext uri="{FF2B5EF4-FFF2-40B4-BE49-F238E27FC236}">
                <a16:creationId xmlns:a16="http://schemas.microsoft.com/office/drawing/2014/main" id="{4DCE87FF-456C-4FCC-A987-9420119E1943}"/>
              </a:ext>
            </a:extLst>
          </p:cNvPr>
          <p:cNvSpPr>
            <a:spLocks noGrp="1"/>
          </p:cNvSpPr>
          <p:nvPr>
            <p:ph idx="1"/>
          </p:nvPr>
        </p:nvSpPr>
        <p:spPr>
          <a:xfrm>
            <a:off x="719137" y="1216673"/>
            <a:ext cx="10753725" cy="1506149"/>
          </a:xfrm>
        </p:spPr>
        <p:txBody>
          <a:bodyPr>
            <a:normAutofit/>
          </a:bodyPr>
          <a:lstStyle/>
          <a:p>
            <a:r>
              <a:rPr lang="nl-NL" dirty="0">
                <a:latin typeface="Corbel Light" panose="020B0303020204020204" pitchFamily="34" charset="0"/>
              </a:rPr>
              <a:t>De opvatting die Gerard Noodt in deze rede uiteenzet, vertoont overeenkomst met ideeën van Locke. Leg uit welke overeenkomst er bestaat tussen de opvatting van Noodt en de opvatting van Locke over het bestuur van een staat. </a:t>
            </a:r>
          </a:p>
          <a:p>
            <a:pPr marL="0" indent="0">
              <a:buNone/>
            </a:pPr>
            <a:endParaRPr lang="nl-NL" sz="2000" dirty="0"/>
          </a:p>
        </p:txBody>
      </p:sp>
      <p:sp>
        <p:nvSpPr>
          <p:cNvPr id="5" name="Text Box 2">
            <a:extLst>
              <a:ext uri="{FF2B5EF4-FFF2-40B4-BE49-F238E27FC236}">
                <a16:creationId xmlns:a16="http://schemas.microsoft.com/office/drawing/2014/main" id="{0A451FA7-38CF-42D8-A6DF-0193F8BFE529}"/>
              </a:ext>
            </a:extLst>
          </p:cNvPr>
          <p:cNvSpPr txBox="1">
            <a:spLocks noChangeArrowheads="1"/>
          </p:cNvSpPr>
          <p:nvPr/>
        </p:nvSpPr>
        <p:spPr bwMode="auto">
          <a:xfrm>
            <a:off x="836533" y="2556939"/>
            <a:ext cx="10182808" cy="376628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nl-NL"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Bron 1</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6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1699 houdt Gerard Noodt bij zijn afscheid als rector van de Leidse universiteit een rede in het Latijn. In die rede stelt hij:</a:t>
            </a:r>
            <a:endParaRPr kumimoji="0" lang="nl-NL"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 zult, zo meen ik, ervan overtuigd zijn, dat de oppermachtige overheid, of welke andere benaming men hem wenst te geven, niet door de hemel is gezonden, maar met algemene toestemming van de burgers is aangesteld. U zult duidelijk genoeg gezien hebben dat iedereen, vorst of regeerder, indien</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hij zich overeenkomstig zijn waardigheid en aanstelling gedragen wil, erkennen moet dat hij wel degelijk aan de wetten onderworpen is en dat hij zich nooit moet verbeelden boven alle wetten verheven te zijn, dat hij zijn macht niet moet afmeten naar zijn eigenzinnigheid maar naar het welzijn van de maatschappij. Dat, als hij die macht op een andere wijze gebruikt, hij dan ook niet als vorst of overheid, maar als tiran te werk gaat. En uiteindelijk, dat hij bij zo'n handelswijze, op grond van goddelijk en menselijk recht, door zijn onderhorigen kan en mag worden beteugeld of gestraft.</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
        <p:nvSpPr>
          <p:cNvPr id="7" name="Rectangle 9">
            <a:extLst>
              <a:ext uri="{FF2B5EF4-FFF2-40B4-BE49-F238E27FC236}">
                <a16:creationId xmlns:a16="http://schemas.microsoft.com/office/drawing/2014/main" id="{BC691192-EBC0-4EE9-A2AF-F5AA3F726D54}"/>
              </a:ext>
            </a:extLst>
          </p:cNvPr>
          <p:cNvSpPr/>
          <p:nvPr/>
        </p:nvSpPr>
        <p:spPr>
          <a:xfrm>
            <a:off x="870745" y="4533911"/>
            <a:ext cx="2255010" cy="318790"/>
          </a:xfrm>
          <a:prstGeom prst="rect">
            <a:avLst/>
          </a:prstGeom>
          <a:solidFill>
            <a:srgbClr val="83AEC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9" name="Rectangle 9">
            <a:extLst>
              <a:ext uri="{FF2B5EF4-FFF2-40B4-BE49-F238E27FC236}">
                <a16:creationId xmlns:a16="http://schemas.microsoft.com/office/drawing/2014/main" id="{61683F9D-9DC2-40E4-B49B-E7967B8BA593}"/>
              </a:ext>
            </a:extLst>
          </p:cNvPr>
          <p:cNvSpPr/>
          <p:nvPr/>
        </p:nvSpPr>
        <p:spPr>
          <a:xfrm>
            <a:off x="2350508" y="3730805"/>
            <a:ext cx="7490982" cy="318790"/>
          </a:xfrm>
          <a:prstGeom prst="rect">
            <a:avLst/>
          </a:prstGeom>
          <a:solidFill>
            <a:srgbClr val="83AEC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2" name="Rectangle 8">
            <a:extLst>
              <a:ext uri="{FF2B5EF4-FFF2-40B4-BE49-F238E27FC236}">
                <a16:creationId xmlns:a16="http://schemas.microsoft.com/office/drawing/2014/main" id="{12719155-2402-4EDA-8813-68B065323F82}"/>
              </a:ext>
            </a:extLst>
          </p:cNvPr>
          <p:cNvSpPr/>
          <p:nvPr/>
        </p:nvSpPr>
        <p:spPr>
          <a:xfrm>
            <a:off x="4506406" y="5423502"/>
            <a:ext cx="6363756" cy="318790"/>
          </a:xfrm>
          <a:prstGeom prst="rect">
            <a:avLst/>
          </a:prstGeom>
          <a:solidFill>
            <a:srgbClr val="83AEC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Rectangle 8">
            <a:extLst>
              <a:ext uri="{FF2B5EF4-FFF2-40B4-BE49-F238E27FC236}">
                <a16:creationId xmlns:a16="http://schemas.microsoft.com/office/drawing/2014/main" id="{DCBAF594-D90A-4DA5-B325-C8B4DA045C2F}"/>
              </a:ext>
            </a:extLst>
          </p:cNvPr>
          <p:cNvSpPr/>
          <p:nvPr/>
        </p:nvSpPr>
        <p:spPr>
          <a:xfrm>
            <a:off x="870745" y="5742292"/>
            <a:ext cx="3492871" cy="318790"/>
          </a:xfrm>
          <a:prstGeom prst="rect">
            <a:avLst/>
          </a:prstGeom>
          <a:solidFill>
            <a:srgbClr val="83AEC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20559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5">
            <a:extLst>
              <a:ext uri="{FF2B5EF4-FFF2-40B4-BE49-F238E27FC236}">
                <a16:creationId xmlns:a16="http://schemas.microsoft.com/office/drawing/2014/main" id="{3F458535-E847-4802-AEBD-06746E9FB90A}"/>
              </a:ext>
            </a:extLst>
          </p:cNvPr>
          <p:cNvSpPr>
            <a:spLocks noGrp="1"/>
          </p:cNvSpPr>
          <p:nvPr>
            <p:ph sz="half" idx="1"/>
          </p:nvPr>
        </p:nvSpPr>
        <p:spPr/>
        <p:txBody>
          <a:bodyPr/>
          <a:lstStyle/>
          <a:p>
            <a:pPr marL="0" indent="0">
              <a:buNone/>
            </a:pPr>
            <a:r>
              <a:rPr kumimoji="0" lang="nl-NL" sz="2400" b="1" i="0" u="none" strike="noStrike" kern="1200" cap="none" spc="0" normalizeH="0" baseline="0" noProof="0" dirty="0">
                <a:ln>
                  <a:noFill/>
                </a:ln>
                <a:solidFill>
                  <a:srgbClr val="000000"/>
                </a:solidFill>
                <a:effectLst/>
                <a:uLnTx/>
                <a:uFillTx/>
                <a:latin typeface="Corbel Light" panose="020B0303020204020204" pitchFamily="34" charset="0"/>
                <a:ea typeface="Calibri" panose="020F0502020204030204" pitchFamily="34" charset="0"/>
              </a:rPr>
              <a:t>De overeenkomst die bestaat tussen Locke en Noodt is dat zij allebei de opvatting hebben dat een vorst zijn macht niet hoort te verkrijgen van god/dat het </a:t>
            </a:r>
            <a:r>
              <a:rPr kumimoji="0" lang="nl-NL" sz="2400" b="1" i="0" u="none" strike="noStrike" kern="1200" cap="none" spc="0" normalizeH="0" baseline="0" noProof="0" dirty="0" err="1">
                <a:ln>
                  <a:noFill/>
                </a:ln>
                <a:solidFill>
                  <a:srgbClr val="000000"/>
                </a:solidFill>
                <a:effectLst/>
                <a:uLnTx/>
                <a:uFillTx/>
                <a:latin typeface="Corbel Light" panose="020B0303020204020204" pitchFamily="34" charset="0"/>
                <a:ea typeface="Calibri" panose="020F0502020204030204" pitchFamily="34" charset="0"/>
              </a:rPr>
              <a:t>droit</a:t>
            </a:r>
            <a:r>
              <a:rPr kumimoji="0" lang="nl-NL" sz="2400" b="1" i="0" u="none" strike="noStrike" kern="1200" cap="none" spc="0" normalizeH="0" baseline="0" noProof="0" dirty="0">
                <a:ln>
                  <a:noFill/>
                </a:ln>
                <a:solidFill>
                  <a:srgbClr val="000000"/>
                </a:solidFill>
                <a:effectLst/>
                <a:uLnTx/>
                <a:uFillTx/>
                <a:latin typeface="Corbel Light" panose="020B0303020204020204" pitchFamily="34" charset="0"/>
                <a:ea typeface="Calibri" panose="020F0502020204030204" pitchFamily="34" charset="0"/>
              </a:rPr>
              <a:t> </a:t>
            </a:r>
            <a:r>
              <a:rPr kumimoji="0" lang="nl-NL" sz="2400" b="1" i="0" u="none" strike="noStrike" kern="1200" cap="none" spc="0" normalizeH="0" baseline="0" noProof="0" dirty="0" err="1">
                <a:ln>
                  <a:noFill/>
                </a:ln>
                <a:solidFill>
                  <a:srgbClr val="000000"/>
                </a:solidFill>
                <a:effectLst/>
                <a:uLnTx/>
                <a:uFillTx/>
                <a:latin typeface="Corbel Light" panose="020B0303020204020204" pitchFamily="34" charset="0"/>
                <a:ea typeface="Calibri" panose="020F0502020204030204" pitchFamily="34" charset="0"/>
              </a:rPr>
              <a:t>divin</a:t>
            </a:r>
            <a:r>
              <a:rPr kumimoji="0" lang="nl-NL" sz="2400" b="1" i="0" u="none" strike="noStrike" kern="1200" cap="none" spc="0" normalizeH="0" baseline="0" noProof="0" dirty="0">
                <a:ln>
                  <a:noFill/>
                </a:ln>
                <a:solidFill>
                  <a:srgbClr val="000000"/>
                </a:solidFill>
                <a:effectLst/>
                <a:uLnTx/>
                <a:uFillTx/>
                <a:latin typeface="Corbel Light" panose="020B0303020204020204" pitchFamily="34" charset="0"/>
                <a:ea typeface="Calibri" panose="020F0502020204030204" pitchFamily="34" charset="0"/>
              </a:rPr>
              <a:t> niet opgaat en dat er een sociaal contract bestaat tussen de vorst en het volk. Hieruit volgt dat een vorst geen absolute macht meer heeft.</a:t>
            </a:r>
          </a:p>
          <a:p>
            <a:pPr marL="0" indent="0">
              <a:buNone/>
            </a:pPr>
            <a:endParaRPr lang="nl-NL" dirty="0"/>
          </a:p>
        </p:txBody>
      </p:sp>
      <p:sp>
        <p:nvSpPr>
          <p:cNvPr id="7" name="Tijdelijke aanduiding voor inhoud 6">
            <a:extLst>
              <a:ext uri="{FF2B5EF4-FFF2-40B4-BE49-F238E27FC236}">
                <a16:creationId xmlns:a16="http://schemas.microsoft.com/office/drawing/2014/main" id="{15E85D36-74A7-46A0-BCDB-E4C92BC76490}"/>
              </a:ext>
            </a:extLst>
          </p:cNvPr>
          <p:cNvSpPr>
            <a:spLocks noGrp="1"/>
          </p:cNvSpPr>
          <p:nvPr>
            <p:ph sz="half" idx="2"/>
          </p:nvPr>
        </p:nvSpPr>
        <p:spPr>
          <a:xfrm>
            <a:off x="6006989" y="1977114"/>
            <a:ext cx="4663440" cy="3767328"/>
          </a:xfrm>
        </p:spPr>
        <p:txBody>
          <a:bodyPr/>
          <a:lstStyle/>
          <a:p>
            <a:pPr marL="0" indent="0">
              <a:buNone/>
            </a:pPr>
            <a:r>
              <a:rPr lang="nl-NL" b="1" dirty="0">
                <a:latin typeface="Corbel Light" panose="020B0303020204020204" pitchFamily="34" charset="0"/>
              </a:rPr>
              <a:t>Ze vinden allebei dat een vorst niet mag regeren als een tiran omdat er in de bron staat dat “Dat, als … of gestraft.” Dit is dus het sociaal contract, waar Locke het ook over heeft.</a:t>
            </a:r>
          </a:p>
        </p:txBody>
      </p:sp>
      <p:sp>
        <p:nvSpPr>
          <p:cNvPr id="8" name="Tekstvak 7">
            <a:extLst>
              <a:ext uri="{FF2B5EF4-FFF2-40B4-BE49-F238E27FC236}">
                <a16:creationId xmlns:a16="http://schemas.microsoft.com/office/drawing/2014/main" id="{48194C74-58D8-4443-9298-0C998E4B7EA5}"/>
              </a:ext>
            </a:extLst>
          </p:cNvPr>
          <p:cNvSpPr txBox="1"/>
          <p:nvPr/>
        </p:nvSpPr>
        <p:spPr>
          <a:xfrm>
            <a:off x="240203" y="5153193"/>
            <a:ext cx="5015898"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2400" dirty="0">
                <a:latin typeface="Corbel Light" panose="020B0303020204020204" pitchFamily="34" charset="0"/>
              </a:rPr>
              <a:t>Schrijf op welk antwoord jij het beste vindt en waarom. </a:t>
            </a:r>
          </a:p>
          <a:p>
            <a:r>
              <a:rPr lang="nl-NL" sz="2400" dirty="0">
                <a:latin typeface="Corbel Light" panose="020B0303020204020204" pitchFamily="34" charset="0"/>
              </a:rPr>
              <a:t>Schrijf ook op wat jij denkt dat niet goed is aan het andere antwoord. </a:t>
            </a:r>
          </a:p>
        </p:txBody>
      </p:sp>
      <p:sp>
        <p:nvSpPr>
          <p:cNvPr id="9" name="Rectangle 9">
            <a:extLst>
              <a:ext uri="{FF2B5EF4-FFF2-40B4-BE49-F238E27FC236}">
                <a16:creationId xmlns:a16="http://schemas.microsoft.com/office/drawing/2014/main" id="{9CF8A57F-72A6-4489-9593-092BB56BC435}"/>
              </a:ext>
            </a:extLst>
          </p:cNvPr>
          <p:cNvSpPr/>
          <p:nvPr/>
        </p:nvSpPr>
        <p:spPr>
          <a:xfrm>
            <a:off x="6011330" y="2063650"/>
            <a:ext cx="499618" cy="259672"/>
          </a:xfrm>
          <a:prstGeom prst="rect">
            <a:avLst/>
          </a:prstGeom>
          <a:solidFill>
            <a:srgbClr val="83AEC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0" name="Rectangle 9">
            <a:extLst>
              <a:ext uri="{FF2B5EF4-FFF2-40B4-BE49-F238E27FC236}">
                <a16:creationId xmlns:a16="http://schemas.microsoft.com/office/drawing/2014/main" id="{3AB06EE5-524E-4BDE-9771-D6F1822A8956}"/>
              </a:ext>
            </a:extLst>
          </p:cNvPr>
          <p:cNvSpPr/>
          <p:nvPr/>
        </p:nvSpPr>
        <p:spPr>
          <a:xfrm>
            <a:off x="8210133" y="2659224"/>
            <a:ext cx="1633663" cy="289249"/>
          </a:xfrm>
          <a:prstGeom prst="rect">
            <a:avLst/>
          </a:prstGeom>
          <a:solidFill>
            <a:srgbClr val="83AEC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1" name="Rectangle 9">
            <a:extLst>
              <a:ext uri="{FF2B5EF4-FFF2-40B4-BE49-F238E27FC236}">
                <a16:creationId xmlns:a16="http://schemas.microsoft.com/office/drawing/2014/main" id="{C2C25609-5277-4B85-927F-D5775D7785A9}"/>
              </a:ext>
            </a:extLst>
          </p:cNvPr>
          <p:cNvSpPr/>
          <p:nvPr/>
        </p:nvSpPr>
        <p:spPr>
          <a:xfrm>
            <a:off x="6081947" y="2948473"/>
            <a:ext cx="1149277" cy="289249"/>
          </a:xfrm>
          <a:prstGeom prst="rect">
            <a:avLst/>
          </a:prstGeom>
          <a:solidFill>
            <a:srgbClr val="83AEC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 name="Rechthoek 2">
            <a:extLst>
              <a:ext uri="{FF2B5EF4-FFF2-40B4-BE49-F238E27FC236}">
                <a16:creationId xmlns:a16="http://schemas.microsoft.com/office/drawing/2014/main" id="{C5855666-83EE-4707-A2B7-96853E3AF24E}"/>
              </a:ext>
            </a:extLst>
          </p:cNvPr>
          <p:cNvSpPr/>
          <p:nvPr/>
        </p:nvSpPr>
        <p:spPr>
          <a:xfrm>
            <a:off x="9367128" y="260911"/>
            <a:ext cx="2118049" cy="47724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dirty="0"/>
              <a:t>Geef aan wie ‘ze’ is</a:t>
            </a:r>
          </a:p>
        </p:txBody>
      </p:sp>
      <p:cxnSp>
        <p:nvCxnSpPr>
          <p:cNvPr id="5" name="Rechte verbindingslijn met pijl 4">
            <a:extLst>
              <a:ext uri="{FF2B5EF4-FFF2-40B4-BE49-F238E27FC236}">
                <a16:creationId xmlns:a16="http://schemas.microsoft.com/office/drawing/2014/main" id="{7EEBAE81-961C-4D72-84AD-456FD093BD7F}"/>
              </a:ext>
            </a:extLst>
          </p:cNvPr>
          <p:cNvCxnSpPr>
            <a:stCxn id="9" idx="0"/>
            <a:endCxn id="3" idx="2"/>
          </p:cNvCxnSpPr>
          <p:nvPr/>
        </p:nvCxnSpPr>
        <p:spPr>
          <a:xfrm flipV="1">
            <a:off x="6261139" y="738155"/>
            <a:ext cx="4165014" cy="13254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70858C94-D519-4C35-B327-0EB13520F72F}"/>
              </a:ext>
            </a:extLst>
          </p:cNvPr>
          <p:cNvSpPr>
            <a:spLocks noGrp="1"/>
          </p:cNvSpPr>
          <p:nvPr>
            <p:ph type="title"/>
          </p:nvPr>
        </p:nvSpPr>
        <p:spPr/>
        <p:txBody>
          <a:bodyPr>
            <a:normAutofit/>
          </a:bodyPr>
          <a:lstStyle/>
          <a:p>
            <a:r>
              <a:rPr lang="nl-NL" sz="4800" b="1" dirty="0">
                <a:effectLst>
                  <a:outerShdw blurRad="38100" dist="38100" dir="2700000" algn="tl">
                    <a:srgbClr val="000000">
                      <a:alpha val="43137"/>
                    </a:srgbClr>
                  </a:outerShdw>
                </a:effectLst>
                <a:latin typeface="Californian FB" panose="0207040306080B030204" pitchFamily="18" charset="0"/>
              </a:rPr>
              <a:t>Vergelijk de volgende twee antwoorden</a:t>
            </a:r>
          </a:p>
        </p:txBody>
      </p:sp>
      <p:sp>
        <p:nvSpPr>
          <p:cNvPr id="12" name="Rechthoek 11">
            <a:extLst>
              <a:ext uri="{FF2B5EF4-FFF2-40B4-BE49-F238E27FC236}">
                <a16:creationId xmlns:a16="http://schemas.microsoft.com/office/drawing/2014/main" id="{4FA82A68-F620-4212-8888-E444A99189F9}"/>
              </a:ext>
            </a:extLst>
          </p:cNvPr>
          <p:cNvSpPr/>
          <p:nvPr/>
        </p:nvSpPr>
        <p:spPr>
          <a:xfrm>
            <a:off x="10067731" y="4579268"/>
            <a:ext cx="1629135" cy="75784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dirty="0"/>
              <a:t>Niet zo citeren uit de bron</a:t>
            </a:r>
          </a:p>
        </p:txBody>
      </p:sp>
      <p:cxnSp>
        <p:nvCxnSpPr>
          <p:cNvPr id="13" name="Rechte verbindingslijn met pijl 12">
            <a:extLst>
              <a:ext uri="{FF2B5EF4-FFF2-40B4-BE49-F238E27FC236}">
                <a16:creationId xmlns:a16="http://schemas.microsoft.com/office/drawing/2014/main" id="{6C9D20D0-53CA-49A6-9DD4-60811F065591}"/>
              </a:ext>
            </a:extLst>
          </p:cNvPr>
          <p:cNvCxnSpPr>
            <a:cxnSpLocks/>
            <a:endCxn id="12" idx="0"/>
          </p:cNvCxnSpPr>
          <p:nvPr/>
        </p:nvCxnSpPr>
        <p:spPr>
          <a:xfrm>
            <a:off x="6935901" y="3323629"/>
            <a:ext cx="3946398" cy="1255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93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F98450-1310-4808-9248-E2F3E56A7712}"/>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2. Chronologievraag: voorbeeld</a:t>
            </a:r>
          </a:p>
        </p:txBody>
      </p:sp>
      <p:sp>
        <p:nvSpPr>
          <p:cNvPr id="3" name="Tijdelijke aanduiding voor inhoud 2">
            <a:extLst>
              <a:ext uri="{FF2B5EF4-FFF2-40B4-BE49-F238E27FC236}">
                <a16:creationId xmlns:a16="http://schemas.microsoft.com/office/drawing/2014/main" id="{1F41465C-D1E1-4094-8D41-CB41C6838CF3}"/>
              </a:ext>
            </a:extLst>
          </p:cNvPr>
          <p:cNvSpPr>
            <a:spLocks noGrp="1"/>
          </p:cNvSpPr>
          <p:nvPr>
            <p:ph idx="1"/>
          </p:nvPr>
        </p:nvSpPr>
        <p:spPr>
          <a:xfrm>
            <a:off x="657224" y="1828800"/>
            <a:ext cx="10753725" cy="4846320"/>
          </a:xfrm>
        </p:spPr>
        <p:txBody>
          <a:bodyPr>
            <a:normAutofit lnSpcReduction="10000"/>
          </a:bodyPr>
          <a:lstStyle/>
          <a:p>
            <a:pPr marL="0" indent="0">
              <a:buNone/>
            </a:pPr>
            <a:r>
              <a:rPr lang="nl-NL" b="1" dirty="0">
                <a:latin typeface="Corbel Light" panose="020B0303020204020204" pitchFamily="34" charset="0"/>
              </a:rPr>
              <a:t>De volgende gebeurtenissen gaan over Marie-Jeanne de la </a:t>
            </a:r>
            <a:r>
              <a:rPr lang="nl-NL" b="1" dirty="0" err="1">
                <a:latin typeface="Corbel Light" panose="020B0303020204020204" pitchFamily="34" charset="0"/>
              </a:rPr>
              <a:t>Platière</a:t>
            </a:r>
            <a:r>
              <a:rPr lang="nl-NL" b="1" dirty="0">
                <a:latin typeface="Corbel Light" panose="020B0303020204020204" pitchFamily="34" charset="0"/>
              </a:rPr>
              <a:t> (1754-1793), een Franse feminist, </a:t>
            </a:r>
            <a:r>
              <a:rPr lang="nl-NL" b="1" dirty="0" err="1">
                <a:latin typeface="Corbel Light" panose="020B0303020204020204" pitchFamily="34" charset="0"/>
              </a:rPr>
              <a:t>salonnière</a:t>
            </a:r>
            <a:r>
              <a:rPr lang="nl-NL" b="1" dirty="0">
                <a:latin typeface="Corbel Light" panose="020B0303020204020204" pitchFamily="34" charset="0"/>
              </a:rPr>
              <a:t> en revolutionair. </a:t>
            </a:r>
          </a:p>
          <a:p>
            <a:pPr marL="457200" indent="-457200">
              <a:buFont typeface="+mj-lt"/>
              <a:buAutoNum type="arabicPeriod"/>
            </a:pPr>
            <a:r>
              <a:rPr lang="nl-NL" dirty="0">
                <a:latin typeface="Corbel Light" panose="020B0303020204020204" pitchFamily="34" charset="0"/>
              </a:rPr>
              <a:t>Het politieke denken van Marie-Jeanne werd radicaler toen de Bastille werd bestormd door Franse revolutionairen. </a:t>
            </a:r>
            <a:endParaRPr lang="en-US" dirty="0">
              <a:latin typeface="Corbel Light" panose="020B0303020204020204" pitchFamily="34" charset="0"/>
            </a:endParaRPr>
          </a:p>
          <a:p>
            <a:pPr marL="457200" indent="-457200">
              <a:buFont typeface="+mj-lt"/>
              <a:buAutoNum type="arabicPeriod"/>
            </a:pPr>
            <a:r>
              <a:rPr lang="nl-NL" dirty="0">
                <a:latin typeface="Corbel Light" panose="020B0303020204020204" pitchFamily="34" charset="0"/>
              </a:rPr>
              <a:t>Marie-Jeanne werd de eerste girondijn die gearresteerd werd tijdens de Terreur.</a:t>
            </a:r>
            <a:endParaRPr lang="en-US" dirty="0">
              <a:latin typeface="Corbel Light" panose="020B0303020204020204" pitchFamily="34" charset="0"/>
            </a:endParaRPr>
          </a:p>
          <a:p>
            <a:pPr marL="457200" indent="-457200">
              <a:buFont typeface="+mj-lt"/>
              <a:buAutoNum type="arabicPeriod"/>
            </a:pPr>
            <a:r>
              <a:rPr lang="nl-NL" dirty="0">
                <a:latin typeface="Corbel Light" panose="020B0303020204020204" pitchFamily="34" charset="0"/>
              </a:rPr>
              <a:t>Marie-Jeanne werd niet toegelaten tot de nieuwe Nationale Vergadering, omdat daar alleen mannen aanwezig mochten zijn. </a:t>
            </a:r>
            <a:endParaRPr lang="en-US" dirty="0">
              <a:latin typeface="Corbel Light" panose="020B0303020204020204" pitchFamily="34" charset="0"/>
            </a:endParaRPr>
          </a:p>
          <a:p>
            <a:pPr marL="457200" indent="-457200">
              <a:buFont typeface="+mj-lt"/>
              <a:buAutoNum type="arabicPeriod"/>
            </a:pPr>
            <a:r>
              <a:rPr lang="nl-NL" dirty="0">
                <a:latin typeface="Corbel Light" panose="020B0303020204020204" pitchFamily="34" charset="0"/>
              </a:rPr>
              <a:t>Toen de Staten-Generaal bijeen werd geroepen, was Marie-Jeanne betrokken bij het opstellen van het </a:t>
            </a:r>
            <a:r>
              <a:rPr lang="nl-NL" i="1" dirty="0">
                <a:latin typeface="Corbel Light" panose="020B0303020204020204" pitchFamily="34" charset="0"/>
              </a:rPr>
              <a:t>Cahier de </a:t>
            </a:r>
            <a:r>
              <a:rPr lang="nl-NL" i="1" dirty="0" err="1">
                <a:latin typeface="Corbel Light" panose="020B0303020204020204" pitchFamily="34" charset="0"/>
              </a:rPr>
              <a:t>Doléances</a:t>
            </a:r>
            <a:r>
              <a:rPr lang="nl-NL" dirty="0">
                <a:latin typeface="Corbel Light" panose="020B0303020204020204" pitchFamily="34" charset="0"/>
              </a:rPr>
              <a:t> van Lyon. </a:t>
            </a:r>
            <a:endParaRPr lang="en-US" dirty="0">
              <a:latin typeface="Corbel Light" panose="020B0303020204020204" pitchFamily="34" charset="0"/>
            </a:endParaRPr>
          </a:p>
          <a:p>
            <a:pPr marL="457200" indent="-457200">
              <a:buFont typeface="+mj-lt"/>
              <a:buAutoNum type="arabicPeriod"/>
            </a:pPr>
            <a:r>
              <a:rPr lang="nl-NL" dirty="0">
                <a:latin typeface="Corbel Light" panose="020B0303020204020204" pitchFamily="34" charset="0"/>
              </a:rPr>
              <a:t>Terwijl Lodewijk XVI Frankrijk ontvluchtte, ging Marie-Jeanne de straat op om mensen te benaderen voor het stichten van een republiek.</a:t>
            </a:r>
            <a:endParaRPr lang="en-US" dirty="0">
              <a:latin typeface="Corbel Light" panose="020B0303020204020204" pitchFamily="34" charset="0"/>
            </a:endParaRPr>
          </a:p>
          <a:p>
            <a:pPr marL="457200" indent="-457200">
              <a:buFont typeface="+mj-lt"/>
              <a:buAutoNum type="arabicPeriod"/>
            </a:pPr>
            <a:r>
              <a:rPr lang="nl-NL" dirty="0">
                <a:latin typeface="Corbel Light" panose="020B0303020204020204" pitchFamily="34" charset="0"/>
              </a:rPr>
              <a:t>Terwijl het Directoire net regeerde, werd Marie-Jeanne geëxecuteerd omdat ze schuldig werd bevonden aan samenzwering tegen de revolutie</a:t>
            </a:r>
          </a:p>
        </p:txBody>
      </p:sp>
    </p:spTree>
    <p:extLst>
      <p:ext uri="{BB962C8B-B14F-4D97-AF65-F5344CB8AC3E}">
        <p14:creationId xmlns:p14="http://schemas.microsoft.com/office/powerpoint/2010/main" val="547109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B0FA90-3122-40AB-807A-762436FD971F}"/>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2. Chronologievraag: voorbeeld</a:t>
            </a:r>
          </a:p>
        </p:txBody>
      </p:sp>
      <p:sp>
        <p:nvSpPr>
          <p:cNvPr id="3" name="Tijdelijke aanduiding voor inhoud 2">
            <a:extLst>
              <a:ext uri="{FF2B5EF4-FFF2-40B4-BE49-F238E27FC236}">
                <a16:creationId xmlns:a16="http://schemas.microsoft.com/office/drawing/2014/main" id="{9299C7AA-A700-49CF-9040-06D37D936D78}"/>
              </a:ext>
            </a:extLst>
          </p:cNvPr>
          <p:cNvSpPr>
            <a:spLocks noGrp="1"/>
          </p:cNvSpPr>
          <p:nvPr>
            <p:ph idx="1"/>
          </p:nvPr>
        </p:nvSpPr>
        <p:spPr>
          <a:xfrm>
            <a:off x="676274" y="2157731"/>
            <a:ext cx="10753725" cy="3766185"/>
          </a:xfrm>
        </p:spPr>
        <p:txBody>
          <a:bodyPr>
            <a:normAutofit fontScale="92500" lnSpcReduction="10000"/>
          </a:bodyPr>
          <a:lstStyle/>
          <a:p>
            <a:pPr marL="0" indent="0">
              <a:buNone/>
            </a:pPr>
            <a:r>
              <a:rPr lang="nl-NL" dirty="0">
                <a:latin typeface="Corbel Light" panose="020B0303020204020204" pitchFamily="34" charset="0"/>
              </a:rPr>
              <a:t>4. Toen de Staten-Generaal bijeen werd geroepen, was Marie-Jeanne betrokken bij het opstellen van het </a:t>
            </a:r>
            <a:r>
              <a:rPr lang="nl-NL" i="1" dirty="0">
                <a:latin typeface="Corbel Light" panose="020B0303020204020204" pitchFamily="34" charset="0"/>
              </a:rPr>
              <a:t>Cahier de </a:t>
            </a:r>
            <a:r>
              <a:rPr lang="nl-NL" i="1" dirty="0" err="1">
                <a:latin typeface="Corbel Light" panose="020B0303020204020204" pitchFamily="34" charset="0"/>
              </a:rPr>
              <a:t>Doléances</a:t>
            </a:r>
            <a:r>
              <a:rPr lang="nl-NL" dirty="0">
                <a:latin typeface="Corbel Light" panose="020B0303020204020204" pitchFamily="34" charset="0"/>
              </a:rPr>
              <a:t> van Lyon. (1789)</a:t>
            </a:r>
            <a:endParaRPr lang="en-US" dirty="0">
              <a:latin typeface="Corbel Light" panose="020B0303020204020204" pitchFamily="34" charset="0"/>
            </a:endParaRPr>
          </a:p>
          <a:p>
            <a:pPr marL="0" indent="0">
              <a:buNone/>
            </a:pPr>
            <a:r>
              <a:rPr lang="nl-NL" dirty="0">
                <a:latin typeface="Corbel Light" panose="020B0303020204020204" pitchFamily="34" charset="0"/>
              </a:rPr>
              <a:t>3. Marie-Jeanne werd niet toegelaten tot de nieuwe Nationale Vergadering, omdat daar alleen mannen aanwezig mochten zijn. (1789)</a:t>
            </a:r>
            <a:endParaRPr lang="en-US" dirty="0">
              <a:latin typeface="Corbel Light" panose="020B0303020204020204" pitchFamily="34" charset="0"/>
            </a:endParaRPr>
          </a:p>
          <a:p>
            <a:pPr marL="0" indent="0">
              <a:buNone/>
            </a:pPr>
            <a:r>
              <a:rPr lang="nl-NL" dirty="0">
                <a:latin typeface="Corbel Light" panose="020B0303020204020204" pitchFamily="34" charset="0"/>
              </a:rPr>
              <a:t>1. Het politieke denken van Marie-Jeanne werd radicaler toen de Bastille werd bestormd door Franse revolutionairen. (1789)</a:t>
            </a:r>
            <a:endParaRPr lang="en-US" dirty="0">
              <a:latin typeface="Corbel Light" panose="020B0303020204020204" pitchFamily="34" charset="0"/>
            </a:endParaRPr>
          </a:p>
          <a:p>
            <a:pPr marL="0" indent="0">
              <a:buNone/>
            </a:pPr>
            <a:r>
              <a:rPr lang="nl-NL" dirty="0">
                <a:latin typeface="Corbel Light" panose="020B0303020204020204" pitchFamily="34" charset="0"/>
              </a:rPr>
              <a:t>5. Terwijl Lodewijk XVI Frankrijk ontvluchtte, ging Marie-Jeanne de straat op om mensen te benaderen voor het stichten van een republiek. (1791)</a:t>
            </a:r>
            <a:endParaRPr lang="en-US" dirty="0">
              <a:latin typeface="Corbel Light" panose="020B0303020204020204" pitchFamily="34" charset="0"/>
            </a:endParaRPr>
          </a:p>
          <a:p>
            <a:pPr marL="0" indent="0">
              <a:buNone/>
            </a:pPr>
            <a:r>
              <a:rPr lang="nl-NL" dirty="0">
                <a:latin typeface="Corbel Light" panose="020B0303020204020204" pitchFamily="34" charset="0"/>
              </a:rPr>
              <a:t>2. Marie-Jeanne werd de eerste girondijn die gearresteerd werd tijdens de Terreur. (1792)</a:t>
            </a:r>
            <a:endParaRPr lang="en-US" dirty="0">
              <a:latin typeface="Corbel Light" panose="020B0303020204020204" pitchFamily="34" charset="0"/>
            </a:endParaRPr>
          </a:p>
          <a:p>
            <a:pPr marL="0" indent="0">
              <a:buNone/>
            </a:pPr>
            <a:r>
              <a:rPr lang="nl-NL" dirty="0">
                <a:latin typeface="Corbel Light" panose="020B0303020204020204" pitchFamily="34" charset="0"/>
              </a:rPr>
              <a:t>6. Terwijl het Directoire net regeerde, werd Marie-Jeanne geëxecuteerd omdat ze schuldig werd bevonden aan samenzwering tegen de revolutie (1795)</a:t>
            </a:r>
          </a:p>
          <a:p>
            <a:pPr marL="0" indent="0">
              <a:buNone/>
            </a:pPr>
            <a:endParaRPr lang="en-US" b="1" dirty="0">
              <a:latin typeface="Corbel Light" panose="020B0303020204020204" pitchFamily="34" charset="0"/>
            </a:endParaRPr>
          </a:p>
          <a:p>
            <a:pPr marL="0" indent="0">
              <a:buNone/>
            </a:pPr>
            <a:endParaRPr lang="nl-NL" b="1" dirty="0">
              <a:latin typeface="Corbel" panose="020B0503020204020204" pitchFamily="34" charset="0"/>
            </a:endParaRPr>
          </a:p>
          <a:p>
            <a:endParaRPr lang="nl-NL" b="1" dirty="0">
              <a:latin typeface="Corbel" panose="020B0503020204020204" pitchFamily="34" charset="0"/>
            </a:endParaRPr>
          </a:p>
        </p:txBody>
      </p:sp>
    </p:spTree>
    <p:extLst>
      <p:ext uri="{BB962C8B-B14F-4D97-AF65-F5344CB8AC3E}">
        <p14:creationId xmlns:p14="http://schemas.microsoft.com/office/powerpoint/2010/main" val="1862237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C5DE4B-8B05-4A5C-8206-E58C076BC144}"/>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3. Betrouwbaarheid en representativiteit beoordelen</a:t>
            </a:r>
          </a:p>
        </p:txBody>
      </p:sp>
      <p:sp>
        <p:nvSpPr>
          <p:cNvPr id="3" name="Tijdelijke aanduiding voor inhoud 2">
            <a:extLst>
              <a:ext uri="{FF2B5EF4-FFF2-40B4-BE49-F238E27FC236}">
                <a16:creationId xmlns:a16="http://schemas.microsoft.com/office/drawing/2014/main" id="{123F9852-61DE-4249-9ABB-A3EA39EFEDC7}"/>
              </a:ext>
            </a:extLst>
          </p:cNvPr>
          <p:cNvSpPr>
            <a:spLocks noGrp="1"/>
          </p:cNvSpPr>
          <p:nvPr>
            <p:ph idx="1"/>
          </p:nvPr>
        </p:nvSpPr>
        <p:spPr>
          <a:xfrm>
            <a:off x="676656" y="2626822"/>
            <a:ext cx="10753725" cy="3731645"/>
          </a:xfrm>
        </p:spPr>
        <p:txBody>
          <a:bodyPr>
            <a:normAutofit/>
          </a:bodyPr>
          <a:lstStyle/>
          <a:p>
            <a:pPr marL="0" indent="0">
              <a:buNone/>
            </a:pPr>
            <a:r>
              <a:rPr lang="nl-NL" dirty="0">
                <a:latin typeface="Corbel Light" panose="020B0303020204020204" pitchFamily="34" charset="0"/>
              </a:rPr>
              <a:t>Een bron is nooit per definitie </a:t>
            </a:r>
            <a:r>
              <a:rPr lang="nl-NL" i="1" dirty="0">
                <a:latin typeface="Corbel Light" panose="020B0303020204020204" pitchFamily="34" charset="0"/>
              </a:rPr>
              <a:t>goed</a:t>
            </a:r>
            <a:r>
              <a:rPr lang="nl-NL" dirty="0">
                <a:latin typeface="Corbel Light" panose="020B0303020204020204" pitchFamily="34" charset="0"/>
              </a:rPr>
              <a:t> of </a:t>
            </a:r>
            <a:r>
              <a:rPr lang="nl-NL" i="1" dirty="0">
                <a:latin typeface="Corbel Light" panose="020B0303020204020204" pitchFamily="34" charset="0"/>
              </a:rPr>
              <a:t>slecht</a:t>
            </a:r>
            <a:r>
              <a:rPr lang="nl-NL" dirty="0">
                <a:latin typeface="Corbel Light" panose="020B0303020204020204" pitchFamily="34" charset="0"/>
              </a:rPr>
              <a:t>.</a:t>
            </a:r>
          </a:p>
          <a:p>
            <a:pPr marL="0" indent="0">
              <a:buNone/>
            </a:pPr>
            <a:r>
              <a:rPr lang="nl-NL" dirty="0">
                <a:latin typeface="Corbel Light" panose="020B0303020204020204" pitchFamily="34" charset="0"/>
              </a:rPr>
              <a:t>Vaak kent een bron twee kanten:  </a:t>
            </a:r>
            <a:r>
              <a:rPr lang="nl-NL" u="sng" dirty="0">
                <a:solidFill>
                  <a:srgbClr val="C00000"/>
                </a:solidFill>
                <a:latin typeface="Corbel Light" panose="020B0303020204020204" pitchFamily="34" charset="0"/>
              </a:rPr>
              <a:t>betrouwbaarheid</a:t>
            </a:r>
            <a:r>
              <a:rPr lang="nl-NL" dirty="0">
                <a:latin typeface="Corbel Light" panose="020B0303020204020204" pitchFamily="34" charset="0"/>
              </a:rPr>
              <a:t> en </a:t>
            </a:r>
            <a:r>
              <a:rPr lang="nl-NL" u="sng" dirty="0">
                <a:solidFill>
                  <a:schemeClr val="accent3">
                    <a:lumMod val="75000"/>
                  </a:schemeClr>
                </a:solidFill>
                <a:latin typeface="Corbel Light" panose="020B0303020204020204" pitchFamily="34" charset="0"/>
              </a:rPr>
              <a:t>representativiteit</a:t>
            </a:r>
            <a:r>
              <a:rPr lang="nl-NL" dirty="0">
                <a:latin typeface="Corbel Light" panose="020B0303020204020204" pitchFamily="34" charset="0"/>
              </a:rPr>
              <a:t>. </a:t>
            </a:r>
          </a:p>
          <a:p>
            <a:pPr marL="0" indent="0">
              <a:buNone/>
            </a:pPr>
            <a:r>
              <a:rPr lang="nl-NL" dirty="0">
                <a:latin typeface="Corbel Light" panose="020B0303020204020204" pitchFamily="34" charset="0"/>
              </a:rPr>
              <a:t>Soms moet je dit in examenvragen beide beoordelen: dan vragen ze naar de </a:t>
            </a:r>
            <a:r>
              <a:rPr lang="nl-NL" b="1" dirty="0">
                <a:latin typeface="Corbel Light" panose="020B0303020204020204" pitchFamily="34" charset="0"/>
              </a:rPr>
              <a:t>bruikbaarheid</a:t>
            </a:r>
            <a:r>
              <a:rPr lang="nl-NL" dirty="0">
                <a:latin typeface="Corbel Light" panose="020B0303020204020204" pitchFamily="34" charset="0"/>
              </a:rPr>
              <a:t> van de bron.</a:t>
            </a:r>
          </a:p>
          <a:p>
            <a:pPr marL="0" indent="0">
              <a:buNone/>
            </a:pPr>
            <a:endParaRPr lang="nl-NL" i="1" dirty="0">
              <a:solidFill>
                <a:srgbClr val="C00000"/>
              </a:solidFill>
              <a:latin typeface="Corbel Light" panose="020B0303020204020204" pitchFamily="34" charset="0"/>
            </a:endParaRPr>
          </a:p>
          <a:p>
            <a:pPr marL="0" indent="0">
              <a:buNone/>
            </a:pPr>
            <a:r>
              <a:rPr lang="nl-NL" b="1" i="1" dirty="0">
                <a:solidFill>
                  <a:srgbClr val="C00000"/>
                </a:solidFill>
                <a:latin typeface="Corbel Light" panose="020B0303020204020204" pitchFamily="34" charset="0"/>
              </a:rPr>
              <a:t>Betrouwbaarheid</a:t>
            </a:r>
            <a:r>
              <a:rPr lang="nl-NL" dirty="0">
                <a:latin typeface="Corbel Light" panose="020B0303020204020204" pitchFamily="34" charset="0"/>
              </a:rPr>
              <a:t>:  is de informatie in de bron te vertrouwen?</a:t>
            </a:r>
          </a:p>
          <a:p>
            <a:pPr marL="0" indent="0">
              <a:buNone/>
            </a:pPr>
            <a:r>
              <a:rPr lang="nl-NL" b="1" i="1" dirty="0">
                <a:solidFill>
                  <a:schemeClr val="accent3">
                    <a:lumMod val="75000"/>
                  </a:schemeClr>
                </a:solidFill>
                <a:latin typeface="Corbel Light" panose="020B0303020204020204" pitchFamily="34" charset="0"/>
              </a:rPr>
              <a:t>Representativiteit</a:t>
            </a:r>
            <a:r>
              <a:rPr lang="nl-NL" dirty="0">
                <a:latin typeface="Corbel Light" panose="020B0303020204020204" pitchFamily="34" charset="0"/>
              </a:rPr>
              <a:t>: is de bron bruikbaar voor een historisch onderzoek? Ook al klopt de bron niet, zegt het soms alsnog wat nuttigs over de geschiedenis of de visie van historische figuren uit de bron.</a:t>
            </a:r>
          </a:p>
        </p:txBody>
      </p:sp>
    </p:spTree>
    <p:extLst>
      <p:ext uri="{BB962C8B-B14F-4D97-AF65-F5344CB8AC3E}">
        <p14:creationId xmlns:p14="http://schemas.microsoft.com/office/powerpoint/2010/main" val="203472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5FE54-19AE-4A84-B617-76F0FD67A0FF}"/>
              </a:ext>
            </a:extLst>
          </p:cNvPr>
          <p:cNvSpPr>
            <a:spLocks noGrp="1"/>
          </p:cNvSpPr>
          <p:nvPr>
            <p:ph type="title"/>
          </p:nvPr>
        </p:nvSpPr>
        <p:spPr/>
        <p:txBody>
          <a:bodyPr/>
          <a:lstStyle/>
          <a:p>
            <a:r>
              <a:rPr lang="nl-NL" b="1" dirty="0">
                <a:solidFill>
                  <a:srgbClr val="794A51"/>
                </a:solidFill>
                <a:effectLst>
                  <a:outerShdw blurRad="38100" dist="38100" dir="2700000" algn="tl">
                    <a:srgbClr val="000000">
                      <a:alpha val="43137"/>
                    </a:srgbClr>
                  </a:outerShdw>
                </a:effectLst>
                <a:latin typeface="Californian FB" panose="0207040306080B030204" pitchFamily="18" charset="0"/>
              </a:rPr>
              <a:t>Programma</a:t>
            </a:r>
            <a:r>
              <a:rPr lang="nl-NL" dirty="0"/>
              <a:t>  </a:t>
            </a:r>
          </a:p>
        </p:txBody>
      </p:sp>
      <p:sp>
        <p:nvSpPr>
          <p:cNvPr id="3" name="Tijdelijke aanduiding voor inhoud 2">
            <a:extLst>
              <a:ext uri="{FF2B5EF4-FFF2-40B4-BE49-F238E27FC236}">
                <a16:creationId xmlns:a16="http://schemas.microsoft.com/office/drawing/2014/main" id="{9F495ECE-AADC-4B7E-99BF-4011EEF7925E}"/>
              </a:ext>
            </a:extLst>
          </p:cNvPr>
          <p:cNvSpPr>
            <a:spLocks noGrp="1"/>
          </p:cNvSpPr>
          <p:nvPr>
            <p:ph idx="1"/>
          </p:nvPr>
        </p:nvSpPr>
        <p:spPr/>
        <p:txBody>
          <a:bodyPr>
            <a:normAutofit fontScale="92500" lnSpcReduction="10000"/>
          </a:bodyPr>
          <a:lstStyle/>
          <a:p>
            <a:pPr>
              <a:buFont typeface="Corbel Light" panose="020B0303020204020204" pitchFamily="34" charset="0"/>
              <a:buChar char="‐"/>
            </a:pPr>
            <a:r>
              <a:rPr lang="nl-NL" dirty="0">
                <a:latin typeface="Corbel Light" panose="020B0303020204020204" pitchFamily="34" charset="0"/>
              </a:rPr>
              <a:t>Uitleg praktische zaken examen</a:t>
            </a:r>
          </a:p>
          <a:p>
            <a:pPr>
              <a:buFont typeface="Corbel Light" panose="020B0303020204020204" pitchFamily="34" charset="0"/>
              <a:buChar char="‐"/>
            </a:pPr>
            <a:r>
              <a:rPr lang="nl-NL" dirty="0">
                <a:latin typeface="Corbel Light" panose="020B0303020204020204" pitchFamily="34" charset="0"/>
              </a:rPr>
              <a:t>Antwoorden formuleren</a:t>
            </a:r>
          </a:p>
          <a:p>
            <a:pPr>
              <a:buFont typeface="Corbel Light" panose="020B0303020204020204" pitchFamily="34" charset="0"/>
              <a:buChar char="‐"/>
            </a:pPr>
            <a:r>
              <a:rPr lang="nl-NL" dirty="0">
                <a:latin typeface="Corbel Light" panose="020B0303020204020204" pitchFamily="34" charset="0"/>
              </a:rPr>
              <a:t>Soorten vragen op je examen</a:t>
            </a:r>
          </a:p>
          <a:p>
            <a:pPr marL="0" indent="0">
              <a:buNone/>
            </a:pPr>
            <a:endParaRPr lang="nl-NL" dirty="0">
              <a:latin typeface="Corbel Light" panose="020B0303020204020204" pitchFamily="34" charset="0"/>
            </a:endParaRPr>
          </a:p>
          <a:p>
            <a:pPr marL="0" indent="0">
              <a:buNone/>
            </a:pPr>
            <a:r>
              <a:rPr lang="nl-NL" b="1" dirty="0">
                <a:latin typeface="Corbel Light" panose="020B0303020204020204" pitchFamily="34" charset="0"/>
              </a:rPr>
              <a:t>Inhoudelijk</a:t>
            </a:r>
          </a:p>
          <a:p>
            <a:pPr>
              <a:buFontTx/>
              <a:buChar char="-"/>
            </a:pPr>
            <a:r>
              <a:rPr lang="nl-NL" dirty="0">
                <a:latin typeface="Corbel Light" panose="020B0303020204020204" pitchFamily="34" charset="0"/>
              </a:rPr>
              <a:t>Deelvraag 1: welke ideeën ontstonden er tijdens de Verlichting over de ideale samenleving?</a:t>
            </a:r>
          </a:p>
          <a:p>
            <a:pPr>
              <a:buFontTx/>
              <a:buChar char="-"/>
            </a:pPr>
            <a:r>
              <a:rPr lang="nl-NL" dirty="0">
                <a:latin typeface="Corbel Light" panose="020B0303020204020204" pitchFamily="34" charset="0"/>
              </a:rPr>
              <a:t>Deelvraag 2: In welke mate is de Franse Revolutie verlicht te noemen?</a:t>
            </a:r>
          </a:p>
          <a:p>
            <a:pPr>
              <a:buFontTx/>
              <a:buChar char="-"/>
            </a:pPr>
            <a:r>
              <a:rPr lang="nl-NL" dirty="0">
                <a:latin typeface="Corbel Light" panose="020B0303020204020204" pitchFamily="34" charset="0"/>
              </a:rPr>
              <a:t>Deelvraag 3: Welke invloed had de Verlichting op de politieke cultuur in Europa?</a:t>
            </a:r>
          </a:p>
          <a:p>
            <a:pPr marL="447675" indent="-447675">
              <a:buFont typeface="Calibri" panose="020F0502020204030204" pitchFamily="34" charset="0"/>
              <a:buChar char="−"/>
            </a:pPr>
            <a:endParaRPr lang="nl-NL" dirty="0">
              <a:latin typeface="Corbel Light" panose="020B0303020204020204" pitchFamily="34" charset="0"/>
            </a:endParaRPr>
          </a:p>
        </p:txBody>
      </p:sp>
    </p:spTree>
    <p:extLst>
      <p:ext uri="{BB962C8B-B14F-4D97-AF65-F5344CB8AC3E}">
        <p14:creationId xmlns:p14="http://schemas.microsoft.com/office/powerpoint/2010/main" val="271466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862856-8A60-49BE-B1A0-293D3ABA52AD}"/>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3. Betrouwbaarheid beoordelen</a:t>
            </a:r>
          </a:p>
        </p:txBody>
      </p:sp>
      <p:sp>
        <p:nvSpPr>
          <p:cNvPr id="3" name="Tijdelijke aanduiding voor inhoud 2">
            <a:extLst>
              <a:ext uri="{FF2B5EF4-FFF2-40B4-BE49-F238E27FC236}">
                <a16:creationId xmlns:a16="http://schemas.microsoft.com/office/drawing/2014/main" id="{2AAE1575-C5E5-4BAA-85DD-329EE79B6C10}"/>
              </a:ext>
            </a:extLst>
          </p:cNvPr>
          <p:cNvSpPr>
            <a:spLocks noGrp="1"/>
          </p:cNvSpPr>
          <p:nvPr>
            <p:ph idx="1"/>
          </p:nvPr>
        </p:nvSpPr>
        <p:spPr>
          <a:xfrm>
            <a:off x="676656" y="2011680"/>
            <a:ext cx="10753725" cy="4621876"/>
          </a:xfrm>
        </p:spPr>
        <p:txBody>
          <a:bodyPr>
            <a:normAutofit lnSpcReduction="10000"/>
          </a:bodyPr>
          <a:lstStyle/>
          <a:p>
            <a:pPr marL="457200" indent="-457200">
              <a:buFont typeface="+mj-lt"/>
              <a:buAutoNum type="arabicPeriod"/>
            </a:pPr>
            <a:r>
              <a:rPr lang="nl-NL" dirty="0">
                <a:latin typeface="Corbel Light" panose="020B0303020204020204" pitchFamily="34" charset="0"/>
              </a:rPr>
              <a:t>Is de auteur van de bron </a:t>
            </a:r>
            <a:r>
              <a:rPr lang="nl-NL" b="1" u="sng" dirty="0">
                <a:solidFill>
                  <a:srgbClr val="C00000"/>
                </a:solidFill>
                <a:latin typeface="Corbel Light" panose="020B0303020204020204" pitchFamily="34" charset="0"/>
              </a:rPr>
              <a:t>ooggetuige</a:t>
            </a:r>
            <a:r>
              <a:rPr lang="nl-NL" dirty="0">
                <a:latin typeface="Corbel Light" panose="020B0303020204020204" pitchFamily="34" charset="0"/>
              </a:rPr>
              <a:t>?</a:t>
            </a:r>
          </a:p>
          <a:p>
            <a:pPr marL="533400" lvl="1" indent="0">
              <a:buNone/>
            </a:pPr>
            <a:r>
              <a:rPr lang="nl-NL" sz="2000" dirty="0">
                <a:latin typeface="Corbel Light" panose="020B0303020204020204" pitchFamily="34" charset="0"/>
              </a:rPr>
              <a:t>Als iemand letterlijk bij de gebeurtenis is geweest, draagt dit bij aan de betrouwbaarheid van de bron</a:t>
            </a:r>
          </a:p>
          <a:p>
            <a:pPr marL="457200" indent="-457200">
              <a:buFont typeface="+mj-lt"/>
              <a:buAutoNum type="arabicPeriod"/>
            </a:pPr>
            <a:r>
              <a:rPr lang="nl-NL" dirty="0">
                <a:latin typeface="Corbel Light" panose="020B0303020204020204" pitchFamily="34" charset="0"/>
              </a:rPr>
              <a:t>Is de bron </a:t>
            </a:r>
            <a:r>
              <a:rPr lang="nl-NL" b="1" u="sng" dirty="0">
                <a:solidFill>
                  <a:srgbClr val="C00000"/>
                </a:solidFill>
                <a:latin typeface="Corbel Light" panose="020B0303020204020204" pitchFamily="34" charset="0"/>
              </a:rPr>
              <a:t>vlak na </a:t>
            </a:r>
            <a:r>
              <a:rPr lang="nl-NL" dirty="0">
                <a:latin typeface="Corbel Light" panose="020B0303020204020204" pitchFamily="34" charset="0"/>
              </a:rPr>
              <a:t>de historische gebeurtenis opgeschreven of pas jaren later?</a:t>
            </a:r>
          </a:p>
          <a:p>
            <a:pPr marL="533400" lvl="1" indent="0">
              <a:buNone/>
            </a:pPr>
            <a:r>
              <a:rPr lang="nl-NL" sz="2000" dirty="0">
                <a:latin typeface="Corbel Light" panose="020B0303020204020204" pitchFamily="34" charset="0"/>
              </a:rPr>
              <a:t>Als iemand pas 50 jaar na de gebeurtenis er iets over schrijft, kan het zijn dat de herinneringen niet helemaal meer kloppen</a:t>
            </a:r>
          </a:p>
          <a:p>
            <a:pPr marL="457200" indent="-457200">
              <a:buFont typeface="+mj-lt"/>
              <a:buAutoNum type="arabicPeriod"/>
            </a:pPr>
            <a:r>
              <a:rPr lang="nl-NL" dirty="0">
                <a:latin typeface="Corbel Light" panose="020B0303020204020204" pitchFamily="34" charset="0"/>
              </a:rPr>
              <a:t>Is de bron een </a:t>
            </a:r>
            <a:r>
              <a:rPr lang="nl-NL" b="1" u="sng" dirty="0">
                <a:solidFill>
                  <a:srgbClr val="C00000"/>
                </a:solidFill>
                <a:latin typeface="Corbel Light" panose="020B0303020204020204" pitchFamily="34" charset="0"/>
              </a:rPr>
              <a:t>privédocument</a:t>
            </a:r>
            <a:r>
              <a:rPr lang="nl-NL" dirty="0">
                <a:latin typeface="Corbel Light" panose="020B0303020204020204" pitchFamily="34" charset="0"/>
              </a:rPr>
              <a:t> of bedoeld voor </a:t>
            </a:r>
            <a:r>
              <a:rPr lang="nl-NL" b="1" u="sng" dirty="0">
                <a:solidFill>
                  <a:srgbClr val="C00000"/>
                </a:solidFill>
                <a:latin typeface="Corbel Light" panose="020B0303020204020204" pitchFamily="34" charset="0"/>
              </a:rPr>
              <a:t>openbare publicatie</a:t>
            </a:r>
            <a:r>
              <a:rPr lang="nl-NL" dirty="0">
                <a:latin typeface="Corbel Light" panose="020B0303020204020204" pitchFamily="34" charset="0"/>
              </a:rPr>
              <a:t>?</a:t>
            </a:r>
          </a:p>
          <a:p>
            <a:pPr marL="533400" lvl="1" indent="0">
              <a:buNone/>
            </a:pPr>
            <a:r>
              <a:rPr lang="nl-NL" sz="2000" dirty="0">
                <a:latin typeface="Corbel Light" panose="020B0303020204020204" pitchFamily="34" charset="0"/>
              </a:rPr>
              <a:t>Bronnen die publiek zijn uitgegeven kunnen minder betrouwbaar zijn: misschien schrijft de auteur wel iets op omdat het moet van de staat door censuur (nazi-Duitsland bijv.) of om iets te rechtvaardigen.</a:t>
            </a:r>
          </a:p>
          <a:p>
            <a:pPr marL="533400" lvl="1" indent="0">
              <a:buNone/>
            </a:pPr>
            <a:r>
              <a:rPr lang="nl-NL" sz="2000" dirty="0">
                <a:latin typeface="Corbel Light" panose="020B0303020204020204" pitchFamily="34" charset="0"/>
              </a:rPr>
              <a:t>Privébronnen (dagboeken, brieven) zijn hierom betrouwbaarder</a:t>
            </a:r>
          </a:p>
          <a:p>
            <a:pPr marL="457200" indent="-457200">
              <a:buFont typeface="+mj-lt"/>
              <a:buAutoNum type="arabicPeriod"/>
            </a:pPr>
            <a:r>
              <a:rPr lang="nl-NL" dirty="0">
                <a:latin typeface="Corbel Light" panose="020B0303020204020204" pitchFamily="34" charset="0"/>
              </a:rPr>
              <a:t>Aan welke kant van het verhaal staat de auteur? </a:t>
            </a:r>
          </a:p>
          <a:p>
            <a:pPr marL="533400" lvl="1" indent="0">
              <a:buNone/>
            </a:pPr>
            <a:r>
              <a:rPr lang="nl-NL" sz="2000" dirty="0">
                <a:latin typeface="Corbel Light" panose="020B0303020204020204" pitchFamily="34" charset="0"/>
              </a:rPr>
              <a:t>Een felle </a:t>
            </a:r>
            <a:r>
              <a:rPr lang="nl-NL" sz="2000" dirty="0" err="1">
                <a:latin typeface="Corbel Light" panose="020B0303020204020204" pitchFamily="34" charset="0"/>
              </a:rPr>
              <a:t>jacobijn</a:t>
            </a:r>
            <a:r>
              <a:rPr lang="nl-NL" sz="2000" dirty="0">
                <a:latin typeface="Corbel Light" panose="020B0303020204020204" pitchFamily="34" charset="0"/>
              </a:rPr>
              <a:t> schetst waarschijnlijk een ander verhaal van de Franse Revolutie dan een conservatieve edelman.</a:t>
            </a:r>
          </a:p>
          <a:p>
            <a:pPr marL="457200" indent="-457200">
              <a:buFont typeface="+mj-lt"/>
              <a:buAutoNum type="arabicPeriod"/>
            </a:pPr>
            <a:endParaRPr lang="nl-NL" dirty="0">
              <a:latin typeface="Corbel Light" panose="020B0303020204020204" pitchFamily="34" charset="0"/>
            </a:endParaRPr>
          </a:p>
          <a:p>
            <a:pPr marL="0" indent="0">
              <a:buNone/>
            </a:pPr>
            <a:endParaRPr lang="nl-NL" dirty="0">
              <a:latin typeface="Corbel Light" panose="020B0303020204020204" pitchFamily="34" charset="0"/>
            </a:endParaRPr>
          </a:p>
        </p:txBody>
      </p:sp>
    </p:spTree>
    <p:extLst>
      <p:ext uri="{BB962C8B-B14F-4D97-AF65-F5344CB8AC3E}">
        <p14:creationId xmlns:p14="http://schemas.microsoft.com/office/powerpoint/2010/main" val="380461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E5051A4-28A5-4EB8-A2A2-C351FC6AD930}"/>
              </a:ext>
            </a:extLst>
          </p:cNvPr>
          <p:cNvSpPr>
            <a:spLocks noGrp="1"/>
          </p:cNvSpPr>
          <p:nvPr>
            <p:ph idx="1"/>
          </p:nvPr>
        </p:nvSpPr>
        <p:spPr>
          <a:xfrm>
            <a:off x="565080" y="1613043"/>
            <a:ext cx="10753725" cy="4931595"/>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b="0" i="0" u="none" strike="noStrike" cap="none" normalizeH="0" baseline="0" dirty="0">
                <a:ln>
                  <a:noFill/>
                </a:ln>
                <a:solidFill>
                  <a:schemeClr val="tx1"/>
                </a:solidFill>
                <a:effectLst/>
                <a:latin typeface="Corbel Light" panose="020B0303020204020204" pitchFamily="34" charset="0"/>
                <a:ea typeface="Times New Roman" panose="02020603050405020304" pitchFamily="18" charset="0"/>
              </a:rPr>
            </a:br>
            <a:endParaRPr kumimoji="0" lang="nl-NL" altLang="nl-NL" b="0" i="0" u="none" strike="noStrike" cap="none" normalizeH="0" baseline="0" dirty="0">
              <a:ln>
                <a:noFill/>
              </a:ln>
              <a:solidFill>
                <a:schemeClr val="tx1"/>
              </a:solidFill>
              <a:effectLst/>
              <a:latin typeface="Corbel Light" panose="020B0303020204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dirty="0">
              <a:solidFill>
                <a:schemeClr val="tx1"/>
              </a:solidFill>
              <a:latin typeface="Corbel Light" panose="020B0303020204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dirty="0">
              <a:solidFill>
                <a:schemeClr val="tx1"/>
              </a:solidFill>
              <a:latin typeface="Corbel Light" panose="020B0303020204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b="0" i="0" u="none" strike="noStrike" cap="none" normalizeH="0" baseline="0" dirty="0">
              <a:ln>
                <a:noFill/>
              </a:ln>
              <a:solidFill>
                <a:schemeClr val="tx1"/>
              </a:solidFill>
              <a:effectLst/>
              <a:latin typeface="Corbel Light" panose="020B0303020204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0"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Lees de bron. </a:t>
            </a:r>
            <a:endParaRPr kumimoji="0" lang="nl-NL" altLang="nl-NL" b="0" i="0" u="none" strike="noStrike" cap="none" normalizeH="0" baseline="0" dirty="0">
              <a:ln>
                <a:noFill/>
              </a:ln>
              <a:solidFill>
                <a:schemeClr val="tx1"/>
              </a:solidFill>
              <a:effectLst/>
              <a:latin typeface="Corbel Light" panose="020B0303020204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b="0"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(3p)  </a:t>
            </a:r>
            <a:r>
              <a:rPr kumimoji="0" lang="nl-NL" altLang="nl-NL" b="1"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Volgens abbé </a:t>
            </a:r>
            <a:r>
              <a:rPr kumimoji="0" lang="nl-NL" altLang="nl-NL" b="1" i="0" u="none" strike="noStrike" cap="none" normalizeH="0" baseline="0" dirty="0" err="1">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Bernier</a:t>
            </a:r>
            <a:r>
              <a:rPr kumimoji="0" lang="nl-NL" altLang="nl-NL" b="1"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 is de handelswijze van de Franse revolutionairen </a:t>
            </a:r>
            <a:r>
              <a:rPr kumimoji="0" lang="nl-NL" altLang="nl-NL" b="1" i="0" u="sng"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niet</a:t>
            </a:r>
            <a:r>
              <a:rPr kumimoji="0" lang="nl-NL" altLang="nl-NL" b="1"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 in  overeenstemming met het sociaal contract. </a:t>
            </a:r>
            <a:endParaRPr kumimoji="0" lang="nl-NL" altLang="nl-NL" b="1" i="0" u="none" strike="noStrike" cap="none" normalizeH="0" baseline="0" dirty="0">
              <a:ln>
                <a:noFill/>
              </a:ln>
              <a:solidFill>
                <a:schemeClr val="tx1"/>
              </a:solidFill>
              <a:effectLst/>
              <a:latin typeface="Corbel Light" panose="020B0303020204020204" pitchFamily="34" charset="0"/>
              <a:ea typeface="Times New Roman" panose="02020603050405020304" pitchFamily="18" charset="0"/>
            </a:endParaRP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nl-NL" altLang="nl-NL" b="0"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Waarom zou abbé </a:t>
            </a:r>
            <a:r>
              <a:rPr kumimoji="0" lang="nl-NL" altLang="nl-NL" b="0" i="0" u="none" strike="noStrike" cap="none" normalizeH="0" baseline="0" dirty="0" err="1">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Bernier</a:t>
            </a:r>
            <a:r>
              <a:rPr kumimoji="0" lang="nl-NL" altLang="nl-NL" b="0"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 het idee van het sociaal contract gebruiken om kritiek te leveren op de revolutionairen? </a:t>
            </a:r>
          </a:p>
          <a:p>
            <a:pPr marL="266700" marR="0" lvl="0" indent="-266700" algn="l" defTabSz="914400" rtl="0" eaLnBrk="0" fontAlgn="base" latinLnBrk="0" hangingPunct="0">
              <a:lnSpc>
                <a:spcPct val="100000"/>
              </a:lnSpc>
              <a:spcBef>
                <a:spcPct val="0"/>
              </a:spcBef>
              <a:spcAft>
                <a:spcPct val="0"/>
              </a:spcAft>
              <a:buClrTx/>
              <a:buSzTx/>
              <a:buFontTx/>
              <a:buChar char="-"/>
              <a:tabLst/>
            </a:pPr>
            <a:r>
              <a:rPr kumimoji="0" lang="nl-NL" altLang="nl-NL" b="0"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Stel, je doet onderzoek naar de opvatting over het sociaal contract van geestelijken tijdens de Franse Revolutie en je komt deze bron tegen. </a:t>
            </a:r>
            <a:br>
              <a:rPr kumimoji="0" lang="nl-NL" altLang="nl-NL" b="0"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br>
            <a:r>
              <a:rPr kumimoji="0" lang="nl-NL" altLang="nl-NL" b="0" i="0" u="none" strike="noStrike" cap="none" normalizeH="0" baseline="0" dirty="0">
                <a:ln>
                  <a:noFill/>
                </a:ln>
                <a:solidFill>
                  <a:srgbClr val="000000"/>
                </a:solidFill>
                <a:effectLst/>
                <a:latin typeface="Corbel Light" panose="020B0303020204020204" pitchFamily="34" charset="0"/>
                <a:ea typeface="Times New Roman" panose="02020603050405020304" pitchFamily="18" charset="0"/>
                <a:cs typeface="Arial" panose="020B0604020202020204" pitchFamily="34" charset="0"/>
              </a:rPr>
              <a:t>Geef een argument voor en tegen de bruikbaarheid van deze bron.</a:t>
            </a:r>
            <a:endParaRPr kumimoji="0" lang="nl-NL" altLang="nl-NL" b="0" i="0" u="none" strike="noStrike" cap="none" normalizeH="0" baseline="0" dirty="0">
              <a:ln>
                <a:noFill/>
              </a:ln>
              <a:solidFill>
                <a:schemeClr val="tx1"/>
              </a:solidFill>
              <a:effectLst/>
              <a:latin typeface="Corbel Light" panose="020B0303020204020204" pitchFamily="34" charset="0"/>
            </a:endParaRPr>
          </a:p>
          <a:p>
            <a:pPr marL="0" indent="0">
              <a:buNone/>
            </a:pPr>
            <a:endParaRPr lang="nl-NL" dirty="0"/>
          </a:p>
        </p:txBody>
      </p:sp>
      <p:sp>
        <p:nvSpPr>
          <p:cNvPr id="4" name="Rectangle 2">
            <a:extLst>
              <a:ext uri="{FF2B5EF4-FFF2-40B4-BE49-F238E27FC236}">
                <a16:creationId xmlns:a16="http://schemas.microsoft.com/office/drawing/2014/main" id="{FD91670D-B7FD-4166-8565-7161C347B0B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Tekstvak 2">
            <a:extLst>
              <a:ext uri="{FF2B5EF4-FFF2-40B4-BE49-F238E27FC236}">
                <a16:creationId xmlns:a16="http://schemas.microsoft.com/office/drawing/2014/main" id="{2598644E-5923-4220-8477-7C77FABBF326}"/>
              </a:ext>
            </a:extLst>
          </p:cNvPr>
          <p:cNvSpPr txBox="1">
            <a:spLocks noChangeArrowheads="1"/>
          </p:cNvSpPr>
          <p:nvPr/>
        </p:nvSpPr>
        <p:spPr bwMode="auto">
          <a:xfrm>
            <a:off x="565080" y="107879"/>
            <a:ext cx="11235172" cy="322094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lang="nl-NL" altLang="nl-NL" sz="1600" dirty="0">
                <a:solidFill>
                  <a:srgbClr val="000000"/>
                </a:solidFill>
                <a:latin typeface="Corbel Light" panose="020B0303020204020204" pitchFamily="34" charset="0"/>
                <a:ea typeface="Times New Roman" panose="02020603050405020304" pitchFamily="18" charset="0"/>
                <a:cs typeface="Arial" panose="020B0604020202020204" pitchFamily="34" charset="0"/>
              </a:rPr>
              <a:t>In 1793 breekt in de </a:t>
            </a:r>
            <a:r>
              <a:rPr lang="nl-NL" altLang="nl-NL" sz="1600" dirty="0" err="1">
                <a:solidFill>
                  <a:srgbClr val="000000"/>
                </a:solidFill>
                <a:latin typeface="Corbel Light" panose="020B0303020204020204" pitchFamily="34" charset="0"/>
                <a:ea typeface="Times New Roman" panose="02020603050405020304" pitchFamily="18" charset="0"/>
                <a:cs typeface="Arial" panose="020B0604020202020204" pitchFamily="34" charset="0"/>
              </a:rPr>
              <a:t>Vendée</a:t>
            </a:r>
            <a:r>
              <a:rPr lang="nl-NL" altLang="nl-NL" sz="1600" dirty="0">
                <a:solidFill>
                  <a:srgbClr val="000000"/>
                </a:solidFill>
                <a:latin typeface="Corbel Light" panose="020B0303020204020204" pitchFamily="34" charset="0"/>
                <a:ea typeface="Times New Roman" panose="02020603050405020304" pitchFamily="18" charset="0"/>
                <a:cs typeface="Arial" panose="020B0604020202020204" pitchFamily="34" charset="0"/>
              </a:rPr>
              <a:t>, een landstreek aan de westkust van Frankrijk, een opstand uit tégen de Franse Revolutie. In een verklaring aan de rest van Frankrijk legt de geestelijke abbé </a:t>
            </a:r>
            <a:r>
              <a:rPr lang="nl-NL" altLang="nl-NL" sz="1600" dirty="0" err="1">
                <a:solidFill>
                  <a:srgbClr val="000000"/>
                </a:solidFill>
                <a:latin typeface="Corbel Light" panose="020B0303020204020204" pitchFamily="34" charset="0"/>
                <a:ea typeface="Times New Roman" panose="02020603050405020304" pitchFamily="18" charset="0"/>
                <a:cs typeface="Arial" panose="020B0604020202020204" pitchFamily="34" charset="0"/>
              </a:rPr>
              <a:t>Bernier</a:t>
            </a:r>
            <a:r>
              <a:rPr lang="nl-NL" altLang="nl-NL" sz="1600" dirty="0">
                <a:solidFill>
                  <a:srgbClr val="000000"/>
                </a:solidFill>
                <a:latin typeface="Corbel Light" panose="020B0303020204020204" pitchFamily="34" charset="0"/>
                <a:ea typeface="Times New Roman" panose="02020603050405020304" pitchFamily="18" charset="0"/>
                <a:cs typeface="Arial" panose="020B0604020202020204" pitchFamily="34" charset="0"/>
              </a:rPr>
              <a:t> uit waarom de bevolking in opstand komt:</a:t>
            </a:r>
            <a:endParaRPr kumimoji="0" lang="nl-NL" altLang="nl-NL"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De hemel heeft zich uitgesproken voor de heiligste en rechtvaardigste zaak. Ons teken is het heilige teken van het kruis van Jezus Christus. Wij kennen de ware wil van Frankrijk, die onze wil is, namelijk voorgoed ons heilige apostolische en rooms-katholieke geloof te herstellen en bewaren. Het is de wil een koning te hebben die naar binnen als vader en naar buiten als beschermer zal optreden.</a:t>
            </a:r>
            <a:endParaRPr kumimoji="0" lang="nl-NL" altLang="nl-NL" sz="16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Patriotten, onze vijanden, jullie beschuldigen ons ervan ons vaderland omver te werpen door middel van een opstand, maar jullie die alle principes van de religieuze en politieke orde ondermijnen, waren de eersten die verklaarden dat opstand de heiligste plicht is. Jullie hebben religie vervangen door atheïsme, wetten door anarchie, de koning die onze vader was door mannen die tirannen zijn. Jullie verwijten ons religieus fanatisme, terwijl jullie zogenaamde vrijheid tot de meest extreme straffen heeft geleid.</a:t>
            </a:r>
            <a:endParaRPr kumimoji="0" lang="nl-NL" altLang="nl-NL" sz="16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91047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5F87D-3267-406E-8A4C-E0C7A34D3A05}"/>
              </a:ext>
            </a:extLst>
          </p:cNvPr>
          <p:cNvSpPr>
            <a:spLocks noGrp="1"/>
          </p:cNvSpPr>
          <p:nvPr>
            <p:ph type="title"/>
          </p:nvPr>
        </p:nvSpPr>
        <p:spPr/>
        <p:txBody>
          <a:bodyPr>
            <a:normAutofit/>
          </a:bodyPr>
          <a:lstStyle/>
          <a:p>
            <a:r>
              <a:rPr lang="nl-NL" sz="4800" b="1" dirty="0">
                <a:effectLst>
                  <a:outerShdw blurRad="38100" dist="38100" dir="2700000" algn="tl">
                    <a:srgbClr val="000000">
                      <a:alpha val="43137"/>
                    </a:srgbClr>
                  </a:outerShdw>
                </a:effectLst>
                <a:latin typeface="Californian FB" panose="0207040306080B030204" pitchFamily="18" charset="0"/>
              </a:rPr>
              <a:t>Betrouwbaarheid en representativiteit </a:t>
            </a:r>
          </a:p>
        </p:txBody>
      </p:sp>
      <p:sp>
        <p:nvSpPr>
          <p:cNvPr id="3" name="Tijdelijke aanduiding voor inhoud 2">
            <a:extLst>
              <a:ext uri="{FF2B5EF4-FFF2-40B4-BE49-F238E27FC236}">
                <a16:creationId xmlns:a16="http://schemas.microsoft.com/office/drawing/2014/main" id="{1E9519CF-8C5F-4438-BE5A-546F5A9F271C}"/>
              </a:ext>
            </a:extLst>
          </p:cNvPr>
          <p:cNvSpPr>
            <a:spLocks noGrp="1"/>
          </p:cNvSpPr>
          <p:nvPr>
            <p:ph idx="1"/>
          </p:nvPr>
        </p:nvSpPr>
        <p:spPr/>
        <p:txBody>
          <a:bodyPr/>
          <a:lstStyle/>
          <a:p>
            <a:pPr marL="457200" indent="-457200">
              <a:buAutoNum type="alphaLcPeriod"/>
            </a:pPr>
            <a:r>
              <a:rPr lang="nl-NL" dirty="0" err="1">
                <a:latin typeface="Corbel Light" panose="020B0303020204020204" pitchFamily="34" charset="0"/>
              </a:rPr>
              <a:t>Bernier</a:t>
            </a:r>
            <a:r>
              <a:rPr lang="nl-NL" dirty="0">
                <a:latin typeface="Corbel Light" panose="020B0303020204020204" pitchFamily="34" charset="0"/>
              </a:rPr>
              <a:t> gebruikt het sociaal contract om te benadrukken dat volgens het sociaal contract het de wil is van het volk is geregeerd te worden door een koning, terwijl de revolutionairen koning Louis XVI terecht hebben gesteld</a:t>
            </a:r>
          </a:p>
          <a:p>
            <a:pPr marL="457200" indent="-457200">
              <a:buAutoNum type="alphaLcPeriod"/>
            </a:pPr>
            <a:r>
              <a:rPr lang="nl-NL" dirty="0">
                <a:latin typeface="Corbel Light" panose="020B0303020204020204" pitchFamily="34" charset="0"/>
              </a:rPr>
              <a:t>Een argument voor de bruikbaarheid van deze bron is dat Abbé </a:t>
            </a:r>
            <a:r>
              <a:rPr lang="nl-NL" dirty="0" err="1">
                <a:latin typeface="Corbel Light" panose="020B0303020204020204" pitchFamily="34" charset="0"/>
              </a:rPr>
              <a:t>Bernier</a:t>
            </a:r>
            <a:r>
              <a:rPr lang="nl-NL" dirty="0">
                <a:latin typeface="Corbel Light" panose="020B0303020204020204" pitchFamily="34" charset="0"/>
              </a:rPr>
              <a:t> een ooggetuige is/Abbé </a:t>
            </a:r>
            <a:r>
              <a:rPr lang="nl-NL" dirty="0" err="1">
                <a:latin typeface="Corbel Light" panose="020B0303020204020204" pitchFamily="34" charset="0"/>
              </a:rPr>
              <a:t>Bernier</a:t>
            </a:r>
            <a:r>
              <a:rPr lang="nl-NL" dirty="0">
                <a:latin typeface="Corbel Light" panose="020B0303020204020204" pitchFamily="34" charset="0"/>
              </a:rPr>
              <a:t> dit tijdens de Franse Revolutie zelf heeft geschreven </a:t>
            </a:r>
            <a:br>
              <a:rPr lang="nl-NL" dirty="0">
                <a:latin typeface="Corbel Light" panose="020B0303020204020204" pitchFamily="34" charset="0"/>
              </a:rPr>
            </a:br>
            <a:br>
              <a:rPr lang="nl-NL" dirty="0">
                <a:latin typeface="Corbel Light" panose="020B0303020204020204" pitchFamily="34" charset="0"/>
              </a:rPr>
            </a:br>
            <a:r>
              <a:rPr lang="nl-NL" b="1" u="sng" dirty="0">
                <a:latin typeface="Corbel Light" panose="020B0303020204020204" pitchFamily="34" charset="0"/>
              </a:rPr>
              <a:t>Oftewel</a:t>
            </a:r>
            <a:r>
              <a:rPr lang="nl-NL" dirty="0">
                <a:latin typeface="Corbel Light" panose="020B0303020204020204" pitchFamily="34" charset="0"/>
              </a:rPr>
              <a:t>, een argument tegen de betrouwbaarheid van deze bron is dat Abbé </a:t>
            </a:r>
            <a:r>
              <a:rPr lang="nl-NL" dirty="0" err="1">
                <a:latin typeface="Corbel Light" panose="020B0303020204020204" pitchFamily="34" charset="0"/>
              </a:rPr>
              <a:t>Bernier</a:t>
            </a:r>
            <a:r>
              <a:rPr lang="nl-NL" dirty="0">
                <a:latin typeface="Corbel Light" panose="020B0303020204020204" pitchFamily="34" charset="0"/>
              </a:rPr>
              <a:t> niet representatief is voor elke geestelijke in Frankrijk/hij een sterk gekleurde mening heeft.</a:t>
            </a:r>
          </a:p>
        </p:txBody>
      </p:sp>
      <p:sp>
        <p:nvSpPr>
          <p:cNvPr id="4" name="Rechthoek 3">
            <a:extLst>
              <a:ext uri="{FF2B5EF4-FFF2-40B4-BE49-F238E27FC236}">
                <a16:creationId xmlns:a16="http://schemas.microsoft.com/office/drawing/2014/main" id="{33CE249D-C507-4830-B728-1FF975650F7C}"/>
              </a:ext>
            </a:extLst>
          </p:cNvPr>
          <p:cNvSpPr/>
          <p:nvPr/>
        </p:nvSpPr>
        <p:spPr>
          <a:xfrm>
            <a:off x="2753359" y="2326640"/>
            <a:ext cx="8696453" cy="396240"/>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EB7DFB62-B96C-48AF-ACC6-A61C88E968E6}"/>
              </a:ext>
            </a:extLst>
          </p:cNvPr>
          <p:cNvSpPr/>
          <p:nvPr/>
        </p:nvSpPr>
        <p:spPr>
          <a:xfrm>
            <a:off x="1188719" y="2661920"/>
            <a:ext cx="6888481" cy="396240"/>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A1B4B3C0-7DBD-4039-8886-6A668D60C9BE}"/>
              </a:ext>
            </a:extLst>
          </p:cNvPr>
          <p:cNvSpPr/>
          <p:nvPr/>
        </p:nvSpPr>
        <p:spPr>
          <a:xfrm>
            <a:off x="9296400" y="244050"/>
            <a:ext cx="2651759" cy="6540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dirty="0"/>
              <a:t>Niet letterlijk uit de bron maar een beschrijving!</a:t>
            </a:r>
          </a:p>
        </p:txBody>
      </p:sp>
      <p:cxnSp>
        <p:nvCxnSpPr>
          <p:cNvPr id="8" name="Rechte verbindingslijn met pijl 7">
            <a:extLst>
              <a:ext uri="{FF2B5EF4-FFF2-40B4-BE49-F238E27FC236}">
                <a16:creationId xmlns:a16="http://schemas.microsoft.com/office/drawing/2014/main" id="{8C05676F-C54E-4232-AC4B-C20549705C51}"/>
              </a:ext>
            </a:extLst>
          </p:cNvPr>
          <p:cNvCxnSpPr>
            <a:endCxn id="6" idx="2"/>
          </p:cNvCxnSpPr>
          <p:nvPr/>
        </p:nvCxnSpPr>
        <p:spPr>
          <a:xfrm flipV="1">
            <a:off x="9926320" y="898101"/>
            <a:ext cx="695960" cy="1428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F18E50D6-FCB2-4032-B614-EB01FD1ED027}"/>
              </a:ext>
            </a:extLst>
          </p:cNvPr>
          <p:cNvSpPr/>
          <p:nvPr/>
        </p:nvSpPr>
        <p:spPr>
          <a:xfrm>
            <a:off x="1732383" y="5449242"/>
            <a:ext cx="2964024" cy="39624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dirty="0"/>
              <a:t>Concluderend signaalwoord</a:t>
            </a:r>
          </a:p>
        </p:txBody>
      </p:sp>
      <p:cxnSp>
        <p:nvCxnSpPr>
          <p:cNvPr id="10" name="Rechte verbindingslijn met pijl 9">
            <a:extLst>
              <a:ext uri="{FF2B5EF4-FFF2-40B4-BE49-F238E27FC236}">
                <a16:creationId xmlns:a16="http://schemas.microsoft.com/office/drawing/2014/main" id="{A7ABE347-63E4-4516-BB40-56A31BADFE8D}"/>
              </a:ext>
            </a:extLst>
          </p:cNvPr>
          <p:cNvCxnSpPr>
            <a:cxnSpLocks/>
            <a:endCxn id="9" idx="0"/>
          </p:cNvCxnSpPr>
          <p:nvPr/>
        </p:nvCxnSpPr>
        <p:spPr>
          <a:xfrm>
            <a:off x="1685925" y="4419600"/>
            <a:ext cx="1528470" cy="102964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2783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130C8B-6E7B-412B-BF4C-B039A023F74F}"/>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4. Verbanden leggen</a:t>
            </a:r>
            <a:endParaRPr lang="en-US" b="1" dirty="0">
              <a:effectLst>
                <a:outerShdw blurRad="38100" dist="38100" dir="2700000" algn="tl">
                  <a:srgbClr val="000000">
                    <a:alpha val="43137"/>
                  </a:srgbClr>
                </a:outerShdw>
              </a:effectLst>
              <a:latin typeface="Californian FB" panose="0207040306080B030204" pitchFamily="18" charset="0"/>
            </a:endParaRPr>
          </a:p>
        </p:txBody>
      </p:sp>
      <p:sp>
        <p:nvSpPr>
          <p:cNvPr id="4" name="Content Placeholder 2">
            <a:extLst>
              <a:ext uri="{FF2B5EF4-FFF2-40B4-BE49-F238E27FC236}">
                <a16:creationId xmlns:a16="http://schemas.microsoft.com/office/drawing/2014/main" id="{D4032109-89F2-44A5-8189-A52283F7E7EA}"/>
              </a:ext>
            </a:extLst>
          </p:cNvPr>
          <p:cNvSpPr>
            <a:spLocks noGrp="1"/>
          </p:cNvSpPr>
          <p:nvPr>
            <p:ph idx="1"/>
          </p:nvPr>
        </p:nvSpPr>
        <p:spPr>
          <a:xfrm>
            <a:off x="657224" y="1890066"/>
            <a:ext cx="10753725" cy="4347104"/>
          </a:xfrm>
        </p:spPr>
        <p:txBody>
          <a:bodyPr>
            <a:noAutofit/>
          </a:bodyPr>
          <a:lstStyle/>
          <a:p>
            <a:pPr marL="0" indent="0">
              <a:buNone/>
            </a:pPr>
            <a:r>
              <a:rPr lang="nl-NL" dirty="0">
                <a:latin typeface="Corbel Light" panose="020B0303020204020204" pitchFamily="34" charset="0"/>
              </a:rPr>
              <a:t>Je kan vragen krijgen over welk verband er bestaat tussen A en B.</a:t>
            </a:r>
            <a:br>
              <a:rPr lang="nl-NL" dirty="0">
                <a:latin typeface="Corbel Light" panose="020B0303020204020204" pitchFamily="34" charset="0"/>
              </a:rPr>
            </a:br>
            <a:br>
              <a:rPr lang="nl-NL" dirty="0">
                <a:latin typeface="Corbel Light" panose="020B0303020204020204" pitchFamily="34" charset="0"/>
              </a:rPr>
            </a:br>
            <a:r>
              <a:rPr lang="nl-NL" dirty="0">
                <a:latin typeface="Corbel Light" panose="020B0303020204020204" pitchFamily="34" charset="0"/>
              </a:rPr>
              <a:t>Dit kan bestaan uit:</a:t>
            </a:r>
          </a:p>
          <a:p>
            <a:pPr marL="263525" indent="-263525">
              <a:buFontTx/>
              <a:buChar char="-"/>
            </a:pPr>
            <a:r>
              <a:rPr lang="nl-NL" dirty="0">
                <a:latin typeface="Corbel Light" panose="020B0303020204020204" pitchFamily="34" charset="0"/>
              </a:rPr>
              <a:t>Kenmerkende aspecten </a:t>
            </a:r>
          </a:p>
          <a:p>
            <a:pPr marL="263525" indent="-263525">
              <a:buFontTx/>
              <a:buChar char="-"/>
            </a:pPr>
            <a:r>
              <a:rPr lang="nl-NL" dirty="0">
                <a:latin typeface="Corbel Light" panose="020B0303020204020204" pitchFamily="34" charset="0"/>
              </a:rPr>
              <a:t>Ontwikkelingen</a:t>
            </a:r>
          </a:p>
          <a:p>
            <a:pPr marL="263525" indent="-263525">
              <a:buFontTx/>
              <a:buChar char="-"/>
            </a:pPr>
            <a:r>
              <a:rPr lang="nl-NL" dirty="0">
                <a:latin typeface="Corbel Light" panose="020B0303020204020204" pitchFamily="34" charset="0"/>
              </a:rPr>
              <a:t>Begrippen</a:t>
            </a:r>
          </a:p>
          <a:p>
            <a:pPr marL="0" indent="0">
              <a:buNone/>
            </a:pPr>
            <a:br>
              <a:rPr lang="nl-NL" dirty="0">
                <a:latin typeface="Corbel Light" panose="020B0303020204020204" pitchFamily="34" charset="0"/>
              </a:rPr>
            </a:br>
            <a:r>
              <a:rPr lang="nl-NL" u="sng" dirty="0">
                <a:latin typeface="Corbel Light" panose="020B0303020204020204" pitchFamily="34" charset="0"/>
              </a:rPr>
              <a:t>Om deze vragen goed te beantwoorden doe je het volgende:</a:t>
            </a:r>
          </a:p>
          <a:p>
            <a:pPr marL="514350" indent="-514350">
              <a:buAutoNum type="arabicPeriod"/>
            </a:pPr>
            <a:r>
              <a:rPr lang="nl-NL" dirty="0">
                <a:latin typeface="Corbel Light" panose="020B0303020204020204" pitchFamily="34" charset="0"/>
              </a:rPr>
              <a:t>Je geeft een korte beschrijving van A. </a:t>
            </a:r>
          </a:p>
          <a:p>
            <a:pPr marL="514350" indent="-514350">
              <a:buAutoNum type="arabicPeriod"/>
            </a:pPr>
            <a:r>
              <a:rPr lang="nl-NL" dirty="0">
                <a:latin typeface="Corbel Light" panose="020B0303020204020204" pitchFamily="34" charset="0"/>
              </a:rPr>
              <a:t>Je geeft een korte beschrijving van B. </a:t>
            </a:r>
          </a:p>
          <a:p>
            <a:pPr marL="514350" indent="-514350">
              <a:buAutoNum type="arabicPeriod"/>
            </a:pPr>
            <a:r>
              <a:rPr lang="nl-NL" dirty="0">
                <a:latin typeface="Corbel Light" panose="020B0303020204020204" pitchFamily="34" charset="0"/>
              </a:rPr>
              <a:t>Je legt in een concluderende zin uit wat het verband is. </a:t>
            </a:r>
          </a:p>
        </p:txBody>
      </p:sp>
    </p:spTree>
    <p:extLst>
      <p:ext uri="{BB962C8B-B14F-4D97-AF65-F5344CB8AC3E}">
        <p14:creationId xmlns:p14="http://schemas.microsoft.com/office/powerpoint/2010/main" val="250156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31DE7-07B5-41B8-B96A-7C78FED4B0EA}"/>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Soorten verbanden </a:t>
            </a:r>
          </a:p>
        </p:txBody>
      </p:sp>
      <p:sp>
        <p:nvSpPr>
          <p:cNvPr id="3" name="Tijdelijke aanduiding voor inhoud 2">
            <a:extLst>
              <a:ext uri="{FF2B5EF4-FFF2-40B4-BE49-F238E27FC236}">
                <a16:creationId xmlns:a16="http://schemas.microsoft.com/office/drawing/2014/main" id="{4962FBC7-6BE4-43FC-9F10-D717ACE94843}"/>
              </a:ext>
            </a:extLst>
          </p:cNvPr>
          <p:cNvSpPr>
            <a:spLocks noGrp="1"/>
          </p:cNvSpPr>
          <p:nvPr>
            <p:ph idx="1"/>
          </p:nvPr>
        </p:nvSpPr>
        <p:spPr>
          <a:xfrm>
            <a:off x="676656" y="2011680"/>
            <a:ext cx="10753725" cy="4417112"/>
          </a:xfrm>
        </p:spPr>
        <p:txBody>
          <a:bodyPr>
            <a:normAutofit/>
          </a:bodyPr>
          <a:lstStyle/>
          <a:p>
            <a:pPr marL="93663" indent="0">
              <a:buNone/>
            </a:pPr>
            <a:r>
              <a:rPr lang="nl-NL" b="1" dirty="0">
                <a:latin typeface="Corbel Light" panose="020B0303020204020204" pitchFamily="34" charset="0"/>
              </a:rPr>
              <a:t>Causaal/Oorzaak </a:t>
            </a:r>
            <a:r>
              <a:rPr lang="nl-NL" b="1" dirty="0">
                <a:latin typeface="Corbel Light" panose="020B0303020204020204" pitchFamily="34" charset="0"/>
                <a:sym typeface="Wingdings" panose="05000000000000000000" pitchFamily="2" charset="2"/>
              </a:rPr>
              <a:t> gevolg</a:t>
            </a:r>
          </a:p>
          <a:p>
            <a:pPr marL="610045" lvl="1" indent="-260350">
              <a:buFont typeface="Corbel Light" panose="020B0303020204020204" pitchFamily="34" charset="0"/>
              <a:buChar char="‐"/>
            </a:pPr>
            <a:r>
              <a:rPr lang="nl-NL" sz="2000" i="1" dirty="0">
                <a:latin typeface="Corbel Light" panose="020B0303020204020204" pitchFamily="34" charset="0"/>
                <a:sym typeface="Wingdings" panose="05000000000000000000" pitchFamily="2" charset="2"/>
              </a:rPr>
              <a:t>Onder andere door de opkomst van verlichte ideeën, zetten mensen in de Franse Revolutie aan tot het verkrijgen van burgerrechten</a:t>
            </a:r>
            <a:endParaRPr lang="nl-NL" sz="2000" i="1" dirty="0">
              <a:latin typeface="Corbel Light" panose="020B0303020204020204" pitchFamily="34" charset="0"/>
            </a:endParaRPr>
          </a:p>
          <a:p>
            <a:pPr marL="93663" indent="0">
              <a:buNone/>
            </a:pPr>
            <a:r>
              <a:rPr lang="nl-NL" b="1" dirty="0">
                <a:latin typeface="Corbel Light" panose="020B0303020204020204" pitchFamily="34" charset="0"/>
              </a:rPr>
              <a:t>Tijd</a:t>
            </a:r>
          </a:p>
          <a:p>
            <a:pPr marL="610045" lvl="1" indent="-260350">
              <a:buFont typeface="Corbel Light" panose="020B0303020204020204" pitchFamily="34" charset="0"/>
              <a:buChar char="‐"/>
            </a:pPr>
            <a:r>
              <a:rPr lang="nl-NL" sz="2000" i="1" dirty="0">
                <a:latin typeface="Corbel Light" panose="020B0303020204020204" pitchFamily="34" charset="0"/>
              </a:rPr>
              <a:t>De opkomst van het empirisme en rationalisme tijdens wetenschappelijke revolutie heeft de basis gelegd voor verlichte ideeën</a:t>
            </a:r>
          </a:p>
          <a:p>
            <a:pPr marL="93663" indent="0">
              <a:buNone/>
            </a:pPr>
            <a:r>
              <a:rPr lang="nl-NL" b="1" dirty="0">
                <a:latin typeface="Corbel Light" panose="020B0303020204020204" pitchFamily="34" charset="0"/>
              </a:rPr>
              <a:t>Tegenstelling </a:t>
            </a:r>
          </a:p>
          <a:p>
            <a:pPr marL="610045" lvl="1" indent="-260350">
              <a:buFont typeface="Corbel Light" panose="020B0303020204020204" pitchFamily="34" charset="0"/>
              <a:buChar char="‐"/>
            </a:pPr>
            <a:r>
              <a:rPr lang="nl-NL" sz="2000" i="1" dirty="0">
                <a:latin typeface="Corbel Light" panose="020B0303020204020204" pitchFamily="34" charset="0"/>
              </a:rPr>
              <a:t>Ondanks de Verlichting, bleven veel koningen nog steeds als absolute vorst regeren</a:t>
            </a:r>
          </a:p>
          <a:p>
            <a:pPr marL="93663" indent="0">
              <a:buNone/>
            </a:pPr>
            <a:r>
              <a:rPr lang="nl-NL" b="1" dirty="0">
                <a:latin typeface="Corbel Light" panose="020B0303020204020204" pitchFamily="34" charset="0"/>
              </a:rPr>
              <a:t>Doel-middel</a:t>
            </a:r>
          </a:p>
          <a:p>
            <a:pPr marL="610045" lvl="1" indent="-260350">
              <a:buFont typeface="Corbel Light" panose="020B0303020204020204" pitchFamily="34" charset="0"/>
              <a:buChar char="‐"/>
            </a:pPr>
            <a:r>
              <a:rPr lang="nl-NL" sz="2000" i="1" dirty="0">
                <a:latin typeface="Corbel Light" panose="020B0303020204020204" pitchFamily="34" charset="0"/>
              </a:rPr>
              <a:t>Sommige vorsten werden absoluut verlicht vorst, zodat ze hun absolute macht konden blijven verantwoorden tegenover het volk.</a:t>
            </a:r>
          </a:p>
          <a:p>
            <a:pPr marL="93663" indent="0">
              <a:buNone/>
            </a:pPr>
            <a:endParaRPr lang="nl-NL" dirty="0">
              <a:latin typeface="Corbel Light" panose="020B0303020204020204" pitchFamily="34" charset="0"/>
            </a:endParaRPr>
          </a:p>
        </p:txBody>
      </p:sp>
    </p:spTree>
    <p:extLst>
      <p:ext uri="{BB962C8B-B14F-4D97-AF65-F5344CB8AC3E}">
        <p14:creationId xmlns:p14="http://schemas.microsoft.com/office/powerpoint/2010/main" val="409451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F88AF-3696-47A2-B463-D23CD084A26C}"/>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Verbanden leggen </a:t>
            </a:r>
          </a:p>
        </p:txBody>
      </p:sp>
      <p:sp>
        <p:nvSpPr>
          <p:cNvPr id="3" name="Tijdelijke aanduiding voor inhoud 2">
            <a:extLst>
              <a:ext uri="{FF2B5EF4-FFF2-40B4-BE49-F238E27FC236}">
                <a16:creationId xmlns:a16="http://schemas.microsoft.com/office/drawing/2014/main" id="{2691EB24-9C45-4CDB-AD56-DE6EC23FAA40}"/>
              </a:ext>
            </a:extLst>
          </p:cNvPr>
          <p:cNvSpPr>
            <a:spLocks noGrp="1"/>
          </p:cNvSpPr>
          <p:nvPr>
            <p:ph idx="1"/>
          </p:nvPr>
        </p:nvSpPr>
        <p:spPr>
          <a:xfrm>
            <a:off x="676656" y="2011680"/>
            <a:ext cx="10753725" cy="4460240"/>
          </a:xfrm>
        </p:spPr>
        <p:txBody>
          <a:bodyPr>
            <a:normAutofit fontScale="92500" lnSpcReduction="20000"/>
          </a:bodyPr>
          <a:lstStyle/>
          <a:p>
            <a:pPr marL="0" indent="0">
              <a:lnSpc>
                <a:spcPct val="120000"/>
              </a:lnSpc>
              <a:buNone/>
            </a:pPr>
            <a:r>
              <a:rPr lang="nl-NL" b="1" dirty="0">
                <a:latin typeface="Corbel Light" panose="020B0303020204020204" pitchFamily="34" charset="0"/>
              </a:rPr>
              <a:t>Op 14 juli 1789 bestormde de Parijse bevolking de Bastille, een beruchte gevangenis. Hiermee begon de democratische revolutie in Frankrijk. In augustus 1789 nam de Nationale Vergadering het besluit om als eerste de wetten te hervormen die te maken hadden met de feodale privileges: het feodale stelsel werd afgeschaft.</a:t>
            </a:r>
          </a:p>
          <a:p>
            <a:pPr marL="0" indent="0">
              <a:lnSpc>
                <a:spcPct val="120000"/>
              </a:lnSpc>
              <a:buNone/>
            </a:pPr>
            <a:r>
              <a:rPr lang="nl-NL" b="1" dirty="0">
                <a:latin typeface="Corbel Light" panose="020B0303020204020204" pitchFamily="34" charset="0"/>
              </a:rPr>
              <a:t>(2p)  Welk verband bestaat er tussen het afschaffen van feodale privileges en het nieuwe gedachtegoed van de Verlichting?</a:t>
            </a:r>
          </a:p>
          <a:p>
            <a:pPr marL="0" indent="0">
              <a:lnSpc>
                <a:spcPct val="120000"/>
              </a:lnSpc>
              <a:buNone/>
            </a:pPr>
            <a:r>
              <a:rPr lang="nl-NL" b="1" u="sng" dirty="0">
                <a:latin typeface="Corbel Light" panose="020B0303020204020204" pitchFamily="34" charset="0"/>
              </a:rPr>
              <a:t>Feodale privileges </a:t>
            </a:r>
            <a:r>
              <a:rPr lang="nl-NL" dirty="0">
                <a:latin typeface="Corbel Light" panose="020B0303020204020204" pitchFamily="34" charset="0"/>
              </a:rPr>
              <a:t>betekenden dat er speciale privileges bestonden voor de adel en in het nieuwe gedachtegoed van de Verlichting staat gelijkheid/afschaffing van de Standenmaatschappij centraal.</a:t>
            </a:r>
          </a:p>
          <a:p>
            <a:pPr marL="0" indent="0">
              <a:lnSpc>
                <a:spcPct val="120000"/>
              </a:lnSpc>
              <a:buNone/>
            </a:pPr>
            <a:r>
              <a:rPr lang="nl-NL" dirty="0">
                <a:latin typeface="Corbel Light" panose="020B0303020204020204" pitchFamily="34" charset="0"/>
              </a:rPr>
              <a:t>Het verband tussen feodale privileges en het nieuwe gedachtegoed van de Verlichting is </a:t>
            </a:r>
            <a:r>
              <a:rPr lang="nl-NL" b="1" u="sng" dirty="0">
                <a:latin typeface="Corbel Light" panose="020B0303020204020204" pitchFamily="34" charset="0"/>
              </a:rPr>
              <a:t>dus</a:t>
            </a:r>
            <a:r>
              <a:rPr lang="nl-NL" dirty="0">
                <a:latin typeface="Corbel Light" panose="020B0303020204020204" pitchFamily="34" charset="0"/>
              </a:rPr>
              <a:t> het gelijkheidsidee. </a:t>
            </a:r>
          </a:p>
          <a:p>
            <a:pPr marL="0" indent="0">
              <a:buNone/>
            </a:pPr>
            <a:endParaRPr lang="nl-NL" dirty="0"/>
          </a:p>
        </p:txBody>
      </p:sp>
      <p:sp>
        <p:nvSpPr>
          <p:cNvPr id="4" name="Rechthoek 3">
            <a:extLst>
              <a:ext uri="{FF2B5EF4-FFF2-40B4-BE49-F238E27FC236}">
                <a16:creationId xmlns:a16="http://schemas.microsoft.com/office/drawing/2014/main" id="{5B2A6D62-4A84-4D41-99E7-832854E03FD3}"/>
              </a:ext>
            </a:extLst>
          </p:cNvPr>
          <p:cNvSpPr/>
          <p:nvPr/>
        </p:nvSpPr>
        <p:spPr>
          <a:xfrm>
            <a:off x="761619" y="4446853"/>
            <a:ext cx="8820920" cy="253417"/>
          </a:xfrm>
          <a:prstGeom prst="rect">
            <a:avLst/>
          </a:prstGeom>
          <a:solidFill>
            <a:srgbClr val="0070C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1A2A82E6-E7FC-4AD1-9F55-B549A58E4D70}"/>
              </a:ext>
            </a:extLst>
          </p:cNvPr>
          <p:cNvSpPr/>
          <p:nvPr/>
        </p:nvSpPr>
        <p:spPr>
          <a:xfrm>
            <a:off x="7531736" y="233265"/>
            <a:ext cx="4003040" cy="118913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b="1" dirty="0"/>
              <a:t>Gebruik van historische begrippen! </a:t>
            </a:r>
          </a:p>
          <a:p>
            <a:pPr algn="ctr"/>
            <a:r>
              <a:rPr lang="nl-NL" dirty="0"/>
              <a:t>Je geschiedenisdocent weet dit natuurlijk wel, maar je schrijft voor iemand die </a:t>
            </a:r>
            <a:r>
              <a:rPr lang="nl-NL" b="1" dirty="0"/>
              <a:t>niets </a:t>
            </a:r>
            <a:r>
              <a:rPr lang="nl-NL" dirty="0"/>
              <a:t>van geschiedenis weet! </a:t>
            </a:r>
          </a:p>
        </p:txBody>
      </p:sp>
      <p:cxnSp>
        <p:nvCxnSpPr>
          <p:cNvPr id="7" name="Rechte verbindingslijn met pijl 6">
            <a:extLst>
              <a:ext uri="{FF2B5EF4-FFF2-40B4-BE49-F238E27FC236}">
                <a16:creationId xmlns:a16="http://schemas.microsoft.com/office/drawing/2014/main" id="{EF070FD1-7987-486D-8616-4D73A16F2495}"/>
              </a:ext>
            </a:extLst>
          </p:cNvPr>
          <p:cNvCxnSpPr>
            <a:cxnSpLocks/>
            <a:stCxn id="4" idx="0"/>
            <a:endCxn id="5" idx="2"/>
          </p:cNvCxnSpPr>
          <p:nvPr/>
        </p:nvCxnSpPr>
        <p:spPr>
          <a:xfrm flipV="1">
            <a:off x="5172079" y="1422400"/>
            <a:ext cx="4361177" cy="3024453"/>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8" name="Rechthoek 7">
            <a:extLst>
              <a:ext uri="{FF2B5EF4-FFF2-40B4-BE49-F238E27FC236}">
                <a16:creationId xmlns:a16="http://schemas.microsoft.com/office/drawing/2014/main" id="{FE17B751-AF3C-4BC7-83B2-7489F2A594F5}"/>
              </a:ext>
            </a:extLst>
          </p:cNvPr>
          <p:cNvSpPr/>
          <p:nvPr/>
        </p:nvSpPr>
        <p:spPr>
          <a:xfrm>
            <a:off x="8845421" y="6273800"/>
            <a:ext cx="2964024" cy="39624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nl-NL" dirty="0"/>
              <a:t>Concluderend signaalwoord</a:t>
            </a:r>
          </a:p>
        </p:txBody>
      </p:sp>
      <p:cxnSp>
        <p:nvCxnSpPr>
          <p:cNvPr id="9" name="Rechte verbindingslijn met pijl 8">
            <a:extLst>
              <a:ext uri="{FF2B5EF4-FFF2-40B4-BE49-F238E27FC236}">
                <a16:creationId xmlns:a16="http://schemas.microsoft.com/office/drawing/2014/main" id="{4B645D19-A079-4A28-A64D-F8C48E0490C0}"/>
              </a:ext>
            </a:extLst>
          </p:cNvPr>
          <p:cNvCxnSpPr>
            <a:cxnSpLocks/>
            <a:endCxn id="8" idx="0"/>
          </p:cNvCxnSpPr>
          <p:nvPr/>
        </p:nvCxnSpPr>
        <p:spPr>
          <a:xfrm flipH="1">
            <a:off x="10327433" y="5924939"/>
            <a:ext cx="337457" cy="34886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6" name="Tekstvak 5">
            <a:extLst>
              <a:ext uri="{FF2B5EF4-FFF2-40B4-BE49-F238E27FC236}">
                <a16:creationId xmlns:a16="http://schemas.microsoft.com/office/drawing/2014/main" id="{AD595CC1-D930-490A-8103-303BFB51E078}"/>
              </a:ext>
            </a:extLst>
          </p:cNvPr>
          <p:cNvSpPr txBox="1"/>
          <p:nvPr/>
        </p:nvSpPr>
        <p:spPr>
          <a:xfrm>
            <a:off x="6135047" y="4100105"/>
            <a:ext cx="5644231" cy="1200329"/>
          </a:xfrm>
          <a:prstGeom prst="rect">
            <a:avLst/>
          </a:prstGeom>
          <a:ln w="28575" cmpd="tri"/>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sz="2400" dirty="0">
                <a:latin typeface="Corbel Light" panose="020B0303020204020204" pitchFamily="34" charset="0"/>
              </a:rPr>
              <a:t>Wissel je antwoord uit met je buurman of buurvrouw en kijk voor we het klassikaal gaan bespreken zijn/haar antwoord na.</a:t>
            </a:r>
          </a:p>
        </p:txBody>
      </p:sp>
    </p:spTree>
    <p:extLst>
      <p:ext uri="{BB962C8B-B14F-4D97-AF65-F5344CB8AC3E}">
        <p14:creationId xmlns:p14="http://schemas.microsoft.com/office/powerpoint/2010/main" val="6559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08949-F219-44B0-B14F-EB7CC0E69BD2}"/>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5. Spotprenten</a:t>
            </a:r>
            <a:r>
              <a:rPr lang="nl-NL" dirty="0"/>
              <a:t> </a:t>
            </a:r>
            <a:endParaRPr lang="en-US" dirty="0"/>
          </a:p>
        </p:txBody>
      </p:sp>
      <p:sp>
        <p:nvSpPr>
          <p:cNvPr id="3" name="Tijdelijke aanduiding voor inhoud 2">
            <a:extLst>
              <a:ext uri="{FF2B5EF4-FFF2-40B4-BE49-F238E27FC236}">
                <a16:creationId xmlns:a16="http://schemas.microsoft.com/office/drawing/2014/main" id="{898C5D81-5258-4B3E-B477-5912EE512CEE}"/>
              </a:ext>
            </a:extLst>
          </p:cNvPr>
          <p:cNvSpPr>
            <a:spLocks noGrp="1"/>
          </p:cNvSpPr>
          <p:nvPr>
            <p:ph idx="1"/>
          </p:nvPr>
        </p:nvSpPr>
        <p:spPr>
          <a:xfrm>
            <a:off x="676656" y="2011680"/>
            <a:ext cx="2997569" cy="3766185"/>
          </a:xfrm>
        </p:spPr>
        <p:txBody>
          <a:bodyPr/>
          <a:lstStyle/>
          <a:p>
            <a:pPr marL="0" indent="0">
              <a:buNone/>
            </a:pPr>
            <a:r>
              <a:rPr lang="en-US" b="1" dirty="0" err="1">
                <a:latin typeface="Corbel Light" panose="020B0303020204020204" pitchFamily="34" charset="0"/>
              </a:rPr>
              <a:t>Waar</a:t>
            </a:r>
            <a:r>
              <a:rPr lang="en-US" b="1" dirty="0">
                <a:latin typeface="Corbel Light" panose="020B0303020204020204" pitchFamily="34" charset="0"/>
              </a:rPr>
              <a:t> let je op?</a:t>
            </a:r>
          </a:p>
          <a:p>
            <a:pPr>
              <a:buFontTx/>
              <a:buChar char="-"/>
            </a:pPr>
            <a:r>
              <a:rPr lang="en-US" dirty="0">
                <a:latin typeface="Corbel Light" panose="020B0303020204020204" pitchFamily="34" charset="0"/>
              </a:rPr>
              <a:t> </a:t>
            </a:r>
            <a:r>
              <a:rPr lang="en-US" dirty="0" err="1">
                <a:latin typeface="Corbel Light" panose="020B0303020204020204" pitchFamily="34" charset="0"/>
              </a:rPr>
              <a:t>Symboliek</a:t>
            </a:r>
            <a:endParaRPr lang="en-US" dirty="0">
              <a:latin typeface="Corbel Light" panose="020B0303020204020204" pitchFamily="34" charset="0"/>
            </a:endParaRPr>
          </a:p>
          <a:p>
            <a:pPr>
              <a:buFontTx/>
              <a:buChar char="-"/>
            </a:pPr>
            <a:r>
              <a:rPr lang="en-US" dirty="0">
                <a:latin typeface="Corbel Light" panose="020B0303020204020204" pitchFamily="34" charset="0"/>
              </a:rPr>
              <a:t> </a:t>
            </a:r>
            <a:r>
              <a:rPr lang="en-US" dirty="0" err="1">
                <a:latin typeface="Corbel Light" panose="020B0303020204020204" pitchFamily="34" charset="0"/>
              </a:rPr>
              <a:t>Jaartallen</a:t>
            </a:r>
            <a:r>
              <a:rPr lang="en-US" dirty="0">
                <a:latin typeface="Corbel Light" panose="020B0303020204020204" pitchFamily="34" charset="0"/>
              </a:rPr>
              <a:t> </a:t>
            </a:r>
          </a:p>
          <a:p>
            <a:pPr>
              <a:buFontTx/>
              <a:buChar char="-"/>
            </a:pPr>
            <a:r>
              <a:rPr lang="en-US" i="1" dirty="0">
                <a:latin typeface="Corbel Light" panose="020B0303020204020204" pitchFamily="34" charset="0"/>
              </a:rPr>
              <a:t> Wie</a:t>
            </a:r>
            <a:r>
              <a:rPr lang="en-US" dirty="0">
                <a:latin typeface="Corbel Light" panose="020B0303020204020204" pitchFamily="34" charset="0"/>
              </a:rPr>
              <a:t> </a:t>
            </a:r>
            <a:r>
              <a:rPr lang="en-US" dirty="0" err="1">
                <a:latin typeface="Corbel Light" panose="020B0303020204020204" pitchFamily="34" charset="0"/>
              </a:rPr>
              <a:t>zie</a:t>
            </a:r>
            <a:r>
              <a:rPr lang="en-US" dirty="0">
                <a:latin typeface="Corbel Light" panose="020B0303020204020204" pitchFamily="34" charset="0"/>
              </a:rPr>
              <a:t> je?</a:t>
            </a:r>
          </a:p>
        </p:txBody>
      </p:sp>
      <p:pic>
        <p:nvPicPr>
          <p:cNvPr id="7" name="Afbeelding 6" descr="Afbeelding met gebouw, foto, buiten, hond&#10;&#10;Automatisch gegenereerde beschrijving">
            <a:extLst>
              <a:ext uri="{FF2B5EF4-FFF2-40B4-BE49-F238E27FC236}">
                <a16:creationId xmlns:a16="http://schemas.microsoft.com/office/drawing/2014/main" id="{894D8920-BED1-4C35-8B6F-2E9C0146D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115" y="2011680"/>
            <a:ext cx="6526473" cy="4609322"/>
          </a:xfrm>
          <a:prstGeom prst="rect">
            <a:avLst/>
          </a:prstGeom>
          <a:ln>
            <a:solidFill>
              <a:schemeClr val="tx2"/>
            </a:solidFill>
          </a:ln>
        </p:spPr>
      </p:pic>
      <p:sp>
        <p:nvSpPr>
          <p:cNvPr id="8" name="Ovaal 7">
            <a:extLst>
              <a:ext uri="{FF2B5EF4-FFF2-40B4-BE49-F238E27FC236}">
                <a16:creationId xmlns:a16="http://schemas.microsoft.com/office/drawing/2014/main" id="{FBF97C14-719A-4638-8BAA-AA182324C186}"/>
              </a:ext>
            </a:extLst>
          </p:cNvPr>
          <p:cNvSpPr/>
          <p:nvPr/>
        </p:nvSpPr>
        <p:spPr>
          <a:xfrm>
            <a:off x="6586550" y="2049249"/>
            <a:ext cx="1343609" cy="12596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9" name="Ovaal 8">
            <a:extLst>
              <a:ext uri="{FF2B5EF4-FFF2-40B4-BE49-F238E27FC236}">
                <a16:creationId xmlns:a16="http://schemas.microsoft.com/office/drawing/2014/main" id="{4E89A96B-22C1-4F11-9F71-DEEAF183E655}"/>
              </a:ext>
            </a:extLst>
          </p:cNvPr>
          <p:cNvSpPr/>
          <p:nvPr/>
        </p:nvSpPr>
        <p:spPr>
          <a:xfrm>
            <a:off x="6871718" y="2332090"/>
            <a:ext cx="386636" cy="40121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0" name="Ovaal 9">
            <a:extLst>
              <a:ext uri="{FF2B5EF4-FFF2-40B4-BE49-F238E27FC236}">
                <a16:creationId xmlns:a16="http://schemas.microsoft.com/office/drawing/2014/main" id="{18D2E5BD-3560-477A-BD98-709FC225272A}"/>
              </a:ext>
            </a:extLst>
          </p:cNvPr>
          <p:cNvSpPr/>
          <p:nvPr/>
        </p:nvSpPr>
        <p:spPr>
          <a:xfrm>
            <a:off x="8344778" y="2062558"/>
            <a:ext cx="3724953" cy="2326808"/>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1" name="Rechthoek 10">
            <a:extLst>
              <a:ext uri="{FF2B5EF4-FFF2-40B4-BE49-F238E27FC236}">
                <a16:creationId xmlns:a16="http://schemas.microsoft.com/office/drawing/2014/main" id="{F52168A6-B4EC-40B1-AB17-FAD402EBA70D}"/>
              </a:ext>
            </a:extLst>
          </p:cNvPr>
          <p:cNvSpPr/>
          <p:nvPr/>
        </p:nvSpPr>
        <p:spPr>
          <a:xfrm>
            <a:off x="5440545" y="1619540"/>
            <a:ext cx="6537043" cy="38255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Light" panose="020F0302020204030204"/>
                <a:ea typeface="+mn-ea"/>
                <a:cs typeface="+mn-cs"/>
              </a:rPr>
              <a:t>Spotprent uit 1789 getiteld </a:t>
            </a:r>
            <a:r>
              <a:rPr kumimoji="0" lang="nl-NL" sz="1800" b="0" i="1" u="none" strike="noStrike" kern="1200" cap="none" spc="0" normalizeH="0" baseline="0" noProof="0" dirty="0">
                <a:ln>
                  <a:noFill/>
                </a:ln>
                <a:solidFill>
                  <a:srgbClr val="000000"/>
                </a:solidFill>
                <a:effectLst/>
                <a:uLnTx/>
                <a:uFillTx/>
                <a:latin typeface="Calibri Light" panose="020F0302020204030204"/>
                <a:ea typeface="+mn-ea"/>
                <a:cs typeface="+mn-cs"/>
              </a:rPr>
              <a:t>Vaarwel Bastille</a:t>
            </a:r>
            <a:endParaRPr kumimoji="0" lang="nl-NL" sz="1800" b="0" i="0" u="none" strike="noStrike" kern="1200" cap="none" spc="0" normalizeH="0" baseline="0" noProof="0" dirty="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850575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C739B-048D-44E9-A715-3F540E995102}"/>
              </a:ext>
            </a:extLst>
          </p:cNvPr>
          <p:cNvSpPr>
            <a:spLocks noGrp="1"/>
          </p:cNvSpPr>
          <p:nvPr>
            <p:ph type="title"/>
          </p:nvPr>
        </p:nvSpPr>
        <p:spPr/>
        <p:txBody>
          <a:bodyPr/>
          <a:lstStyle/>
          <a:p>
            <a:r>
              <a:rPr lang="nl-NL" b="1">
                <a:effectLst>
                  <a:outerShdw blurRad="38100" dist="38100" dir="2700000" algn="tl">
                    <a:srgbClr val="000000">
                      <a:alpha val="43137"/>
                    </a:srgbClr>
                  </a:outerShdw>
                </a:effectLst>
                <a:latin typeface="Californian FB" panose="0207040306080B030204" pitchFamily="18" charset="0"/>
              </a:rPr>
              <a:t>Symboliek in de Franse Revolutie</a:t>
            </a:r>
            <a:endParaRPr lang="nl-NL" b="1" dirty="0">
              <a:effectLst>
                <a:outerShdw blurRad="38100" dist="38100" dir="2700000" algn="tl">
                  <a:srgbClr val="000000">
                    <a:alpha val="43137"/>
                  </a:srgbClr>
                </a:outerShdw>
              </a:effectLst>
              <a:latin typeface="Californian FB" panose="0207040306080B030204" pitchFamily="18" charset="0"/>
            </a:endParaRPr>
          </a:p>
        </p:txBody>
      </p:sp>
      <p:sp>
        <p:nvSpPr>
          <p:cNvPr id="3" name="Tijdelijke aanduiding voor inhoud 2">
            <a:extLst>
              <a:ext uri="{FF2B5EF4-FFF2-40B4-BE49-F238E27FC236}">
                <a16:creationId xmlns:a16="http://schemas.microsoft.com/office/drawing/2014/main" id="{B091DCB5-07FB-486E-818C-94F4E1CBA105}"/>
              </a:ext>
            </a:extLst>
          </p:cNvPr>
          <p:cNvSpPr>
            <a:spLocks noGrp="1"/>
          </p:cNvSpPr>
          <p:nvPr>
            <p:ph idx="1"/>
          </p:nvPr>
        </p:nvSpPr>
        <p:spPr/>
        <p:txBody>
          <a:bodyPr/>
          <a:lstStyle/>
          <a:p>
            <a:pPr>
              <a:buFontTx/>
              <a:buChar char="-"/>
            </a:pPr>
            <a:r>
              <a:rPr lang="nl-NL" dirty="0">
                <a:latin typeface="Corbel Light" panose="020B0303020204020204" pitchFamily="34" charset="0"/>
              </a:rPr>
              <a:t> Frygische muts</a:t>
            </a:r>
          </a:p>
          <a:p>
            <a:pPr>
              <a:buFontTx/>
              <a:buChar char="-"/>
            </a:pPr>
            <a:r>
              <a:rPr lang="nl-NL" dirty="0">
                <a:latin typeface="Corbel Light" panose="020B0303020204020204" pitchFamily="34" charset="0"/>
              </a:rPr>
              <a:t> Tricolore</a:t>
            </a:r>
          </a:p>
          <a:p>
            <a:pPr>
              <a:buFontTx/>
              <a:buChar char="-"/>
            </a:pPr>
            <a:r>
              <a:rPr lang="nl-NL" dirty="0">
                <a:latin typeface="Corbel Light" panose="020B0303020204020204" pitchFamily="34" charset="0"/>
              </a:rPr>
              <a:t> Marianne</a:t>
            </a:r>
          </a:p>
          <a:p>
            <a:pPr>
              <a:buFontTx/>
              <a:buChar char="-"/>
            </a:pPr>
            <a:r>
              <a:rPr lang="nl-NL" dirty="0">
                <a:latin typeface="Corbel Light" panose="020B0303020204020204" pitchFamily="34" charset="0"/>
              </a:rPr>
              <a:t> Haan </a:t>
            </a:r>
          </a:p>
          <a:p>
            <a:pPr>
              <a:buFontTx/>
              <a:buChar char="-"/>
            </a:pPr>
            <a:r>
              <a:rPr lang="nl-NL" dirty="0">
                <a:latin typeface="Corbel Light" panose="020B0303020204020204" pitchFamily="34" charset="0"/>
              </a:rPr>
              <a:t> Bastille</a:t>
            </a:r>
          </a:p>
        </p:txBody>
      </p:sp>
      <p:pic>
        <p:nvPicPr>
          <p:cNvPr id="4" name="Picture 2">
            <a:extLst>
              <a:ext uri="{FF2B5EF4-FFF2-40B4-BE49-F238E27FC236}">
                <a16:creationId xmlns:a16="http://schemas.microsoft.com/office/drawing/2014/main" id="{11B48BE0-C661-4598-BCA0-B042534789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10" t="4372" r="4821" b="4716"/>
          <a:stretch/>
        </p:blipFill>
        <p:spPr bwMode="auto">
          <a:xfrm>
            <a:off x="7839854" y="1672319"/>
            <a:ext cx="3694922" cy="49545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carde tricolore française">
            <a:extLst>
              <a:ext uri="{FF2B5EF4-FFF2-40B4-BE49-F238E27FC236}">
                <a16:creationId xmlns:a16="http://schemas.microsoft.com/office/drawing/2014/main" id="{5083FB00-CCB2-43A5-A59E-869A5A71A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971" y="2922123"/>
            <a:ext cx="3436344" cy="34363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e Coq - _">
            <a:extLst>
              <a:ext uri="{FF2B5EF4-FFF2-40B4-BE49-F238E27FC236}">
                <a16:creationId xmlns:a16="http://schemas.microsoft.com/office/drawing/2014/main" id="{60440884-A0DE-4CE4-AD56-1962D1B8C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105" y="2011680"/>
            <a:ext cx="333375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riane et révolution française | Révolution française, Marianne, Symbole  de la république">
            <a:extLst>
              <a:ext uri="{FF2B5EF4-FFF2-40B4-BE49-F238E27FC236}">
                <a16:creationId xmlns:a16="http://schemas.microsoft.com/office/drawing/2014/main" id="{664A58C1-4620-4761-A440-FED5F4362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49" y="0"/>
            <a:ext cx="4926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stille Day: 5 Fast Facts – CBS New York">
            <a:extLst>
              <a:ext uri="{FF2B5EF4-FFF2-40B4-BE49-F238E27FC236}">
                <a16:creationId xmlns:a16="http://schemas.microsoft.com/office/drawing/2014/main" id="{6D6336AA-D5AA-4BFF-ABB4-62DA417866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730" y="3189457"/>
            <a:ext cx="5953125"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1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4048F2-AE6E-4594-89D5-6AFFBF83742F}"/>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Symboliek tijdens de IR</a:t>
            </a:r>
          </a:p>
        </p:txBody>
      </p:sp>
      <p:sp>
        <p:nvSpPr>
          <p:cNvPr id="3" name="Tijdelijke aanduiding voor inhoud 2">
            <a:extLst>
              <a:ext uri="{FF2B5EF4-FFF2-40B4-BE49-F238E27FC236}">
                <a16:creationId xmlns:a16="http://schemas.microsoft.com/office/drawing/2014/main" id="{F87E2041-4E5A-4B3C-B019-7D41A7532F4C}"/>
              </a:ext>
            </a:extLst>
          </p:cNvPr>
          <p:cNvSpPr>
            <a:spLocks noGrp="1"/>
          </p:cNvSpPr>
          <p:nvPr>
            <p:ph idx="1"/>
          </p:nvPr>
        </p:nvSpPr>
        <p:spPr>
          <a:xfrm>
            <a:off x="676656" y="2011680"/>
            <a:ext cx="5273233" cy="3766185"/>
          </a:xfrm>
        </p:spPr>
        <p:txBody>
          <a:bodyPr>
            <a:normAutofit/>
          </a:bodyPr>
          <a:lstStyle/>
          <a:p>
            <a:pPr marL="0" indent="0">
              <a:buNone/>
            </a:pPr>
            <a:r>
              <a:rPr lang="nl-NL" sz="2200" dirty="0"/>
              <a:t>Een andere context waarin spotprenten veel voorkomen is tijdens de Industriële Revolutie. Deze spotprenten zijn vooral gemaakt door socialisten en uiten kritiek op de uitbuiting van fabrieksarbeiders. </a:t>
            </a:r>
          </a:p>
          <a:p>
            <a:pPr marL="0" indent="0">
              <a:buNone/>
            </a:pPr>
            <a:endParaRPr lang="nl-NL" sz="2200" dirty="0"/>
          </a:p>
        </p:txBody>
      </p:sp>
      <p:pic>
        <p:nvPicPr>
          <p:cNvPr id="4" name="Picture 2" descr="TIJDVAK 8 opdracht 4 - Geschiedenisexamens.nl- de site die je ...">
            <a:extLst>
              <a:ext uri="{FF2B5EF4-FFF2-40B4-BE49-F238E27FC236}">
                <a16:creationId xmlns:a16="http://schemas.microsoft.com/office/drawing/2014/main" id="{C3031AAB-99D6-40F9-8AA8-0524E5E92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4340" y="2130133"/>
            <a:ext cx="3095625" cy="3876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indexamen geschiedenis pilot havo 2011 - I">
            <a:extLst>
              <a:ext uri="{FF2B5EF4-FFF2-40B4-BE49-F238E27FC236}">
                <a16:creationId xmlns:a16="http://schemas.microsoft.com/office/drawing/2014/main" id="{0D1B4E2A-A9E6-4275-8B5A-ACB5AC4A9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4416" y="851191"/>
            <a:ext cx="2553566" cy="5155617"/>
          </a:xfrm>
          <a:prstGeom prst="rect">
            <a:avLst/>
          </a:prstGeom>
          <a:noFill/>
          <a:extLst>
            <a:ext uri="{909E8E84-426E-40DD-AFC4-6F175D3DCCD1}">
              <a14:hiddenFill xmlns:a14="http://schemas.microsoft.com/office/drawing/2010/main">
                <a:solidFill>
                  <a:srgbClr val="FFFFFF"/>
                </a:solidFill>
              </a14:hiddenFill>
            </a:ext>
          </a:extLst>
        </p:spPr>
      </p:pic>
      <p:sp>
        <p:nvSpPr>
          <p:cNvPr id="6" name="Ovaal 5">
            <a:extLst>
              <a:ext uri="{FF2B5EF4-FFF2-40B4-BE49-F238E27FC236}">
                <a16:creationId xmlns:a16="http://schemas.microsoft.com/office/drawing/2014/main" id="{0F21D6F2-9604-4AC5-97B8-1FFC133AE55E}"/>
              </a:ext>
            </a:extLst>
          </p:cNvPr>
          <p:cNvSpPr/>
          <p:nvPr/>
        </p:nvSpPr>
        <p:spPr>
          <a:xfrm>
            <a:off x="8301519" y="4274049"/>
            <a:ext cx="791110" cy="60617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D2640F66-943B-48BE-8188-162E14CA7F18}"/>
              </a:ext>
            </a:extLst>
          </p:cNvPr>
          <p:cNvSpPr/>
          <p:nvPr/>
        </p:nvSpPr>
        <p:spPr>
          <a:xfrm>
            <a:off x="7510409" y="5301465"/>
            <a:ext cx="1027416" cy="77948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6F4B5D44-11E1-4133-8C8C-0EA772041151}"/>
              </a:ext>
            </a:extLst>
          </p:cNvPr>
          <p:cNvSpPr/>
          <p:nvPr/>
        </p:nvSpPr>
        <p:spPr>
          <a:xfrm>
            <a:off x="7116183" y="3067427"/>
            <a:ext cx="1027416" cy="77948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a:extLst>
              <a:ext uri="{FF2B5EF4-FFF2-40B4-BE49-F238E27FC236}">
                <a16:creationId xmlns:a16="http://schemas.microsoft.com/office/drawing/2014/main" id="{6B450BE9-42C8-45B5-8C95-B072314F98D7}"/>
              </a:ext>
            </a:extLst>
          </p:cNvPr>
          <p:cNvSpPr/>
          <p:nvPr/>
        </p:nvSpPr>
        <p:spPr>
          <a:xfrm>
            <a:off x="5997451" y="4140485"/>
            <a:ext cx="1512957" cy="192096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D15ACE76-F1C0-4739-9D06-3B1E956F5133}"/>
              </a:ext>
            </a:extLst>
          </p:cNvPr>
          <p:cNvSpPr/>
          <p:nvPr/>
        </p:nvSpPr>
        <p:spPr>
          <a:xfrm>
            <a:off x="10320007" y="938888"/>
            <a:ext cx="827453" cy="77948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51C08F03-DCF6-436B-870A-EB5243E4BBDB}"/>
              </a:ext>
            </a:extLst>
          </p:cNvPr>
          <p:cNvSpPr/>
          <p:nvPr/>
        </p:nvSpPr>
        <p:spPr>
          <a:xfrm>
            <a:off x="10171104" y="3039255"/>
            <a:ext cx="1027416" cy="77948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0C3950A0-2F43-41B0-921B-9E42DD4F92E5}"/>
              </a:ext>
            </a:extLst>
          </p:cNvPr>
          <p:cNvSpPr/>
          <p:nvPr/>
        </p:nvSpPr>
        <p:spPr>
          <a:xfrm>
            <a:off x="7510408" y="2516453"/>
            <a:ext cx="1582221" cy="4006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200" dirty="0"/>
              <a:t>Opgerolde mouwen = arbeiders</a:t>
            </a:r>
          </a:p>
        </p:txBody>
      </p:sp>
      <p:sp>
        <p:nvSpPr>
          <p:cNvPr id="13" name="Rechthoek 12">
            <a:extLst>
              <a:ext uri="{FF2B5EF4-FFF2-40B4-BE49-F238E27FC236}">
                <a16:creationId xmlns:a16="http://schemas.microsoft.com/office/drawing/2014/main" id="{906BC778-9DE1-457C-B062-A4462D8FA5BF}"/>
              </a:ext>
            </a:extLst>
          </p:cNvPr>
          <p:cNvSpPr/>
          <p:nvPr/>
        </p:nvSpPr>
        <p:spPr>
          <a:xfrm>
            <a:off x="8301518" y="6134429"/>
            <a:ext cx="1582221" cy="4006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200" dirty="0"/>
              <a:t>Hoge hoed = fabriekseigenaar</a:t>
            </a:r>
          </a:p>
        </p:txBody>
      </p:sp>
      <p:sp>
        <p:nvSpPr>
          <p:cNvPr id="14" name="Rechthoek 13">
            <a:extLst>
              <a:ext uri="{FF2B5EF4-FFF2-40B4-BE49-F238E27FC236}">
                <a16:creationId xmlns:a16="http://schemas.microsoft.com/office/drawing/2014/main" id="{CC47FBD9-39D4-4605-9712-1EB69BE00E9D}"/>
              </a:ext>
            </a:extLst>
          </p:cNvPr>
          <p:cNvSpPr/>
          <p:nvPr/>
        </p:nvSpPr>
        <p:spPr>
          <a:xfrm>
            <a:off x="4899059" y="5816216"/>
            <a:ext cx="1582221" cy="4006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l-NL" sz="1200" dirty="0"/>
              <a:t>jasje= fabriekseigenaar</a:t>
            </a:r>
          </a:p>
        </p:txBody>
      </p:sp>
    </p:spTree>
    <p:extLst>
      <p:ext uri="{BB962C8B-B14F-4D97-AF65-F5344CB8AC3E}">
        <p14:creationId xmlns:p14="http://schemas.microsoft.com/office/powerpoint/2010/main" val="178389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C08949-F219-44B0-B14F-EB7CC0E69BD2}"/>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5. Spotprenten</a:t>
            </a:r>
            <a:r>
              <a:rPr lang="nl-NL" dirty="0"/>
              <a:t> </a:t>
            </a:r>
            <a:endParaRPr lang="en-US" dirty="0"/>
          </a:p>
        </p:txBody>
      </p:sp>
      <p:sp>
        <p:nvSpPr>
          <p:cNvPr id="3" name="Tijdelijke aanduiding voor inhoud 2">
            <a:extLst>
              <a:ext uri="{FF2B5EF4-FFF2-40B4-BE49-F238E27FC236}">
                <a16:creationId xmlns:a16="http://schemas.microsoft.com/office/drawing/2014/main" id="{898C5D81-5258-4B3E-B477-5912EE512CEE}"/>
              </a:ext>
            </a:extLst>
          </p:cNvPr>
          <p:cNvSpPr>
            <a:spLocks noGrp="1"/>
          </p:cNvSpPr>
          <p:nvPr>
            <p:ph idx="1"/>
          </p:nvPr>
        </p:nvSpPr>
        <p:spPr>
          <a:xfrm>
            <a:off x="676656" y="2011680"/>
            <a:ext cx="10305475" cy="4628606"/>
          </a:xfrm>
        </p:spPr>
        <p:txBody>
          <a:bodyPr>
            <a:normAutofit fontScale="85000" lnSpcReduction="20000"/>
          </a:bodyPr>
          <a:lstStyle/>
          <a:p>
            <a:pPr marL="0" indent="0">
              <a:buNone/>
            </a:pPr>
            <a:r>
              <a:rPr lang="nl-NL" sz="2800" b="1" dirty="0">
                <a:latin typeface="Corbel Light" panose="020B0303020204020204" pitchFamily="34" charset="0"/>
              </a:rPr>
              <a:t>Ze kunnen grofweg </a:t>
            </a:r>
            <a:r>
              <a:rPr lang="nl-NL" sz="2800" b="1" u="sng" dirty="0">
                <a:latin typeface="Corbel Light" panose="020B0303020204020204" pitchFamily="34" charset="0"/>
              </a:rPr>
              <a:t>2 dingen </a:t>
            </a:r>
            <a:r>
              <a:rPr lang="nl-NL" sz="2800" b="1" dirty="0">
                <a:latin typeface="Corbel Light" panose="020B0303020204020204" pitchFamily="34" charset="0"/>
              </a:rPr>
              <a:t>vragen</a:t>
            </a:r>
          </a:p>
          <a:p>
            <a:pPr marL="269875" indent="-269875">
              <a:buFont typeface="Arial" panose="020B0604020202020204" pitchFamily="34" charset="0"/>
              <a:buChar char="•"/>
            </a:pPr>
            <a:r>
              <a:rPr lang="nl-NL" sz="2800" dirty="0">
                <a:latin typeface="Corbel Light" panose="020B0303020204020204" pitchFamily="34" charset="0"/>
              </a:rPr>
              <a:t>Wat is het onderwerp van de prent/welke historische gebeurtenis zie je?</a:t>
            </a:r>
          </a:p>
          <a:p>
            <a:pPr marL="269875" indent="-269875">
              <a:buFont typeface="Arial" panose="020B0604020202020204" pitchFamily="34" charset="0"/>
              <a:buChar char="•"/>
            </a:pPr>
            <a:r>
              <a:rPr lang="nl-NL" sz="2800" dirty="0">
                <a:latin typeface="Corbel Light" panose="020B0303020204020204" pitchFamily="34" charset="0"/>
              </a:rPr>
              <a:t>Wat is de mening/boodschap van de prentmaker?</a:t>
            </a:r>
          </a:p>
          <a:p>
            <a:pPr marL="525907" lvl="1" indent="-269875">
              <a:buFont typeface="Arial" panose="020B0604020202020204" pitchFamily="34" charset="0"/>
              <a:buChar char="•"/>
            </a:pPr>
            <a:r>
              <a:rPr lang="nl-NL" sz="2800" dirty="0">
                <a:latin typeface="Corbel Light" panose="020B0303020204020204" pitchFamily="34" charset="0"/>
              </a:rPr>
              <a:t>Zijn de figuren positief of negatief afgebeeld?</a:t>
            </a:r>
          </a:p>
          <a:p>
            <a:pPr marL="525907" lvl="1" indent="-269875">
              <a:buFont typeface="Arial" panose="020B0604020202020204" pitchFamily="34" charset="0"/>
              <a:buChar char="•"/>
            </a:pPr>
            <a:r>
              <a:rPr lang="nl-NL" sz="2800" dirty="0">
                <a:latin typeface="Corbel Light" panose="020B0303020204020204" pitchFamily="34" charset="0"/>
              </a:rPr>
              <a:t>Wat is de ondertitel? </a:t>
            </a:r>
            <a:r>
              <a:rPr lang="nl-NL" sz="2800" dirty="0">
                <a:latin typeface="Corbel Light" panose="020B0303020204020204" pitchFamily="34" charset="0"/>
                <a:sym typeface="Wingdings" panose="05000000000000000000" pitchFamily="2" charset="2"/>
              </a:rPr>
              <a:t> wat zegt de ondertitel over de afkomst van de tekenaar?</a:t>
            </a:r>
          </a:p>
          <a:p>
            <a:pPr marL="0" indent="0">
              <a:lnSpc>
                <a:spcPct val="120000"/>
              </a:lnSpc>
              <a:buNone/>
            </a:pPr>
            <a:r>
              <a:rPr lang="nl-NL" sz="2800" b="1" dirty="0">
                <a:latin typeface="Corbel Light" panose="020B0303020204020204" pitchFamily="34" charset="0"/>
              </a:rPr>
              <a:t>Oefenvraag</a:t>
            </a:r>
            <a:r>
              <a:rPr lang="nl-NL" sz="2800" dirty="0">
                <a:latin typeface="Corbel Light" panose="020B0303020204020204" pitchFamily="34" charset="0"/>
              </a:rPr>
              <a:t>: Deze prent werd in 1819 gemaakt</a:t>
            </a:r>
            <a:br>
              <a:rPr lang="nl-NL" sz="2800" dirty="0">
                <a:latin typeface="Corbel Light" panose="020B0303020204020204" pitchFamily="34" charset="0"/>
              </a:rPr>
            </a:br>
            <a:r>
              <a:rPr lang="nl-NL" sz="2800" dirty="0">
                <a:latin typeface="Corbel Light" panose="020B0303020204020204" pitchFamily="34" charset="0"/>
              </a:rPr>
              <a:t>door een Britse tekenaar. </a:t>
            </a:r>
            <a:br>
              <a:rPr lang="nl-NL" sz="2800" dirty="0">
                <a:latin typeface="Corbel Light" panose="020B0303020204020204" pitchFamily="34" charset="0"/>
              </a:rPr>
            </a:br>
            <a:r>
              <a:rPr lang="nl-NL" sz="2800" dirty="0">
                <a:latin typeface="Corbel Light" panose="020B0303020204020204" pitchFamily="34" charset="0"/>
              </a:rPr>
              <a:t>Leg uit waarom de tekenaar kritisch is op </a:t>
            </a:r>
            <a:br>
              <a:rPr lang="nl-NL" sz="2800" dirty="0">
                <a:latin typeface="Corbel Light" panose="020B0303020204020204" pitchFamily="34" charset="0"/>
              </a:rPr>
            </a:br>
            <a:r>
              <a:rPr lang="nl-NL" sz="2800" dirty="0">
                <a:latin typeface="Corbel Light" panose="020B0303020204020204" pitchFamily="34" charset="0"/>
              </a:rPr>
              <a:t>de Franse Revolutie en geef daarbij twee </a:t>
            </a:r>
            <a:br>
              <a:rPr lang="nl-NL" sz="2800" dirty="0">
                <a:latin typeface="Corbel Light" panose="020B0303020204020204" pitchFamily="34" charset="0"/>
              </a:rPr>
            </a:br>
            <a:r>
              <a:rPr lang="nl-NL" sz="2800" dirty="0">
                <a:latin typeface="Corbel Light" panose="020B0303020204020204" pitchFamily="34" charset="0"/>
              </a:rPr>
              <a:t>verwijzingen naar de bron.</a:t>
            </a:r>
          </a:p>
          <a:p>
            <a:pPr marL="0" indent="0">
              <a:buNone/>
            </a:pPr>
            <a:r>
              <a:rPr lang="en-US" dirty="0">
                <a:latin typeface="Corbel Light" panose="020B0303020204020204" pitchFamily="34" charset="0"/>
              </a:rPr>
              <a:t> </a:t>
            </a:r>
          </a:p>
        </p:txBody>
      </p:sp>
      <p:pic>
        <p:nvPicPr>
          <p:cNvPr id="4" name="Afbeelding 3">
            <a:extLst>
              <a:ext uri="{FF2B5EF4-FFF2-40B4-BE49-F238E27FC236}">
                <a16:creationId xmlns:a16="http://schemas.microsoft.com/office/drawing/2014/main" id="{1DB84134-CA60-4107-B4DE-4C53563F76B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61428" y="0"/>
            <a:ext cx="5530572" cy="6858000"/>
          </a:xfrm>
          <a:prstGeom prst="rect">
            <a:avLst/>
          </a:prstGeom>
          <a:noFill/>
          <a:ln>
            <a:noFill/>
          </a:ln>
        </p:spPr>
      </p:pic>
    </p:spTree>
    <p:extLst>
      <p:ext uri="{BB962C8B-B14F-4D97-AF65-F5344CB8AC3E}">
        <p14:creationId xmlns:p14="http://schemas.microsoft.com/office/powerpoint/2010/main" val="411789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2C8E6E-BBDC-4DBA-B85D-0CF1292A9E8D}"/>
              </a:ext>
            </a:extLst>
          </p:cNvPr>
          <p:cNvSpPr>
            <a:spLocks noGrp="1"/>
          </p:cNvSpPr>
          <p:nvPr>
            <p:ph type="title"/>
          </p:nvPr>
        </p:nvSpPr>
        <p:spPr/>
        <p:txBody>
          <a:bodyPr/>
          <a:lstStyle/>
          <a:p>
            <a:r>
              <a:rPr lang="nl-NL" b="1" dirty="0">
                <a:solidFill>
                  <a:srgbClr val="794A51"/>
                </a:solidFill>
                <a:effectLst>
                  <a:outerShdw blurRad="38100" dist="38100" dir="2700000" algn="tl">
                    <a:srgbClr val="000000">
                      <a:alpha val="43137"/>
                    </a:srgbClr>
                  </a:outerShdw>
                </a:effectLst>
                <a:latin typeface="Californian FB" panose="0207040306080B030204" pitchFamily="18" charset="0"/>
              </a:rPr>
              <a:t>Leerdoelen</a:t>
            </a:r>
          </a:p>
        </p:txBody>
      </p:sp>
      <p:sp>
        <p:nvSpPr>
          <p:cNvPr id="3" name="Tijdelijke aanduiding voor inhoud 2">
            <a:extLst>
              <a:ext uri="{FF2B5EF4-FFF2-40B4-BE49-F238E27FC236}">
                <a16:creationId xmlns:a16="http://schemas.microsoft.com/office/drawing/2014/main" id="{81276F93-E8C0-45B5-9A77-26DD36B3FABB}"/>
              </a:ext>
            </a:extLst>
          </p:cNvPr>
          <p:cNvSpPr>
            <a:spLocks noGrp="1"/>
          </p:cNvSpPr>
          <p:nvPr>
            <p:ph idx="1"/>
          </p:nvPr>
        </p:nvSpPr>
        <p:spPr>
          <a:xfrm>
            <a:off x="838200" y="1825625"/>
            <a:ext cx="10515600" cy="4827102"/>
          </a:xfrm>
        </p:spPr>
        <p:txBody>
          <a:bodyPr>
            <a:normAutofit fontScale="92500"/>
          </a:bodyPr>
          <a:lstStyle/>
          <a:p>
            <a:pPr lvl="0" algn="just">
              <a:lnSpc>
                <a:spcPct val="115000"/>
              </a:lnSpc>
              <a:buSzPts val="1100"/>
            </a:pPr>
            <a:r>
              <a:rPr lang="nl-NL" sz="2400" dirty="0">
                <a:effectLst/>
                <a:latin typeface="Corbel Light" panose="020B0303020204020204" pitchFamily="34" charset="0"/>
                <a:ea typeface="Times New Roman" panose="02020603050405020304" pitchFamily="18" charset="0"/>
                <a:cs typeface="Times New Roman" panose="02020603050405020304" pitchFamily="18" charset="0"/>
              </a:rPr>
              <a:t>Je kent de begrippen die gebruikt worden op het examen</a:t>
            </a:r>
          </a:p>
          <a:p>
            <a:pPr lvl="0" algn="just">
              <a:lnSpc>
                <a:spcPct val="115000"/>
              </a:lnSpc>
              <a:buSzPts val="1100"/>
            </a:pPr>
            <a:r>
              <a:rPr lang="nl-NL" sz="2400" dirty="0">
                <a:effectLst/>
                <a:latin typeface="Corbel Light" panose="020B0303020204020204" pitchFamily="34" charset="0"/>
                <a:ea typeface="Times New Roman" panose="02020603050405020304" pitchFamily="18" charset="0"/>
                <a:cs typeface="Times New Roman" panose="02020603050405020304" pitchFamily="18" charset="0"/>
              </a:rPr>
              <a:t>Je kent de historische begrippen die binnen de historische context gebruikt worden</a:t>
            </a:r>
          </a:p>
          <a:p>
            <a:pPr lvl="0" algn="just">
              <a:lnSpc>
                <a:spcPct val="115000"/>
              </a:lnSpc>
              <a:buSzPts val="1100"/>
            </a:pPr>
            <a:r>
              <a:rPr lang="nl-NL" sz="2400" dirty="0">
                <a:effectLst/>
                <a:latin typeface="Corbel Light" panose="020B0303020204020204" pitchFamily="34" charset="0"/>
                <a:ea typeface="Times New Roman" panose="02020603050405020304" pitchFamily="18" charset="0"/>
                <a:cs typeface="Times New Roman" panose="02020603050405020304" pitchFamily="18" charset="0"/>
              </a:rPr>
              <a:t>Je begrijpt het taalgebruik van het examen beter</a:t>
            </a:r>
          </a:p>
          <a:p>
            <a:pPr lvl="0" algn="just">
              <a:lnSpc>
                <a:spcPct val="115000"/>
              </a:lnSpc>
              <a:buSzPts val="1100"/>
            </a:pPr>
            <a:r>
              <a:rPr lang="nl-NL" sz="2400" dirty="0">
                <a:effectLst/>
                <a:latin typeface="Corbel Light" panose="020B0303020204020204" pitchFamily="34" charset="0"/>
                <a:ea typeface="Times New Roman" panose="02020603050405020304" pitchFamily="18" charset="0"/>
                <a:cs typeface="Times New Roman" panose="02020603050405020304" pitchFamily="18" charset="0"/>
              </a:rPr>
              <a:t>Je weet hoe je een goed antwoord moet formuleren en welke elementen een goed antwoord bevat </a:t>
            </a:r>
          </a:p>
          <a:p>
            <a:pPr lvl="0" algn="just">
              <a:lnSpc>
                <a:spcPct val="115000"/>
              </a:lnSpc>
              <a:buSzPts val="1100"/>
            </a:pPr>
            <a:r>
              <a:rPr lang="nl-NL" sz="2400" dirty="0">
                <a:effectLst/>
                <a:latin typeface="Corbel Light" panose="020B0303020204020204" pitchFamily="34" charset="0"/>
                <a:ea typeface="Times New Roman" panose="02020603050405020304" pitchFamily="18" charset="0"/>
                <a:cs typeface="Times New Roman" panose="02020603050405020304" pitchFamily="18" charset="0"/>
              </a:rPr>
              <a:t>Je kent voor elke soort examenvraag het juiste stappenplan </a:t>
            </a:r>
          </a:p>
          <a:p>
            <a:pPr lvl="0" algn="just">
              <a:lnSpc>
                <a:spcPct val="115000"/>
              </a:lnSpc>
              <a:buSzPts val="1100"/>
            </a:pPr>
            <a:r>
              <a:rPr lang="nl-NL" sz="2400" dirty="0">
                <a:effectLst/>
                <a:latin typeface="Corbel Light" panose="020B0303020204020204" pitchFamily="34" charset="0"/>
                <a:ea typeface="Times New Roman" panose="02020603050405020304" pitchFamily="18" charset="0"/>
                <a:cs typeface="Times New Roman" panose="02020603050405020304" pitchFamily="18" charset="0"/>
              </a:rPr>
              <a:t>Je weet wat voor soort vragen je kan verwachten op het examen </a:t>
            </a:r>
          </a:p>
          <a:p>
            <a:pPr lvl="0" algn="just">
              <a:lnSpc>
                <a:spcPct val="115000"/>
              </a:lnSpc>
              <a:buSzPts val="1100"/>
            </a:pPr>
            <a:r>
              <a:rPr lang="nl-NL" sz="2400" dirty="0">
                <a:effectLst/>
                <a:latin typeface="Corbel Light" panose="020B0303020204020204" pitchFamily="34" charset="0"/>
                <a:ea typeface="Times New Roman" panose="02020603050405020304" pitchFamily="18" charset="0"/>
                <a:cs typeface="Times New Roman" panose="02020603050405020304" pitchFamily="18" charset="0"/>
              </a:rPr>
              <a:t>Je kent de verplichte voorbeelden binnen de historische context </a:t>
            </a:r>
          </a:p>
          <a:p>
            <a:pPr lvl="0" algn="just">
              <a:lnSpc>
                <a:spcPct val="115000"/>
              </a:lnSpc>
              <a:spcAft>
                <a:spcPts val="800"/>
              </a:spcAft>
              <a:buSzPts val="1100"/>
            </a:pPr>
            <a:r>
              <a:rPr lang="nl-NL" sz="2400" dirty="0">
                <a:effectLst/>
                <a:latin typeface="Corbel Light" panose="020B0303020204020204" pitchFamily="34" charset="0"/>
                <a:ea typeface="Times New Roman" panose="02020603050405020304" pitchFamily="18" charset="0"/>
                <a:cs typeface="Times New Roman" panose="02020603050405020304" pitchFamily="18" charset="0"/>
              </a:rPr>
              <a:t>Je kan onderscheid maken in de zeven verschillende soort examenvragen </a:t>
            </a:r>
          </a:p>
          <a:p>
            <a:pPr marL="727075" lvl="2" indent="-457200"/>
            <a:endParaRPr lang="nl-NL" dirty="0">
              <a:latin typeface="Corbel Light" panose="020B0303020204020204" pitchFamily="34" charset="0"/>
            </a:endParaRPr>
          </a:p>
          <a:p>
            <a:pPr lvl="2"/>
            <a:endParaRPr lang="nl-NL" dirty="0">
              <a:latin typeface="Corbel Light" panose="020B0303020204020204" pitchFamily="34" charset="0"/>
            </a:endParaRPr>
          </a:p>
          <a:p>
            <a:pPr lvl="2"/>
            <a:endParaRPr lang="nl-NL" dirty="0">
              <a:latin typeface="Corbel Light" panose="020B0303020204020204" pitchFamily="34" charset="0"/>
            </a:endParaRPr>
          </a:p>
        </p:txBody>
      </p:sp>
    </p:spTree>
    <p:extLst>
      <p:ext uri="{BB962C8B-B14F-4D97-AF65-F5344CB8AC3E}">
        <p14:creationId xmlns:p14="http://schemas.microsoft.com/office/powerpoint/2010/main" val="2209891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E6F27-F308-49BC-9927-FC7B9D782570}"/>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Spotprent</a:t>
            </a:r>
          </a:p>
        </p:txBody>
      </p:sp>
      <p:sp>
        <p:nvSpPr>
          <p:cNvPr id="3" name="Tijdelijke aanduiding voor inhoud 2">
            <a:extLst>
              <a:ext uri="{FF2B5EF4-FFF2-40B4-BE49-F238E27FC236}">
                <a16:creationId xmlns:a16="http://schemas.microsoft.com/office/drawing/2014/main" id="{47247323-5ADE-458B-9F03-5BAFE6ACEEF2}"/>
              </a:ext>
            </a:extLst>
          </p:cNvPr>
          <p:cNvSpPr>
            <a:spLocks noGrp="1"/>
          </p:cNvSpPr>
          <p:nvPr>
            <p:ph idx="1"/>
          </p:nvPr>
        </p:nvSpPr>
        <p:spPr>
          <a:xfrm>
            <a:off x="676656" y="2011680"/>
            <a:ext cx="10753725" cy="4211838"/>
          </a:xfrm>
        </p:spPr>
        <p:txBody>
          <a:bodyPr>
            <a:normAutofit fontScale="92500" lnSpcReduction="10000"/>
          </a:bodyPr>
          <a:lstStyle/>
          <a:p>
            <a:pPr marL="0" indent="0">
              <a:buNone/>
            </a:pPr>
            <a:r>
              <a:rPr lang="nl-NL" dirty="0">
                <a:latin typeface="Corbel Light" panose="020B0303020204020204" pitchFamily="34" charset="0"/>
              </a:rPr>
              <a:t>De tekenaar is kritisch op de Franse Revolutie omdat het volgens hem alleen maar tot chaos/terreur heeft geleid. Dit kan je zien aan de volgende verwijzingen:</a:t>
            </a:r>
          </a:p>
          <a:p>
            <a:pPr>
              <a:buFontTx/>
              <a:buChar char="-"/>
            </a:pPr>
            <a:r>
              <a:rPr lang="nl-NL" dirty="0">
                <a:latin typeface="Corbel Light" panose="020B0303020204020204" pitchFamily="34" charset="0"/>
              </a:rPr>
              <a:t> Hoe de revolutionairen worden afgebeeld</a:t>
            </a:r>
          </a:p>
          <a:p>
            <a:pPr>
              <a:buFontTx/>
              <a:buChar char="-"/>
            </a:pPr>
            <a:r>
              <a:rPr lang="nl-NL" dirty="0">
                <a:latin typeface="Corbel Light" panose="020B0303020204020204" pitchFamily="34" charset="0"/>
              </a:rPr>
              <a:t> De tekst op het lint, waarop staat dat de Fransen geen god, religie, koning en grondwet meer willen hebben </a:t>
            </a:r>
          </a:p>
          <a:p>
            <a:pPr>
              <a:buFontTx/>
              <a:buChar char="-"/>
            </a:pPr>
            <a:r>
              <a:rPr lang="nl-NL" dirty="0">
                <a:latin typeface="Corbel Light" panose="020B0303020204020204" pitchFamily="34" charset="0"/>
              </a:rPr>
              <a:t> De verwijzing naar de wapens van de radicalen: de guillotine als enige oplossing wordt geboden. </a:t>
            </a:r>
          </a:p>
          <a:p>
            <a:pPr>
              <a:buFontTx/>
              <a:buChar char="-"/>
            </a:pPr>
            <a:r>
              <a:rPr lang="nl-NL" dirty="0">
                <a:latin typeface="Corbel Light" panose="020B0303020204020204" pitchFamily="34" charset="0"/>
              </a:rPr>
              <a:t> Dat de wereldbol onder de guillotine hangt en in brand staat </a:t>
            </a:r>
          </a:p>
          <a:p>
            <a:pPr>
              <a:buFontTx/>
              <a:buChar char="-"/>
            </a:pPr>
            <a:r>
              <a:rPr lang="nl-NL" dirty="0">
                <a:latin typeface="Corbel Light" panose="020B0303020204020204" pitchFamily="34" charset="0"/>
              </a:rPr>
              <a:t> De bijbel die onder de voeten ligt van de revolutionairen (representeert omver werpen eerste stand)</a:t>
            </a:r>
          </a:p>
          <a:p>
            <a:pPr>
              <a:buFontTx/>
              <a:buChar char="-"/>
            </a:pPr>
            <a:r>
              <a:rPr lang="nl-NL" dirty="0">
                <a:latin typeface="Corbel Light" panose="020B0303020204020204" pitchFamily="34" charset="0"/>
              </a:rPr>
              <a:t> De juwelen van de adel die onder de voeten liggen van de revolutionairen (representeert omver werpen tweede stand)</a:t>
            </a:r>
          </a:p>
          <a:p>
            <a:pPr marL="0" indent="0">
              <a:buNone/>
            </a:pPr>
            <a:endParaRPr lang="nl-NL" dirty="0">
              <a:latin typeface="Corbel Light" panose="020B0303020204020204" pitchFamily="34" charset="0"/>
            </a:endParaRPr>
          </a:p>
        </p:txBody>
      </p:sp>
    </p:spTree>
    <p:extLst>
      <p:ext uri="{BB962C8B-B14F-4D97-AF65-F5344CB8AC3E}">
        <p14:creationId xmlns:p14="http://schemas.microsoft.com/office/powerpoint/2010/main" val="334504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B7148-6674-49F7-8802-2DFFA456B73B}"/>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6. Continuïteitsvragen</a:t>
            </a:r>
            <a:endParaRPr lang="en-US" b="1" dirty="0">
              <a:effectLst>
                <a:outerShdw blurRad="38100" dist="38100" dir="2700000" algn="tl">
                  <a:srgbClr val="000000">
                    <a:alpha val="43137"/>
                  </a:srgbClr>
                </a:outerShdw>
              </a:effectLst>
              <a:latin typeface="Californian FB" panose="0207040306080B030204" pitchFamily="18" charset="0"/>
            </a:endParaRPr>
          </a:p>
        </p:txBody>
      </p:sp>
      <p:sp>
        <p:nvSpPr>
          <p:cNvPr id="3" name="Tijdelijke aanduiding voor inhoud 2">
            <a:extLst>
              <a:ext uri="{FF2B5EF4-FFF2-40B4-BE49-F238E27FC236}">
                <a16:creationId xmlns:a16="http://schemas.microsoft.com/office/drawing/2014/main" id="{CDD423D0-1CC9-4F31-92C3-7A138D740A65}"/>
              </a:ext>
            </a:extLst>
          </p:cNvPr>
          <p:cNvSpPr>
            <a:spLocks noGrp="1"/>
          </p:cNvSpPr>
          <p:nvPr>
            <p:ph idx="1"/>
          </p:nvPr>
        </p:nvSpPr>
        <p:spPr/>
        <p:txBody>
          <a:bodyPr>
            <a:normAutofit/>
          </a:bodyPr>
          <a:lstStyle/>
          <a:p>
            <a:pPr marL="0" indent="0">
              <a:buNone/>
            </a:pPr>
            <a:r>
              <a:rPr lang="nl-NL" sz="2800" dirty="0">
                <a:latin typeface="Corbel Light" panose="020B0303020204020204" pitchFamily="34" charset="0"/>
              </a:rPr>
              <a:t>Bij een continuïteitvraag moet je beoordelen of er tussen twee gebeurtenissen of historische periodes sprake is van een verandering of niet. </a:t>
            </a:r>
          </a:p>
          <a:p>
            <a:pPr marL="0" indent="0">
              <a:buNone/>
            </a:pPr>
            <a:r>
              <a:rPr lang="nl-NL" sz="2800" dirty="0">
                <a:latin typeface="Corbel Light" panose="020B0303020204020204" pitchFamily="34" charset="0"/>
              </a:rPr>
              <a:t>Hierbij is het van belang dat je een idee hebt tussen het verschil tussen verschillende tijdvakken op het gebied van cultureel-mentale, politieke, religieuze of sociaaleconomische ontwikkelingen. </a:t>
            </a:r>
          </a:p>
          <a:p>
            <a:pPr marL="0" indent="0">
              <a:buNone/>
            </a:pPr>
            <a:endParaRPr lang="nl-NL" sz="2800" dirty="0">
              <a:latin typeface="Corbel Light" panose="020B0303020204020204" pitchFamily="34" charset="0"/>
            </a:endParaRPr>
          </a:p>
        </p:txBody>
      </p:sp>
      <p:graphicFrame>
        <p:nvGraphicFramePr>
          <p:cNvPr id="4" name="Tabel 3">
            <a:extLst>
              <a:ext uri="{FF2B5EF4-FFF2-40B4-BE49-F238E27FC236}">
                <a16:creationId xmlns:a16="http://schemas.microsoft.com/office/drawing/2014/main" id="{B20A3473-C766-4BCE-B0A0-9ED9E7D1A861}"/>
              </a:ext>
            </a:extLst>
          </p:cNvPr>
          <p:cNvGraphicFramePr>
            <a:graphicFrameLocks noGrp="1"/>
          </p:cNvGraphicFramePr>
          <p:nvPr/>
        </p:nvGraphicFramePr>
        <p:xfrm>
          <a:off x="676656" y="4961039"/>
          <a:ext cx="10753342" cy="396240"/>
        </p:xfrm>
        <a:graphic>
          <a:graphicData uri="http://schemas.openxmlformats.org/drawingml/2006/table">
            <a:tbl>
              <a:tblPr firstRow="1" bandRow="1">
                <a:tableStyleId>{2D5ABB26-0587-4C30-8999-92F81FD0307C}</a:tableStyleId>
              </a:tblPr>
              <a:tblGrid>
                <a:gridCol w="3847203">
                  <a:extLst>
                    <a:ext uri="{9D8B030D-6E8A-4147-A177-3AD203B41FA5}">
                      <a16:colId xmlns:a16="http://schemas.microsoft.com/office/drawing/2014/main" val="2478474336"/>
                    </a:ext>
                  </a:extLst>
                </a:gridCol>
                <a:gridCol w="1702770">
                  <a:extLst>
                    <a:ext uri="{9D8B030D-6E8A-4147-A177-3AD203B41FA5}">
                      <a16:colId xmlns:a16="http://schemas.microsoft.com/office/drawing/2014/main" val="1149379044"/>
                    </a:ext>
                  </a:extLst>
                </a:gridCol>
                <a:gridCol w="1349828">
                  <a:extLst>
                    <a:ext uri="{9D8B030D-6E8A-4147-A177-3AD203B41FA5}">
                      <a16:colId xmlns:a16="http://schemas.microsoft.com/office/drawing/2014/main" val="159312515"/>
                    </a:ext>
                  </a:extLst>
                </a:gridCol>
                <a:gridCol w="1184366">
                  <a:extLst>
                    <a:ext uri="{9D8B030D-6E8A-4147-A177-3AD203B41FA5}">
                      <a16:colId xmlns:a16="http://schemas.microsoft.com/office/drawing/2014/main" val="3523927591"/>
                    </a:ext>
                  </a:extLst>
                </a:gridCol>
                <a:gridCol w="2669175">
                  <a:extLst>
                    <a:ext uri="{9D8B030D-6E8A-4147-A177-3AD203B41FA5}">
                      <a16:colId xmlns:a16="http://schemas.microsoft.com/office/drawing/2014/main" val="634100615"/>
                    </a:ext>
                  </a:extLst>
                </a:gridCol>
              </a:tblGrid>
              <a:tr h="320192">
                <a:tc>
                  <a:txBody>
                    <a:bodyPr/>
                    <a:lstStyle/>
                    <a:p>
                      <a:r>
                        <a:rPr lang="nl-NL" sz="2000" b="1" dirty="0"/>
                        <a:t>Signaal woorden die tijd aanduiden </a:t>
                      </a:r>
                    </a:p>
                  </a:txBody>
                  <a:tcPr>
                    <a:lnR w="12700" cap="flat" cmpd="sng" algn="ctr">
                      <a:solidFill>
                        <a:schemeClr val="tx1"/>
                      </a:solidFill>
                      <a:prstDash val="solid"/>
                      <a:round/>
                      <a:headEnd type="none" w="med" len="med"/>
                      <a:tailEnd type="none" w="med" len="med"/>
                    </a:lnR>
                    <a:solidFill>
                      <a:schemeClr val="tx1">
                        <a:alpha val="5000"/>
                      </a:schemeClr>
                    </a:solidFill>
                  </a:tcPr>
                </a:tc>
                <a:tc>
                  <a:txBody>
                    <a:bodyPr/>
                    <a:lstStyle/>
                    <a:p>
                      <a:r>
                        <a:rPr lang="nl-NL" sz="2000" dirty="0"/>
                        <a:t>Aanvankelijk</a:t>
                      </a:r>
                    </a:p>
                  </a:txBody>
                  <a:tcPr anchor="ctr">
                    <a:lnL w="12700" cap="flat" cmpd="sng" algn="ctr">
                      <a:solidFill>
                        <a:schemeClr val="tx1"/>
                      </a:solidFill>
                      <a:prstDash val="solid"/>
                      <a:round/>
                      <a:headEnd type="none" w="med" len="med"/>
                      <a:tailEnd type="none" w="med" len="med"/>
                    </a:lnL>
                    <a:solidFill>
                      <a:schemeClr val="tx1">
                        <a:alpha val="5000"/>
                      </a:schemeClr>
                    </a:solidFill>
                  </a:tcPr>
                </a:tc>
                <a:tc>
                  <a:txBody>
                    <a:bodyPr/>
                    <a:lstStyle/>
                    <a:p>
                      <a:r>
                        <a:rPr lang="nl-NL" sz="2000" dirty="0"/>
                        <a:t>Eerst</a:t>
                      </a:r>
                    </a:p>
                  </a:txBody>
                  <a:tcPr anchor="ctr">
                    <a:solidFill>
                      <a:schemeClr val="tx1">
                        <a:alpha val="5000"/>
                      </a:schemeClr>
                    </a:solidFill>
                  </a:tcPr>
                </a:tc>
                <a:tc>
                  <a:txBody>
                    <a:bodyPr/>
                    <a:lstStyle/>
                    <a:p>
                      <a:r>
                        <a:rPr lang="nl-NL" sz="2000" dirty="0"/>
                        <a:t>Nadat</a:t>
                      </a:r>
                    </a:p>
                  </a:txBody>
                  <a:tcPr anchor="ctr">
                    <a:solidFill>
                      <a:schemeClr val="tx1">
                        <a:alpha val="5000"/>
                      </a:schemeClr>
                    </a:solidFill>
                  </a:tcPr>
                </a:tc>
                <a:tc>
                  <a:txBody>
                    <a:bodyPr/>
                    <a:lstStyle/>
                    <a:p>
                      <a:r>
                        <a:rPr lang="nl-NL" sz="2000" dirty="0"/>
                        <a:t>Daarna </a:t>
                      </a:r>
                    </a:p>
                  </a:txBody>
                  <a:tcPr anchor="ctr">
                    <a:solidFill>
                      <a:schemeClr val="tx1">
                        <a:alpha val="5000"/>
                      </a:schemeClr>
                    </a:solidFill>
                  </a:tcPr>
                </a:tc>
                <a:extLst>
                  <a:ext uri="{0D108BD9-81ED-4DB2-BD59-A6C34878D82A}">
                    <a16:rowId xmlns:a16="http://schemas.microsoft.com/office/drawing/2014/main" val="1773413596"/>
                  </a:ext>
                </a:extLst>
              </a:tr>
            </a:tbl>
          </a:graphicData>
        </a:graphic>
      </p:graphicFrame>
    </p:spTree>
    <p:extLst>
      <p:ext uri="{BB962C8B-B14F-4D97-AF65-F5344CB8AC3E}">
        <p14:creationId xmlns:p14="http://schemas.microsoft.com/office/powerpoint/2010/main" val="1345838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CB7148-6674-49F7-8802-2DFFA456B73B}"/>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6. Continuïteitsvragen</a:t>
            </a:r>
            <a:endParaRPr lang="en-US" b="1" dirty="0">
              <a:effectLst>
                <a:outerShdw blurRad="38100" dist="38100" dir="2700000" algn="tl">
                  <a:srgbClr val="000000">
                    <a:alpha val="43137"/>
                  </a:srgbClr>
                </a:outerShdw>
              </a:effectLst>
              <a:latin typeface="Californian FB" panose="0207040306080B030204" pitchFamily="18" charset="0"/>
            </a:endParaRPr>
          </a:p>
        </p:txBody>
      </p:sp>
      <p:sp>
        <p:nvSpPr>
          <p:cNvPr id="3" name="Tijdelijke aanduiding voor inhoud 2">
            <a:extLst>
              <a:ext uri="{FF2B5EF4-FFF2-40B4-BE49-F238E27FC236}">
                <a16:creationId xmlns:a16="http://schemas.microsoft.com/office/drawing/2014/main" id="{CDD423D0-1CC9-4F31-92C3-7A138D740A65}"/>
              </a:ext>
            </a:extLst>
          </p:cNvPr>
          <p:cNvSpPr>
            <a:spLocks noGrp="1"/>
          </p:cNvSpPr>
          <p:nvPr>
            <p:ph idx="1"/>
          </p:nvPr>
        </p:nvSpPr>
        <p:spPr/>
        <p:txBody>
          <a:bodyPr>
            <a:normAutofit/>
          </a:bodyPr>
          <a:lstStyle/>
          <a:p>
            <a:pPr marL="0" indent="0">
              <a:buNone/>
            </a:pPr>
            <a:r>
              <a:rPr lang="nl-NL" sz="2800" dirty="0">
                <a:latin typeface="Corbel Light" panose="020B0303020204020204" pitchFamily="34" charset="0"/>
              </a:rPr>
              <a:t>Het is het makkelijkst om deze als volgt te beantwoorden:</a:t>
            </a:r>
          </a:p>
          <a:p>
            <a:pPr marL="514350" indent="-514350">
              <a:buAutoNum type="arabicPeriod"/>
            </a:pPr>
            <a:r>
              <a:rPr lang="nl-NL" sz="2800" dirty="0">
                <a:latin typeface="Corbel Light" panose="020B0303020204020204" pitchFamily="34" charset="0"/>
              </a:rPr>
              <a:t>Je legt allebei de periodes/ontwikkelingen kort uit. </a:t>
            </a:r>
          </a:p>
          <a:p>
            <a:pPr marL="514350" indent="-514350">
              <a:buAutoNum type="arabicPeriod"/>
            </a:pPr>
            <a:r>
              <a:rPr lang="nl-NL" sz="2800" dirty="0">
                <a:latin typeface="Corbel Light" panose="020B0303020204020204" pitchFamily="34" charset="0"/>
              </a:rPr>
              <a:t>Je legt uit waarom er wel of niet sprake is van een verandering. </a:t>
            </a:r>
          </a:p>
          <a:p>
            <a:pPr marL="514350" indent="-514350">
              <a:buAutoNum type="arabicPeriod"/>
            </a:pPr>
            <a:endParaRPr lang="nl-NL" sz="2800" dirty="0">
              <a:latin typeface="Corbel Light" panose="020B0303020204020204" pitchFamily="34" charset="0"/>
            </a:endParaRPr>
          </a:p>
          <a:p>
            <a:pPr marL="0" indent="0">
              <a:buNone/>
            </a:pPr>
            <a:r>
              <a:rPr lang="nl-NL" sz="2800" dirty="0">
                <a:latin typeface="Corbel Light" panose="020B0303020204020204" pitchFamily="34" charset="0"/>
              </a:rPr>
              <a:t>Let op! Het kan ook zijn dat je moet beargumenteren dat er zowel sprake is van verandering als continuïteit. </a:t>
            </a:r>
          </a:p>
          <a:p>
            <a:pPr marL="0" indent="0">
              <a:buNone/>
            </a:pPr>
            <a:endParaRPr lang="nl-NL" sz="2800" dirty="0"/>
          </a:p>
        </p:txBody>
      </p:sp>
    </p:spTree>
    <p:extLst>
      <p:ext uri="{BB962C8B-B14F-4D97-AF65-F5344CB8AC3E}">
        <p14:creationId xmlns:p14="http://schemas.microsoft.com/office/powerpoint/2010/main" val="4136016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0307F-3371-44A2-8BD4-27B332B2ABF6}"/>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Continuïteit en verandering</a:t>
            </a:r>
          </a:p>
        </p:txBody>
      </p:sp>
      <p:sp>
        <p:nvSpPr>
          <p:cNvPr id="3" name="Tijdelijke aanduiding voor inhoud 2">
            <a:extLst>
              <a:ext uri="{FF2B5EF4-FFF2-40B4-BE49-F238E27FC236}">
                <a16:creationId xmlns:a16="http://schemas.microsoft.com/office/drawing/2014/main" id="{1F2732F4-1A3D-4157-99B5-25F2E8D20C46}"/>
              </a:ext>
            </a:extLst>
          </p:cNvPr>
          <p:cNvSpPr>
            <a:spLocks noGrp="1"/>
          </p:cNvSpPr>
          <p:nvPr>
            <p:ph idx="1"/>
          </p:nvPr>
        </p:nvSpPr>
        <p:spPr/>
        <p:txBody>
          <a:bodyPr>
            <a:normAutofit fontScale="85000" lnSpcReduction="20000"/>
          </a:bodyPr>
          <a:lstStyle/>
          <a:p>
            <a:pPr marL="0" indent="0">
              <a:buNone/>
            </a:pPr>
            <a:r>
              <a:rPr lang="nl-NL" sz="2800" b="1" dirty="0">
                <a:latin typeface="Corbel Light" panose="020B0303020204020204" pitchFamily="34" charset="0"/>
              </a:rPr>
              <a:t>Rousseau staat bekend als een verlicht denker die grote invloed heeft gehad op de Franse Revolutie en de Verlichting. Hij had ook een duidelijke opvatting over de rol van vrouwen in een samenleving. Zo schreef hij in zijn memoires dat vrouwen geschapen waren met als voornaamste doel om zich voort te planten.</a:t>
            </a:r>
          </a:p>
          <a:p>
            <a:pPr marL="0" indent="0">
              <a:buNone/>
            </a:pPr>
            <a:r>
              <a:rPr lang="nl-NL" sz="2800" b="1" dirty="0">
                <a:latin typeface="Corbel Light" panose="020B0303020204020204" pitchFamily="34" charset="0"/>
              </a:rPr>
              <a:t>(2p)  Leg uit of er wel of geen sprake is van continuïteit ten opzichte van de  middeleeuwen bij het gedachtegoed van Rousseau. </a:t>
            </a:r>
            <a:endParaRPr lang="nl-NL" sz="2800" dirty="0">
              <a:latin typeface="Corbel Light" panose="020B0303020204020204" pitchFamily="34" charset="0"/>
            </a:endParaRPr>
          </a:p>
          <a:p>
            <a:pPr marL="0" indent="0">
              <a:buNone/>
            </a:pPr>
            <a:endParaRPr lang="nl-NL" sz="2800" dirty="0">
              <a:latin typeface="Corbel Light" panose="020B0303020204020204" pitchFamily="34" charset="0"/>
            </a:endParaRPr>
          </a:p>
          <a:p>
            <a:pPr marL="0" indent="0">
              <a:buNone/>
            </a:pPr>
            <a:r>
              <a:rPr lang="nl-NL" sz="2800" dirty="0">
                <a:latin typeface="Corbel Light" panose="020B0303020204020204" pitchFamily="34" charset="0"/>
              </a:rPr>
              <a:t>Er is ten opzichte van de middeleeuwen wel continuïteit bij het gedachtegoed van Rousseau omdat in de middeleeuwen er geen plek was voor vrouwen in zaken zoals wetenschap en politiek. Rousseau ziet hier voor vrouwen ook geen plek in, omdat hij gelooft dat vrouwen alleen maar bestaan voor voortplanting (terwijl vrouwen in de Verlichting steeds een grotere rol krijgen door bijvoorbeeld salons). </a:t>
            </a:r>
          </a:p>
        </p:txBody>
      </p:sp>
    </p:spTree>
    <p:extLst>
      <p:ext uri="{BB962C8B-B14F-4D97-AF65-F5344CB8AC3E}">
        <p14:creationId xmlns:p14="http://schemas.microsoft.com/office/powerpoint/2010/main" val="115579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64B37-D464-49A2-AC40-B4882E4AF1F1}"/>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Inhoud HC Verlichting </a:t>
            </a:r>
          </a:p>
        </p:txBody>
      </p:sp>
      <p:sp>
        <p:nvSpPr>
          <p:cNvPr id="3" name="Tijdelijke aanduiding voor inhoud 2">
            <a:extLst>
              <a:ext uri="{FF2B5EF4-FFF2-40B4-BE49-F238E27FC236}">
                <a16:creationId xmlns:a16="http://schemas.microsoft.com/office/drawing/2014/main" id="{569C862D-FBD7-462A-A496-E28CD9FB7C54}"/>
              </a:ext>
            </a:extLst>
          </p:cNvPr>
          <p:cNvSpPr>
            <a:spLocks noGrp="1"/>
          </p:cNvSpPr>
          <p:nvPr>
            <p:ph idx="1"/>
          </p:nvPr>
        </p:nvSpPr>
        <p:spPr/>
        <p:txBody>
          <a:bodyPr/>
          <a:lstStyle/>
          <a:p>
            <a:pPr marL="457200" indent="-457200">
              <a:buAutoNum type="arabicPeriod"/>
            </a:pPr>
            <a:r>
              <a:rPr lang="nl-NL" sz="2800" dirty="0">
                <a:latin typeface="Corbel Light" panose="020B0303020204020204" pitchFamily="34" charset="0"/>
              </a:rPr>
              <a:t>Welke ideeën ontstonden tijdens de Verlichting over een meer rechtvaardige samenleving (1650-1789)? </a:t>
            </a:r>
          </a:p>
          <a:p>
            <a:pPr marL="457200" indent="-457200">
              <a:buAutoNum type="arabicPeriod"/>
            </a:pPr>
            <a:r>
              <a:rPr lang="nl-NL" sz="2800" dirty="0">
                <a:latin typeface="Corbel Light" panose="020B0303020204020204" pitchFamily="34" charset="0"/>
              </a:rPr>
              <a:t>Hoe werden verlichte ideeën tijdens de democratische revoluties in de Verenigde Staten en Frankrijk in de praktijk gebracht (1776–1813)? </a:t>
            </a:r>
          </a:p>
          <a:p>
            <a:pPr marL="457200" indent="-457200">
              <a:buAutoNum type="arabicPeriod"/>
            </a:pPr>
            <a:r>
              <a:rPr lang="nl-NL" sz="2800" dirty="0">
                <a:latin typeface="Corbel Light" panose="020B0303020204020204" pitchFamily="34" charset="0"/>
              </a:rPr>
              <a:t>In welke mate bepaalden verlichtingsideeën de politieke cultuur in Europa (1813-1900)? </a:t>
            </a:r>
          </a:p>
          <a:p>
            <a:pPr marL="457200" indent="-457200">
              <a:buAutoNum type="arabicPeriod"/>
            </a:pPr>
            <a:endParaRPr lang="nl-NL" dirty="0">
              <a:latin typeface="Corbel Light" panose="020B0303020204020204" pitchFamily="34" charset="0"/>
            </a:endParaRPr>
          </a:p>
        </p:txBody>
      </p:sp>
    </p:spTree>
    <p:extLst>
      <p:ext uri="{BB962C8B-B14F-4D97-AF65-F5344CB8AC3E}">
        <p14:creationId xmlns:p14="http://schemas.microsoft.com/office/powerpoint/2010/main" val="750334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F353F-03B2-4E12-8067-45A3894D4BCF}"/>
              </a:ext>
            </a:extLst>
          </p:cNvPr>
          <p:cNvSpPr>
            <a:spLocks noGrp="1"/>
          </p:cNvSpPr>
          <p:nvPr>
            <p:ph type="title"/>
          </p:nvPr>
        </p:nvSpPr>
        <p:spPr>
          <a:xfrm>
            <a:off x="657224" y="499533"/>
            <a:ext cx="10772775" cy="3141442"/>
          </a:xfrm>
        </p:spPr>
        <p:txBody>
          <a:bodyPr>
            <a:normAutofit fontScale="90000"/>
          </a:bodyPr>
          <a:lstStyle/>
          <a:p>
            <a:r>
              <a:rPr lang="nl-NL" b="1" dirty="0">
                <a:effectLst>
                  <a:outerShdw blurRad="38100" dist="38100" dir="2700000" algn="tl">
                    <a:srgbClr val="000000">
                      <a:alpha val="43137"/>
                    </a:srgbClr>
                  </a:outerShdw>
                </a:effectLst>
                <a:latin typeface="Californian FB" panose="0207040306080B030204" pitchFamily="18" charset="0"/>
              </a:rPr>
              <a:t>1. Welke ideeën ontstonden tijdens de Verlichting over een meer rechtvaardige samenleving (1650-1789)? </a:t>
            </a:r>
            <a:br>
              <a:rPr lang="nl-NL" b="1" dirty="0">
                <a:effectLst>
                  <a:outerShdw blurRad="38100" dist="38100" dir="2700000" algn="tl">
                    <a:srgbClr val="000000">
                      <a:alpha val="43137"/>
                    </a:srgbClr>
                  </a:outerShdw>
                </a:effectLst>
                <a:latin typeface="Californian FB" panose="0207040306080B030204" pitchFamily="18" charset="0"/>
              </a:rPr>
            </a:br>
            <a:endParaRPr lang="nl-NL" b="1" dirty="0">
              <a:effectLst>
                <a:outerShdw blurRad="38100" dist="38100" dir="2700000" algn="tl">
                  <a:srgbClr val="000000">
                    <a:alpha val="43137"/>
                  </a:srgbClr>
                </a:outerShdw>
              </a:effectLst>
              <a:latin typeface="Californian FB" panose="0207040306080B030204" pitchFamily="18" charset="0"/>
            </a:endParaRPr>
          </a:p>
        </p:txBody>
      </p:sp>
      <p:sp>
        <p:nvSpPr>
          <p:cNvPr id="3" name="Tijdelijke aanduiding voor inhoud 2">
            <a:extLst>
              <a:ext uri="{FF2B5EF4-FFF2-40B4-BE49-F238E27FC236}">
                <a16:creationId xmlns:a16="http://schemas.microsoft.com/office/drawing/2014/main" id="{20D2548B-40B5-477F-AD11-1D6C781B8091}"/>
              </a:ext>
            </a:extLst>
          </p:cNvPr>
          <p:cNvSpPr>
            <a:spLocks noGrp="1"/>
          </p:cNvSpPr>
          <p:nvPr>
            <p:ph idx="1"/>
          </p:nvPr>
        </p:nvSpPr>
        <p:spPr>
          <a:xfrm>
            <a:off x="676656" y="3241964"/>
            <a:ext cx="10753725" cy="2535901"/>
          </a:xfrm>
        </p:spPr>
        <p:txBody>
          <a:bodyPr>
            <a:normAutofit lnSpcReduction="10000"/>
          </a:bodyPr>
          <a:lstStyle/>
          <a:p>
            <a:pPr marL="0" indent="0">
              <a:buNone/>
            </a:pPr>
            <a:r>
              <a:rPr lang="nl-NL" dirty="0">
                <a:latin typeface="Corbel Light" panose="020B0303020204020204" pitchFamily="34" charset="0"/>
              </a:rPr>
              <a:t>23. Het streven van vorsten naar absolute macht</a:t>
            </a:r>
          </a:p>
          <a:p>
            <a:pPr marL="0" indent="0">
              <a:buNone/>
            </a:pPr>
            <a:r>
              <a:rPr lang="nl-NL" dirty="0">
                <a:latin typeface="Corbel Light" panose="020B0303020204020204" pitchFamily="34" charset="0"/>
              </a:rPr>
              <a:t>26. De wetenschappelijke revolutie</a:t>
            </a:r>
          </a:p>
          <a:p>
            <a:pPr marL="0" indent="0">
              <a:buNone/>
            </a:pPr>
            <a:r>
              <a:rPr lang="nl-NL" dirty="0">
                <a:latin typeface="Corbel Light" panose="020B0303020204020204" pitchFamily="34" charset="0"/>
              </a:rPr>
              <a:t>27. Rationeel optimisme en een ‘verlicht denken’ dat werd toegepast op alle terreinen van de samenleving: godsdienst, politiek, economie en sociale verhoudingen </a:t>
            </a:r>
          </a:p>
          <a:p>
            <a:pPr marL="0" indent="0">
              <a:buNone/>
            </a:pPr>
            <a:r>
              <a:rPr lang="nl-NL" dirty="0">
                <a:latin typeface="Corbel Light" panose="020B0303020204020204" pitchFamily="34" charset="0"/>
              </a:rPr>
              <a:t>28. Voortbestaan van het ancien régime met pogingen om het vorstelijk bestuur een eigentijdse verlichte vorm te geven (verlicht absolutisme) </a:t>
            </a:r>
          </a:p>
        </p:txBody>
      </p:sp>
    </p:spTree>
    <p:extLst>
      <p:ext uri="{BB962C8B-B14F-4D97-AF65-F5344CB8AC3E}">
        <p14:creationId xmlns:p14="http://schemas.microsoft.com/office/powerpoint/2010/main" val="2938015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D718B4-75C7-4203-8D30-252F01B56CEB}"/>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De wetenschappelijke revolutie </a:t>
            </a:r>
          </a:p>
        </p:txBody>
      </p:sp>
      <p:sp>
        <p:nvSpPr>
          <p:cNvPr id="3" name="Tijdelijke aanduiding voor inhoud 2">
            <a:extLst>
              <a:ext uri="{FF2B5EF4-FFF2-40B4-BE49-F238E27FC236}">
                <a16:creationId xmlns:a16="http://schemas.microsoft.com/office/drawing/2014/main" id="{6EE32D83-52F8-4537-A352-BC57C8E792B5}"/>
              </a:ext>
            </a:extLst>
          </p:cNvPr>
          <p:cNvSpPr>
            <a:spLocks noGrp="1"/>
          </p:cNvSpPr>
          <p:nvPr>
            <p:ph idx="1"/>
          </p:nvPr>
        </p:nvSpPr>
        <p:spPr/>
        <p:txBody>
          <a:bodyPr/>
          <a:lstStyle/>
          <a:p>
            <a:pPr marL="0" indent="0">
              <a:buNone/>
            </a:pPr>
            <a:r>
              <a:rPr lang="nl-NL" dirty="0">
                <a:latin typeface="Corbel Light" panose="020B0303020204020204" pitchFamily="34" charset="0"/>
              </a:rPr>
              <a:t>Aan de hand van </a:t>
            </a:r>
            <a:r>
              <a:rPr lang="nl-NL" b="1" u="sng" dirty="0">
                <a:latin typeface="Corbel Light" panose="020B0303020204020204" pitchFamily="34" charset="0"/>
              </a:rPr>
              <a:t>empirisme</a:t>
            </a:r>
            <a:r>
              <a:rPr lang="nl-NL" b="1" dirty="0">
                <a:latin typeface="Corbel Light" panose="020B0303020204020204" pitchFamily="34" charset="0"/>
              </a:rPr>
              <a:t> </a:t>
            </a:r>
            <a:r>
              <a:rPr lang="nl-NL" dirty="0">
                <a:latin typeface="Corbel Light" panose="020B0303020204020204" pitchFamily="34" charset="0"/>
              </a:rPr>
              <a:t>en </a:t>
            </a:r>
            <a:r>
              <a:rPr lang="nl-NL" b="1" u="sng" dirty="0">
                <a:latin typeface="Corbel Light" panose="020B0303020204020204" pitchFamily="34" charset="0"/>
              </a:rPr>
              <a:t>rationalisme</a:t>
            </a:r>
            <a:r>
              <a:rPr lang="nl-NL" b="1" dirty="0">
                <a:latin typeface="Corbel Light" panose="020B0303020204020204" pitchFamily="34" charset="0"/>
              </a:rPr>
              <a:t> </a:t>
            </a:r>
            <a:r>
              <a:rPr lang="nl-NL" dirty="0">
                <a:latin typeface="Corbel Light" panose="020B0303020204020204" pitchFamily="34" charset="0"/>
              </a:rPr>
              <a:t>onderzoek doen en kennis verwerven.</a:t>
            </a:r>
          </a:p>
          <a:p>
            <a:pPr marL="0" indent="0">
              <a:buNone/>
            </a:pPr>
            <a:endParaRPr lang="nl-NL" dirty="0">
              <a:latin typeface="Corbel Light" panose="020B0303020204020204" pitchFamily="34" charset="0"/>
            </a:endParaRPr>
          </a:p>
          <a:p>
            <a:pPr marL="0" indent="0">
              <a:buNone/>
            </a:pPr>
            <a:r>
              <a:rPr lang="nl-NL" dirty="0">
                <a:latin typeface="Corbel Light" panose="020B0303020204020204" pitchFamily="34" charset="0"/>
              </a:rPr>
              <a:t>Kennis opdoen door                                                    kennis opdoen door </a:t>
            </a:r>
            <a:br>
              <a:rPr lang="nl-NL" dirty="0">
                <a:latin typeface="Corbel Light" panose="020B0303020204020204" pitchFamily="34" charset="0"/>
              </a:rPr>
            </a:br>
            <a:r>
              <a:rPr lang="nl-NL" dirty="0">
                <a:latin typeface="Corbel Light" panose="020B0303020204020204" pitchFamily="34" charset="0"/>
              </a:rPr>
              <a:t>de </a:t>
            </a:r>
            <a:r>
              <a:rPr lang="nl-NL" i="1" dirty="0">
                <a:latin typeface="Corbel Light" panose="020B0303020204020204" pitchFamily="34" charset="0"/>
              </a:rPr>
              <a:t>waarneming </a:t>
            </a:r>
            <a:r>
              <a:rPr lang="nl-NL" dirty="0">
                <a:latin typeface="Corbel Light" panose="020B0303020204020204" pitchFamily="34" charset="0"/>
              </a:rPr>
              <a:t>                                                           logisch redeneren</a:t>
            </a:r>
          </a:p>
          <a:p>
            <a:pPr marL="0" indent="0">
              <a:buNone/>
            </a:pPr>
            <a:endParaRPr lang="nl-NL" dirty="0">
              <a:latin typeface="Corbel Light" panose="020B0303020204020204" pitchFamily="34" charset="0"/>
            </a:endParaRPr>
          </a:p>
          <a:p>
            <a:pPr marL="0" indent="0">
              <a:buNone/>
            </a:pPr>
            <a:endParaRPr lang="nl-NL" dirty="0">
              <a:latin typeface="Corbel Light" panose="020B0303020204020204" pitchFamily="34" charset="0"/>
            </a:endParaRPr>
          </a:p>
          <a:p>
            <a:pPr marL="0" indent="0">
              <a:buNone/>
            </a:pPr>
            <a:r>
              <a:rPr lang="nl-NL" dirty="0">
                <a:latin typeface="Corbel Light" panose="020B0303020204020204" pitchFamily="34" charset="0"/>
                <a:sym typeface="Wingdings" panose="05000000000000000000" pitchFamily="2" charset="2"/>
              </a:rPr>
              <a:t>hebben de basis gelegd voor de </a:t>
            </a:r>
            <a:r>
              <a:rPr lang="nl-NL" b="1" dirty="0">
                <a:latin typeface="Corbel Light" panose="020B0303020204020204" pitchFamily="34" charset="0"/>
                <a:sym typeface="Wingdings" panose="05000000000000000000" pitchFamily="2" charset="2"/>
              </a:rPr>
              <a:t>Verlichting </a:t>
            </a:r>
            <a:endParaRPr lang="nl-NL" dirty="0">
              <a:latin typeface="Corbel Light" panose="020B0303020204020204" pitchFamily="34" charset="0"/>
            </a:endParaRPr>
          </a:p>
          <a:p>
            <a:pPr marL="0" indent="0">
              <a:buNone/>
            </a:pPr>
            <a:endParaRPr lang="nl-NL" dirty="0"/>
          </a:p>
          <a:p>
            <a:pPr marL="0" indent="0">
              <a:buNone/>
            </a:pPr>
            <a:endParaRPr lang="nl-NL" dirty="0"/>
          </a:p>
        </p:txBody>
      </p:sp>
      <p:cxnSp>
        <p:nvCxnSpPr>
          <p:cNvPr id="5" name="Rechte verbindingslijn met pijl 4">
            <a:extLst>
              <a:ext uri="{FF2B5EF4-FFF2-40B4-BE49-F238E27FC236}">
                <a16:creationId xmlns:a16="http://schemas.microsoft.com/office/drawing/2014/main" id="{DDE86F22-BDD7-4288-9553-92B4E4AC86D3}"/>
              </a:ext>
            </a:extLst>
          </p:cNvPr>
          <p:cNvCxnSpPr>
            <a:cxnSpLocks/>
          </p:cNvCxnSpPr>
          <p:nvPr/>
        </p:nvCxnSpPr>
        <p:spPr>
          <a:xfrm flipH="1">
            <a:off x="1592826" y="2360815"/>
            <a:ext cx="2014898" cy="588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Rechte verbindingslijn met pijl 6">
            <a:extLst>
              <a:ext uri="{FF2B5EF4-FFF2-40B4-BE49-F238E27FC236}">
                <a16:creationId xmlns:a16="http://schemas.microsoft.com/office/drawing/2014/main" id="{9724F5C2-9233-493F-BB87-B4729174E115}"/>
              </a:ext>
            </a:extLst>
          </p:cNvPr>
          <p:cNvCxnSpPr>
            <a:cxnSpLocks/>
          </p:cNvCxnSpPr>
          <p:nvPr/>
        </p:nvCxnSpPr>
        <p:spPr>
          <a:xfrm>
            <a:off x="5486400" y="2360815"/>
            <a:ext cx="2379406" cy="588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D25B166A-2F5A-4A09-9072-5D957A9F58A2}"/>
              </a:ext>
            </a:extLst>
          </p:cNvPr>
          <p:cNvSpPr/>
          <p:nvPr/>
        </p:nvSpPr>
        <p:spPr>
          <a:xfrm>
            <a:off x="0" y="6358467"/>
            <a:ext cx="12192000" cy="49953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26: </a:t>
            </a:r>
            <a:r>
              <a:rPr lang="nl-NL" i="1" dirty="0"/>
              <a:t>De</a:t>
            </a:r>
            <a:r>
              <a:rPr lang="nl-NL" dirty="0"/>
              <a:t> </a:t>
            </a:r>
            <a:r>
              <a:rPr lang="nl-NL" i="1" dirty="0"/>
              <a:t>wetenschappelijke revolutie </a:t>
            </a:r>
          </a:p>
        </p:txBody>
      </p:sp>
    </p:spTree>
    <p:extLst>
      <p:ext uri="{BB962C8B-B14F-4D97-AF65-F5344CB8AC3E}">
        <p14:creationId xmlns:p14="http://schemas.microsoft.com/office/powerpoint/2010/main" val="3734805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E8E566-2C8D-4CF6-98B6-CEFEA7E3480A}"/>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De Verlichting </a:t>
            </a:r>
          </a:p>
        </p:txBody>
      </p:sp>
      <p:sp>
        <p:nvSpPr>
          <p:cNvPr id="3" name="Tijdelijke aanduiding voor inhoud 2">
            <a:extLst>
              <a:ext uri="{FF2B5EF4-FFF2-40B4-BE49-F238E27FC236}">
                <a16:creationId xmlns:a16="http://schemas.microsoft.com/office/drawing/2014/main" id="{3F7AF00D-ED88-4D08-9B99-59D5B288FC44}"/>
              </a:ext>
            </a:extLst>
          </p:cNvPr>
          <p:cNvSpPr>
            <a:spLocks noGrp="1"/>
          </p:cNvSpPr>
          <p:nvPr>
            <p:ph idx="1"/>
          </p:nvPr>
        </p:nvSpPr>
        <p:spPr/>
        <p:txBody>
          <a:bodyPr/>
          <a:lstStyle/>
          <a:p>
            <a:pPr marL="0" indent="0">
              <a:buNone/>
            </a:pPr>
            <a:r>
              <a:rPr lang="nl-NL" dirty="0">
                <a:latin typeface="Corbel Light" panose="020B0303020204020204" pitchFamily="34" charset="0"/>
              </a:rPr>
              <a:t>Stroming waarbij men geloofde dat aan de hand van de rede alles verklaard kon worden.  </a:t>
            </a:r>
          </a:p>
          <a:p>
            <a:pPr marL="0" indent="0">
              <a:buNone/>
            </a:pPr>
            <a:r>
              <a:rPr lang="nl-NL" dirty="0">
                <a:latin typeface="Corbel Light" panose="020B0303020204020204" pitchFamily="34" charset="0"/>
              </a:rPr>
              <a:t>Dit werd toegepast op meerdere terreinen: politiek, wetenschap en religie. </a:t>
            </a:r>
          </a:p>
        </p:txBody>
      </p:sp>
      <p:sp>
        <p:nvSpPr>
          <p:cNvPr id="4" name="Rechthoek 3">
            <a:extLst>
              <a:ext uri="{FF2B5EF4-FFF2-40B4-BE49-F238E27FC236}">
                <a16:creationId xmlns:a16="http://schemas.microsoft.com/office/drawing/2014/main" id="{7077730F-796B-4A13-90E3-EBFA25B57020}"/>
              </a:ext>
            </a:extLst>
          </p:cNvPr>
          <p:cNvSpPr/>
          <p:nvPr/>
        </p:nvSpPr>
        <p:spPr>
          <a:xfrm>
            <a:off x="0" y="6358467"/>
            <a:ext cx="12192000" cy="49953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26: </a:t>
            </a:r>
            <a:r>
              <a:rPr lang="nl-NL" i="1" dirty="0"/>
              <a:t>Rationeel optimisme en verlicht denken dat werd toegepast op alle terreinen van de samenleving. </a:t>
            </a:r>
          </a:p>
        </p:txBody>
      </p:sp>
    </p:spTree>
    <p:extLst>
      <p:ext uri="{BB962C8B-B14F-4D97-AF65-F5344CB8AC3E}">
        <p14:creationId xmlns:p14="http://schemas.microsoft.com/office/powerpoint/2010/main" val="786741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1D4D0-F77C-493B-8914-FA7354F3576C}"/>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Verschil wetenschappelijke revolutie en Verlichting?</a:t>
            </a:r>
          </a:p>
        </p:txBody>
      </p:sp>
      <p:sp>
        <p:nvSpPr>
          <p:cNvPr id="3" name="Tijdelijke aanduiding voor inhoud 2">
            <a:extLst>
              <a:ext uri="{FF2B5EF4-FFF2-40B4-BE49-F238E27FC236}">
                <a16:creationId xmlns:a16="http://schemas.microsoft.com/office/drawing/2014/main" id="{15F1A1F9-1167-459C-A60A-82A3F83CC4ED}"/>
              </a:ext>
            </a:extLst>
          </p:cNvPr>
          <p:cNvSpPr>
            <a:spLocks noGrp="1"/>
          </p:cNvSpPr>
          <p:nvPr>
            <p:ph idx="1"/>
          </p:nvPr>
        </p:nvSpPr>
        <p:spPr>
          <a:xfrm>
            <a:off x="719137" y="2344188"/>
            <a:ext cx="10753725" cy="3748701"/>
          </a:xfrm>
        </p:spPr>
        <p:txBody>
          <a:bodyPr>
            <a:normAutofit fontScale="85000" lnSpcReduction="10000"/>
          </a:bodyPr>
          <a:lstStyle/>
          <a:p>
            <a:pPr marL="0" indent="0">
              <a:buNone/>
            </a:pPr>
            <a:r>
              <a:rPr lang="nl-NL" sz="2800" b="1" dirty="0">
                <a:effectLst>
                  <a:outerShdw blurRad="38100" dist="38100" dir="2700000" algn="tl">
                    <a:srgbClr val="000000">
                      <a:alpha val="43137"/>
                    </a:srgbClr>
                  </a:outerShdw>
                </a:effectLst>
                <a:latin typeface="Corbel Light" panose="020B0303020204020204" pitchFamily="34" charset="0"/>
              </a:rPr>
              <a:t>Wetenschappelijke revolutie</a:t>
            </a:r>
            <a:br>
              <a:rPr lang="nl-NL" sz="2600" b="1" dirty="0">
                <a:latin typeface="Corbel Light" panose="020B0303020204020204" pitchFamily="34" charset="0"/>
              </a:rPr>
            </a:br>
            <a:r>
              <a:rPr lang="nl-NL" dirty="0">
                <a:latin typeface="Corbel Light" panose="020B0303020204020204" pitchFamily="34" charset="0"/>
              </a:rPr>
              <a:t>Een beweging waarbij vooral de natuurwetenschappen en exacte wetenschap op gang kwamen.</a:t>
            </a:r>
          </a:p>
          <a:p>
            <a:pPr marL="0" indent="0">
              <a:buNone/>
            </a:pPr>
            <a:r>
              <a:rPr lang="nl-NL" u="sng" dirty="0">
                <a:latin typeface="Corbel Light" panose="020B0303020204020204" pitchFamily="34" charset="0"/>
              </a:rPr>
              <a:t>Voorbeeld?</a:t>
            </a:r>
            <a:endParaRPr lang="nl-NL" i="1" dirty="0">
              <a:latin typeface="Corbel Light" panose="020B0303020204020204" pitchFamily="34" charset="0"/>
            </a:endParaRPr>
          </a:p>
          <a:p>
            <a:pPr marL="0" indent="0">
              <a:buNone/>
            </a:pPr>
            <a:r>
              <a:rPr lang="nl-NL" i="1" dirty="0" err="1">
                <a:latin typeface="Corbel Light" panose="020B0303020204020204" pitchFamily="34" charset="0"/>
              </a:rPr>
              <a:t>Newtons</a:t>
            </a:r>
            <a:r>
              <a:rPr lang="nl-NL" i="1" dirty="0">
                <a:latin typeface="Corbel Light" panose="020B0303020204020204" pitchFamily="34" charset="0"/>
              </a:rPr>
              <a:t> wetten over zwaartekracht</a:t>
            </a:r>
          </a:p>
          <a:p>
            <a:pPr marL="0" indent="0">
              <a:buNone/>
            </a:pPr>
            <a:endParaRPr lang="nl-NL" i="1" dirty="0">
              <a:latin typeface="Corbel Light" panose="020B0303020204020204" pitchFamily="34" charset="0"/>
            </a:endParaRPr>
          </a:p>
          <a:p>
            <a:pPr marL="0" indent="0">
              <a:buNone/>
            </a:pPr>
            <a:r>
              <a:rPr lang="nl-NL" sz="2800" b="1" dirty="0">
                <a:effectLst>
                  <a:outerShdw blurRad="38100" dist="38100" dir="2700000" algn="tl">
                    <a:srgbClr val="000000">
                      <a:alpha val="43137"/>
                    </a:srgbClr>
                  </a:outerShdw>
                </a:effectLst>
                <a:latin typeface="Corbel Light" panose="020B0303020204020204" pitchFamily="34" charset="0"/>
              </a:rPr>
              <a:t>Verlichting</a:t>
            </a:r>
            <a:br>
              <a:rPr lang="nl-NL" sz="2800" b="1" dirty="0">
                <a:effectLst>
                  <a:outerShdw blurRad="38100" dist="38100" dir="2700000" algn="tl">
                    <a:srgbClr val="000000">
                      <a:alpha val="43137"/>
                    </a:srgbClr>
                  </a:outerShdw>
                </a:effectLst>
                <a:latin typeface="Corbel Light" panose="020B0303020204020204" pitchFamily="34" charset="0"/>
              </a:rPr>
            </a:br>
            <a:r>
              <a:rPr lang="nl-NL" dirty="0">
                <a:latin typeface="Corbel Light" panose="020B0303020204020204" pitchFamily="34" charset="0"/>
              </a:rPr>
              <a:t>Een algemenere stroming onder de (intellectuele) elite waarbij men ook ging nadenken over sociale verhoudingen, de rol van religie en de politiek, waarbij </a:t>
            </a:r>
            <a:r>
              <a:rPr lang="nl-NL" b="1" dirty="0">
                <a:latin typeface="Corbel Light" panose="020B0303020204020204" pitchFamily="34" charset="0"/>
              </a:rPr>
              <a:t>de rede </a:t>
            </a:r>
            <a:r>
              <a:rPr lang="nl-NL" dirty="0">
                <a:latin typeface="Corbel Light" panose="020B0303020204020204" pitchFamily="34" charset="0"/>
              </a:rPr>
              <a:t>en</a:t>
            </a:r>
            <a:r>
              <a:rPr lang="nl-NL" b="1" dirty="0">
                <a:latin typeface="Corbel Light" panose="020B0303020204020204" pitchFamily="34" charset="0"/>
              </a:rPr>
              <a:t> zelf nadenken </a:t>
            </a:r>
            <a:r>
              <a:rPr lang="nl-NL" dirty="0">
                <a:latin typeface="Corbel Light" panose="020B0303020204020204" pitchFamily="34" charset="0"/>
              </a:rPr>
              <a:t>centraal staat en traditie en bijgeloof wordt afgewezen.</a:t>
            </a:r>
          </a:p>
          <a:p>
            <a:pPr marL="0" indent="0">
              <a:buNone/>
            </a:pPr>
            <a:r>
              <a:rPr lang="nl-NL" u="sng" dirty="0">
                <a:latin typeface="Corbel Light" panose="020B0303020204020204" pitchFamily="34" charset="0"/>
              </a:rPr>
              <a:t>Voorbeeld?</a:t>
            </a:r>
          </a:p>
          <a:p>
            <a:pPr marL="0" indent="0">
              <a:buNone/>
            </a:pPr>
            <a:r>
              <a:rPr lang="nl-NL" i="1" dirty="0">
                <a:latin typeface="Corbel Light" panose="020B0303020204020204" pitchFamily="34" charset="0"/>
              </a:rPr>
              <a:t>de ideeën van Locke en Rousseau over het sociaal contract </a:t>
            </a:r>
            <a:r>
              <a:rPr lang="nl-NL" dirty="0">
                <a:latin typeface="Corbel Light" panose="020B0303020204020204" pitchFamily="34" charset="0"/>
              </a:rPr>
              <a:t> </a:t>
            </a:r>
          </a:p>
          <a:p>
            <a:pPr marL="0" indent="0">
              <a:buNone/>
            </a:pPr>
            <a:endParaRPr lang="nl-NL" dirty="0">
              <a:latin typeface="Corbel Light" panose="020B0303020204020204" pitchFamily="34" charset="0"/>
            </a:endParaRPr>
          </a:p>
        </p:txBody>
      </p:sp>
      <p:sp>
        <p:nvSpPr>
          <p:cNvPr id="4" name="Rechthoek 3">
            <a:extLst>
              <a:ext uri="{FF2B5EF4-FFF2-40B4-BE49-F238E27FC236}">
                <a16:creationId xmlns:a16="http://schemas.microsoft.com/office/drawing/2014/main" id="{FDEDDBD4-196F-4038-A0E6-C31C784808E9}"/>
              </a:ext>
            </a:extLst>
          </p:cNvPr>
          <p:cNvSpPr/>
          <p:nvPr/>
        </p:nvSpPr>
        <p:spPr>
          <a:xfrm>
            <a:off x="0" y="6223519"/>
            <a:ext cx="12192000" cy="634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26: </a:t>
            </a:r>
            <a:r>
              <a:rPr lang="nl-NL" i="1" dirty="0"/>
              <a:t>De</a:t>
            </a:r>
            <a:r>
              <a:rPr lang="nl-NL" dirty="0"/>
              <a:t> </a:t>
            </a:r>
            <a:r>
              <a:rPr lang="nl-NL" i="1" dirty="0"/>
              <a:t>wetenschappelijke revolutie </a:t>
            </a:r>
            <a:br>
              <a:rPr lang="nl-NL" i="1" dirty="0"/>
            </a:br>
            <a:r>
              <a:rPr lang="nl-NL" dirty="0"/>
              <a:t>KA 27: </a:t>
            </a:r>
            <a:r>
              <a:rPr lang="nl-NL" i="1" dirty="0"/>
              <a:t>Rationeel optimisme en een verlicht denken dat werd toegepast op alle terreinen van de samenleving.  </a:t>
            </a:r>
          </a:p>
        </p:txBody>
      </p:sp>
    </p:spTree>
    <p:extLst>
      <p:ext uri="{BB962C8B-B14F-4D97-AF65-F5344CB8AC3E}">
        <p14:creationId xmlns:p14="http://schemas.microsoft.com/office/powerpoint/2010/main" val="253260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668E1-F34B-40B7-97B6-2E851CA5EBF9}"/>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Gematigd en radicaal verlicht</a:t>
            </a:r>
          </a:p>
        </p:txBody>
      </p:sp>
      <p:sp>
        <p:nvSpPr>
          <p:cNvPr id="3" name="Tijdelijke aanduiding voor inhoud 2">
            <a:extLst>
              <a:ext uri="{FF2B5EF4-FFF2-40B4-BE49-F238E27FC236}">
                <a16:creationId xmlns:a16="http://schemas.microsoft.com/office/drawing/2014/main" id="{FDC3F896-61AE-4676-87EC-B08EA15DD004}"/>
              </a:ext>
            </a:extLst>
          </p:cNvPr>
          <p:cNvSpPr>
            <a:spLocks noGrp="1"/>
          </p:cNvSpPr>
          <p:nvPr>
            <p:ph idx="1"/>
          </p:nvPr>
        </p:nvSpPr>
        <p:spPr/>
        <p:txBody>
          <a:bodyPr/>
          <a:lstStyle/>
          <a:p>
            <a:pPr marL="457200" indent="-457200">
              <a:buAutoNum type="arabicPeriod"/>
            </a:pPr>
            <a:r>
              <a:rPr lang="nl-NL" b="1" dirty="0">
                <a:latin typeface="Corbel Light" panose="020B0303020204020204" pitchFamily="34" charset="0"/>
              </a:rPr>
              <a:t>Gematigd</a:t>
            </a:r>
            <a:r>
              <a:rPr lang="nl-NL" dirty="0">
                <a:latin typeface="Corbel Light" panose="020B0303020204020204" pitchFamily="34" charset="0"/>
              </a:rPr>
              <a:t>: in de samenleving moet een balans zijn tussen nieuwe en oude ideeën </a:t>
            </a:r>
          </a:p>
          <a:p>
            <a:pPr marL="457200" indent="-457200">
              <a:buAutoNum type="arabicPeriod"/>
            </a:pPr>
            <a:r>
              <a:rPr lang="nl-NL" b="1" dirty="0">
                <a:latin typeface="Corbel Light" panose="020B0303020204020204" pitchFamily="34" charset="0"/>
              </a:rPr>
              <a:t>Radicaal</a:t>
            </a:r>
            <a:r>
              <a:rPr lang="nl-NL" dirty="0">
                <a:latin typeface="Corbel Light" panose="020B0303020204020204" pitchFamily="34" charset="0"/>
              </a:rPr>
              <a:t>: in de samenleving moet er enkel plaats zijn voor verlichte ideeën zoals democratie, gelijkheid en vrijheid van meningsuiting </a:t>
            </a:r>
          </a:p>
        </p:txBody>
      </p:sp>
      <p:sp>
        <p:nvSpPr>
          <p:cNvPr id="5" name="Rechthoek 4">
            <a:extLst>
              <a:ext uri="{FF2B5EF4-FFF2-40B4-BE49-F238E27FC236}">
                <a16:creationId xmlns:a16="http://schemas.microsoft.com/office/drawing/2014/main" id="{CDA4164C-B1D7-4C9A-80B2-B8B2DC5F857A}"/>
              </a:ext>
            </a:extLst>
          </p:cNvPr>
          <p:cNvSpPr/>
          <p:nvPr/>
        </p:nvSpPr>
        <p:spPr>
          <a:xfrm>
            <a:off x="0" y="6279503"/>
            <a:ext cx="12192000" cy="5784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26: </a:t>
            </a:r>
            <a:r>
              <a:rPr lang="nl-NL" i="1" dirty="0"/>
              <a:t>Rationeel optimisme en verlicht denken dat werd toegepast op alle terreinen van de samenleving: politiek en sociale verhoudingen</a:t>
            </a:r>
          </a:p>
        </p:txBody>
      </p:sp>
    </p:spTree>
    <p:extLst>
      <p:ext uri="{BB962C8B-B14F-4D97-AF65-F5344CB8AC3E}">
        <p14:creationId xmlns:p14="http://schemas.microsoft.com/office/powerpoint/2010/main" val="2469556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C5286FE-5111-48BF-BCB9-F958D723D4DD}"/>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Kenmerkende aspecten</a:t>
            </a:r>
          </a:p>
        </p:txBody>
      </p:sp>
      <p:sp>
        <p:nvSpPr>
          <p:cNvPr id="5" name="Tijdelijke aanduiding voor inhoud 4">
            <a:extLst>
              <a:ext uri="{FF2B5EF4-FFF2-40B4-BE49-F238E27FC236}">
                <a16:creationId xmlns:a16="http://schemas.microsoft.com/office/drawing/2014/main" id="{49880C58-D9BE-443D-809C-6C317B99E411}"/>
              </a:ext>
            </a:extLst>
          </p:cNvPr>
          <p:cNvSpPr>
            <a:spLocks noGrp="1"/>
          </p:cNvSpPr>
          <p:nvPr>
            <p:ph idx="1"/>
          </p:nvPr>
        </p:nvSpPr>
        <p:spPr/>
        <p:txBody>
          <a:bodyPr/>
          <a:lstStyle/>
          <a:p>
            <a:pPr marL="0" indent="0">
              <a:buNone/>
            </a:pPr>
            <a:r>
              <a:rPr lang="nl-NL" dirty="0">
                <a:latin typeface="Corbel Light" panose="020B0303020204020204" pitchFamily="34" charset="0"/>
              </a:rPr>
              <a:t>Kenmerkende aspecten zijn gebeurtenissen die de geschiedenis en het bijbehorende tijdvak kenmerken.</a:t>
            </a:r>
          </a:p>
          <a:p>
            <a:pPr marL="0" indent="0">
              <a:buNone/>
            </a:pPr>
            <a:r>
              <a:rPr lang="nl-NL" dirty="0">
                <a:latin typeface="Corbel Light" panose="020B0303020204020204" pitchFamily="34" charset="0"/>
              </a:rPr>
              <a:t>Alle stof die je moet kennen bij geschiedenis en elke examenvraag is eigenlijk afgeleid van een of meerdere kenmerkende aspecten. </a:t>
            </a:r>
          </a:p>
          <a:p>
            <a:pPr marL="0" indent="0">
              <a:buNone/>
            </a:pPr>
            <a:r>
              <a:rPr lang="nl-NL" b="1" dirty="0">
                <a:solidFill>
                  <a:schemeClr val="tx2"/>
                </a:solidFill>
                <a:latin typeface="Corbel Light" panose="020B0303020204020204" pitchFamily="34" charset="0"/>
              </a:rPr>
              <a:t>Leer deze dus goed!</a:t>
            </a:r>
          </a:p>
        </p:txBody>
      </p:sp>
    </p:spTree>
    <p:extLst>
      <p:ext uri="{BB962C8B-B14F-4D97-AF65-F5344CB8AC3E}">
        <p14:creationId xmlns:p14="http://schemas.microsoft.com/office/powerpoint/2010/main" val="20374486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81842C-347B-4D30-8435-85BC0591FA21}"/>
              </a:ext>
            </a:extLst>
          </p:cNvPr>
          <p:cNvSpPr>
            <a:spLocks noGrp="1"/>
          </p:cNvSpPr>
          <p:nvPr>
            <p:ph type="title"/>
          </p:nvPr>
        </p:nvSpPr>
        <p:spPr>
          <a:xfrm>
            <a:off x="709612" y="499533"/>
            <a:ext cx="10772775" cy="1658198"/>
          </a:xfrm>
        </p:spPr>
        <p:txBody>
          <a:bodyPr>
            <a:normAutofit/>
          </a:bodyPr>
          <a:lstStyle/>
          <a:p>
            <a:r>
              <a:rPr lang="nl-NL" sz="4800" b="1" dirty="0">
                <a:effectLst>
                  <a:outerShdw blurRad="38100" dist="38100" dir="2700000" algn="tl">
                    <a:srgbClr val="000000">
                      <a:alpha val="43137"/>
                    </a:srgbClr>
                  </a:outerShdw>
                </a:effectLst>
                <a:latin typeface="Californian FB" panose="0207040306080B030204" pitchFamily="18" charset="0"/>
              </a:rPr>
              <a:t>Het sociaal contract </a:t>
            </a:r>
          </a:p>
        </p:txBody>
      </p:sp>
      <p:sp>
        <p:nvSpPr>
          <p:cNvPr id="10" name="Tekstvak 9">
            <a:extLst>
              <a:ext uri="{FF2B5EF4-FFF2-40B4-BE49-F238E27FC236}">
                <a16:creationId xmlns:a16="http://schemas.microsoft.com/office/drawing/2014/main" id="{DB3B8BC1-1BD3-46AF-91DE-D14DF6CAD5F8}"/>
              </a:ext>
            </a:extLst>
          </p:cNvPr>
          <p:cNvSpPr txBox="1"/>
          <p:nvPr/>
        </p:nvSpPr>
        <p:spPr>
          <a:xfrm>
            <a:off x="750642" y="1597939"/>
            <a:ext cx="10772775" cy="830997"/>
          </a:xfrm>
          <a:prstGeom prst="rect">
            <a:avLst/>
          </a:prstGeom>
          <a:noFill/>
        </p:spPr>
        <p:txBody>
          <a:bodyPr wrap="square">
            <a:spAutoFit/>
          </a:bodyPr>
          <a:lstStyle/>
          <a:p>
            <a:pPr marL="0" indent="0">
              <a:buNone/>
            </a:pPr>
            <a:r>
              <a:rPr lang="nl-NL" sz="2400" dirty="0">
                <a:latin typeface="Corbel Light" panose="020B0303020204020204" pitchFamily="34" charset="0"/>
              </a:rPr>
              <a:t>Een idee dat het gezag van een staat voortkomt uit een contract dat is afgesproken tussen de burgers en de staat/machthebbers. </a:t>
            </a:r>
            <a:endParaRPr lang="nl-NL" sz="2400" dirty="0"/>
          </a:p>
        </p:txBody>
      </p:sp>
      <p:sp>
        <p:nvSpPr>
          <p:cNvPr id="11" name="Rechthoek 10">
            <a:extLst>
              <a:ext uri="{FF2B5EF4-FFF2-40B4-BE49-F238E27FC236}">
                <a16:creationId xmlns:a16="http://schemas.microsoft.com/office/drawing/2014/main" id="{052C96CD-CF61-448E-B41C-53FE4D36B2AE}"/>
              </a:ext>
            </a:extLst>
          </p:cNvPr>
          <p:cNvSpPr/>
          <p:nvPr/>
        </p:nvSpPr>
        <p:spPr>
          <a:xfrm>
            <a:off x="0" y="6279503"/>
            <a:ext cx="12192000" cy="5784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26: </a:t>
            </a:r>
            <a:r>
              <a:rPr lang="nl-NL" i="1" dirty="0"/>
              <a:t>Rationeel optimisme en verlicht denken dat werd toegepast op alle terreinen van de samenleving: politiek en sociale verhoudingen</a:t>
            </a:r>
          </a:p>
        </p:txBody>
      </p:sp>
      <p:pic>
        <p:nvPicPr>
          <p:cNvPr id="4" name="Graphic 3" descr="Groep mensen met effen opvulling">
            <a:extLst>
              <a:ext uri="{FF2B5EF4-FFF2-40B4-BE49-F238E27FC236}">
                <a16:creationId xmlns:a16="http://schemas.microsoft.com/office/drawing/2014/main" id="{4BDA06C8-286A-4C68-B306-49C2AEC044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7153" y="3241091"/>
            <a:ext cx="1994967" cy="1994967"/>
          </a:xfrm>
          <a:prstGeom prst="rect">
            <a:avLst/>
          </a:prstGeom>
        </p:spPr>
      </p:pic>
      <p:pic>
        <p:nvPicPr>
          <p:cNvPr id="12" name="Graphic 11" descr="Man met kroon met effen opvulling">
            <a:extLst>
              <a:ext uri="{FF2B5EF4-FFF2-40B4-BE49-F238E27FC236}">
                <a16:creationId xmlns:a16="http://schemas.microsoft.com/office/drawing/2014/main" id="{24F7C965-FB30-4134-9CF3-11D07D1FE6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9880" y="3301002"/>
            <a:ext cx="1994967" cy="1994967"/>
          </a:xfrm>
          <a:prstGeom prst="rect">
            <a:avLst/>
          </a:prstGeom>
        </p:spPr>
      </p:pic>
      <p:sp>
        <p:nvSpPr>
          <p:cNvPr id="23" name="Pijl: rechts 22">
            <a:extLst>
              <a:ext uri="{FF2B5EF4-FFF2-40B4-BE49-F238E27FC236}">
                <a16:creationId xmlns:a16="http://schemas.microsoft.com/office/drawing/2014/main" id="{4636B0A6-7650-4794-A7D5-A9A377734841}"/>
              </a:ext>
            </a:extLst>
          </p:cNvPr>
          <p:cNvSpPr/>
          <p:nvPr/>
        </p:nvSpPr>
        <p:spPr>
          <a:xfrm>
            <a:off x="3013148" y="4009971"/>
            <a:ext cx="6247761" cy="19274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4" name="Pijl: rechts 23">
            <a:extLst>
              <a:ext uri="{FF2B5EF4-FFF2-40B4-BE49-F238E27FC236}">
                <a16:creationId xmlns:a16="http://schemas.microsoft.com/office/drawing/2014/main" id="{DBC0503E-62EC-4608-AA1E-1A99B381DF6D}"/>
              </a:ext>
            </a:extLst>
          </p:cNvPr>
          <p:cNvSpPr/>
          <p:nvPr/>
        </p:nvSpPr>
        <p:spPr>
          <a:xfrm rot="10800000">
            <a:off x="3013148" y="4481071"/>
            <a:ext cx="6247761" cy="19274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CC80161D-A195-46F3-8A95-DAAD8A331968}"/>
              </a:ext>
            </a:extLst>
          </p:cNvPr>
          <p:cNvSpPr txBox="1"/>
          <p:nvPr/>
        </p:nvSpPr>
        <p:spPr>
          <a:xfrm>
            <a:off x="3438283" y="3460008"/>
            <a:ext cx="6247761" cy="369332"/>
          </a:xfrm>
          <a:prstGeom prst="rect">
            <a:avLst/>
          </a:prstGeom>
          <a:noFill/>
        </p:spPr>
        <p:txBody>
          <a:bodyPr wrap="square" rtlCol="0">
            <a:spAutoFit/>
          </a:bodyPr>
          <a:lstStyle/>
          <a:p>
            <a:r>
              <a:rPr lang="nl-NL" dirty="0"/>
              <a:t>Burgers dragen bepaalde taken over aan de overheid</a:t>
            </a:r>
          </a:p>
        </p:txBody>
      </p:sp>
      <p:sp>
        <p:nvSpPr>
          <p:cNvPr id="26" name="Tekstvak 25">
            <a:extLst>
              <a:ext uri="{FF2B5EF4-FFF2-40B4-BE49-F238E27FC236}">
                <a16:creationId xmlns:a16="http://schemas.microsoft.com/office/drawing/2014/main" id="{67C9802B-1A34-4654-945E-4270C547C39F}"/>
              </a:ext>
            </a:extLst>
          </p:cNvPr>
          <p:cNvSpPr txBox="1"/>
          <p:nvPr/>
        </p:nvSpPr>
        <p:spPr>
          <a:xfrm>
            <a:off x="3585882" y="4820893"/>
            <a:ext cx="6100163" cy="369332"/>
          </a:xfrm>
          <a:prstGeom prst="rect">
            <a:avLst/>
          </a:prstGeom>
          <a:noFill/>
        </p:spPr>
        <p:txBody>
          <a:bodyPr wrap="square" rtlCol="0">
            <a:spAutoFit/>
          </a:bodyPr>
          <a:lstStyle/>
          <a:p>
            <a:r>
              <a:rPr lang="nl-NL" dirty="0"/>
              <a:t>De overheid beschermt de rechten van de burgers</a:t>
            </a:r>
          </a:p>
        </p:txBody>
      </p:sp>
    </p:spTree>
    <p:extLst>
      <p:ext uri="{BB962C8B-B14F-4D97-AF65-F5344CB8AC3E}">
        <p14:creationId xmlns:p14="http://schemas.microsoft.com/office/powerpoint/2010/main" val="3250421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69BB15-BF3D-4A3B-BFF0-DE54048428F8}"/>
              </a:ext>
            </a:extLst>
          </p:cNvPr>
          <p:cNvSpPr>
            <a:spLocks noGrp="1"/>
          </p:cNvSpPr>
          <p:nvPr>
            <p:ph type="title"/>
          </p:nvPr>
        </p:nvSpPr>
        <p:spPr>
          <a:xfrm>
            <a:off x="1237327" y="2599901"/>
            <a:ext cx="3275679" cy="1658198"/>
          </a:xfrm>
        </p:spPr>
        <p:txBody>
          <a:bodyPr/>
          <a:lstStyle/>
          <a:p>
            <a:r>
              <a:rPr lang="nl-NL" b="1" dirty="0">
                <a:effectLst>
                  <a:outerShdw blurRad="38100" dist="38100" dir="2700000" algn="tl">
                    <a:srgbClr val="000000">
                      <a:alpha val="43137"/>
                    </a:srgbClr>
                  </a:outerShdw>
                </a:effectLst>
                <a:latin typeface="Californian FB" panose="0207040306080B030204" pitchFamily="18" charset="0"/>
              </a:rPr>
              <a:t>Verlichte denkers</a:t>
            </a:r>
          </a:p>
        </p:txBody>
      </p:sp>
      <p:graphicFrame>
        <p:nvGraphicFramePr>
          <p:cNvPr id="11" name="Tijdelijke aanduiding voor inhoud 2">
            <a:extLst>
              <a:ext uri="{FF2B5EF4-FFF2-40B4-BE49-F238E27FC236}">
                <a16:creationId xmlns:a16="http://schemas.microsoft.com/office/drawing/2014/main" id="{0AC6B033-1BA9-4AF1-AEDD-3049055916CC}"/>
              </a:ext>
            </a:extLst>
          </p:cNvPr>
          <p:cNvGraphicFramePr>
            <a:graphicFrameLocks/>
          </p:cNvGraphicFramePr>
          <p:nvPr>
            <p:extLst>
              <p:ext uri="{D42A27DB-BD31-4B8C-83A1-F6EECF244321}">
                <p14:modId xmlns:p14="http://schemas.microsoft.com/office/powerpoint/2010/main" val="2006076203"/>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5087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166A171D-E658-491E-9345-646793C001F3}"/>
              </a:ext>
            </a:extLst>
          </p:cNvPr>
          <p:cNvSpPr>
            <a:spLocks noGrp="1"/>
          </p:cNvSpPr>
          <p:nvPr>
            <p:ph type="body" idx="1"/>
          </p:nvPr>
        </p:nvSpPr>
        <p:spPr/>
        <p:txBody>
          <a:bodyPr>
            <a:normAutofit/>
          </a:bodyPr>
          <a:lstStyle/>
          <a:p>
            <a:r>
              <a:rPr lang="nl-NL" sz="2800" b="1" cap="none" dirty="0">
                <a:latin typeface="Corbel Light" panose="020B0303020204020204" pitchFamily="34" charset="0"/>
              </a:rPr>
              <a:t>Locke (gematigd)</a:t>
            </a:r>
          </a:p>
        </p:txBody>
      </p:sp>
      <p:sp>
        <p:nvSpPr>
          <p:cNvPr id="4" name="Tijdelijke aanduiding voor inhoud 3">
            <a:extLst>
              <a:ext uri="{FF2B5EF4-FFF2-40B4-BE49-F238E27FC236}">
                <a16:creationId xmlns:a16="http://schemas.microsoft.com/office/drawing/2014/main" id="{B0ADCBE5-67B3-458F-BB09-6ABBD67E51DA}"/>
              </a:ext>
            </a:extLst>
          </p:cNvPr>
          <p:cNvSpPr>
            <a:spLocks noGrp="1"/>
          </p:cNvSpPr>
          <p:nvPr>
            <p:ph sz="half" idx="2"/>
          </p:nvPr>
        </p:nvSpPr>
        <p:spPr/>
        <p:txBody>
          <a:bodyPr>
            <a:normAutofit fontScale="92500" lnSpcReduction="10000"/>
          </a:bodyPr>
          <a:lstStyle/>
          <a:p>
            <a:pPr marL="0" indent="0">
              <a:buNone/>
            </a:pPr>
            <a:r>
              <a:rPr lang="nl-NL" dirty="0">
                <a:latin typeface="Corbel Light" panose="020B0303020204020204" pitchFamily="34" charset="0"/>
              </a:rPr>
              <a:t>Burgers = adel + hoge burgerij</a:t>
            </a:r>
          </a:p>
          <a:p>
            <a:pPr marL="271463" indent="-271463">
              <a:buFont typeface="Arial" panose="020B0604020202020204" pitchFamily="34" charset="0"/>
              <a:buChar char="•"/>
            </a:pPr>
            <a:r>
              <a:rPr lang="nl-NL" dirty="0">
                <a:latin typeface="Corbel Light" panose="020B0303020204020204" pitchFamily="34" charset="0"/>
              </a:rPr>
              <a:t>Soevereiniteit ligt bij het volk</a:t>
            </a:r>
          </a:p>
          <a:p>
            <a:pPr marL="271463" indent="-271463">
              <a:buFont typeface="Arial" panose="020B0604020202020204" pitchFamily="34" charset="0"/>
              <a:buChar char="•"/>
            </a:pPr>
            <a:r>
              <a:rPr lang="nl-NL" dirty="0">
                <a:latin typeface="Corbel Light" panose="020B0303020204020204" pitchFamily="34" charset="0"/>
              </a:rPr>
              <a:t>Een slechte vorst mag afgezet worden door het volk. </a:t>
            </a:r>
          </a:p>
          <a:p>
            <a:endParaRPr lang="nl-NL" dirty="0">
              <a:latin typeface="Corbel Light" panose="020B0303020204020204" pitchFamily="34" charset="0"/>
            </a:endParaRPr>
          </a:p>
        </p:txBody>
      </p:sp>
      <p:sp>
        <p:nvSpPr>
          <p:cNvPr id="5" name="Tijdelijke aanduiding voor tekst 4">
            <a:extLst>
              <a:ext uri="{FF2B5EF4-FFF2-40B4-BE49-F238E27FC236}">
                <a16:creationId xmlns:a16="http://schemas.microsoft.com/office/drawing/2014/main" id="{AA5C2402-92EB-40D5-A749-63609A6B59A8}"/>
              </a:ext>
            </a:extLst>
          </p:cNvPr>
          <p:cNvSpPr>
            <a:spLocks noGrp="1"/>
          </p:cNvSpPr>
          <p:nvPr>
            <p:ph type="body" sz="quarter" idx="3"/>
          </p:nvPr>
        </p:nvSpPr>
        <p:spPr/>
        <p:txBody>
          <a:bodyPr>
            <a:normAutofit/>
          </a:bodyPr>
          <a:lstStyle/>
          <a:p>
            <a:r>
              <a:rPr lang="nl-NL" sz="2800" b="1" cap="none" dirty="0">
                <a:latin typeface="Corbel Light" panose="020B0303020204020204" pitchFamily="34" charset="0"/>
              </a:rPr>
              <a:t>Rousseau (radicaal)</a:t>
            </a:r>
          </a:p>
        </p:txBody>
      </p:sp>
      <p:sp>
        <p:nvSpPr>
          <p:cNvPr id="6" name="Tijdelijke aanduiding voor inhoud 5">
            <a:extLst>
              <a:ext uri="{FF2B5EF4-FFF2-40B4-BE49-F238E27FC236}">
                <a16:creationId xmlns:a16="http://schemas.microsoft.com/office/drawing/2014/main" id="{C69D497B-B7AB-4097-AE43-8B95F8D21811}"/>
              </a:ext>
            </a:extLst>
          </p:cNvPr>
          <p:cNvSpPr>
            <a:spLocks noGrp="1"/>
          </p:cNvSpPr>
          <p:nvPr>
            <p:ph sz="quarter" idx="4"/>
          </p:nvPr>
        </p:nvSpPr>
        <p:spPr/>
        <p:txBody>
          <a:bodyPr>
            <a:normAutofit fontScale="92500" lnSpcReduction="10000"/>
          </a:bodyPr>
          <a:lstStyle/>
          <a:p>
            <a:pPr marL="0" indent="0">
              <a:buNone/>
            </a:pPr>
            <a:r>
              <a:rPr lang="nl-NL" dirty="0">
                <a:latin typeface="Corbel Light" panose="020B0303020204020204" pitchFamily="34" charset="0"/>
              </a:rPr>
              <a:t>Burgers = alle mensen </a:t>
            </a:r>
          </a:p>
          <a:p>
            <a:pPr marL="179388" indent="-179388">
              <a:buFont typeface="Arial" panose="020B0604020202020204" pitchFamily="34" charset="0"/>
              <a:buChar char="•"/>
            </a:pPr>
            <a:r>
              <a:rPr lang="nl-NL" dirty="0">
                <a:latin typeface="Corbel Light" panose="020B0303020204020204" pitchFamily="34" charset="0"/>
              </a:rPr>
              <a:t> Burgers geven hun individuele vrijheid op om de algemene wil uit te laten voeren door een aangestelde regering </a:t>
            </a:r>
          </a:p>
          <a:p>
            <a:pPr marL="179388" indent="-179388">
              <a:buFont typeface="Arial" panose="020B0604020202020204" pitchFamily="34" charset="0"/>
              <a:buChar char="•"/>
            </a:pPr>
            <a:r>
              <a:rPr lang="nl-NL" dirty="0">
                <a:latin typeface="Corbel Light" panose="020B0303020204020204" pitchFamily="34" charset="0"/>
              </a:rPr>
              <a:t>Een slechte vorst mag afgezet worden door het volk. </a:t>
            </a:r>
          </a:p>
          <a:p>
            <a:pPr marL="179388" indent="-179388">
              <a:buFont typeface="Arial" panose="020B0604020202020204" pitchFamily="34" charset="0"/>
              <a:buChar char="•"/>
            </a:pPr>
            <a:r>
              <a:rPr lang="nl-NL" dirty="0">
                <a:latin typeface="Corbel Light" panose="020B0303020204020204" pitchFamily="34" charset="0"/>
              </a:rPr>
              <a:t>Alle mensen zijn gelijk</a:t>
            </a:r>
          </a:p>
          <a:p>
            <a:pPr marL="179388" indent="-179388">
              <a:buFont typeface="Arial" panose="020B0604020202020204" pitchFamily="34" charset="0"/>
              <a:buChar char="•"/>
            </a:pPr>
            <a:r>
              <a:rPr lang="nl-NL" dirty="0">
                <a:latin typeface="Corbel Light" panose="020B0303020204020204" pitchFamily="34" charset="0"/>
              </a:rPr>
              <a:t>De soevereiniteit ligt bij het volk. </a:t>
            </a:r>
          </a:p>
        </p:txBody>
      </p:sp>
      <p:sp>
        <p:nvSpPr>
          <p:cNvPr id="7" name="Titel 1">
            <a:extLst>
              <a:ext uri="{FF2B5EF4-FFF2-40B4-BE49-F238E27FC236}">
                <a16:creationId xmlns:a16="http://schemas.microsoft.com/office/drawing/2014/main" id="{F36F7E5F-CCA9-49BB-8882-6295682D865A}"/>
              </a:ext>
            </a:extLst>
          </p:cNvPr>
          <p:cNvSpPr>
            <a:spLocks noGrp="1"/>
          </p:cNvSpPr>
          <p:nvPr>
            <p:ph type="title"/>
          </p:nvPr>
        </p:nvSpPr>
        <p:spPr>
          <a:xfrm>
            <a:off x="657225" y="500063"/>
            <a:ext cx="10772775" cy="1657350"/>
          </a:xfrm>
        </p:spPr>
        <p:txBody>
          <a:bodyPr>
            <a:normAutofit/>
          </a:bodyPr>
          <a:lstStyle/>
          <a:p>
            <a:r>
              <a:rPr lang="nl-NL" sz="4800" b="1" dirty="0">
                <a:effectLst>
                  <a:outerShdw blurRad="38100" dist="38100" dir="2700000" algn="tl">
                    <a:srgbClr val="000000">
                      <a:alpha val="43137"/>
                    </a:srgbClr>
                  </a:outerShdw>
                </a:effectLst>
                <a:latin typeface="Californian FB" panose="0207040306080B030204" pitchFamily="18" charset="0"/>
              </a:rPr>
              <a:t>Locke en Rousseau: het sociaal contract</a:t>
            </a:r>
          </a:p>
        </p:txBody>
      </p:sp>
      <p:sp>
        <p:nvSpPr>
          <p:cNvPr id="8" name="Rechthoek 7">
            <a:extLst>
              <a:ext uri="{FF2B5EF4-FFF2-40B4-BE49-F238E27FC236}">
                <a16:creationId xmlns:a16="http://schemas.microsoft.com/office/drawing/2014/main" id="{012FF9D3-88A2-4F5B-BF5A-4278B43A346E}"/>
              </a:ext>
            </a:extLst>
          </p:cNvPr>
          <p:cNvSpPr/>
          <p:nvPr/>
        </p:nvSpPr>
        <p:spPr>
          <a:xfrm>
            <a:off x="0" y="6279503"/>
            <a:ext cx="12192000" cy="5784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26: </a:t>
            </a:r>
            <a:r>
              <a:rPr lang="nl-NL" i="1" dirty="0"/>
              <a:t>Rationeel optimisme en verlicht denken dat werd toegepast op alle terreinen van de samenleving: politiek en sociale verhoudingen</a:t>
            </a:r>
          </a:p>
        </p:txBody>
      </p:sp>
    </p:spTree>
    <p:extLst>
      <p:ext uri="{BB962C8B-B14F-4D97-AF65-F5344CB8AC3E}">
        <p14:creationId xmlns:p14="http://schemas.microsoft.com/office/powerpoint/2010/main" val="1265172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D88D721-004B-4561-B929-5A5A585FD961}"/>
              </a:ext>
            </a:extLst>
          </p:cNvPr>
          <p:cNvSpPr/>
          <p:nvPr/>
        </p:nvSpPr>
        <p:spPr>
          <a:xfrm>
            <a:off x="0" y="0"/>
            <a:ext cx="5346441"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0DF7676-C8F1-4272-925E-23D6FB40BD6B}"/>
              </a:ext>
            </a:extLst>
          </p:cNvPr>
          <p:cNvSpPr>
            <a:spLocks noGrp="1"/>
          </p:cNvSpPr>
          <p:nvPr>
            <p:ph type="title"/>
          </p:nvPr>
        </p:nvSpPr>
        <p:spPr/>
        <p:txBody>
          <a:bodyPr/>
          <a:lstStyle/>
          <a:p>
            <a:r>
              <a:rPr lang="nl-NL" b="1" dirty="0">
                <a:solidFill>
                  <a:schemeClr val="bg1"/>
                </a:solidFill>
                <a:effectLst>
                  <a:outerShdw blurRad="38100" dist="38100" dir="2700000" algn="tl">
                    <a:srgbClr val="000000">
                      <a:alpha val="43137"/>
                    </a:srgbClr>
                  </a:outerShdw>
                </a:effectLst>
                <a:latin typeface="Californian FB" panose="0207040306080B030204" pitchFamily="18" charset="0"/>
              </a:rPr>
              <a:t>Adam Smith </a:t>
            </a:r>
          </a:p>
        </p:txBody>
      </p:sp>
      <p:sp>
        <p:nvSpPr>
          <p:cNvPr id="3" name="Tijdelijke aanduiding voor inhoud 2">
            <a:extLst>
              <a:ext uri="{FF2B5EF4-FFF2-40B4-BE49-F238E27FC236}">
                <a16:creationId xmlns:a16="http://schemas.microsoft.com/office/drawing/2014/main" id="{5561BAB1-1A75-4F51-82B2-53037BC42F4F}"/>
              </a:ext>
            </a:extLst>
          </p:cNvPr>
          <p:cNvSpPr>
            <a:spLocks noGrp="1"/>
          </p:cNvSpPr>
          <p:nvPr>
            <p:ph idx="1"/>
          </p:nvPr>
        </p:nvSpPr>
        <p:spPr>
          <a:xfrm>
            <a:off x="676657" y="2011680"/>
            <a:ext cx="3839360" cy="3766185"/>
          </a:xfrm>
        </p:spPr>
        <p:txBody>
          <a:bodyPr>
            <a:normAutofit/>
          </a:bodyPr>
          <a:lstStyle/>
          <a:p>
            <a:pPr marL="0" indent="0">
              <a:buNone/>
            </a:pPr>
            <a:r>
              <a:rPr lang="nl-NL" i="1" dirty="0">
                <a:solidFill>
                  <a:schemeClr val="bg1"/>
                </a:solidFill>
                <a:latin typeface="Corbel Light" panose="020B0303020204020204" pitchFamily="34" charset="0"/>
              </a:rPr>
              <a:t>Grondlegger van de moderne economie en het liberalisme</a:t>
            </a:r>
          </a:p>
          <a:p>
            <a:pPr marL="0" indent="0">
              <a:buNone/>
            </a:pPr>
            <a:endParaRPr lang="nl-NL" i="1" dirty="0">
              <a:solidFill>
                <a:schemeClr val="bg1"/>
              </a:solidFill>
              <a:latin typeface="Corbel Light" panose="020B0303020204020204" pitchFamily="34" charset="0"/>
            </a:endParaRPr>
          </a:p>
          <a:p>
            <a:pPr marL="0" indent="0">
              <a:buNone/>
            </a:pPr>
            <a:r>
              <a:rPr lang="nl-NL" dirty="0">
                <a:solidFill>
                  <a:schemeClr val="bg1"/>
                </a:solidFill>
                <a:latin typeface="Corbel Light" panose="020B0303020204020204" pitchFamily="34" charset="0"/>
              </a:rPr>
              <a:t>Economie moet niet door overheid geleid worden, maar door het mechanisme van vraag en aanbod (de onzichtbare hand)</a:t>
            </a:r>
          </a:p>
        </p:txBody>
      </p:sp>
      <p:pic>
        <p:nvPicPr>
          <p:cNvPr id="4" name="Picture 2" descr="Adam Smith - Wikipedia">
            <a:extLst>
              <a:ext uri="{FF2B5EF4-FFF2-40B4-BE49-F238E27FC236}">
                <a16:creationId xmlns:a16="http://schemas.microsoft.com/office/drawing/2014/main" id="{88B3D188-4FE7-479A-AA97-CCA806AD50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0356"/>
          <a:stretch/>
        </p:blipFill>
        <p:spPr bwMode="auto">
          <a:xfrm>
            <a:off x="6096000" y="629265"/>
            <a:ext cx="5452536" cy="558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252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3C2CBF5-1530-4AB7-B03E-D427EDF84A1A}"/>
              </a:ext>
            </a:extLst>
          </p:cNvPr>
          <p:cNvSpPr/>
          <p:nvPr/>
        </p:nvSpPr>
        <p:spPr>
          <a:xfrm>
            <a:off x="6096001" y="-1"/>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CD4A44F-FB48-4067-A121-93272DCFC834}"/>
              </a:ext>
            </a:extLst>
          </p:cNvPr>
          <p:cNvSpPr>
            <a:spLocks noGrp="1"/>
          </p:cNvSpPr>
          <p:nvPr>
            <p:ph type="title"/>
          </p:nvPr>
        </p:nvSpPr>
        <p:spPr>
          <a:xfrm>
            <a:off x="6771894" y="499533"/>
            <a:ext cx="4658105" cy="1658198"/>
          </a:xfrm>
        </p:spPr>
        <p:txBody>
          <a:bodyPr/>
          <a:lstStyle/>
          <a:p>
            <a:r>
              <a:rPr lang="nl-NL" dirty="0" err="1">
                <a:solidFill>
                  <a:schemeClr val="bg1"/>
                </a:solidFill>
                <a:effectLst>
                  <a:outerShdw blurRad="38100" dist="38100" dir="2700000" algn="tl">
                    <a:srgbClr val="000000">
                      <a:alpha val="43137"/>
                    </a:srgbClr>
                  </a:outerShdw>
                </a:effectLst>
              </a:rPr>
              <a:t>Rene</a:t>
            </a:r>
            <a:r>
              <a:rPr lang="nl-NL" dirty="0">
                <a:solidFill>
                  <a:schemeClr val="bg1"/>
                </a:solidFill>
                <a:effectLst>
                  <a:outerShdw blurRad="38100" dist="38100" dir="2700000" algn="tl">
                    <a:srgbClr val="000000">
                      <a:alpha val="43137"/>
                    </a:srgbClr>
                  </a:outerShdw>
                </a:effectLst>
              </a:rPr>
              <a:t> Descartes</a:t>
            </a:r>
          </a:p>
        </p:txBody>
      </p:sp>
      <p:sp>
        <p:nvSpPr>
          <p:cNvPr id="7" name="Tijdelijke aanduiding voor inhoud 6">
            <a:extLst>
              <a:ext uri="{FF2B5EF4-FFF2-40B4-BE49-F238E27FC236}">
                <a16:creationId xmlns:a16="http://schemas.microsoft.com/office/drawing/2014/main" id="{19400384-4DA1-468F-B12B-1FB13BF363E8}"/>
              </a:ext>
            </a:extLst>
          </p:cNvPr>
          <p:cNvSpPr>
            <a:spLocks noGrp="1"/>
          </p:cNvSpPr>
          <p:nvPr>
            <p:ph idx="1"/>
          </p:nvPr>
        </p:nvSpPr>
        <p:spPr>
          <a:xfrm>
            <a:off x="6772275" y="2011680"/>
            <a:ext cx="4658106" cy="3766185"/>
          </a:xfrm>
        </p:spPr>
        <p:txBody>
          <a:bodyPr/>
          <a:lstStyle/>
          <a:p>
            <a:pPr marL="0" indent="0">
              <a:buNone/>
            </a:pPr>
            <a:r>
              <a:rPr lang="nl-NL" i="1" dirty="0">
                <a:solidFill>
                  <a:schemeClr val="bg1"/>
                </a:solidFill>
              </a:rPr>
              <a:t>Ik denk, dus ik ben</a:t>
            </a:r>
            <a:r>
              <a:rPr lang="nl-NL" dirty="0">
                <a:solidFill>
                  <a:schemeClr val="bg1"/>
                </a:solidFill>
              </a:rPr>
              <a:t>. </a:t>
            </a:r>
            <a:endParaRPr lang="nl-NL" i="1" dirty="0">
              <a:solidFill>
                <a:schemeClr val="bg1"/>
              </a:solidFill>
            </a:endParaRPr>
          </a:p>
          <a:p>
            <a:pPr marL="0" indent="0">
              <a:buNone/>
            </a:pPr>
            <a:endParaRPr lang="nl-NL" dirty="0">
              <a:solidFill>
                <a:schemeClr val="bg1"/>
              </a:solidFill>
            </a:endParaRPr>
          </a:p>
          <a:p>
            <a:pPr marL="0" indent="0">
              <a:buNone/>
            </a:pPr>
            <a:r>
              <a:rPr lang="nl-NL" dirty="0">
                <a:solidFill>
                  <a:schemeClr val="bg1"/>
                </a:solidFill>
              </a:rPr>
              <a:t>Legde de basis voor het </a:t>
            </a:r>
            <a:r>
              <a:rPr lang="nl-NL" b="1" dirty="0">
                <a:solidFill>
                  <a:schemeClr val="bg1"/>
                </a:solidFill>
              </a:rPr>
              <a:t>rationalisme</a:t>
            </a:r>
            <a:r>
              <a:rPr lang="nl-NL" dirty="0">
                <a:solidFill>
                  <a:schemeClr val="bg1"/>
                </a:solidFill>
              </a:rPr>
              <a:t>.</a:t>
            </a:r>
          </a:p>
          <a:p>
            <a:pPr marL="0" indent="0">
              <a:buNone/>
            </a:pPr>
            <a:endParaRPr lang="nl-NL" dirty="0">
              <a:solidFill>
                <a:schemeClr val="bg1"/>
              </a:solidFill>
            </a:endParaRPr>
          </a:p>
        </p:txBody>
      </p:sp>
      <p:pic>
        <p:nvPicPr>
          <p:cNvPr id="2050" name="Picture 2" descr="Stockholm Waterfront Congress Centre | Rene descartes, Philosophers, Cogito  ergo sum">
            <a:extLst>
              <a:ext uri="{FF2B5EF4-FFF2-40B4-BE49-F238E27FC236}">
                <a16:creationId xmlns:a16="http://schemas.microsoft.com/office/drawing/2014/main" id="{5A3462D9-3535-4104-8D24-3D319609D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320" y="249765"/>
            <a:ext cx="5194219" cy="635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34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FB76D1-5111-416B-97EF-F59EFCC62781}"/>
              </a:ext>
            </a:extLst>
          </p:cNvPr>
          <p:cNvSpPr>
            <a:spLocks noGrp="1"/>
          </p:cNvSpPr>
          <p:nvPr>
            <p:ph type="title"/>
          </p:nvPr>
        </p:nvSpPr>
        <p:spPr/>
        <p:txBody>
          <a:bodyPr/>
          <a:lstStyle/>
          <a:p>
            <a:r>
              <a:rPr lang="nl-NL" dirty="0" err="1">
                <a:effectLst>
                  <a:outerShdw blurRad="38100" dist="38100" dir="2700000" algn="tl">
                    <a:srgbClr val="000000">
                      <a:alpha val="43137"/>
                    </a:srgbClr>
                  </a:outerShdw>
                </a:effectLst>
              </a:rPr>
              <a:t>Montesquieu</a:t>
            </a:r>
            <a:r>
              <a:rPr lang="nl-NL" dirty="0"/>
              <a:t> </a:t>
            </a:r>
          </a:p>
        </p:txBody>
      </p:sp>
      <p:sp>
        <p:nvSpPr>
          <p:cNvPr id="7" name="Tijdelijke aanduiding voor inhoud 6">
            <a:extLst>
              <a:ext uri="{FF2B5EF4-FFF2-40B4-BE49-F238E27FC236}">
                <a16:creationId xmlns:a16="http://schemas.microsoft.com/office/drawing/2014/main" id="{3B933CD4-3E9D-499B-8358-26A3B84363AD}"/>
              </a:ext>
            </a:extLst>
          </p:cNvPr>
          <p:cNvSpPr>
            <a:spLocks noGrp="1"/>
          </p:cNvSpPr>
          <p:nvPr>
            <p:ph idx="1"/>
          </p:nvPr>
        </p:nvSpPr>
        <p:spPr>
          <a:xfrm>
            <a:off x="676656" y="2011680"/>
            <a:ext cx="7475306" cy="817245"/>
          </a:xfrm>
        </p:spPr>
        <p:txBody>
          <a:bodyPr/>
          <a:lstStyle/>
          <a:p>
            <a:pPr marL="0" indent="0">
              <a:buNone/>
            </a:pPr>
            <a:r>
              <a:rPr lang="nl-NL" dirty="0">
                <a:latin typeface="Corbel Light" panose="020B0303020204020204" pitchFamily="34" charset="0"/>
              </a:rPr>
              <a:t>Grondlegger van de trias politica/scheiding der machten. </a:t>
            </a:r>
          </a:p>
          <a:p>
            <a:pPr marL="0" indent="0">
              <a:buNone/>
            </a:pPr>
            <a:endParaRPr lang="nl-NL" dirty="0">
              <a:latin typeface="Corbel Light" panose="020B0303020204020204" pitchFamily="34" charset="0"/>
            </a:endParaRPr>
          </a:p>
          <a:p>
            <a:pPr marL="0" indent="0">
              <a:buNone/>
            </a:pPr>
            <a:endParaRPr lang="nl-NL" dirty="0">
              <a:latin typeface="Corbel Light" panose="020B0303020204020204" pitchFamily="34" charset="0"/>
            </a:endParaRPr>
          </a:p>
        </p:txBody>
      </p:sp>
      <p:pic>
        <p:nvPicPr>
          <p:cNvPr id="4098" name="Picture 2" descr="Charles Louis de Secondat de Montesquieu : Family tree by frebault -  Geneanet">
            <a:extLst>
              <a:ext uri="{FF2B5EF4-FFF2-40B4-BE49-F238E27FC236}">
                <a16:creationId xmlns:a16="http://schemas.microsoft.com/office/drawing/2014/main" id="{8F3C3B83-3C23-4AB4-92B1-1D959233A27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261" l="0" r="96685">
                        <a14:foregroundMark x1="49171" y1="3478" x2="20442" y2="8261"/>
                        <a14:foregroundMark x1="20442" y1="8261" x2="8287" y2="28696"/>
                        <a14:foregroundMark x1="8287" y1="28696" x2="9392" y2="64348"/>
                        <a14:foregroundMark x1="9392" y1="64348" x2="13812" y2="74783"/>
                        <a14:foregroundMark x1="13812" y1="74783" x2="23757" y2="83913"/>
                        <a14:foregroundMark x1="23757" y1="83913" x2="50276" y2="89565"/>
                        <a14:foregroundMark x1="50276" y1="89565" x2="63536" y2="85217"/>
                        <a14:foregroundMark x1="63536" y1="85217" x2="80663" y2="72609"/>
                        <a14:foregroundMark x1="80663" y1="72609" x2="83978" y2="41304"/>
                        <a14:foregroundMark x1="83978" y1="41304" x2="79558" y2="23913"/>
                        <a14:foregroundMark x1="79558" y1="23913" x2="61326" y2="0"/>
                        <a14:foregroundMark x1="89503" y1="36522" x2="82873" y2="74348"/>
                        <a14:foregroundMark x1="82873" y1="74348" x2="77901" y2="84783"/>
                        <a14:foregroundMark x1="77901" y1="84783" x2="66851" y2="93043"/>
                        <a14:foregroundMark x1="66851" y1="93043" x2="54144" y2="97391"/>
                        <a14:foregroundMark x1="54144" y1="97391" x2="35359" y2="98261"/>
                        <a14:foregroundMark x1="95028" y1="33478" x2="91713" y2="59565"/>
                        <a14:foregroundMark x1="91713" y1="59565" x2="91713" y2="59565"/>
                        <a14:foregroundMark x1="3867" y1="42609" x2="0" y2="59130"/>
                        <a14:foregroundMark x1="90055" y1="69565" x2="96685" y2="43913"/>
                      </a14:backgroundRemoval>
                    </a14:imgEffect>
                  </a14:imgLayer>
                </a14:imgProps>
              </a:ext>
              <a:ext uri="{28A0092B-C50C-407E-A947-70E740481C1C}">
                <a14:useLocalDpi xmlns:a14="http://schemas.microsoft.com/office/drawing/2010/main" val="0"/>
              </a:ext>
            </a:extLst>
          </a:blip>
          <a:srcRect/>
          <a:stretch>
            <a:fillRect/>
          </a:stretch>
        </p:blipFill>
        <p:spPr bwMode="auto">
          <a:xfrm>
            <a:off x="8039101" y="1328632"/>
            <a:ext cx="3495675" cy="44420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3DE0A296-EC16-40A7-BA00-16163E8D1800}"/>
              </a:ext>
            </a:extLst>
          </p:cNvPr>
          <p:cNvGraphicFramePr/>
          <p:nvPr>
            <p:extLst>
              <p:ext uri="{D42A27DB-BD31-4B8C-83A1-F6EECF244321}">
                <p14:modId xmlns:p14="http://schemas.microsoft.com/office/powerpoint/2010/main" val="64027556"/>
              </p:ext>
            </p:extLst>
          </p:nvPr>
        </p:nvGraphicFramePr>
        <p:xfrm>
          <a:off x="762001" y="2157731"/>
          <a:ext cx="5778501" cy="3766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26773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E6CC7-BFB7-4461-B76A-0F948DB39EE5}"/>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Religie en de verlichting</a:t>
            </a:r>
          </a:p>
        </p:txBody>
      </p:sp>
      <p:sp>
        <p:nvSpPr>
          <p:cNvPr id="3" name="Tijdelijke aanduiding voor inhoud 2">
            <a:extLst>
              <a:ext uri="{FF2B5EF4-FFF2-40B4-BE49-F238E27FC236}">
                <a16:creationId xmlns:a16="http://schemas.microsoft.com/office/drawing/2014/main" id="{A3DF0450-E0D0-4144-92FE-2DA7B93D1586}"/>
              </a:ext>
            </a:extLst>
          </p:cNvPr>
          <p:cNvSpPr>
            <a:spLocks noGrp="1"/>
          </p:cNvSpPr>
          <p:nvPr>
            <p:ph idx="1"/>
          </p:nvPr>
        </p:nvSpPr>
        <p:spPr/>
        <p:txBody>
          <a:bodyPr/>
          <a:lstStyle/>
          <a:p>
            <a:pPr marL="0" indent="0">
              <a:buNone/>
            </a:pPr>
            <a:endParaRPr lang="nl-NL" dirty="0"/>
          </a:p>
          <a:p>
            <a:pPr marL="0" indent="0">
              <a:buNone/>
            </a:pPr>
            <a:endParaRPr lang="nl-NL" dirty="0"/>
          </a:p>
        </p:txBody>
      </p:sp>
      <p:sp>
        <p:nvSpPr>
          <p:cNvPr id="4" name="Rechthoek 3">
            <a:extLst>
              <a:ext uri="{FF2B5EF4-FFF2-40B4-BE49-F238E27FC236}">
                <a16:creationId xmlns:a16="http://schemas.microsoft.com/office/drawing/2014/main" id="{0077078C-94AB-4440-BF55-B82074EF8775}"/>
              </a:ext>
            </a:extLst>
          </p:cNvPr>
          <p:cNvSpPr/>
          <p:nvPr/>
        </p:nvSpPr>
        <p:spPr>
          <a:xfrm>
            <a:off x="0" y="6426504"/>
            <a:ext cx="12192000" cy="43149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26: </a:t>
            </a:r>
            <a:r>
              <a:rPr lang="nl-NL" i="1" dirty="0"/>
              <a:t>Rationeel optimisme en verlicht denken dat werd toegepast op alle terreinen van de samenleving: geloof</a:t>
            </a:r>
          </a:p>
        </p:txBody>
      </p:sp>
      <p:sp>
        <p:nvSpPr>
          <p:cNvPr id="6" name="Tekstvak 5">
            <a:extLst>
              <a:ext uri="{FF2B5EF4-FFF2-40B4-BE49-F238E27FC236}">
                <a16:creationId xmlns:a16="http://schemas.microsoft.com/office/drawing/2014/main" id="{9EF563EB-1303-4113-BA97-4846B01ACFC6}"/>
              </a:ext>
            </a:extLst>
          </p:cNvPr>
          <p:cNvSpPr txBox="1"/>
          <p:nvPr/>
        </p:nvSpPr>
        <p:spPr>
          <a:xfrm>
            <a:off x="849086" y="2011679"/>
            <a:ext cx="4766710" cy="2308324"/>
          </a:xfrm>
          <a:prstGeom prst="rect">
            <a:avLst/>
          </a:prstGeom>
          <a:noFill/>
        </p:spPr>
        <p:txBody>
          <a:bodyPr wrap="square" rtlCol="0">
            <a:spAutoFit/>
          </a:bodyPr>
          <a:lstStyle/>
          <a:p>
            <a:r>
              <a:rPr lang="nl-NL" sz="2400" b="1" dirty="0">
                <a:latin typeface="Corbel Light" panose="020B0303020204020204" pitchFamily="34" charset="0"/>
              </a:rPr>
              <a:t>Oude opvatting:</a:t>
            </a:r>
          </a:p>
          <a:p>
            <a:pPr marL="285750" indent="-285750">
              <a:buFont typeface="Arial" panose="020B0604020202020204" pitchFamily="34" charset="0"/>
              <a:buChar char="•"/>
            </a:pPr>
            <a:r>
              <a:rPr lang="nl-NL" sz="2400" dirty="0">
                <a:latin typeface="Corbel Light" panose="020B0303020204020204" pitchFamily="34" charset="0"/>
              </a:rPr>
              <a:t>God heeft de wereld geschapen</a:t>
            </a:r>
          </a:p>
          <a:p>
            <a:pPr marL="285750" indent="-285750">
              <a:buFont typeface="Arial" panose="020B0604020202020204" pitchFamily="34" charset="0"/>
              <a:buChar char="•"/>
            </a:pPr>
            <a:r>
              <a:rPr lang="nl-NL" sz="2400" dirty="0">
                <a:latin typeface="Corbel Light" panose="020B0303020204020204" pitchFamily="34" charset="0"/>
              </a:rPr>
              <a:t>Memento </a:t>
            </a:r>
            <a:r>
              <a:rPr lang="nl-NL" sz="2400" dirty="0" err="1">
                <a:latin typeface="Corbel Light" panose="020B0303020204020204" pitchFamily="34" charset="0"/>
              </a:rPr>
              <a:t>mori</a:t>
            </a:r>
            <a:r>
              <a:rPr lang="nl-NL" sz="2400" dirty="0">
                <a:latin typeface="Corbel Light" panose="020B0303020204020204" pitchFamily="34" charset="0"/>
              </a:rPr>
              <a:t> (gedenk te sterven)</a:t>
            </a:r>
          </a:p>
          <a:p>
            <a:pPr marL="285750" indent="-285750">
              <a:buFont typeface="Arial" panose="020B0604020202020204" pitchFamily="34" charset="0"/>
              <a:buChar char="•"/>
            </a:pPr>
            <a:r>
              <a:rPr lang="nl-NL" sz="2400" dirty="0">
                <a:latin typeface="Corbel Light" panose="020B0303020204020204" pitchFamily="34" charset="0"/>
              </a:rPr>
              <a:t>Koning is aangesteld door God (</a:t>
            </a:r>
            <a:r>
              <a:rPr lang="nl-NL" sz="2400" b="1" dirty="0" err="1">
                <a:latin typeface="Corbel Light" panose="020B0303020204020204" pitchFamily="34" charset="0"/>
              </a:rPr>
              <a:t>droit</a:t>
            </a:r>
            <a:r>
              <a:rPr lang="nl-NL" sz="2400" b="1" dirty="0">
                <a:latin typeface="Corbel Light" panose="020B0303020204020204" pitchFamily="34" charset="0"/>
              </a:rPr>
              <a:t> </a:t>
            </a:r>
            <a:r>
              <a:rPr lang="nl-NL" sz="2400" b="1" dirty="0" err="1">
                <a:latin typeface="Corbel Light" panose="020B0303020204020204" pitchFamily="34" charset="0"/>
              </a:rPr>
              <a:t>divin</a:t>
            </a:r>
            <a:r>
              <a:rPr lang="nl-NL" sz="2400" dirty="0">
                <a:latin typeface="Corbel Light" panose="020B0303020204020204" pitchFamily="34" charset="0"/>
              </a:rPr>
              <a:t>): tegen de koning ingaan is tegen God ingaan. </a:t>
            </a:r>
          </a:p>
        </p:txBody>
      </p:sp>
      <p:sp>
        <p:nvSpPr>
          <p:cNvPr id="7" name="Tekstvak 6">
            <a:extLst>
              <a:ext uri="{FF2B5EF4-FFF2-40B4-BE49-F238E27FC236}">
                <a16:creationId xmlns:a16="http://schemas.microsoft.com/office/drawing/2014/main" id="{B318F0D6-DE00-4EFA-AAAF-9A93BABA75BB}"/>
              </a:ext>
            </a:extLst>
          </p:cNvPr>
          <p:cNvSpPr txBox="1"/>
          <p:nvPr/>
        </p:nvSpPr>
        <p:spPr>
          <a:xfrm>
            <a:off x="5855899" y="1983793"/>
            <a:ext cx="4642448" cy="2308324"/>
          </a:xfrm>
          <a:prstGeom prst="rect">
            <a:avLst/>
          </a:prstGeom>
          <a:noFill/>
        </p:spPr>
        <p:txBody>
          <a:bodyPr wrap="square" rtlCol="0">
            <a:spAutoFit/>
          </a:bodyPr>
          <a:lstStyle/>
          <a:p>
            <a:r>
              <a:rPr lang="nl-NL" sz="2400" b="1" dirty="0">
                <a:latin typeface="Corbel Light" panose="020B0303020204020204" pitchFamily="34" charset="0"/>
              </a:rPr>
              <a:t>Nieuwe opvatting (o.a. Spinoza)</a:t>
            </a:r>
          </a:p>
          <a:p>
            <a:pPr marL="285750" indent="-285750">
              <a:buFont typeface="Arial" panose="020B0604020202020204" pitchFamily="34" charset="0"/>
              <a:buChar char="•"/>
            </a:pPr>
            <a:r>
              <a:rPr lang="nl-NL" sz="2400" dirty="0">
                <a:latin typeface="Corbel Light" panose="020B0303020204020204" pitchFamily="34" charset="0"/>
              </a:rPr>
              <a:t>Alles verloopt in de schepping volgens natuurwetten en wonderen bestaan niet. </a:t>
            </a:r>
          </a:p>
          <a:p>
            <a:pPr marL="285750" indent="-285750">
              <a:buFont typeface="Arial" panose="020B0604020202020204" pitchFamily="34" charset="0"/>
              <a:buChar char="•"/>
            </a:pPr>
            <a:r>
              <a:rPr lang="nl-NL" sz="2400" dirty="0">
                <a:latin typeface="Corbel Light" panose="020B0303020204020204" pitchFamily="34" charset="0"/>
              </a:rPr>
              <a:t>Bijgeloof bestaat niet. </a:t>
            </a:r>
          </a:p>
          <a:p>
            <a:pPr marL="285750" indent="-285750">
              <a:buFont typeface="Arial" panose="020B0604020202020204" pitchFamily="34" charset="0"/>
              <a:buChar char="•"/>
            </a:pPr>
            <a:endParaRPr lang="nl-NL" sz="2400" dirty="0"/>
          </a:p>
        </p:txBody>
      </p:sp>
    </p:spTree>
    <p:extLst>
      <p:ext uri="{BB962C8B-B14F-4D97-AF65-F5344CB8AC3E}">
        <p14:creationId xmlns:p14="http://schemas.microsoft.com/office/powerpoint/2010/main" val="2211564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5510FD-269D-417B-9C3E-7166FFF369F5}"/>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Verlicht absolutisme </a:t>
            </a:r>
          </a:p>
        </p:txBody>
      </p:sp>
      <p:sp>
        <p:nvSpPr>
          <p:cNvPr id="3" name="Tijdelijke aanduiding voor inhoud 2">
            <a:extLst>
              <a:ext uri="{FF2B5EF4-FFF2-40B4-BE49-F238E27FC236}">
                <a16:creationId xmlns:a16="http://schemas.microsoft.com/office/drawing/2014/main" id="{F6FB297B-61E5-44E7-9BA6-DDEAE0CBF8C1}"/>
              </a:ext>
            </a:extLst>
          </p:cNvPr>
          <p:cNvSpPr>
            <a:spLocks noGrp="1"/>
          </p:cNvSpPr>
          <p:nvPr>
            <p:ph idx="1"/>
          </p:nvPr>
        </p:nvSpPr>
        <p:spPr>
          <a:xfrm>
            <a:off x="676657" y="2011680"/>
            <a:ext cx="5419344" cy="3766185"/>
          </a:xfrm>
        </p:spPr>
        <p:txBody>
          <a:bodyPr/>
          <a:lstStyle/>
          <a:p>
            <a:pPr marL="0" indent="0">
              <a:buNone/>
            </a:pPr>
            <a:r>
              <a:rPr lang="nl-NL" dirty="0">
                <a:latin typeface="Corbel Light" panose="020B0303020204020204" pitchFamily="34" charset="0"/>
              </a:rPr>
              <a:t>Een vorm van absolutisme waarbij de vorst zich niet meer legitimeerde met het </a:t>
            </a:r>
            <a:r>
              <a:rPr lang="nl-NL" i="1" dirty="0" err="1">
                <a:latin typeface="Corbel Light" panose="020B0303020204020204" pitchFamily="34" charset="0"/>
              </a:rPr>
              <a:t>droit</a:t>
            </a:r>
            <a:r>
              <a:rPr lang="nl-NL" i="1" dirty="0">
                <a:latin typeface="Corbel Light" panose="020B0303020204020204" pitchFamily="34" charset="0"/>
              </a:rPr>
              <a:t> </a:t>
            </a:r>
            <a:r>
              <a:rPr lang="nl-NL" i="1" dirty="0" err="1">
                <a:latin typeface="Corbel Light" panose="020B0303020204020204" pitchFamily="34" charset="0"/>
              </a:rPr>
              <a:t>divin</a:t>
            </a:r>
            <a:r>
              <a:rPr lang="nl-NL" dirty="0">
                <a:latin typeface="Corbel Light" panose="020B0303020204020204" pitchFamily="34" charset="0"/>
              </a:rPr>
              <a:t> maar op het nut wat hij of zij had voor het volk. </a:t>
            </a:r>
          </a:p>
          <a:p>
            <a:pPr marL="0" indent="0">
              <a:buNone/>
            </a:pPr>
            <a:r>
              <a:rPr lang="nl-NL" i="1" dirty="0">
                <a:latin typeface="Corbel Light" panose="020B0303020204020204" pitchFamily="34" charset="0"/>
              </a:rPr>
              <a:t>Alles voor het volk, niets door het volk. </a:t>
            </a:r>
          </a:p>
        </p:txBody>
      </p:sp>
      <p:pic>
        <p:nvPicPr>
          <p:cNvPr id="2050" name="Picture 2" descr="Frederik II van Pruisen">
            <a:extLst>
              <a:ext uri="{FF2B5EF4-FFF2-40B4-BE49-F238E27FC236}">
                <a16:creationId xmlns:a16="http://schemas.microsoft.com/office/drawing/2014/main" id="{407C13A3-F484-4FAF-9E1F-E04D03A0A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190" y="499533"/>
            <a:ext cx="3322787" cy="4634413"/>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4" name="Tekstvak 3">
            <a:extLst>
              <a:ext uri="{FF2B5EF4-FFF2-40B4-BE49-F238E27FC236}">
                <a16:creationId xmlns:a16="http://schemas.microsoft.com/office/drawing/2014/main" id="{BFA1F2F3-83CA-40B8-AF17-C199D02E0D7E}"/>
              </a:ext>
            </a:extLst>
          </p:cNvPr>
          <p:cNvSpPr txBox="1"/>
          <p:nvPr/>
        </p:nvSpPr>
        <p:spPr>
          <a:xfrm>
            <a:off x="7936302" y="5365630"/>
            <a:ext cx="3372928" cy="646331"/>
          </a:xfrm>
          <a:prstGeom prst="rect">
            <a:avLst/>
          </a:prstGeom>
          <a:noFill/>
        </p:spPr>
        <p:txBody>
          <a:bodyPr wrap="square" rtlCol="0">
            <a:spAutoFit/>
          </a:bodyPr>
          <a:lstStyle/>
          <a:p>
            <a:r>
              <a:rPr lang="nl-NL" dirty="0"/>
              <a:t>Frederik van Pruisen (1712-1786), een verlicht absolute vorst. </a:t>
            </a:r>
          </a:p>
        </p:txBody>
      </p:sp>
      <p:sp>
        <p:nvSpPr>
          <p:cNvPr id="8" name="Rechthoek 7">
            <a:extLst>
              <a:ext uri="{FF2B5EF4-FFF2-40B4-BE49-F238E27FC236}">
                <a16:creationId xmlns:a16="http://schemas.microsoft.com/office/drawing/2014/main" id="{8D2C580E-DC51-4A95-9956-B59AB60556BA}"/>
              </a:ext>
            </a:extLst>
          </p:cNvPr>
          <p:cNvSpPr/>
          <p:nvPr/>
        </p:nvSpPr>
        <p:spPr>
          <a:xfrm>
            <a:off x="0" y="6211669"/>
            <a:ext cx="12192000" cy="6463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a:t>
            </a:r>
            <a:r>
              <a:rPr lang="nl-NL" dirty="0">
                <a:latin typeface="Corbel Light" panose="020B0303020204020204" pitchFamily="34" charset="0"/>
              </a:rPr>
              <a:t>28. Voortbestaan van het ancien régime met pogingen om het vorstelijk bestuur een eigentijdse verlichte vorm te geven (verlicht absolutisme) </a:t>
            </a:r>
          </a:p>
        </p:txBody>
      </p:sp>
    </p:spTree>
    <p:extLst>
      <p:ext uri="{BB962C8B-B14F-4D97-AF65-F5344CB8AC3E}">
        <p14:creationId xmlns:p14="http://schemas.microsoft.com/office/powerpoint/2010/main" val="2818188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04610-1D2C-4B31-BAC4-A37E73C85ABF}"/>
              </a:ext>
            </a:extLst>
          </p:cNvPr>
          <p:cNvSpPr>
            <a:spLocks noGrp="1"/>
          </p:cNvSpPr>
          <p:nvPr>
            <p:ph type="title"/>
          </p:nvPr>
        </p:nvSpPr>
        <p:spPr>
          <a:xfrm>
            <a:off x="657224" y="546187"/>
            <a:ext cx="10772775" cy="1658198"/>
          </a:xfrm>
        </p:spPr>
        <p:txBody>
          <a:bodyPr/>
          <a:lstStyle/>
          <a:p>
            <a:r>
              <a:rPr lang="nl-NL" dirty="0">
                <a:effectLst>
                  <a:outerShdw blurRad="38100" dist="38100" dir="2700000" algn="tl">
                    <a:srgbClr val="000000">
                      <a:alpha val="43137"/>
                    </a:srgbClr>
                  </a:outerShdw>
                </a:effectLst>
              </a:rPr>
              <a:t>1. Begrippen en personen </a:t>
            </a:r>
          </a:p>
        </p:txBody>
      </p:sp>
      <p:sp>
        <p:nvSpPr>
          <p:cNvPr id="3" name="Tijdelijke aanduiding voor inhoud 2">
            <a:extLst>
              <a:ext uri="{FF2B5EF4-FFF2-40B4-BE49-F238E27FC236}">
                <a16:creationId xmlns:a16="http://schemas.microsoft.com/office/drawing/2014/main" id="{A37AB58A-2E5D-4B68-97AC-263189867629}"/>
              </a:ext>
            </a:extLst>
          </p:cNvPr>
          <p:cNvSpPr>
            <a:spLocks noGrp="1"/>
          </p:cNvSpPr>
          <p:nvPr>
            <p:ph idx="1"/>
          </p:nvPr>
        </p:nvSpPr>
        <p:spPr>
          <a:xfrm>
            <a:off x="657225" y="2049002"/>
            <a:ext cx="3700172" cy="3766185"/>
          </a:xfrm>
        </p:spPr>
        <p:txBody>
          <a:bodyPr/>
          <a:lstStyle/>
          <a:p>
            <a:pPr marL="271463" indent="-271463">
              <a:buFont typeface="Times New Roman" panose="02020603050405020304" pitchFamily="18" charset="0"/>
              <a:buChar char="•"/>
            </a:pPr>
            <a:r>
              <a:rPr lang="nl-NL" dirty="0">
                <a:latin typeface="Corbel Light" panose="020B0303020204020204" pitchFamily="34" charset="0"/>
              </a:rPr>
              <a:t>Rationalisme</a:t>
            </a:r>
          </a:p>
          <a:p>
            <a:pPr marL="271463" indent="-271463">
              <a:buFont typeface="Times New Roman" panose="02020603050405020304" pitchFamily="18" charset="0"/>
              <a:buChar char="•"/>
            </a:pPr>
            <a:r>
              <a:rPr lang="nl-NL" dirty="0">
                <a:latin typeface="Corbel Light" panose="020B0303020204020204" pitchFamily="34" charset="0"/>
              </a:rPr>
              <a:t>Empirisme</a:t>
            </a:r>
          </a:p>
          <a:p>
            <a:pPr marL="271463" indent="-271463">
              <a:buFont typeface="Times New Roman" panose="02020603050405020304" pitchFamily="18" charset="0"/>
              <a:buChar char="•"/>
            </a:pPr>
            <a:r>
              <a:rPr lang="nl-NL" dirty="0">
                <a:latin typeface="Corbel Light" panose="020B0303020204020204" pitchFamily="34" charset="0"/>
              </a:rPr>
              <a:t>Sociaal contract</a:t>
            </a:r>
          </a:p>
          <a:p>
            <a:pPr marL="271463" indent="-271463">
              <a:buFont typeface="Times New Roman" panose="02020603050405020304" pitchFamily="18" charset="0"/>
              <a:buChar char="•"/>
            </a:pPr>
            <a:r>
              <a:rPr lang="nl-NL" dirty="0" err="1">
                <a:latin typeface="Corbel Light" panose="020B0303020204020204" pitchFamily="34" charset="0"/>
              </a:rPr>
              <a:t>Droit</a:t>
            </a:r>
            <a:r>
              <a:rPr lang="nl-NL" dirty="0">
                <a:latin typeface="Corbel Light" panose="020B0303020204020204" pitchFamily="34" charset="0"/>
              </a:rPr>
              <a:t> </a:t>
            </a:r>
            <a:r>
              <a:rPr lang="nl-NL" dirty="0" err="1">
                <a:latin typeface="Corbel Light" panose="020B0303020204020204" pitchFamily="34" charset="0"/>
              </a:rPr>
              <a:t>divin</a:t>
            </a:r>
            <a:r>
              <a:rPr lang="nl-NL" dirty="0">
                <a:latin typeface="Corbel Light" panose="020B0303020204020204" pitchFamily="34" charset="0"/>
              </a:rPr>
              <a:t>  </a:t>
            </a:r>
          </a:p>
        </p:txBody>
      </p:sp>
      <p:sp>
        <p:nvSpPr>
          <p:cNvPr id="4" name="Tijdelijke aanduiding voor inhoud 2">
            <a:extLst>
              <a:ext uri="{FF2B5EF4-FFF2-40B4-BE49-F238E27FC236}">
                <a16:creationId xmlns:a16="http://schemas.microsoft.com/office/drawing/2014/main" id="{8B77E842-A10E-4276-8838-4E765DE2AC21}"/>
              </a:ext>
            </a:extLst>
          </p:cNvPr>
          <p:cNvSpPr txBox="1">
            <a:spLocks/>
          </p:cNvSpPr>
          <p:nvPr/>
        </p:nvSpPr>
        <p:spPr>
          <a:xfrm>
            <a:off x="5017731" y="2049002"/>
            <a:ext cx="3700172" cy="3766185"/>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71463" indent="-271463">
              <a:buFont typeface="Arial" panose="020B0604020202020204" pitchFamily="34" charset="0"/>
              <a:buChar char="•"/>
            </a:pPr>
            <a:r>
              <a:rPr lang="nl-NL" dirty="0">
                <a:latin typeface="Corbel Light" panose="020B0303020204020204" pitchFamily="34" charset="0"/>
              </a:rPr>
              <a:t>René Descartes</a:t>
            </a:r>
          </a:p>
          <a:p>
            <a:pPr marL="271463" indent="-271463">
              <a:buFont typeface="Arial" panose="020B0604020202020204" pitchFamily="34" charset="0"/>
              <a:buChar char="•"/>
            </a:pPr>
            <a:r>
              <a:rPr lang="nl-NL" dirty="0">
                <a:latin typeface="Corbel Light" panose="020B0303020204020204" pitchFamily="34" charset="0"/>
              </a:rPr>
              <a:t>John Locke</a:t>
            </a:r>
          </a:p>
          <a:p>
            <a:pPr marL="271463" indent="-271463">
              <a:buFont typeface="Arial" panose="020B0604020202020204" pitchFamily="34" charset="0"/>
              <a:buChar char="•"/>
            </a:pPr>
            <a:r>
              <a:rPr lang="nl-NL" dirty="0">
                <a:latin typeface="Corbel Light" panose="020B0303020204020204" pitchFamily="34" charset="0"/>
              </a:rPr>
              <a:t>Jean-Jacques Rousseau</a:t>
            </a:r>
          </a:p>
          <a:p>
            <a:pPr marL="271463" indent="-271463">
              <a:buFont typeface="Arial" panose="020B0604020202020204" pitchFamily="34" charset="0"/>
              <a:buChar char="•"/>
            </a:pPr>
            <a:r>
              <a:rPr lang="nl-NL" dirty="0" err="1">
                <a:latin typeface="Corbel Light" panose="020B0303020204020204" pitchFamily="34" charset="0"/>
              </a:rPr>
              <a:t>Montesquieu</a:t>
            </a:r>
            <a:endParaRPr lang="nl-NL" dirty="0">
              <a:latin typeface="Corbel Light" panose="020B0303020204020204" pitchFamily="34" charset="0"/>
            </a:endParaRPr>
          </a:p>
          <a:p>
            <a:pPr marL="271463" indent="-271463">
              <a:buFont typeface="Arial" panose="020B0604020202020204" pitchFamily="34" charset="0"/>
              <a:buChar char="•"/>
            </a:pPr>
            <a:r>
              <a:rPr lang="nl-NL" dirty="0">
                <a:latin typeface="Corbel Light" panose="020B0303020204020204" pitchFamily="34" charset="0"/>
              </a:rPr>
              <a:t>Adam Smith </a:t>
            </a:r>
          </a:p>
        </p:txBody>
      </p:sp>
      <p:sp>
        <p:nvSpPr>
          <p:cNvPr id="5" name="Rechthoek 4">
            <a:extLst>
              <a:ext uri="{FF2B5EF4-FFF2-40B4-BE49-F238E27FC236}">
                <a16:creationId xmlns:a16="http://schemas.microsoft.com/office/drawing/2014/main" id="{B7452387-4598-486D-B591-FB696C1CACD5}"/>
              </a:ext>
            </a:extLst>
          </p:cNvPr>
          <p:cNvSpPr/>
          <p:nvPr/>
        </p:nvSpPr>
        <p:spPr>
          <a:xfrm>
            <a:off x="428625" y="4653615"/>
            <a:ext cx="5199290" cy="193765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nl-NL" dirty="0"/>
              <a:t>Maak een overzicht voor jezelf van de belangrijkste begrippen en personen. Dit kan je doen op de manier wat jij het prettigst vindt, maar hier wat suggesties:</a:t>
            </a:r>
          </a:p>
          <a:p>
            <a:pPr marL="285750" indent="-285750">
              <a:buFontTx/>
              <a:buChar char="-"/>
            </a:pPr>
            <a:r>
              <a:rPr lang="nl-NL" dirty="0"/>
              <a:t>Maak een </a:t>
            </a:r>
            <a:r>
              <a:rPr lang="nl-NL" dirty="0" err="1"/>
              <a:t>mindmap</a:t>
            </a:r>
            <a:endParaRPr lang="nl-NL" dirty="0"/>
          </a:p>
          <a:p>
            <a:pPr marL="285750" indent="-285750">
              <a:buFontTx/>
              <a:buChar char="-"/>
            </a:pPr>
            <a:r>
              <a:rPr lang="nl-NL" dirty="0"/>
              <a:t>Maak een schema</a:t>
            </a:r>
          </a:p>
          <a:p>
            <a:pPr marL="285750" indent="-285750">
              <a:buFontTx/>
              <a:buChar char="-"/>
            </a:pPr>
            <a:r>
              <a:rPr lang="nl-NL" dirty="0"/>
              <a:t>Maak flashcards </a:t>
            </a:r>
          </a:p>
        </p:txBody>
      </p:sp>
    </p:spTree>
    <p:extLst>
      <p:ext uri="{BB962C8B-B14F-4D97-AF65-F5344CB8AC3E}">
        <p14:creationId xmlns:p14="http://schemas.microsoft.com/office/powerpoint/2010/main" val="3031613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C819DD1C-B26B-4BED-9855-FC541EAB43F7}"/>
              </a:ext>
            </a:extLst>
          </p:cNvPr>
          <p:cNvGraphicFramePr/>
          <p:nvPr>
            <p:extLst>
              <p:ext uri="{D42A27DB-BD31-4B8C-83A1-F6EECF244321}">
                <p14:modId xmlns:p14="http://schemas.microsoft.com/office/powerpoint/2010/main" val="789667123"/>
              </p:ext>
            </p:extLst>
          </p:nvPr>
        </p:nvGraphicFramePr>
        <p:xfrm>
          <a:off x="252548" y="301654"/>
          <a:ext cx="11782697" cy="6282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kstvak 7">
            <a:extLst>
              <a:ext uri="{FF2B5EF4-FFF2-40B4-BE49-F238E27FC236}">
                <a16:creationId xmlns:a16="http://schemas.microsoft.com/office/drawing/2014/main" id="{54F30FFE-7876-48FB-A53C-FCC208A9B8F8}"/>
              </a:ext>
            </a:extLst>
          </p:cNvPr>
          <p:cNvSpPr txBox="1"/>
          <p:nvPr/>
        </p:nvSpPr>
        <p:spPr>
          <a:xfrm>
            <a:off x="252548" y="301654"/>
            <a:ext cx="3805646" cy="369332"/>
          </a:xfrm>
          <a:prstGeom prst="rect">
            <a:avLst/>
          </a:prstGeom>
          <a:noFill/>
        </p:spPr>
        <p:txBody>
          <a:bodyPr wrap="square" rtlCol="0">
            <a:spAutoFit/>
          </a:bodyPr>
          <a:lstStyle/>
          <a:p>
            <a:r>
              <a:rPr lang="nl-NL" dirty="0">
                <a:latin typeface="Century Schoolbook" panose="02040604050505020304" pitchFamily="18" charset="0"/>
              </a:rPr>
              <a:t>Voorbeeld begrippennetwerk </a:t>
            </a:r>
          </a:p>
        </p:txBody>
      </p:sp>
    </p:spTree>
    <p:extLst>
      <p:ext uri="{BB962C8B-B14F-4D97-AF65-F5344CB8AC3E}">
        <p14:creationId xmlns:p14="http://schemas.microsoft.com/office/powerpoint/2010/main" val="1409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2927E9-7D7A-4821-8B5B-DE6576110D64}"/>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Voor je examen</a:t>
            </a:r>
          </a:p>
        </p:txBody>
      </p:sp>
      <p:sp>
        <p:nvSpPr>
          <p:cNvPr id="3" name="Tijdelijke aanduiding voor inhoud 2">
            <a:extLst>
              <a:ext uri="{FF2B5EF4-FFF2-40B4-BE49-F238E27FC236}">
                <a16:creationId xmlns:a16="http://schemas.microsoft.com/office/drawing/2014/main" id="{F05DD6E8-2A9B-4FC8-9EC5-153A64968B5E}"/>
              </a:ext>
            </a:extLst>
          </p:cNvPr>
          <p:cNvSpPr>
            <a:spLocks noGrp="1"/>
          </p:cNvSpPr>
          <p:nvPr>
            <p:ph idx="1"/>
          </p:nvPr>
        </p:nvSpPr>
        <p:spPr/>
        <p:txBody>
          <a:bodyPr/>
          <a:lstStyle/>
          <a:p>
            <a:pPr>
              <a:buFont typeface="Arial" panose="020B0604020202020204" pitchFamily="34" charset="0"/>
              <a:buChar char="•"/>
            </a:pPr>
            <a:r>
              <a:rPr lang="nl-NL" sz="2400" dirty="0">
                <a:latin typeface="Corbel Light" panose="020B0303020204020204" pitchFamily="34" charset="0"/>
              </a:rPr>
              <a:t> Maak als je aan het leren bent een tijdlijn van bijv. alle verplichte begrippen of personen. </a:t>
            </a:r>
          </a:p>
          <a:p>
            <a:pPr>
              <a:buFont typeface="Arial" panose="020B0604020202020204" pitchFamily="34" charset="0"/>
              <a:buChar char="•"/>
            </a:pPr>
            <a:r>
              <a:rPr lang="nl-NL" sz="2400" dirty="0">
                <a:latin typeface="Corbel Light" panose="020B0303020204020204" pitchFamily="34" charset="0"/>
              </a:rPr>
              <a:t> Leer de kenmerkende aspecten uit je hoofd!</a:t>
            </a:r>
          </a:p>
          <a:p>
            <a:pPr>
              <a:buFont typeface="Arial" panose="020B0604020202020204" pitchFamily="34" charset="0"/>
              <a:buChar char="•"/>
            </a:pPr>
            <a:r>
              <a:rPr lang="nl-NL" sz="2400" dirty="0">
                <a:latin typeface="Corbel Light" panose="020B0303020204020204" pitchFamily="34" charset="0"/>
              </a:rPr>
              <a:t> Je kan beter oefenen met examenvragen dan eindeloos leren. Hierdoor raak je vertrouwd met de manier waarop vragen gesteld worden en ga je steeds beter begrijpen wat belangrijk is om te kennen en kunnen.</a:t>
            </a:r>
          </a:p>
          <a:p>
            <a:pPr>
              <a:buFont typeface="Arial" panose="020B0604020202020204" pitchFamily="34" charset="0"/>
              <a:buChar char="•"/>
            </a:pPr>
            <a:r>
              <a:rPr lang="nl-NL" sz="2400" dirty="0">
                <a:latin typeface="Corbel Light" panose="020B0303020204020204" pitchFamily="34" charset="0"/>
              </a:rPr>
              <a:t> Check de syllabus op examenblad.nl voor de belangrijkste zaken rondom je examen.</a:t>
            </a:r>
          </a:p>
        </p:txBody>
      </p:sp>
    </p:spTree>
    <p:extLst>
      <p:ext uri="{BB962C8B-B14F-4D97-AF65-F5344CB8AC3E}">
        <p14:creationId xmlns:p14="http://schemas.microsoft.com/office/powerpoint/2010/main" val="2733628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5B3B7-A7D1-4565-93FA-6BE65524C173}"/>
              </a:ext>
            </a:extLst>
          </p:cNvPr>
          <p:cNvSpPr>
            <a:spLocks noGrp="1"/>
          </p:cNvSpPr>
          <p:nvPr>
            <p:ph type="title"/>
          </p:nvPr>
        </p:nvSpPr>
        <p:spPr/>
        <p:txBody>
          <a:bodyPr/>
          <a:lstStyle/>
          <a:p>
            <a:r>
              <a:rPr lang="nl-NL" dirty="0"/>
              <a:t>Filosofen op je examen</a:t>
            </a:r>
          </a:p>
        </p:txBody>
      </p:sp>
      <p:sp>
        <p:nvSpPr>
          <p:cNvPr id="3" name="Tijdelijke aanduiding voor inhoud 2">
            <a:extLst>
              <a:ext uri="{FF2B5EF4-FFF2-40B4-BE49-F238E27FC236}">
                <a16:creationId xmlns:a16="http://schemas.microsoft.com/office/drawing/2014/main" id="{2D0DF403-9022-46A1-AA61-0E24BF6A0D2E}"/>
              </a:ext>
            </a:extLst>
          </p:cNvPr>
          <p:cNvSpPr>
            <a:spLocks noGrp="1"/>
          </p:cNvSpPr>
          <p:nvPr>
            <p:ph idx="1"/>
          </p:nvPr>
        </p:nvSpPr>
        <p:spPr>
          <a:xfrm>
            <a:off x="711530" y="1876219"/>
            <a:ext cx="4809744" cy="4697109"/>
          </a:xfrm>
        </p:spPr>
        <p:txBody>
          <a:bodyPr>
            <a:normAutofit/>
          </a:bodyPr>
          <a:lstStyle/>
          <a:p>
            <a:pPr marL="0" indent="0">
              <a:buNone/>
            </a:pPr>
            <a:r>
              <a:rPr lang="nl-NL" sz="2000" dirty="0"/>
              <a:t>Je hoeft </a:t>
            </a:r>
            <a:r>
              <a:rPr lang="nl-NL" sz="2000" b="1" dirty="0"/>
              <a:t>niet </a:t>
            </a:r>
            <a:r>
              <a:rPr lang="nl-NL" sz="2000" dirty="0"/>
              <a:t>letterlijk alles te weten van verlichte filosofen. </a:t>
            </a:r>
          </a:p>
          <a:p>
            <a:pPr marL="0" indent="0">
              <a:buNone/>
            </a:pPr>
            <a:r>
              <a:rPr lang="nl-NL" sz="2000" dirty="0"/>
              <a:t>Op je examen krijg je meestal een bron geschreven door een van de filosofen. Aan jou is dan de vraag uit welk aspect van de bron het de verlichte filosofie van de auteur blijkt. </a:t>
            </a:r>
          </a:p>
          <a:p>
            <a:pPr marL="0" indent="0">
              <a:buNone/>
            </a:pPr>
            <a:r>
              <a:rPr lang="nl-NL" b="1" u="sng" dirty="0">
                <a:latin typeface="Corbel Light" panose="020B0303020204020204" pitchFamily="34" charset="0"/>
              </a:rPr>
              <a:t>Voorbeeld: </a:t>
            </a:r>
          </a:p>
          <a:p>
            <a:pPr marL="0" indent="0">
              <a:buNone/>
            </a:pPr>
            <a:r>
              <a:rPr lang="nl-NL" dirty="0">
                <a:latin typeface="Corbel Light" panose="020B0303020204020204" pitchFamily="34" charset="0"/>
              </a:rPr>
              <a:t>De mening van de auteur komt overeen met de politieke theorie van John Locke. Toon de juistheid van deze bewering aan met een argument uit het pamflet. </a:t>
            </a:r>
          </a:p>
        </p:txBody>
      </p:sp>
      <p:pic>
        <p:nvPicPr>
          <p:cNvPr id="7" name="Afbeelding 6">
            <a:extLst>
              <a:ext uri="{FF2B5EF4-FFF2-40B4-BE49-F238E27FC236}">
                <a16:creationId xmlns:a16="http://schemas.microsoft.com/office/drawing/2014/main" id="{DB08DE23-D461-41CB-BFAB-5F027BCC707F}"/>
              </a:ext>
            </a:extLst>
          </p:cNvPr>
          <p:cNvPicPr>
            <a:picLocks noChangeAspect="1"/>
          </p:cNvPicPr>
          <p:nvPr/>
        </p:nvPicPr>
        <p:blipFill rotWithShape="1">
          <a:blip r:embed="rId2"/>
          <a:srcRect t="6093"/>
          <a:stretch/>
        </p:blipFill>
        <p:spPr>
          <a:xfrm>
            <a:off x="5575580" y="2157731"/>
            <a:ext cx="6468378" cy="4338758"/>
          </a:xfrm>
          <a:prstGeom prst="rect">
            <a:avLst/>
          </a:prstGeom>
        </p:spPr>
      </p:pic>
      <p:sp>
        <p:nvSpPr>
          <p:cNvPr id="4" name="Tekstvak 3">
            <a:extLst>
              <a:ext uri="{FF2B5EF4-FFF2-40B4-BE49-F238E27FC236}">
                <a16:creationId xmlns:a16="http://schemas.microsoft.com/office/drawing/2014/main" id="{A1A08D73-EC28-4F01-8C39-D753F0E049F5}"/>
              </a:ext>
            </a:extLst>
          </p:cNvPr>
          <p:cNvSpPr txBox="1"/>
          <p:nvPr/>
        </p:nvSpPr>
        <p:spPr>
          <a:xfrm>
            <a:off x="711529" y="266621"/>
            <a:ext cx="11021761"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b="1" dirty="0"/>
              <a:t>Voorbeeld van een goed antwoord:</a:t>
            </a:r>
          </a:p>
          <a:p>
            <a:r>
              <a:rPr lang="nl-NL" dirty="0"/>
              <a:t>De mening van de auteur komt overeen met de theorie van John Locke omdat John Locke uitgaat van een </a:t>
            </a:r>
            <a:r>
              <a:rPr lang="nl-NL" u="sng" dirty="0"/>
              <a:t>sociaal contract waarbij het volk de macht overdraagt aan een vorst</a:t>
            </a:r>
            <a:r>
              <a:rPr lang="nl-NL" dirty="0"/>
              <a:t>. Als deze vorst de macht misbruikt, mag het volk volgens het sociaal contract de vorst afzetten. (2p)</a:t>
            </a:r>
            <a:br>
              <a:rPr lang="nl-NL" dirty="0"/>
            </a:br>
            <a:r>
              <a:rPr lang="nl-NL" dirty="0"/>
              <a:t>In de bron wordt gesteld dat het volk ook de macht heeft overgedragen/toevertrouwd aan de koning en dat als de vorst zich gedraagt als een tiran, de gewesten hem niet meer hoeven te gehoorzamen. (2p)</a:t>
            </a:r>
          </a:p>
          <a:p>
            <a:r>
              <a:rPr lang="nl-NL" u="sng" dirty="0"/>
              <a:t>De bewering dat de mening van de auteur overeen komt met de politieke theorie van John Locke is </a:t>
            </a:r>
            <a:r>
              <a:rPr lang="nl-NL" b="1" u="sng" dirty="0"/>
              <a:t>dus</a:t>
            </a:r>
            <a:r>
              <a:rPr lang="nl-NL" u="sng" dirty="0"/>
              <a:t> juist.</a:t>
            </a:r>
          </a:p>
          <a:p>
            <a:endParaRPr lang="nl-NL" dirty="0"/>
          </a:p>
        </p:txBody>
      </p:sp>
      <p:sp>
        <p:nvSpPr>
          <p:cNvPr id="5" name="Rechthoek 4">
            <a:extLst>
              <a:ext uri="{FF2B5EF4-FFF2-40B4-BE49-F238E27FC236}">
                <a16:creationId xmlns:a16="http://schemas.microsoft.com/office/drawing/2014/main" id="{B7B3A5B2-E63F-4345-BCE3-C368EA3B13CE}"/>
              </a:ext>
            </a:extLst>
          </p:cNvPr>
          <p:cNvSpPr/>
          <p:nvPr/>
        </p:nvSpPr>
        <p:spPr>
          <a:xfrm>
            <a:off x="7815532" y="4252823"/>
            <a:ext cx="3096883" cy="189781"/>
          </a:xfrm>
          <a:prstGeom prst="rect">
            <a:avLst/>
          </a:prstGeom>
          <a:solidFill>
            <a:srgbClr val="82A2B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851A2EE4-470D-4DAB-B42B-71F1B813C4FF}"/>
              </a:ext>
            </a:extLst>
          </p:cNvPr>
          <p:cNvSpPr/>
          <p:nvPr/>
        </p:nvSpPr>
        <p:spPr>
          <a:xfrm>
            <a:off x="5980237" y="4442604"/>
            <a:ext cx="3752238" cy="189781"/>
          </a:xfrm>
          <a:prstGeom prst="rect">
            <a:avLst/>
          </a:prstGeom>
          <a:solidFill>
            <a:srgbClr val="82A2B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3FAEE40F-1EA6-4097-9DDF-48818FF6B409}"/>
              </a:ext>
            </a:extLst>
          </p:cNvPr>
          <p:cNvSpPr/>
          <p:nvPr/>
        </p:nvSpPr>
        <p:spPr>
          <a:xfrm>
            <a:off x="5980237" y="5198826"/>
            <a:ext cx="3096883" cy="189781"/>
          </a:xfrm>
          <a:prstGeom prst="rect">
            <a:avLst/>
          </a:prstGeom>
          <a:solidFill>
            <a:srgbClr val="82A2B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7BC1A0F6-299A-4315-9DE8-D5A0D137778C}"/>
              </a:ext>
            </a:extLst>
          </p:cNvPr>
          <p:cNvSpPr/>
          <p:nvPr/>
        </p:nvSpPr>
        <p:spPr>
          <a:xfrm>
            <a:off x="9881558" y="5009045"/>
            <a:ext cx="1030858" cy="189781"/>
          </a:xfrm>
          <a:prstGeom prst="rect">
            <a:avLst/>
          </a:prstGeom>
          <a:solidFill>
            <a:srgbClr val="82A2B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87778A32-001C-4D6B-B4D8-0DFB06A8178F}"/>
              </a:ext>
            </a:extLst>
          </p:cNvPr>
          <p:cNvSpPr/>
          <p:nvPr/>
        </p:nvSpPr>
        <p:spPr>
          <a:xfrm>
            <a:off x="5980236" y="5388607"/>
            <a:ext cx="5137419" cy="566441"/>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44F46865-8BAC-4357-A33E-5F684829CFC6}"/>
              </a:ext>
            </a:extLst>
          </p:cNvPr>
          <p:cNvSpPr/>
          <p:nvPr/>
        </p:nvSpPr>
        <p:spPr>
          <a:xfrm>
            <a:off x="5980236" y="5942548"/>
            <a:ext cx="2403273" cy="202281"/>
          </a:xfrm>
          <a:prstGeom prst="rect">
            <a:avLst/>
          </a:prstGeom>
          <a:solidFill>
            <a:schemeClr val="accent1">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9EDDDA85-0F1A-415E-95AC-C0D9F62A1BB3}"/>
              </a:ext>
            </a:extLst>
          </p:cNvPr>
          <p:cNvSpPr/>
          <p:nvPr/>
        </p:nvSpPr>
        <p:spPr>
          <a:xfrm>
            <a:off x="148042" y="2924090"/>
            <a:ext cx="1324947" cy="1045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dirty="0"/>
              <a:t>Uitleg van historisch begrip!</a:t>
            </a:r>
          </a:p>
        </p:txBody>
      </p:sp>
      <p:cxnSp>
        <p:nvCxnSpPr>
          <p:cNvPr id="16" name="Rechte verbindingslijn met pijl 15">
            <a:extLst>
              <a:ext uri="{FF2B5EF4-FFF2-40B4-BE49-F238E27FC236}">
                <a16:creationId xmlns:a16="http://schemas.microsoft.com/office/drawing/2014/main" id="{FD6A110E-E149-496F-9692-DA6FD7267FE8}"/>
              </a:ext>
            </a:extLst>
          </p:cNvPr>
          <p:cNvCxnSpPr>
            <a:endCxn id="6" idx="0"/>
          </p:cNvCxnSpPr>
          <p:nvPr/>
        </p:nvCxnSpPr>
        <p:spPr>
          <a:xfrm flipH="1">
            <a:off x="810516" y="1143784"/>
            <a:ext cx="449117" cy="178030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7" name="Rechthoek 16">
            <a:extLst>
              <a:ext uri="{FF2B5EF4-FFF2-40B4-BE49-F238E27FC236}">
                <a16:creationId xmlns:a16="http://schemas.microsoft.com/office/drawing/2014/main" id="{EA39E5EA-3E5B-442F-9DE4-A7E2EA57230B}"/>
              </a:ext>
            </a:extLst>
          </p:cNvPr>
          <p:cNvSpPr/>
          <p:nvPr/>
        </p:nvSpPr>
        <p:spPr>
          <a:xfrm>
            <a:off x="3588351" y="3307380"/>
            <a:ext cx="1734506" cy="10450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dirty="0"/>
              <a:t>Afsluiting met conclusie!</a:t>
            </a:r>
          </a:p>
        </p:txBody>
      </p:sp>
      <p:cxnSp>
        <p:nvCxnSpPr>
          <p:cNvPr id="19" name="Rechte verbindingslijn met pijl 18">
            <a:extLst>
              <a:ext uri="{FF2B5EF4-FFF2-40B4-BE49-F238E27FC236}">
                <a16:creationId xmlns:a16="http://schemas.microsoft.com/office/drawing/2014/main" id="{2CF3043A-4501-4C67-87AF-B0254F0D73E3}"/>
              </a:ext>
            </a:extLst>
          </p:cNvPr>
          <p:cNvCxnSpPr>
            <a:endCxn id="17" idx="0"/>
          </p:cNvCxnSpPr>
          <p:nvPr/>
        </p:nvCxnSpPr>
        <p:spPr>
          <a:xfrm flipH="1">
            <a:off x="4455604" y="2227004"/>
            <a:ext cx="5668110" cy="108037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1354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animBg="1"/>
      <p:bldP spid="6"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D954293-8B5E-4BD8-A889-044C5835F0D1}"/>
              </a:ext>
            </a:extLst>
          </p:cNvPr>
          <p:cNvSpPr>
            <a:spLocks noGrp="1"/>
          </p:cNvSpPr>
          <p:nvPr>
            <p:ph type="title"/>
          </p:nvPr>
        </p:nvSpPr>
        <p:spPr>
          <a:xfrm>
            <a:off x="657224" y="499533"/>
            <a:ext cx="10772775" cy="3141442"/>
          </a:xfrm>
        </p:spPr>
        <p:txBody>
          <a:bodyPr>
            <a:normAutofit/>
          </a:bodyPr>
          <a:lstStyle/>
          <a:p>
            <a:r>
              <a:rPr lang="nl-NL" b="1" dirty="0">
                <a:effectLst>
                  <a:outerShdw blurRad="38100" dist="38100" dir="2700000" algn="tl">
                    <a:srgbClr val="000000">
                      <a:alpha val="43137"/>
                    </a:srgbClr>
                  </a:outerShdw>
                </a:effectLst>
                <a:latin typeface="Californian FB" panose="0207040306080B030204" pitchFamily="18" charset="0"/>
              </a:rPr>
              <a:t>2. Hoe werden verlichte ideeën tijdens de democratische revoluties in de VS en Frankrijk in de praktijk gebracht (1776-1813)?</a:t>
            </a:r>
          </a:p>
        </p:txBody>
      </p:sp>
      <p:sp>
        <p:nvSpPr>
          <p:cNvPr id="5" name="Tijdelijke aanduiding voor inhoud 2">
            <a:extLst>
              <a:ext uri="{FF2B5EF4-FFF2-40B4-BE49-F238E27FC236}">
                <a16:creationId xmlns:a16="http://schemas.microsoft.com/office/drawing/2014/main" id="{CCAB8B8B-CC6B-431A-83A0-12341B84CE62}"/>
              </a:ext>
            </a:extLst>
          </p:cNvPr>
          <p:cNvSpPr>
            <a:spLocks noGrp="1"/>
          </p:cNvSpPr>
          <p:nvPr>
            <p:ph idx="1"/>
          </p:nvPr>
        </p:nvSpPr>
        <p:spPr>
          <a:xfrm>
            <a:off x="676656" y="3990108"/>
            <a:ext cx="10753725" cy="2593571"/>
          </a:xfrm>
        </p:spPr>
        <p:txBody>
          <a:bodyPr>
            <a:normAutofit fontScale="92500"/>
          </a:bodyPr>
          <a:lstStyle/>
          <a:p>
            <a:pPr marL="0" indent="0">
              <a:buNone/>
            </a:pPr>
            <a:r>
              <a:rPr lang="nl-NL" dirty="0">
                <a:latin typeface="Corbel Light" panose="020B0303020204020204" pitchFamily="34" charset="0"/>
              </a:rPr>
              <a:t>27. Rationeel optimisme en een ‘verlicht denken’ dat werd toegepast op alle terreinen van de samenleving: godsdienst, politiek, economie en sociale verhoudingen </a:t>
            </a:r>
          </a:p>
          <a:p>
            <a:pPr marL="0" indent="0">
              <a:buNone/>
            </a:pPr>
            <a:r>
              <a:rPr lang="nl-NL" dirty="0">
                <a:latin typeface="Corbel Light" panose="020B0303020204020204" pitchFamily="34" charset="0"/>
              </a:rPr>
              <a:t>29. Uitbouw van de Europese overheersing, met name in de vorm van plantagekoloniën en de daarmee verbonden trans-Atlantische slavenhandel en de opkomst van het abolitionisme</a:t>
            </a:r>
          </a:p>
          <a:p>
            <a:pPr marL="0" indent="0">
              <a:buNone/>
            </a:pPr>
            <a:r>
              <a:rPr lang="nl-NL" dirty="0">
                <a:latin typeface="Corbel Light" panose="020B0303020204020204" pitchFamily="34" charset="0"/>
              </a:rPr>
              <a:t>30. De democratische revoluties in westerse landen met als gevolg discussies over grondwetten, grondrechten en staatsburgerschap </a:t>
            </a:r>
          </a:p>
        </p:txBody>
      </p:sp>
    </p:spTree>
    <p:extLst>
      <p:ext uri="{BB962C8B-B14F-4D97-AF65-F5344CB8AC3E}">
        <p14:creationId xmlns:p14="http://schemas.microsoft.com/office/powerpoint/2010/main" val="71335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21633-0F56-444F-9BC7-EBD9DDCCB1F4}"/>
              </a:ext>
            </a:extLst>
          </p:cNvPr>
          <p:cNvSpPr>
            <a:spLocks noGrp="1"/>
          </p:cNvSpPr>
          <p:nvPr>
            <p:ph type="title"/>
          </p:nvPr>
        </p:nvSpPr>
        <p:spPr>
          <a:xfrm>
            <a:off x="8642223" y="6004092"/>
            <a:ext cx="3572423" cy="764771"/>
          </a:xfrm>
        </p:spPr>
        <p:txBody>
          <a:bodyPr>
            <a:normAutofit fontScale="90000"/>
          </a:bodyPr>
          <a:lstStyle/>
          <a:p>
            <a:r>
              <a:rPr lang="nl-NL" sz="4000" dirty="0">
                <a:effectLst>
                  <a:outerShdw blurRad="38100" dist="38100" dir="2700000" algn="tl">
                    <a:srgbClr val="000000">
                      <a:alpha val="43137"/>
                    </a:srgbClr>
                  </a:outerShdw>
                </a:effectLst>
                <a:latin typeface="Californian FB" panose="0207040306080B030204" pitchFamily="18" charset="0"/>
              </a:rPr>
              <a:t>Tijdlijn 1776-1813</a:t>
            </a:r>
          </a:p>
        </p:txBody>
      </p:sp>
      <p:sp>
        <p:nvSpPr>
          <p:cNvPr id="4" name="Rechthoek 3">
            <a:extLst>
              <a:ext uri="{FF2B5EF4-FFF2-40B4-BE49-F238E27FC236}">
                <a16:creationId xmlns:a16="http://schemas.microsoft.com/office/drawing/2014/main" id="{6E1998DE-E621-41BD-AACE-66CD6E2A9B61}"/>
              </a:ext>
            </a:extLst>
          </p:cNvPr>
          <p:cNvSpPr/>
          <p:nvPr/>
        </p:nvSpPr>
        <p:spPr>
          <a:xfrm>
            <a:off x="259348" y="3158836"/>
            <a:ext cx="11826309" cy="7647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cxnSp>
        <p:nvCxnSpPr>
          <p:cNvPr id="6" name="Rechte verbindingslijn 5">
            <a:extLst>
              <a:ext uri="{FF2B5EF4-FFF2-40B4-BE49-F238E27FC236}">
                <a16:creationId xmlns:a16="http://schemas.microsoft.com/office/drawing/2014/main" id="{6200AB81-F1B8-4C89-A2B7-E8C55DAC75C7}"/>
              </a:ext>
            </a:extLst>
          </p:cNvPr>
          <p:cNvCxnSpPr/>
          <p:nvPr/>
        </p:nvCxnSpPr>
        <p:spPr>
          <a:xfrm>
            <a:off x="584794" y="3320824"/>
            <a:ext cx="0" cy="2078182"/>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7" name="Tekstvak 6">
            <a:extLst>
              <a:ext uri="{FF2B5EF4-FFF2-40B4-BE49-F238E27FC236}">
                <a16:creationId xmlns:a16="http://schemas.microsoft.com/office/drawing/2014/main" id="{2C1F9F7A-C05E-405A-81C9-AB973FC7282D}"/>
              </a:ext>
            </a:extLst>
          </p:cNvPr>
          <p:cNvSpPr txBox="1"/>
          <p:nvPr/>
        </p:nvSpPr>
        <p:spPr>
          <a:xfrm>
            <a:off x="387303" y="3325777"/>
            <a:ext cx="11545349" cy="430887"/>
          </a:xfrm>
          <a:prstGeom prst="rect">
            <a:avLst/>
          </a:prstGeom>
          <a:noFill/>
        </p:spPr>
        <p:txBody>
          <a:bodyPr wrap="square" rtlCol="0">
            <a:spAutoFit/>
          </a:bodyPr>
          <a:lstStyle/>
          <a:p>
            <a:r>
              <a:rPr lang="nl-NL" sz="2200" dirty="0">
                <a:solidFill>
                  <a:schemeClr val="bg1"/>
                </a:solidFill>
                <a:latin typeface="Corbel Light" panose="020B0303020204020204" pitchFamily="34" charset="0"/>
              </a:rPr>
              <a:t>1776                                  1789                     1791         1792                          1799                 1804                                        1815</a:t>
            </a:r>
          </a:p>
        </p:txBody>
      </p:sp>
      <p:cxnSp>
        <p:nvCxnSpPr>
          <p:cNvPr id="8" name="Rechte verbindingslijn 7">
            <a:extLst>
              <a:ext uri="{FF2B5EF4-FFF2-40B4-BE49-F238E27FC236}">
                <a16:creationId xmlns:a16="http://schemas.microsoft.com/office/drawing/2014/main" id="{3A75015E-E44D-46BB-BA11-364CCD1CE206}"/>
              </a:ext>
            </a:extLst>
          </p:cNvPr>
          <p:cNvCxnSpPr>
            <a:cxnSpLocks/>
          </p:cNvCxnSpPr>
          <p:nvPr/>
        </p:nvCxnSpPr>
        <p:spPr>
          <a:xfrm>
            <a:off x="817938" y="2157731"/>
            <a:ext cx="0" cy="1163093"/>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11" name="Tekstvak 10">
            <a:extLst>
              <a:ext uri="{FF2B5EF4-FFF2-40B4-BE49-F238E27FC236}">
                <a16:creationId xmlns:a16="http://schemas.microsoft.com/office/drawing/2014/main" id="{751642B8-8DBE-4C8E-A799-103311D7B002}"/>
              </a:ext>
            </a:extLst>
          </p:cNvPr>
          <p:cNvSpPr txBox="1"/>
          <p:nvPr/>
        </p:nvSpPr>
        <p:spPr>
          <a:xfrm>
            <a:off x="62427" y="5512895"/>
            <a:ext cx="1549890" cy="1200329"/>
          </a:xfrm>
          <a:prstGeom prst="rect">
            <a:avLst/>
          </a:prstGeom>
          <a:noFill/>
        </p:spPr>
        <p:txBody>
          <a:bodyPr wrap="square" rtlCol="0">
            <a:spAutoFit/>
          </a:bodyPr>
          <a:lstStyle/>
          <a:p>
            <a:r>
              <a:rPr lang="nl-NL" dirty="0">
                <a:latin typeface="Corbel Light" panose="020B0303020204020204" pitchFamily="34" charset="0"/>
              </a:rPr>
              <a:t>Thomas </a:t>
            </a:r>
            <a:r>
              <a:rPr lang="nl-NL" dirty="0" err="1">
                <a:latin typeface="Corbel Light" panose="020B0303020204020204" pitchFamily="34" charset="0"/>
              </a:rPr>
              <a:t>Paine</a:t>
            </a:r>
            <a:r>
              <a:rPr lang="nl-NL" dirty="0">
                <a:latin typeface="Corbel Light" panose="020B0303020204020204" pitchFamily="34" charset="0"/>
              </a:rPr>
              <a:t> schrijft zijn</a:t>
            </a:r>
            <a:br>
              <a:rPr lang="nl-NL" dirty="0">
                <a:latin typeface="Corbel Light" panose="020B0303020204020204" pitchFamily="34" charset="0"/>
              </a:rPr>
            </a:br>
            <a:r>
              <a:rPr lang="nl-NL" dirty="0">
                <a:latin typeface="Corbel Light" panose="020B0303020204020204" pitchFamily="34" charset="0"/>
              </a:rPr>
              <a:t>pamflet </a:t>
            </a:r>
            <a:r>
              <a:rPr lang="nl-NL" i="1" dirty="0">
                <a:latin typeface="Corbel Light" panose="020B0303020204020204" pitchFamily="34" charset="0"/>
              </a:rPr>
              <a:t>Common Sense</a:t>
            </a:r>
            <a:endParaRPr lang="nl-NL" dirty="0">
              <a:latin typeface="Corbel Light" panose="020B0303020204020204" pitchFamily="34" charset="0"/>
            </a:endParaRPr>
          </a:p>
        </p:txBody>
      </p:sp>
      <p:sp>
        <p:nvSpPr>
          <p:cNvPr id="12" name="Tekstvak 11">
            <a:extLst>
              <a:ext uri="{FF2B5EF4-FFF2-40B4-BE49-F238E27FC236}">
                <a16:creationId xmlns:a16="http://schemas.microsoft.com/office/drawing/2014/main" id="{FC3DCA28-90C3-45C2-82B3-302C747197B2}"/>
              </a:ext>
            </a:extLst>
          </p:cNvPr>
          <p:cNvSpPr txBox="1"/>
          <p:nvPr/>
        </p:nvSpPr>
        <p:spPr>
          <a:xfrm>
            <a:off x="312260" y="921823"/>
            <a:ext cx="1600117" cy="1200329"/>
          </a:xfrm>
          <a:prstGeom prst="rect">
            <a:avLst/>
          </a:prstGeom>
          <a:noFill/>
        </p:spPr>
        <p:txBody>
          <a:bodyPr wrap="square" rtlCol="0">
            <a:spAutoFit/>
          </a:bodyPr>
          <a:lstStyle/>
          <a:p>
            <a:r>
              <a:rPr lang="nl-NL" dirty="0">
                <a:latin typeface="Corbel Light" panose="020B0303020204020204" pitchFamily="34" charset="0"/>
              </a:rPr>
              <a:t>De 13 koloniën verklaren zich onafhankelijk van GB</a:t>
            </a:r>
          </a:p>
        </p:txBody>
      </p:sp>
      <p:cxnSp>
        <p:nvCxnSpPr>
          <p:cNvPr id="13" name="Rechte verbindingslijn 12">
            <a:extLst>
              <a:ext uri="{FF2B5EF4-FFF2-40B4-BE49-F238E27FC236}">
                <a16:creationId xmlns:a16="http://schemas.microsoft.com/office/drawing/2014/main" id="{F65CB0EB-2819-4257-87F4-B498F3AE1671}"/>
              </a:ext>
            </a:extLst>
          </p:cNvPr>
          <p:cNvCxnSpPr>
            <a:cxnSpLocks/>
          </p:cNvCxnSpPr>
          <p:nvPr/>
        </p:nvCxnSpPr>
        <p:spPr>
          <a:xfrm>
            <a:off x="2760412" y="2157731"/>
            <a:ext cx="0" cy="1163093"/>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A7418D8D-6EC6-40B0-AF06-1F7C482CBB97}"/>
              </a:ext>
            </a:extLst>
          </p:cNvPr>
          <p:cNvCxnSpPr>
            <a:cxnSpLocks/>
          </p:cNvCxnSpPr>
          <p:nvPr/>
        </p:nvCxnSpPr>
        <p:spPr>
          <a:xfrm>
            <a:off x="3436397" y="1860715"/>
            <a:ext cx="0" cy="1460109"/>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a:extLst>
              <a:ext uri="{FF2B5EF4-FFF2-40B4-BE49-F238E27FC236}">
                <a16:creationId xmlns:a16="http://schemas.microsoft.com/office/drawing/2014/main" id="{3E24765F-71B9-48F9-990A-66DF3516089B}"/>
              </a:ext>
            </a:extLst>
          </p:cNvPr>
          <p:cNvCxnSpPr>
            <a:cxnSpLocks/>
          </p:cNvCxnSpPr>
          <p:nvPr/>
        </p:nvCxnSpPr>
        <p:spPr>
          <a:xfrm>
            <a:off x="3007431" y="3756664"/>
            <a:ext cx="0" cy="1163093"/>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16" name="Tekstvak 15">
            <a:extLst>
              <a:ext uri="{FF2B5EF4-FFF2-40B4-BE49-F238E27FC236}">
                <a16:creationId xmlns:a16="http://schemas.microsoft.com/office/drawing/2014/main" id="{69C13AF4-5F8C-4129-8C2D-76FD91AFCF40}"/>
              </a:ext>
            </a:extLst>
          </p:cNvPr>
          <p:cNvSpPr txBox="1"/>
          <p:nvPr/>
        </p:nvSpPr>
        <p:spPr>
          <a:xfrm>
            <a:off x="2145520" y="1247089"/>
            <a:ext cx="1723823" cy="923330"/>
          </a:xfrm>
          <a:prstGeom prst="rect">
            <a:avLst/>
          </a:prstGeom>
          <a:noFill/>
        </p:spPr>
        <p:txBody>
          <a:bodyPr wrap="square" rtlCol="0">
            <a:spAutoFit/>
          </a:bodyPr>
          <a:lstStyle/>
          <a:p>
            <a:r>
              <a:rPr lang="nl-NL" dirty="0">
                <a:latin typeface="Corbel Light" panose="020B0303020204020204" pitchFamily="34" charset="0"/>
              </a:rPr>
              <a:t>Bijeenkomst Staten-Generaal in Frankrijk</a:t>
            </a:r>
          </a:p>
        </p:txBody>
      </p:sp>
      <p:cxnSp>
        <p:nvCxnSpPr>
          <p:cNvPr id="18" name="Rechte verbindingslijn 17">
            <a:extLst>
              <a:ext uri="{FF2B5EF4-FFF2-40B4-BE49-F238E27FC236}">
                <a16:creationId xmlns:a16="http://schemas.microsoft.com/office/drawing/2014/main" id="{7D9B624E-3E1B-4074-AEB7-0CBF7B77A365}"/>
              </a:ext>
            </a:extLst>
          </p:cNvPr>
          <p:cNvCxnSpPr>
            <a:cxnSpLocks/>
          </p:cNvCxnSpPr>
          <p:nvPr/>
        </p:nvCxnSpPr>
        <p:spPr>
          <a:xfrm>
            <a:off x="3448459" y="1005497"/>
            <a:ext cx="0" cy="622062"/>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21" name="Tekstvak 20">
            <a:extLst>
              <a:ext uri="{FF2B5EF4-FFF2-40B4-BE49-F238E27FC236}">
                <a16:creationId xmlns:a16="http://schemas.microsoft.com/office/drawing/2014/main" id="{9B1431CD-95A4-49E2-B72E-04B80C485659}"/>
              </a:ext>
            </a:extLst>
          </p:cNvPr>
          <p:cNvSpPr txBox="1"/>
          <p:nvPr/>
        </p:nvSpPr>
        <p:spPr>
          <a:xfrm>
            <a:off x="2145520" y="293945"/>
            <a:ext cx="2690976" cy="646331"/>
          </a:xfrm>
          <a:prstGeom prst="rect">
            <a:avLst/>
          </a:prstGeom>
          <a:noFill/>
        </p:spPr>
        <p:txBody>
          <a:bodyPr wrap="square" rtlCol="0">
            <a:spAutoFit/>
          </a:bodyPr>
          <a:lstStyle/>
          <a:p>
            <a:r>
              <a:rPr lang="nl-NL" dirty="0">
                <a:latin typeface="Corbel Light" panose="020B0303020204020204" pitchFamily="34" charset="0"/>
              </a:rPr>
              <a:t>Verklaring van de rechten van de burger en mens</a:t>
            </a:r>
          </a:p>
        </p:txBody>
      </p:sp>
      <p:sp>
        <p:nvSpPr>
          <p:cNvPr id="22" name="Tekstvak 21">
            <a:extLst>
              <a:ext uri="{FF2B5EF4-FFF2-40B4-BE49-F238E27FC236}">
                <a16:creationId xmlns:a16="http://schemas.microsoft.com/office/drawing/2014/main" id="{607C9520-5499-43E0-AFB1-56AE5076A403}"/>
              </a:ext>
            </a:extLst>
          </p:cNvPr>
          <p:cNvSpPr txBox="1"/>
          <p:nvPr/>
        </p:nvSpPr>
        <p:spPr>
          <a:xfrm>
            <a:off x="1953876" y="5002365"/>
            <a:ext cx="2572722" cy="369332"/>
          </a:xfrm>
          <a:prstGeom prst="rect">
            <a:avLst/>
          </a:prstGeom>
          <a:noFill/>
        </p:spPr>
        <p:txBody>
          <a:bodyPr wrap="square" rtlCol="0">
            <a:spAutoFit/>
          </a:bodyPr>
          <a:lstStyle/>
          <a:p>
            <a:r>
              <a:rPr lang="nl-NL" dirty="0">
                <a:latin typeface="Corbel Light" panose="020B0303020204020204" pitchFamily="34" charset="0"/>
              </a:rPr>
              <a:t>Start Franse Revolutie</a:t>
            </a:r>
          </a:p>
        </p:txBody>
      </p:sp>
      <p:cxnSp>
        <p:nvCxnSpPr>
          <p:cNvPr id="23" name="Rechte verbindingslijn 22">
            <a:extLst>
              <a:ext uri="{FF2B5EF4-FFF2-40B4-BE49-F238E27FC236}">
                <a16:creationId xmlns:a16="http://schemas.microsoft.com/office/drawing/2014/main" id="{64EC4CE3-7E60-448B-9284-F1EC011D7D98}"/>
              </a:ext>
            </a:extLst>
          </p:cNvPr>
          <p:cNvCxnSpPr>
            <a:cxnSpLocks/>
          </p:cNvCxnSpPr>
          <p:nvPr/>
        </p:nvCxnSpPr>
        <p:spPr>
          <a:xfrm>
            <a:off x="4526598" y="3774801"/>
            <a:ext cx="0" cy="2066973"/>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25" name="Tekstvak 24">
            <a:extLst>
              <a:ext uri="{FF2B5EF4-FFF2-40B4-BE49-F238E27FC236}">
                <a16:creationId xmlns:a16="http://schemas.microsoft.com/office/drawing/2014/main" id="{2B2AD27A-4DAC-4E41-80C0-6084C46E1C5D}"/>
              </a:ext>
            </a:extLst>
          </p:cNvPr>
          <p:cNvSpPr txBox="1"/>
          <p:nvPr/>
        </p:nvSpPr>
        <p:spPr>
          <a:xfrm>
            <a:off x="3643430" y="5789894"/>
            <a:ext cx="1954938" cy="923330"/>
          </a:xfrm>
          <a:prstGeom prst="rect">
            <a:avLst/>
          </a:prstGeom>
          <a:noFill/>
        </p:spPr>
        <p:txBody>
          <a:bodyPr wrap="square" rtlCol="0">
            <a:spAutoFit/>
          </a:bodyPr>
          <a:lstStyle/>
          <a:p>
            <a:r>
              <a:rPr lang="nl-NL" dirty="0">
                <a:latin typeface="Corbel Light" panose="020B0303020204020204" pitchFamily="34" charset="0"/>
              </a:rPr>
              <a:t>Eerste grondwet van Frankrijk wordt ondertekend</a:t>
            </a:r>
          </a:p>
        </p:txBody>
      </p:sp>
      <p:cxnSp>
        <p:nvCxnSpPr>
          <p:cNvPr id="26" name="Rechte verbindingslijn 25">
            <a:extLst>
              <a:ext uri="{FF2B5EF4-FFF2-40B4-BE49-F238E27FC236}">
                <a16:creationId xmlns:a16="http://schemas.microsoft.com/office/drawing/2014/main" id="{11B77948-3387-46E4-868C-4145438D806C}"/>
              </a:ext>
            </a:extLst>
          </p:cNvPr>
          <p:cNvCxnSpPr>
            <a:cxnSpLocks/>
          </p:cNvCxnSpPr>
          <p:nvPr/>
        </p:nvCxnSpPr>
        <p:spPr>
          <a:xfrm>
            <a:off x="5598368" y="2441051"/>
            <a:ext cx="0" cy="987947"/>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28" name="Tekstvak 27">
            <a:extLst>
              <a:ext uri="{FF2B5EF4-FFF2-40B4-BE49-F238E27FC236}">
                <a16:creationId xmlns:a16="http://schemas.microsoft.com/office/drawing/2014/main" id="{ED9CD74E-0344-4A57-8132-EB8639C9F02A}"/>
              </a:ext>
            </a:extLst>
          </p:cNvPr>
          <p:cNvSpPr txBox="1"/>
          <p:nvPr/>
        </p:nvSpPr>
        <p:spPr>
          <a:xfrm>
            <a:off x="4620899" y="1692714"/>
            <a:ext cx="2690976" cy="646331"/>
          </a:xfrm>
          <a:prstGeom prst="rect">
            <a:avLst/>
          </a:prstGeom>
          <a:noFill/>
        </p:spPr>
        <p:txBody>
          <a:bodyPr wrap="square" rtlCol="0">
            <a:spAutoFit/>
          </a:bodyPr>
          <a:lstStyle/>
          <a:p>
            <a:r>
              <a:rPr lang="nl-NL" dirty="0">
                <a:latin typeface="Corbel Light" panose="020B0303020204020204" pitchFamily="34" charset="0"/>
              </a:rPr>
              <a:t>Terreur van de jakobijnen o.l.v. </a:t>
            </a:r>
            <a:r>
              <a:rPr lang="nl-NL" dirty="0" err="1">
                <a:latin typeface="Corbel Light" panose="020B0303020204020204" pitchFamily="34" charset="0"/>
              </a:rPr>
              <a:t>Robespierre</a:t>
            </a:r>
            <a:endParaRPr lang="nl-NL" dirty="0">
              <a:latin typeface="Corbel Light" panose="020B0303020204020204" pitchFamily="34" charset="0"/>
            </a:endParaRPr>
          </a:p>
        </p:txBody>
      </p:sp>
      <p:cxnSp>
        <p:nvCxnSpPr>
          <p:cNvPr id="29" name="Rechte verbindingslijn 28">
            <a:extLst>
              <a:ext uri="{FF2B5EF4-FFF2-40B4-BE49-F238E27FC236}">
                <a16:creationId xmlns:a16="http://schemas.microsoft.com/office/drawing/2014/main" id="{C64B6F0F-1A77-4A23-A7AB-B8CFF4FF9A0B}"/>
              </a:ext>
            </a:extLst>
          </p:cNvPr>
          <p:cNvCxnSpPr>
            <a:cxnSpLocks/>
          </p:cNvCxnSpPr>
          <p:nvPr/>
        </p:nvCxnSpPr>
        <p:spPr>
          <a:xfrm>
            <a:off x="7471603" y="3820340"/>
            <a:ext cx="0" cy="987947"/>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30" name="Tekstvak 29">
            <a:extLst>
              <a:ext uri="{FF2B5EF4-FFF2-40B4-BE49-F238E27FC236}">
                <a16:creationId xmlns:a16="http://schemas.microsoft.com/office/drawing/2014/main" id="{1680F299-CEE3-4FBA-9BF5-96D986B3CC69}"/>
              </a:ext>
            </a:extLst>
          </p:cNvPr>
          <p:cNvSpPr txBox="1"/>
          <p:nvPr/>
        </p:nvSpPr>
        <p:spPr>
          <a:xfrm>
            <a:off x="6159977" y="4941270"/>
            <a:ext cx="2933956" cy="369332"/>
          </a:xfrm>
          <a:prstGeom prst="rect">
            <a:avLst/>
          </a:prstGeom>
          <a:noFill/>
        </p:spPr>
        <p:txBody>
          <a:bodyPr wrap="square" rtlCol="0">
            <a:spAutoFit/>
          </a:bodyPr>
          <a:lstStyle/>
          <a:p>
            <a:r>
              <a:rPr lang="nl-NL" dirty="0">
                <a:latin typeface="Corbel Light" panose="020B0303020204020204" pitchFamily="34" charset="0"/>
              </a:rPr>
              <a:t>Napoleon komt aan de macht</a:t>
            </a:r>
          </a:p>
        </p:txBody>
      </p:sp>
      <p:cxnSp>
        <p:nvCxnSpPr>
          <p:cNvPr id="31" name="Rechte verbindingslijn 30">
            <a:extLst>
              <a:ext uri="{FF2B5EF4-FFF2-40B4-BE49-F238E27FC236}">
                <a16:creationId xmlns:a16="http://schemas.microsoft.com/office/drawing/2014/main" id="{23154841-5BBC-4678-915E-87A48CA2D326}"/>
              </a:ext>
            </a:extLst>
          </p:cNvPr>
          <p:cNvCxnSpPr>
            <a:cxnSpLocks/>
          </p:cNvCxnSpPr>
          <p:nvPr/>
        </p:nvCxnSpPr>
        <p:spPr>
          <a:xfrm>
            <a:off x="8837706" y="2441051"/>
            <a:ext cx="0" cy="987947"/>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32" name="Tekstvak 31">
            <a:extLst>
              <a:ext uri="{FF2B5EF4-FFF2-40B4-BE49-F238E27FC236}">
                <a16:creationId xmlns:a16="http://schemas.microsoft.com/office/drawing/2014/main" id="{73474C41-E10B-4204-879E-A24BA051BE1E}"/>
              </a:ext>
            </a:extLst>
          </p:cNvPr>
          <p:cNvSpPr txBox="1"/>
          <p:nvPr/>
        </p:nvSpPr>
        <p:spPr>
          <a:xfrm>
            <a:off x="8341073" y="1415566"/>
            <a:ext cx="1441917" cy="923330"/>
          </a:xfrm>
          <a:prstGeom prst="rect">
            <a:avLst/>
          </a:prstGeom>
          <a:noFill/>
        </p:spPr>
        <p:txBody>
          <a:bodyPr wrap="square" rtlCol="0">
            <a:spAutoFit/>
          </a:bodyPr>
          <a:lstStyle/>
          <a:p>
            <a:r>
              <a:rPr lang="nl-NL" dirty="0">
                <a:latin typeface="Corbel Light" panose="020B0303020204020204" pitchFamily="34" charset="0"/>
              </a:rPr>
              <a:t>Invoering Code Napoléon</a:t>
            </a:r>
          </a:p>
        </p:txBody>
      </p:sp>
      <p:cxnSp>
        <p:nvCxnSpPr>
          <p:cNvPr id="33" name="Rechte verbindingslijn 32">
            <a:extLst>
              <a:ext uri="{FF2B5EF4-FFF2-40B4-BE49-F238E27FC236}">
                <a16:creationId xmlns:a16="http://schemas.microsoft.com/office/drawing/2014/main" id="{AA60E65F-F56D-44D2-A6E7-C17BCF0FC58E}"/>
              </a:ext>
            </a:extLst>
          </p:cNvPr>
          <p:cNvCxnSpPr>
            <a:cxnSpLocks/>
          </p:cNvCxnSpPr>
          <p:nvPr/>
        </p:nvCxnSpPr>
        <p:spPr>
          <a:xfrm>
            <a:off x="11573069" y="3844236"/>
            <a:ext cx="0" cy="987947"/>
          </a:xfrm>
          <a:prstGeom prst="line">
            <a:avLst/>
          </a:prstGeom>
          <a:ln w="28575">
            <a:solidFill>
              <a:srgbClr val="B78A91"/>
            </a:solidFill>
          </a:ln>
        </p:spPr>
        <p:style>
          <a:lnRef idx="2">
            <a:schemeClr val="accent1"/>
          </a:lnRef>
          <a:fillRef idx="0">
            <a:schemeClr val="accent1"/>
          </a:fillRef>
          <a:effectRef idx="1">
            <a:schemeClr val="accent1"/>
          </a:effectRef>
          <a:fontRef idx="minor">
            <a:schemeClr val="tx1"/>
          </a:fontRef>
        </p:style>
      </p:cxnSp>
      <p:sp>
        <p:nvSpPr>
          <p:cNvPr id="35" name="Tekstvak 34">
            <a:extLst>
              <a:ext uri="{FF2B5EF4-FFF2-40B4-BE49-F238E27FC236}">
                <a16:creationId xmlns:a16="http://schemas.microsoft.com/office/drawing/2014/main" id="{927FC149-EB22-450F-B507-81B2303D78B6}"/>
              </a:ext>
            </a:extLst>
          </p:cNvPr>
          <p:cNvSpPr txBox="1"/>
          <p:nvPr/>
        </p:nvSpPr>
        <p:spPr>
          <a:xfrm>
            <a:off x="10527676" y="4808287"/>
            <a:ext cx="1746566" cy="646331"/>
          </a:xfrm>
          <a:prstGeom prst="rect">
            <a:avLst/>
          </a:prstGeom>
          <a:noFill/>
        </p:spPr>
        <p:txBody>
          <a:bodyPr wrap="square" rtlCol="0">
            <a:spAutoFit/>
          </a:bodyPr>
          <a:lstStyle/>
          <a:p>
            <a:r>
              <a:rPr lang="nl-NL" dirty="0">
                <a:latin typeface="Corbel Light" panose="020B0303020204020204" pitchFamily="34" charset="0"/>
              </a:rPr>
              <a:t>Napoleon wordt verslagen</a:t>
            </a:r>
          </a:p>
        </p:txBody>
      </p:sp>
    </p:spTree>
    <p:extLst>
      <p:ext uri="{BB962C8B-B14F-4D97-AF65-F5344CB8AC3E}">
        <p14:creationId xmlns:p14="http://schemas.microsoft.com/office/powerpoint/2010/main" val="29711496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09DA3-70A3-4E65-B5A6-C6A095408195}"/>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Context: Amerika </a:t>
            </a:r>
            <a:r>
              <a:rPr lang="nl-NL" b="1" i="1" dirty="0">
                <a:effectLst>
                  <a:outerShdw blurRad="38100" dist="38100" dir="2700000" algn="tl">
                    <a:srgbClr val="000000">
                      <a:alpha val="43137"/>
                    </a:srgbClr>
                  </a:outerShdw>
                </a:effectLst>
                <a:latin typeface="Californian FB" panose="0207040306080B030204" pitchFamily="18" charset="0"/>
              </a:rPr>
              <a:t>voor</a:t>
            </a:r>
            <a:r>
              <a:rPr lang="nl-NL" b="1" dirty="0">
                <a:effectLst>
                  <a:outerShdw blurRad="38100" dist="38100" dir="2700000" algn="tl">
                    <a:srgbClr val="000000">
                      <a:alpha val="43137"/>
                    </a:srgbClr>
                  </a:outerShdw>
                </a:effectLst>
                <a:latin typeface="Californian FB" panose="0207040306080B030204" pitchFamily="18" charset="0"/>
              </a:rPr>
              <a:t>  1776</a:t>
            </a:r>
          </a:p>
        </p:txBody>
      </p:sp>
      <p:sp>
        <p:nvSpPr>
          <p:cNvPr id="3" name="Tijdelijke aanduiding voor inhoud 2">
            <a:extLst>
              <a:ext uri="{FF2B5EF4-FFF2-40B4-BE49-F238E27FC236}">
                <a16:creationId xmlns:a16="http://schemas.microsoft.com/office/drawing/2014/main" id="{1B0821A3-4BC1-42A0-B236-7E2D105E1E77}"/>
              </a:ext>
            </a:extLst>
          </p:cNvPr>
          <p:cNvSpPr>
            <a:spLocks noGrp="1"/>
          </p:cNvSpPr>
          <p:nvPr>
            <p:ph idx="1"/>
          </p:nvPr>
        </p:nvSpPr>
        <p:spPr>
          <a:xfrm>
            <a:off x="676657" y="2011680"/>
            <a:ext cx="7450306" cy="3766185"/>
          </a:xfrm>
        </p:spPr>
        <p:txBody>
          <a:bodyPr>
            <a:normAutofit/>
          </a:bodyPr>
          <a:lstStyle/>
          <a:p>
            <a:pPr marL="0" indent="0">
              <a:buNone/>
            </a:pPr>
            <a:r>
              <a:rPr lang="nl-NL" sz="3200" dirty="0">
                <a:latin typeface="Corbel Light" panose="020B0303020204020204" pitchFamily="34" charset="0"/>
              </a:rPr>
              <a:t>Amerika was een kolonie van Groot-Brittannië, waar ondertussen veel Britten zich hadden gesetteld. </a:t>
            </a:r>
          </a:p>
          <a:p>
            <a:pPr marL="0" indent="0">
              <a:buNone/>
            </a:pPr>
            <a:r>
              <a:rPr lang="nl-NL" sz="3200" dirty="0">
                <a:latin typeface="Corbel Light" panose="020B0303020204020204" pitchFamily="34" charset="0"/>
              </a:rPr>
              <a:t>De kolonie viel nog wel onder Brits bestuur, terwijl de Amerikaanse kolonisten zich niet meer verbonden voelden met Groot-Brittannië.</a:t>
            </a:r>
          </a:p>
        </p:txBody>
      </p:sp>
      <p:pic>
        <p:nvPicPr>
          <p:cNvPr id="5122" name="Picture 2" descr="Which of the 13 Colonies Allowed Slavery? - Answers">
            <a:extLst>
              <a:ext uri="{FF2B5EF4-FFF2-40B4-BE49-F238E27FC236}">
                <a16:creationId xmlns:a16="http://schemas.microsoft.com/office/drawing/2014/main" id="{6C98BCFF-79E0-4965-ACC9-CD78ADBFB6D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60709" t="11332" r="-142" b="17139"/>
          <a:stretch/>
        </p:blipFill>
        <p:spPr bwMode="auto">
          <a:xfrm>
            <a:off x="8773780" y="2011680"/>
            <a:ext cx="3004778" cy="419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491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7CA67-25CE-40EA-80FF-56527CEF2195}"/>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Amerikaanse onafhankelijkheid</a:t>
            </a:r>
          </a:p>
        </p:txBody>
      </p:sp>
      <p:sp>
        <p:nvSpPr>
          <p:cNvPr id="3" name="Tijdelijke aanduiding voor inhoud 2">
            <a:extLst>
              <a:ext uri="{FF2B5EF4-FFF2-40B4-BE49-F238E27FC236}">
                <a16:creationId xmlns:a16="http://schemas.microsoft.com/office/drawing/2014/main" id="{0B811F30-0F2D-49AE-BE87-C3658D53703B}"/>
              </a:ext>
            </a:extLst>
          </p:cNvPr>
          <p:cNvSpPr>
            <a:spLocks noGrp="1"/>
          </p:cNvSpPr>
          <p:nvPr>
            <p:ph idx="1"/>
          </p:nvPr>
        </p:nvSpPr>
        <p:spPr>
          <a:xfrm>
            <a:off x="676656" y="2011681"/>
            <a:ext cx="10858120" cy="3847944"/>
          </a:xfrm>
        </p:spPr>
        <p:txBody>
          <a:bodyPr>
            <a:normAutofit lnSpcReduction="10000"/>
          </a:bodyPr>
          <a:lstStyle/>
          <a:p>
            <a:pPr marL="0" indent="0">
              <a:buNone/>
            </a:pPr>
            <a:r>
              <a:rPr lang="nl-NL" sz="2800" dirty="0">
                <a:latin typeface="Corbel Light" panose="020B0303020204020204" pitchFamily="34" charset="0"/>
              </a:rPr>
              <a:t>Door o.a. Europese literatuur en briefwisselingen kwamen de Amerikanen in contact met Verlichtingsideeën.</a:t>
            </a:r>
          </a:p>
          <a:p>
            <a:pPr marL="0" indent="0">
              <a:buNone/>
            </a:pPr>
            <a:endParaRPr lang="nl-NL" sz="2800" dirty="0">
              <a:latin typeface="Corbel Light" panose="020B0303020204020204" pitchFamily="34" charset="0"/>
            </a:endParaRPr>
          </a:p>
          <a:p>
            <a:pPr marL="0" indent="0">
              <a:buNone/>
            </a:pPr>
            <a:r>
              <a:rPr lang="nl-NL" sz="2800" b="1" u="sng" dirty="0">
                <a:latin typeface="Corbel Light" panose="020B0303020204020204" pitchFamily="34" charset="0"/>
              </a:rPr>
              <a:t>Gevolgen:</a:t>
            </a:r>
          </a:p>
          <a:p>
            <a:pPr>
              <a:buFontTx/>
              <a:buChar char="-"/>
            </a:pPr>
            <a:r>
              <a:rPr lang="nl-NL" sz="2800" dirty="0">
                <a:latin typeface="Corbel Light" panose="020B0303020204020204" pitchFamily="34" charset="0"/>
              </a:rPr>
              <a:t> De Amerikanen gingen zich verzetten tegen Brits bestuur en de Britse belastingen</a:t>
            </a:r>
          </a:p>
          <a:p>
            <a:pPr>
              <a:buFontTx/>
              <a:buChar char="-"/>
            </a:pPr>
            <a:r>
              <a:rPr lang="nl-NL" sz="2800" dirty="0">
                <a:latin typeface="Corbel Light" panose="020B0303020204020204" pitchFamily="34" charset="0"/>
              </a:rPr>
              <a:t> De </a:t>
            </a:r>
            <a:r>
              <a:rPr lang="nl-NL" sz="2800" i="1" dirty="0" err="1">
                <a:latin typeface="Corbel Light" panose="020B0303020204020204" pitchFamily="34" charset="0"/>
              </a:rPr>
              <a:t>committees</a:t>
            </a:r>
            <a:r>
              <a:rPr lang="nl-NL" sz="2800" i="1" dirty="0">
                <a:latin typeface="Corbel Light" panose="020B0303020204020204" pitchFamily="34" charset="0"/>
              </a:rPr>
              <a:t> of </a:t>
            </a:r>
            <a:r>
              <a:rPr lang="nl-NL" sz="2800" i="1" dirty="0" err="1">
                <a:latin typeface="Corbel Light" panose="020B0303020204020204" pitchFamily="34" charset="0"/>
              </a:rPr>
              <a:t>correspondence</a:t>
            </a:r>
            <a:r>
              <a:rPr lang="nl-NL" sz="2800" i="1" dirty="0">
                <a:latin typeface="Corbel Light" panose="020B0303020204020204" pitchFamily="34" charset="0"/>
              </a:rPr>
              <a:t> </a:t>
            </a:r>
            <a:r>
              <a:rPr lang="nl-NL" sz="2800" dirty="0">
                <a:latin typeface="Corbel Light" panose="020B0303020204020204" pitchFamily="34" charset="0"/>
              </a:rPr>
              <a:t>werden geïnitieerd. </a:t>
            </a:r>
          </a:p>
          <a:p>
            <a:pPr marL="0" indent="0">
              <a:buNone/>
            </a:pPr>
            <a:r>
              <a:rPr lang="nl-NL" sz="2800" dirty="0">
                <a:latin typeface="Corbel Light" panose="020B0303020204020204" pitchFamily="34" charset="0"/>
                <a:sym typeface="Wingdings" panose="05000000000000000000" pitchFamily="2" charset="2"/>
              </a:rPr>
              <a:t>	 schaduwregeringen die als hoofddoel hadden om onafhankelijk te 	worden van Engeland.</a:t>
            </a:r>
            <a:endParaRPr lang="nl-NL" sz="2800" dirty="0">
              <a:latin typeface="Corbel Light" panose="020B0303020204020204" pitchFamily="34" charset="0"/>
            </a:endParaRPr>
          </a:p>
          <a:p>
            <a:pPr marL="0" indent="0">
              <a:buNone/>
            </a:pPr>
            <a:endParaRPr lang="nl-NL" i="1" dirty="0"/>
          </a:p>
        </p:txBody>
      </p:sp>
      <p:sp>
        <p:nvSpPr>
          <p:cNvPr id="4" name="Rechthoek 3">
            <a:extLst>
              <a:ext uri="{FF2B5EF4-FFF2-40B4-BE49-F238E27FC236}">
                <a16:creationId xmlns:a16="http://schemas.microsoft.com/office/drawing/2014/main" id="{561DABF4-1D76-44A4-8DD9-2025BE4F2927}"/>
              </a:ext>
            </a:extLst>
          </p:cNvPr>
          <p:cNvSpPr/>
          <p:nvPr/>
        </p:nvSpPr>
        <p:spPr>
          <a:xfrm>
            <a:off x="0" y="6426504"/>
            <a:ext cx="12192000" cy="43149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KA 26: </a:t>
            </a:r>
            <a:r>
              <a:rPr lang="nl-NL" i="1" dirty="0"/>
              <a:t>Rationeel optimisme en verlicht denken dat werd toegepast op alle terreinen van de samenleving: politiek</a:t>
            </a:r>
          </a:p>
        </p:txBody>
      </p:sp>
    </p:spTree>
    <p:extLst>
      <p:ext uri="{BB962C8B-B14F-4D97-AF65-F5344CB8AC3E}">
        <p14:creationId xmlns:p14="http://schemas.microsoft.com/office/powerpoint/2010/main" val="2233200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E6A22-C8E8-4935-9A44-C1A7544A7585}"/>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Amerikaanse </a:t>
            </a:r>
            <a:br>
              <a:rPr lang="nl-NL" b="1" dirty="0">
                <a:effectLst>
                  <a:outerShdw blurRad="38100" dist="38100" dir="2700000" algn="tl">
                    <a:srgbClr val="000000">
                      <a:alpha val="43137"/>
                    </a:srgbClr>
                  </a:outerShdw>
                </a:effectLst>
                <a:latin typeface="Californian FB" panose="0207040306080B030204" pitchFamily="18" charset="0"/>
              </a:rPr>
            </a:br>
            <a:r>
              <a:rPr lang="nl-NL" b="1" dirty="0">
                <a:effectLst>
                  <a:outerShdw blurRad="38100" dist="38100" dir="2700000" algn="tl">
                    <a:srgbClr val="000000">
                      <a:alpha val="43137"/>
                    </a:srgbClr>
                  </a:outerShdw>
                </a:effectLst>
                <a:latin typeface="Californian FB" panose="0207040306080B030204" pitchFamily="18" charset="0"/>
              </a:rPr>
              <a:t>onafhankelijkheid</a:t>
            </a:r>
          </a:p>
        </p:txBody>
      </p:sp>
      <p:sp>
        <p:nvSpPr>
          <p:cNvPr id="3" name="Tijdelijke aanduiding voor inhoud 2">
            <a:extLst>
              <a:ext uri="{FF2B5EF4-FFF2-40B4-BE49-F238E27FC236}">
                <a16:creationId xmlns:a16="http://schemas.microsoft.com/office/drawing/2014/main" id="{BBE8DBC7-F659-4252-87F3-2C33C50562B2}"/>
              </a:ext>
            </a:extLst>
          </p:cNvPr>
          <p:cNvSpPr>
            <a:spLocks noGrp="1"/>
          </p:cNvSpPr>
          <p:nvPr>
            <p:ph idx="1"/>
          </p:nvPr>
        </p:nvSpPr>
        <p:spPr>
          <a:xfrm>
            <a:off x="676656" y="2157731"/>
            <a:ext cx="7526049" cy="4050456"/>
          </a:xfrm>
        </p:spPr>
        <p:txBody>
          <a:bodyPr>
            <a:normAutofit/>
          </a:bodyPr>
          <a:lstStyle/>
          <a:p>
            <a:pPr marL="0" indent="0">
              <a:buNone/>
            </a:pPr>
            <a:r>
              <a:rPr lang="nl-NL" dirty="0">
                <a:latin typeface="Corbel Light" panose="020B0303020204020204" pitchFamily="34" charset="0"/>
              </a:rPr>
              <a:t>George Washington werd de leider van de onafhankelijkheidsoorlog en verwierf door het pamflet </a:t>
            </a:r>
            <a:r>
              <a:rPr lang="nl-NL" i="1" dirty="0">
                <a:latin typeface="Corbel Light" panose="020B0303020204020204" pitchFamily="34" charset="0"/>
              </a:rPr>
              <a:t>Common Sense </a:t>
            </a:r>
            <a:r>
              <a:rPr lang="nl-NL" dirty="0">
                <a:latin typeface="Corbel Light" panose="020B0303020204020204" pitchFamily="34" charset="0"/>
              </a:rPr>
              <a:t>van Thomas </a:t>
            </a:r>
            <a:r>
              <a:rPr lang="nl-NL" dirty="0" err="1">
                <a:latin typeface="Corbel Light" panose="020B0303020204020204" pitchFamily="34" charset="0"/>
              </a:rPr>
              <a:t>Paine</a:t>
            </a:r>
            <a:r>
              <a:rPr lang="nl-NL" dirty="0">
                <a:latin typeface="Corbel Light" panose="020B0303020204020204" pitchFamily="34" charset="0"/>
              </a:rPr>
              <a:t> veel steun. </a:t>
            </a:r>
          </a:p>
          <a:p>
            <a:pPr marL="0" indent="0">
              <a:buNone/>
            </a:pPr>
            <a:endParaRPr lang="nl-NL" dirty="0">
              <a:latin typeface="Corbel Light" panose="020B0303020204020204" pitchFamily="34" charset="0"/>
            </a:endParaRPr>
          </a:p>
          <a:p>
            <a:pPr marL="0" indent="0">
              <a:buNone/>
            </a:pPr>
            <a:r>
              <a:rPr lang="nl-NL" dirty="0">
                <a:latin typeface="Corbel Light" panose="020B0303020204020204" pitchFamily="34" charset="0"/>
              </a:rPr>
              <a:t>Nadat de Amerikanen de strijd tegen de Britten hadden gewonnen werd de grondwet opgesteld, geïnspireerd door verlichtingsideeën. </a:t>
            </a:r>
          </a:p>
          <a:p>
            <a:pPr marL="0" indent="0">
              <a:buNone/>
            </a:pPr>
            <a:endParaRPr lang="nl-NL" dirty="0">
              <a:latin typeface="Corbel Light" panose="020B0303020204020204" pitchFamily="34" charset="0"/>
            </a:endParaRPr>
          </a:p>
        </p:txBody>
      </p:sp>
      <p:sp>
        <p:nvSpPr>
          <p:cNvPr id="6" name="Rechthoek 5">
            <a:extLst>
              <a:ext uri="{FF2B5EF4-FFF2-40B4-BE49-F238E27FC236}">
                <a16:creationId xmlns:a16="http://schemas.microsoft.com/office/drawing/2014/main" id="{5A352B29-F6FD-4EC6-BBAD-957FAB5706E9}"/>
              </a:ext>
            </a:extLst>
          </p:cNvPr>
          <p:cNvSpPr/>
          <p:nvPr/>
        </p:nvSpPr>
        <p:spPr>
          <a:xfrm>
            <a:off x="0" y="64287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30: </a:t>
            </a:r>
            <a:r>
              <a:rPr lang="nl-NL" sz="1700" i="1" dirty="0">
                <a:latin typeface="+mj-lt"/>
              </a:rPr>
              <a:t>De democratische revoluties in westerse landen met als gevolg discussies over grondwetten, grondrechten en staatsburgerschap </a:t>
            </a:r>
          </a:p>
        </p:txBody>
      </p:sp>
      <p:pic>
        <p:nvPicPr>
          <p:cNvPr id="6146" name="Picture 2">
            <a:extLst>
              <a:ext uri="{FF2B5EF4-FFF2-40B4-BE49-F238E27FC236}">
                <a16:creationId xmlns:a16="http://schemas.microsoft.com/office/drawing/2014/main" id="{A2C09606-802F-4D93-8DD1-419E4833832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1907" t="3848" r="7020" b="8728"/>
          <a:stretch/>
        </p:blipFill>
        <p:spPr bwMode="auto">
          <a:xfrm>
            <a:off x="8332238" y="279658"/>
            <a:ext cx="3504916" cy="5928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89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CECB98-0911-46DA-A26D-14F430C356CA}"/>
              </a:ext>
            </a:extLst>
          </p:cNvPr>
          <p:cNvSpPr>
            <a:spLocks noGrp="1"/>
          </p:cNvSpPr>
          <p:nvPr>
            <p:ph type="title"/>
          </p:nvPr>
        </p:nvSpPr>
        <p:spPr>
          <a:xfrm>
            <a:off x="657225" y="499533"/>
            <a:ext cx="3583082" cy="1275479"/>
          </a:xfrm>
        </p:spPr>
        <p:txBody>
          <a:bodyPr/>
          <a:lstStyle/>
          <a:p>
            <a:r>
              <a:rPr lang="nl-NL" dirty="0">
                <a:effectLst>
                  <a:outerShdw blurRad="38100" dist="38100" dir="2700000" algn="tl">
                    <a:srgbClr val="000000">
                      <a:alpha val="43137"/>
                    </a:srgbClr>
                  </a:outerShdw>
                </a:effectLst>
              </a:rPr>
              <a:t>… verlicht?</a:t>
            </a:r>
          </a:p>
        </p:txBody>
      </p:sp>
      <p:sp>
        <p:nvSpPr>
          <p:cNvPr id="3" name="Tijdelijke aanduiding voor inhoud 2">
            <a:extLst>
              <a:ext uri="{FF2B5EF4-FFF2-40B4-BE49-F238E27FC236}">
                <a16:creationId xmlns:a16="http://schemas.microsoft.com/office/drawing/2014/main" id="{6C29B356-4C2A-4081-9578-41F7F509E0C8}"/>
              </a:ext>
            </a:extLst>
          </p:cNvPr>
          <p:cNvSpPr>
            <a:spLocks noGrp="1"/>
          </p:cNvSpPr>
          <p:nvPr>
            <p:ph idx="1"/>
          </p:nvPr>
        </p:nvSpPr>
        <p:spPr>
          <a:xfrm>
            <a:off x="657225" y="1584356"/>
            <a:ext cx="5770736" cy="4228233"/>
          </a:xfrm>
        </p:spPr>
        <p:txBody>
          <a:bodyPr/>
          <a:lstStyle/>
          <a:p>
            <a:pPr marL="0" indent="0">
              <a:buNone/>
            </a:pPr>
            <a:r>
              <a:rPr lang="nl-NL" dirty="0">
                <a:latin typeface="Corbel Light" panose="020B0303020204020204" pitchFamily="34" charset="0"/>
              </a:rPr>
              <a:t>Ondanks de nieuwe grondwet konden niet alle dertien staten het met elkaar eens worden over zaken als rechten voor vrouwen, slaven en Native </a:t>
            </a:r>
            <a:r>
              <a:rPr lang="nl-NL" dirty="0" err="1">
                <a:latin typeface="Corbel Light" panose="020B0303020204020204" pitchFamily="34" charset="0"/>
              </a:rPr>
              <a:t>Americans</a:t>
            </a:r>
            <a:r>
              <a:rPr lang="nl-NL" dirty="0">
                <a:latin typeface="Corbel Light" panose="020B0303020204020204" pitchFamily="34" charset="0"/>
              </a:rPr>
              <a:t>. </a:t>
            </a:r>
          </a:p>
          <a:p>
            <a:pPr marL="0" indent="0">
              <a:buNone/>
            </a:pPr>
            <a:r>
              <a:rPr lang="nl-NL" dirty="0">
                <a:latin typeface="Corbel Light" panose="020B0303020204020204" pitchFamily="34" charset="0"/>
              </a:rPr>
              <a:t>Alleen mannen hadden burgerrechten en tegenover slaven en Native </a:t>
            </a:r>
            <a:r>
              <a:rPr lang="nl-NL" dirty="0" err="1">
                <a:latin typeface="Corbel Light" panose="020B0303020204020204" pitchFamily="34" charset="0"/>
              </a:rPr>
              <a:t>Americans</a:t>
            </a:r>
            <a:r>
              <a:rPr lang="nl-NL" dirty="0">
                <a:latin typeface="Corbel Light" panose="020B0303020204020204" pitchFamily="34" charset="0"/>
              </a:rPr>
              <a:t> werd veel geweld gebruikt. </a:t>
            </a:r>
          </a:p>
          <a:p>
            <a:pPr marL="0" indent="0">
              <a:buNone/>
            </a:pPr>
            <a:endParaRPr lang="nl-NL" dirty="0"/>
          </a:p>
        </p:txBody>
      </p:sp>
      <p:sp>
        <p:nvSpPr>
          <p:cNvPr id="4" name="Rechthoek 3">
            <a:extLst>
              <a:ext uri="{FF2B5EF4-FFF2-40B4-BE49-F238E27FC236}">
                <a16:creationId xmlns:a16="http://schemas.microsoft.com/office/drawing/2014/main" id="{A2699150-681A-4937-84D1-21276E40B655}"/>
              </a:ext>
            </a:extLst>
          </p:cNvPr>
          <p:cNvSpPr/>
          <p:nvPr/>
        </p:nvSpPr>
        <p:spPr>
          <a:xfrm>
            <a:off x="0" y="6358466"/>
            <a:ext cx="12192000" cy="49953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a:t>
            </a:r>
            <a:r>
              <a:rPr lang="nl-NL" sz="1600" dirty="0">
                <a:latin typeface="Corbel Light" panose="020B0303020204020204" pitchFamily="34" charset="0"/>
              </a:rPr>
              <a:t>29. Uitbouw van de Europese overheersing, met name in de vorm van plantagekoloniën en de daarmee verbonden trans-Atlantische slavenhandel en de opkomst van het abolitionisme</a:t>
            </a:r>
            <a:endParaRPr lang="nl-NL" sz="1700" i="1" dirty="0">
              <a:latin typeface="+mj-lt"/>
            </a:endParaRPr>
          </a:p>
        </p:txBody>
      </p:sp>
      <p:pic>
        <p:nvPicPr>
          <p:cNvPr id="5" name="Afbeelding 4">
            <a:extLst>
              <a:ext uri="{FF2B5EF4-FFF2-40B4-BE49-F238E27FC236}">
                <a16:creationId xmlns:a16="http://schemas.microsoft.com/office/drawing/2014/main" id="{69EBA86B-2EEB-4B0B-A201-DBE6F82CA740}"/>
              </a:ext>
            </a:extLst>
          </p:cNvPr>
          <p:cNvPicPr>
            <a:picLocks noChangeAspect="1"/>
          </p:cNvPicPr>
          <p:nvPr/>
        </p:nvPicPr>
        <p:blipFill rotWithShape="1">
          <a:blip r:embed="rId2"/>
          <a:srcRect r="27148"/>
          <a:stretch/>
        </p:blipFill>
        <p:spPr>
          <a:xfrm>
            <a:off x="7004458" y="1584356"/>
            <a:ext cx="4375749" cy="3378542"/>
          </a:xfrm>
          <a:prstGeom prst="rect">
            <a:avLst/>
          </a:prstGeom>
        </p:spPr>
      </p:pic>
    </p:spTree>
    <p:extLst>
      <p:ext uri="{BB962C8B-B14F-4D97-AF65-F5344CB8AC3E}">
        <p14:creationId xmlns:p14="http://schemas.microsoft.com/office/powerpoint/2010/main" val="495725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C3D306-0BF1-4A72-A2E0-BDD85514BBCF}"/>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Oorzaken Franse Revolutie</a:t>
            </a:r>
          </a:p>
        </p:txBody>
      </p:sp>
      <p:sp>
        <p:nvSpPr>
          <p:cNvPr id="3" name="Tijdelijke aanduiding voor inhoud 2">
            <a:extLst>
              <a:ext uri="{FF2B5EF4-FFF2-40B4-BE49-F238E27FC236}">
                <a16:creationId xmlns:a16="http://schemas.microsoft.com/office/drawing/2014/main" id="{0664632D-DE20-43A1-AAAD-334A94A2D7CF}"/>
              </a:ext>
            </a:extLst>
          </p:cNvPr>
          <p:cNvSpPr>
            <a:spLocks noGrp="1"/>
          </p:cNvSpPr>
          <p:nvPr>
            <p:ph idx="1"/>
          </p:nvPr>
        </p:nvSpPr>
        <p:spPr>
          <a:xfrm>
            <a:off x="657224" y="1871932"/>
            <a:ext cx="11210544" cy="4244577"/>
          </a:xfrm>
        </p:spPr>
        <p:txBody>
          <a:bodyPr>
            <a:normAutofit lnSpcReduction="10000"/>
          </a:bodyPr>
          <a:lstStyle/>
          <a:p>
            <a:pPr marL="457200" indent="-457200">
              <a:buAutoNum type="arabicPeriod"/>
            </a:pPr>
            <a:r>
              <a:rPr lang="nl-NL" sz="2800" b="1" dirty="0">
                <a:solidFill>
                  <a:srgbClr val="794A51"/>
                </a:solidFill>
                <a:latin typeface="Corbel Light" panose="020B0303020204020204" pitchFamily="34" charset="0"/>
              </a:rPr>
              <a:t>Intellectueel</a:t>
            </a:r>
            <a:br>
              <a:rPr lang="nl-NL" sz="2800" dirty="0">
                <a:solidFill>
                  <a:srgbClr val="794A51"/>
                </a:solidFill>
                <a:latin typeface="Corbel Light" panose="020B0303020204020204" pitchFamily="34" charset="0"/>
              </a:rPr>
            </a:br>
            <a:r>
              <a:rPr lang="nl-NL" sz="2800" dirty="0">
                <a:solidFill>
                  <a:srgbClr val="794A51"/>
                </a:solidFill>
                <a:latin typeface="Corbel Light" panose="020B0303020204020204" pitchFamily="34" charset="0"/>
              </a:rPr>
              <a:t>Verlichtingsideeën</a:t>
            </a:r>
          </a:p>
          <a:p>
            <a:pPr marL="457200" indent="-457200">
              <a:buAutoNum type="arabicPeriod"/>
            </a:pPr>
            <a:r>
              <a:rPr lang="nl-NL" b="1" dirty="0">
                <a:latin typeface="Corbel Light" panose="020B0303020204020204" pitchFamily="34" charset="0"/>
              </a:rPr>
              <a:t>Sociaal</a:t>
            </a:r>
            <a:br>
              <a:rPr lang="nl-NL" dirty="0">
                <a:latin typeface="Corbel Light" panose="020B0303020204020204" pitchFamily="34" charset="0"/>
              </a:rPr>
            </a:br>
            <a:r>
              <a:rPr lang="nl-NL" dirty="0">
                <a:latin typeface="Corbel Light" panose="020B0303020204020204" pitchFamily="34" charset="0"/>
              </a:rPr>
              <a:t>Ontevredenheid over de standensamenleving, ook vanuit de eerste en tweede stand.</a:t>
            </a:r>
          </a:p>
          <a:p>
            <a:pPr marL="457200" indent="-457200">
              <a:buAutoNum type="arabicPeriod"/>
            </a:pPr>
            <a:r>
              <a:rPr lang="nl-NL" b="1" dirty="0">
                <a:latin typeface="Corbel Light" panose="020B0303020204020204" pitchFamily="34" charset="0"/>
              </a:rPr>
              <a:t>Politiek</a:t>
            </a:r>
            <a:r>
              <a:rPr lang="nl-NL" dirty="0">
                <a:latin typeface="Corbel Light" panose="020B0303020204020204" pitchFamily="34" charset="0"/>
              </a:rPr>
              <a:t> </a:t>
            </a:r>
            <a:br>
              <a:rPr lang="nl-NL" dirty="0">
                <a:latin typeface="Corbel Light" panose="020B0303020204020204" pitchFamily="34" charset="0"/>
              </a:rPr>
            </a:br>
            <a:r>
              <a:rPr lang="nl-NL" dirty="0">
                <a:latin typeface="Corbel Light" panose="020B0303020204020204" pitchFamily="34" charset="0"/>
              </a:rPr>
              <a:t>Er kwam steeds meer kritiek op het absolutisme en het </a:t>
            </a:r>
            <a:r>
              <a:rPr lang="nl-NL" i="1" dirty="0" err="1">
                <a:latin typeface="Corbel Light" panose="020B0303020204020204" pitchFamily="34" charset="0"/>
              </a:rPr>
              <a:t>droit</a:t>
            </a:r>
            <a:r>
              <a:rPr lang="nl-NL" i="1" dirty="0">
                <a:latin typeface="Corbel Light" panose="020B0303020204020204" pitchFamily="34" charset="0"/>
              </a:rPr>
              <a:t> </a:t>
            </a:r>
            <a:r>
              <a:rPr lang="nl-NL" i="1" dirty="0" err="1">
                <a:latin typeface="Corbel Light" panose="020B0303020204020204" pitchFamily="34" charset="0"/>
              </a:rPr>
              <a:t>divin</a:t>
            </a:r>
            <a:r>
              <a:rPr lang="nl-NL" i="1" dirty="0">
                <a:latin typeface="Corbel Light" panose="020B0303020204020204" pitchFamily="34" charset="0"/>
              </a:rPr>
              <a:t> </a:t>
            </a:r>
            <a:r>
              <a:rPr lang="nl-NL" dirty="0">
                <a:latin typeface="Corbel Light" panose="020B0303020204020204" pitchFamily="34" charset="0"/>
              </a:rPr>
              <a:t>waarmee de koning zijn macht legitimeerde. Bovendien was de Staten-Generaal al meer dan 150 jaar niet bijeen gekomen. </a:t>
            </a:r>
          </a:p>
          <a:p>
            <a:pPr marL="457200" indent="-457200">
              <a:buAutoNum type="arabicPeriod"/>
            </a:pPr>
            <a:endParaRPr lang="nl-NL" dirty="0">
              <a:latin typeface="Corbel Light" panose="020B0303020204020204" pitchFamily="34" charset="0"/>
            </a:endParaRPr>
          </a:p>
          <a:p>
            <a:pPr marL="457200" indent="-457200">
              <a:buAutoNum type="arabicPeriod"/>
            </a:pPr>
            <a:r>
              <a:rPr lang="nl-NL" b="1" dirty="0">
                <a:latin typeface="Corbel Light" panose="020B0303020204020204" pitchFamily="34" charset="0"/>
              </a:rPr>
              <a:t>Economisch</a:t>
            </a:r>
            <a:r>
              <a:rPr lang="nl-NL" dirty="0">
                <a:latin typeface="Corbel Light" panose="020B0303020204020204" pitchFamily="34" charset="0"/>
              </a:rPr>
              <a:t> </a:t>
            </a:r>
            <a:br>
              <a:rPr lang="nl-NL" dirty="0">
                <a:latin typeface="Corbel Light" panose="020B0303020204020204" pitchFamily="34" charset="0"/>
              </a:rPr>
            </a:br>
            <a:r>
              <a:rPr lang="nl-NL" dirty="0">
                <a:latin typeface="Corbel Light" panose="020B0303020204020204" pitchFamily="34" charset="0"/>
              </a:rPr>
              <a:t>Door mislukte oogsten (hongersnoden) en het uitgavepatroon van Lodewijk XVI was Frankrijk bankroet </a:t>
            </a:r>
          </a:p>
        </p:txBody>
      </p:sp>
      <p:sp>
        <p:nvSpPr>
          <p:cNvPr id="4" name="Rechthoek 3">
            <a:extLst>
              <a:ext uri="{FF2B5EF4-FFF2-40B4-BE49-F238E27FC236}">
                <a16:creationId xmlns:a16="http://schemas.microsoft.com/office/drawing/2014/main" id="{F6165C91-B125-47D3-8F96-6F83BD26A280}"/>
              </a:ext>
            </a:extLst>
          </p:cNvPr>
          <p:cNvSpPr/>
          <p:nvPr/>
        </p:nvSpPr>
        <p:spPr>
          <a:xfrm>
            <a:off x="0" y="64287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30: </a:t>
            </a:r>
            <a:r>
              <a:rPr lang="nl-NL" sz="1700" i="1" dirty="0">
                <a:latin typeface="+mj-lt"/>
              </a:rPr>
              <a:t>De democratische revoluties in westerse landen met als gevolg discussies over grondwetten, grondrechten en staatsburgerschap </a:t>
            </a:r>
          </a:p>
        </p:txBody>
      </p:sp>
    </p:spTree>
    <p:extLst>
      <p:ext uri="{BB962C8B-B14F-4D97-AF65-F5344CB8AC3E}">
        <p14:creationId xmlns:p14="http://schemas.microsoft.com/office/powerpoint/2010/main" val="1188051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4CCA6-3111-479C-9B96-92E479E782EB}"/>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De Franse Revolutie</a:t>
            </a:r>
          </a:p>
        </p:txBody>
      </p:sp>
      <p:sp>
        <p:nvSpPr>
          <p:cNvPr id="3" name="Tijdelijke aanduiding voor inhoud 2">
            <a:extLst>
              <a:ext uri="{FF2B5EF4-FFF2-40B4-BE49-F238E27FC236}">
                <a16:creationId xmlns:a16="http://schemas.microsoft.com/office/drawing/2014/main" id="{89CCC52F-2B4F-42FF-9D2A-AACE81BF8DB9}"/>
              </a:ext>
            </a:extLst>
          </p:cNvPr>
          <p:cNvSpPr>
            <a:spLocks noGrp="1"/>
          </p:cNvSpPr>
          <p:nvPr>
            <p:ph idx="1"/>
          </p:nvPr>
        </p:nvSpPr>
        <p:spPr>
          <a:xfrm>
            <a:off x="676656" y="2011680"/>
            <a:ext cx="10753725" cy="4120179"/>
          </a:xfrm>
        </p:spPr>
        <p:txBody>
          <a:bodyPr>
            <a:normAutofit/>
          </a:bodyPr>
          <a:lstStyle/>
          <a:p>
            <a:pPr marL="0" indent="0">
              <a:buNone/>
            </a:pPr>
            <a:r>
              <a:rPr lang="nl-NL" b="1" dirty="0">
                <a:solidFill>
                  <a:schemeClr val="accent1">
                    <a:lumMod val="50000"/>
                  </a:schemeClr>
                </a:solidFill>
                <a:latin typeface="Corbel Light" panose="020B0303020204020204" pitchFamily="34" charset="0"/>
              </a:rPr>
              <a:t>Eerste Revolutie (1789-1792)</a:t>
            </a:r>
          </a:p>
          <a:p>
            <a:pPr>
              <a:buFont typeface="Wingdings 3" panose="05040102010807070707" pitchFamily="18" charset="2"/>
              <a:buChar char=""/>
            </a:pPr>
            <a:r>
              <a:rPr lang="nl-NL" dirty="0">
                <a:latin typeface="Corbel Light" panose="020B0303020204020204" pitchFamily="34" charset="0"/>
                <a:sym typeface="Wingdings" panose="05000000000000000000" pitchFamily="2" charset="2"/>
              </a:rPr>
              <a:t>Resulteerde in </a:t>
            </a:r>
          </a:p>
          <a:p>
            <a:pPr marL="547688" lvl="2" indent="-98425">
              <a:buFont typeface="Arial" panose="020B0604020202020204" pitchFamily="34" charset="0"/>
              <a:buChar char="·"/>
            </a:pPr>
            <a:r>
              <a:rPr lang="nl-NL" dirty="0">
                <a:latin typeface="Corbel Light" panose="020B0303020204020204" pitchFamily="34" charset="0"/>
                <a:sym typeface="Wingdings" panose="05000000000000000000" pitchFamily="2" charset="2"/>
              </a:rPr>
              <a:t>Verklaring van de Rechten </a:t>
            </a:r>
            <a:br>
              <a:rPr lang="nl-NL" dirty="0">
                <a:latin typeface="Corbel Light" panose="020B0303020204020204" pitchFamily="34" charset="0"/>
                <a:sym typeface="Wingdings" panose="05000000000000000000" pitchFamily="2" charset="2"/>
              </a:rPr>
            </a:br>
            <a:r>
              <a:rPr lang="nl-NL" dirty="0">
                <a:latin typeface="Corbel Light" panose="020B0303020204020204" pitchFamily="34" charset="0"/>
                <a:sym typeface="Wingdings" panose="05000000000000000000" pitchFamily="2" charset="2"/>
              </a:rPr>
              <a:t>van de Mens en Burger</a:t>
            </a:r>
          </a:p>
          <a:p>
            <a:pPr marL="547688" lvl="2" indent="-98425">
              <a:buFont typeface="Arial" panose="020B0604020202020204" pitchFamily="34" charset="0"/>
              <a:buChar char="·"/>
            </a:pPr>
            <a:r>
              <a:rPr lang="nl-NL" dirty="0">
                <a:latin typeface="Corbel Light" panose="020B0303020204020204" pitchFamily="34" charset="0"/>
                <a:sym typeface="Wingdings" panose="05000000000000000000" pitchFamily="2" charset="2"/>
              </a:rPr>
              <a:t>Grondwet van 1791</a:t>
            </a:r>
          </a:p>
          <a:p>
            <a:pPr marL="4572" lvl="1" indent="0">
              <a:buNone/>
            </a:pPr>
            <a:endParaRPr lang="nl-NL" dirty="0">
              <a:latin typeface="Corbel Light" panose="020B0303020204020204" pitchFamily="34" charset="0"/>
              <a:sym typeface="Wingdings" panose="05000000000000000000" pitchFamily="2" charset="2"/>
            </a:endParaRPr>
          </a:p>
          <a:p>
            <a:pPr marL="4572" lvl="1" indent="0">
              <a:buNone/>
            </a:pPr>
            <a:r>
              <a:rPr lang="nl-NL" b="1" dirty="0">
                <a:solidFill>
                  <a:schemeClr val="tx2">
                    <a:lumMod val="75000"/>
                  </a:schemeClr>
                </a:solidFill>
                <a:latin typeface="Corbel Light" panose="020B0303020204020204" pitchFamily="34" charset="0"/>
                <a:sym typeface="Wingdings" panose="05000000000000000000" pitchFamily="2" charset="2"/>
              </a:rPr>
              <a:t>Tweede Revolutie/Terreur (1792-1795)</a:t>
            </a:r>
          </a:p>
          <a:p>
            <a:pPr>
              <a:buFont typeface="Wingdings 3" panose="05040102010807070707" pitchFamily="18" charset="2"/>
              <a:buChar char=""/>
            </a:pPr>
            <a:r>
              <a:rPr lang="nl-NL" dirty="0">
                <a:latin typeface="Corbel Light" panose="020B0303020204020204" pitchFamily="34" charset="0"/>
                <a:sym typeface="Wingdings" panose="05000000000000000000" pitchFamily="2" charset="2"/>
              </a:rPr>
              <a:t>Resulteerde in </a:t>
            </a:r>
          </a:p>
          <a:p>
            <a:pPr marL="547688" lvl="2" indent="-98425">
              <a:buFont typeface="Arial" panose="020B0604020202020204" pitchFamily="34" charset="0"/>
              <a:buChar char="·"/>
            </a:pPr>
            <a:r>
              <a:rPr lang="nl-NL" dirty="0">
                <a:latin typeface="Corbel Light" panose="020B0303020204020204" pitchFamily="34" charset="0"/>
                <a:sym typeface="Wingdings" panose="05000000000000000000" pitchFamily="2" charset="2"/>
              </a:rPr>
              <a:t>Rechtszaak tegen de koning</a:t>
            </a:r>
          </a:p>
          <a:p>
            <a:pPr marL="547688" lvl="2" indent="-98425">
              <a:buFont typeface="Arial" panose="020B0604020202020204" pitchFamily="34" charset="0"/>
              <a:buChar char="·"/>
            </a:pPr>
            <a:r>
              <a:rPr lang="nl-NL" dirty="0">
                <a:latin typeface="Corbel Light" panose="020B0303020204020204" pitchFamily="34" charset="0"/>
                <a:sym typeface="Wingdings" panose="05000000000000000000" pitchFamily="2" charset="2"/>
              </a:rPr>
              <a:t>Republiek onder leiding van </a:t>
            </a:r>
            <a:r>
              <a:rPr lang="nl-NL" dirty="0" err="1">
                <a:latin typeface="Corbel Light" panose="020B0303020204020204" pitchFamily="34" charset="0"/>
                <a:sym typeface="Wingdings" panose="05000000000000000000" pitchFamily="2" charset="2"/>
              </a:rPr>
              <a:t>Robespierre</a:t>
            </a:r>
            <a:r>
              <a:rPr lang="nl-NL" dirty="0">
                <a:latin typeface="Corbel Light" panose="020B0303020204020204" pitchFamily="34" charset="0"/>
                <a:sym typeface="Wingdings" panose="05000000000000000000" pitchFamily="2" charset="2"/>
              </a:rPr>
              <a:t> </a:t>
            </a:r>
            <a:br>
              <a:rPr lang="nl-NL" dirty="0">
                <a:latin typeface="Corbel Light" panose="020B0303020204020204" pitchFamily="34" charset="0"/>
                <a:sym typeface="Wingdings" panose="05000000000000000000" pitchFamily="2" charset="2"/>
              </a:rPr>
            </a:br>
            <a:r>
              <a:rPr lang="nl-NL" dirty="0">
                <a:latin typeface="Corbel Light" panose="020B0303020204020204" pitchFamily="34" charset="0"/>
                <a:sym typeface="Wingdings" panose="05000000000000000000" pitchFamily="2" charset="2"/>
              </a:rPr>
              <a:t>en de jakobijnen</a:t>
            </a:r>
          </a:p>
        </p:txBody>
      </p:sp>
      <p:pic>
        <p:nvPicPr>
          <p:cNvPr id="9218" name="Picture 2" descr="Gevolgen | Franse revolutie">
            <a:extLst>
              <a:ext uri="{FF2B5EF4-FFF2-40B4-BE49-F238E27FC236}">
                <a16:creationId xmlns:a16="http://schemas.microsoft.com/office/drawing/2014/main" id="{3A54C920-F29F-40EB-BC4D-56E08B7D1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293" y="2068366"/>
            <a:ext cx="5701648" cy="3798865"/>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A3E30FE4-F301-4689-816A-6745D59E8562}"/>
              </a:ext>
            </a:extLst>
          </p:cNvPr>
          <p:cNvSpPr/>
          <p:nvPr/>
        </p:nvSpPr>
        <p:spPr>
          <a:xfrm>
            <a:off x="0" y="64287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30: </a:t>
            </a:r>
            <a:r>
              <a:rPr lang="nl-NL" sz="1700" i="1" dirty="0">
                <a:latin typeface="+mj-lt"/>
              </a:rPr>
              <a:t>De democratische revoluties in westerse landen met als gevolg discussies over grondwetten, grondrechten en staatsburgerschap </a:t>
            </a:r>
          </a:p>
        </p:txBody>
      </p:sp>
    </p:spTree>
    <p:extLst>
      <p:ext uri="{BB962C8B-B14F-4D97-AF65-F5344CB8AC3E}">
        <p14:creationId xmlns:p14="http://schemas.microsoft.com/office/powerpoint/2010/main" val="8598881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BE05C-06B1-4385-BCCA-9720DFB58464}"/>
              </a:ext>
            </a:extLst>
          </p:cNvPr>
          <p:cNvSpPr>
            <a:spLocks noGrp="1"/>
          </p:cNvSpPr>
          <p:nvPr>
            <p:ph type="title"/>
          </p:nvPr>
        </p:nvSpPr>
        <p:spPr/>
        <p:txBody>
          <a:bodyPr/>
          <a:lstStyle/>
          <a:p>
            <a:r>
              <a:rPr lang="nl-NL" dirty="0" err="1">
                <a:effectLst>
                  <a:outerShdw blurRad="38100" dist="38100" dir="2700000" algn="tl">
                    <a:srgbClr val="000000">
                      <a:alpha val="43137"/>
                    </a:srgbClr>
                  </a:outerShdw>
                </a:effectLst>
              </a:rPr>
              <a:t>Olympe</a:t>
            </a:r>
            <a:r>
              <a:rPr lang="nl-NL" dirty="0">
                <a:effectLst>
                  <a:outerShdw blurRad="38100" dist="38100" dir="2700000" algn="tl">
                    <a:srgbClr val="000000">
                      <a:alpha val="43137"/>
                    </a:srgbClr>
                  </a:outerShdw>
                </a:effectLst>
              </a:rPr>
              <a:t> de </a:t>
            </a:r>
            <a:r>
              <a:rPr lang="nl-NL" dirty="0" err="1">
                <a:effectLst>
                  <a:outerShdw blurRad="38100" dist="38100" dir="2700000" algn="tl">
                    <a:srgbClr val="000000">
                      <a:alpha val="43137"/>
                    </a:srgbClr>
                  </a:outerShdw>
                </a:effectLst>
              </a:rPr>
              <a:t>Gouges</a:t>
            </a:r>
            <a:endParaRPr lang="nl-NL" dirty="0">
              <a:effectLst>
                <a:outerShdw blurRad="38100" dist="38100" dir="2700000" algn="tl">
                  <a:srgbClr val="000000">
                    <a:alpha val="43137"/>
                  </a:srgbClr>
                </a:outerShdw>
              </a:effectLst>
            </a:endParaRPr>
          </a:p>
        </p:txBody>
      </p:sp>
      <p:sp>
        <p:nvSpPr>
          <p:cNvPr id="3" name="Tijdelijke aanduiding voor inhoud 2">
            <a:extLst>
              <a:ext uri="{FF2B5EF4-FFF2-40B4-BE49-F238E27FC236}">
                <a16:creationId xmlns:a16="http://schemas.microsoft.com/office/drawing/2014/main" id="{91491780-D384-4E78-8FD8-671FB50DF6AB}"/>
              </a:ext>
            </a:extLst>
          </p:cNvPr>
          <p:cNvSpPr>
            <a:spLocks noGrp="1"/>
          </p:cNvSpPr>
          <p:nvPr>
            <p:ph idx="1"/>
          </p:nvPr>
        </p:nvSpPr>
        <p:spPr>
          <a:xfrm>
            <a:off x="676657" y="2011680"/>
            <a:ext cx="5619368" cy="3766185"/>
          </a:xfrm>
        </p:spPr>
        <p:txBody>
          <a:bodyPr/>
          <a:lstStyle/>
          <a:p>
            <a:pPr marL="0" indent="0">
              <a:buNone/>
            </a:pPr>
            <a:r>
              <a:rPr lang="nl-NL" dirty="0">
                <a:latin typeface="Corbel Light" panose="020B0303020204020204" pitchFamily="34" charset="0"/>
              </a:rPr>
              <a:t>Politiek activist, feminist en schrijfster van Verklaring van de rechten van de vrouw.</a:t>
            </a:r>
          </a:p>
          <a:p>
            <a:pPr marL="0" indent="0">
              <a:buNone/>
            </a:pPr>
            <a:r>
              <a:rPr lang="nl-NL" dirty="0">
                <a:latin typeface="Corbel Light" panose="020B0303020204020204" pitchFamily="34" charset="0"/>
              </a:rPr>
              <a:t>Werd ter dood veroordeeld in 1792 door het terreurbewind van </a:t>
            </a:r>
            <a:r>
              <a:rPr lang="nl-NL" dirty="0" err="1">
                <a:latin typeface="Corbel Light" panose="020B0303020204020204" pitchFamily="34" charset="0"/>
              </a:rPr>
              <a:t>Robespierre</a:t>
            </a:r>
            <a:r>
              <a:rPr lang="nl-NL" dirty="0">
                <a:latin typeface="Corbel Light" panose="020B0303020204020204" pitchFamily="34" charset="0"/>
              </a:rPr>
              <a:t> vanwege valse beschuldigingen door de Jakobijnen. </a:t>
            </a:r>
          </a:p>
        </p:txBody>
      </p:sp>
      <p:pic>
        <p:nvPicPr>
          <p:cNvPr id="7170" name="Picture 2" descr="Olympe de Gouges - Wikipedia">
            <a:extLst>
              <a:ext uri="{FF2B5EF4-FFF2-40B4-BE49-F238E27FC236}">
                <a16:creationId xmlns:a16="http://schemas.microsoft.com/office/drawing/2014/main" id="{BF8C92C5-7670-489F-9362-AB4E0E19B6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
          <a:stretch/>
        </p:blipFill>
        <p:spPr bwMode="auto">
          <a:xfrm>
            <a:off x="7058025" y="0"/>
            <a:ext cx="5133975" cy="6428792"/>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0C0753E7-3D0C-4514-B4BF-0A307BCC14A0}"/>
              </a:ext>
            </a:extLst>
          </p:cNvPr>
          <p:cNvSpPr/>
          <p:nvPr/>
        </p:nvSpPr>
        <p:spPr>
          <a:xfrm>
            <a:off x="0" y="64287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30: </a:t>
            </a:r>
            <a:r>
              <a:rPr lang="nl-NL" sz="1700" i="1" dirty="0">
                <a:latin typeface="+mj-lt"/>
              </a:rPr>
              <a:t>De democratische revoluties in westerse landen met als gevolg discussies over grondwetten, grondrechten en staatsburgerschap </a:t>
            </a:r>
          </a:p>
        </p:txBody>
      </p:sp>
    </p:spTree>
    <p:extLst>
      <p:ext uri="{BB962C8B-B14F-4D97-AF65-F5344CB8AC3E}">
        <p14:creationId xmlns:p14="http://schemas.microsoft.com/office/powerpoint/2010/main" val="93310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AA678-80C6-4B9D-89AF-0EB897B29573}"/>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Examentips tijdens je examen</a:t>
            </a:r>
          </a:p>
        </p:txBody>
      </p:sp>
      <p:sp>
        <p:nvSpPr>
          <p:cNvPr id="3" name="Tijdelijke aanduiding voor inhoud 2">
            <a:extLst>
              <a:ext uri="{FF2B5EF4-FFF2-40B4-BE49-F238E27FC236}">
                <a16:creationId xmlns:a16="http://schemas.microsoft.com/office/drawing/2014/main" id="{BDA6A2F1-A15E-4E9F-9982-DBF925E30712}"/>
              </a:ext>
            </a:extLst>
          </p:cNvPr>
          <p:cNvSpPr>
            <a:spLocks noGrp="1"/>
          </p:cNvSpPr>
          <p:nvPr>
            <p:ph idx="1"/>
          </p:nvPr>
        </p:nvSpPr>
        <p:spPr>
          <a:xfrm>
            <a:off x="676656" y="2011680"/>
            <a:ext cx="10753725" cy="4346787"/>
          </a:xfrm>
        </p:spPr>
        <p:txBody>
          <a:bodyPr>
            <a:normAutofit fontScale="92500" lnSpcReduction="20000"/>
          </a:bodyPr>
          <a:lstStyle/>
          <a:p>
            <a:pPr>
              <a:buFont typeface="Arial" panose="020B0604020202020204" pitchFamily="34" charset="0"/>
              <a:buChar char="•"/>
            </a:pPr>
            <a:r>
              <a:rPr lang="nl-NL" sz="2800" dirty="0">
                <a:latin typeface="Corbel Light" panose="020B0303020204020204" pitchFamily="34" charset="0"/>
              </a:rPr>
              <a:t> Kijk goed naar het aantal punten dat je kan verdienen. Dan weet je ook hoeveel je ongeveer moet opschrijven en hoeveel tijd je er ongeveer aan kan besteden. </a:t>
            </a:r>
          </a:p>
          <a:p>
            <a:pPr>
              <a:buFont typeface="Arial" panose="020B0604020202020204" pitchFamily="34" charset="0"/>
              <a:buChar char="•"/>
            </a:pPr>
            <a:r>
              <a:rPr lang="nl-NL" sz="2800" dirty="0">
                <a:latin typeface="Corbel Light" panose="020B0303020204020204" pitchFamily="34" charset="0"/>
              </a:rPr>
              <a:t> Als je een begrip noemt in je antwoord, leg dit dan ook uit. </a:t>
            </a:r>
          </a:p>
          <a:p>
            <a:pPr>
              <a:buFont typeface="Arial" panose="020B0604020202020204" pitchFamily="34" charset="0"/>
              <a:buChar char="•"/>
            </a:pPr>
            <a:r>
              <a:rPr lang="nl-NL" sz="2800" dirty="0">
                <a:latin typeface="Corbel Light" panose="020B0303020204020204" pitchFamily="34" charset="0"/>
              </a:rPr>
              <a:t>Blijf concreet in je antwoorden!</a:t>
            </a:r>
          </a:p>
          <a:p>
            <a:pPr>
              <a:buFont typeface="Arial" panose="020B0604020202020204" pitchFamily="34" charset="0"/>
              <a:buChar char="•"/>
            </a:pPr>
            <a:r>
              <a:rPr lang="nl-NL" sz="2800" dirty="0">
                <a:latin typeface="Corbel Light" panose="020B0303020204020204" pitchFamily="34" charset="0"/>
              </a:rPr>
              <a:t>Dat betekent: schrijf je antwoorden op alsof ze gelezen worden door een leek (iemand die er geen verstand van heeft). Zo blijf je duidelijk </a:t>
            </a:r>
          </a:p>
          <a:p>
            <a:pPr>
              <a:buFont typeface="Arial" panose="020B0604020202020204" pitchFamily="34" charset="0"/>
              <a:buChar char="•"/>
            </a:pPr>
            <a:r>
              <a:rPr lang="nl-NL" sz="2800" dirty="0">
                <a:latin typeface="Corbel Light" panose="020B0303020204020204" pitchFamily="34" charset="0"/>
              </a:rPr>
              <a:t>Vermijd woorden als ‘altijd’, ‘nooit’, of andere woorden met een sterke betekenis als je iets niet 100% weet. Zo voorkom je dat je conclusies trekt die helemaal niet waar zijn. </a:t>
            </a:r>
          </a:p>
          <a:p>
            <a:pPr lvl="1">
              <a:buFont typeface="Arial" panose="020B0604020202020204" pitchFamily="34" charset="0"/>
              <a:buChar char="•"/>
            </a:pPr>
            <a:r>
              <a:rPr lang="nl-NL" sz="2800" dirty="0">
                <a:latin typeface="Corbel Light" panose="020B0303020204020204" pitchFamily="34" charset="0"/>
              </a:rPr>
              <a:t>Voorbeeld: ‘alle koningen tijdens de verlichting waren absolute verlichte koningen’ </a:t>
            </a:r>
            <a:r>
              <a:rPr lang="nl-NL" sz="2800" dirty="0">
                <a:latin typeface="Corbel Light" panose="020B0303020204020204" pitchFamily="34" charset="0"/>
                <a:sym typeface="Wingdings" panose="05000000000000000000" pitchFamily="2" charset="2"/>
              </a:rPr>
              <a:t>   </a:t>
            </a:r>
          </a:p>
          <a:p>
            <a:pPr marL="4572" lvl="1" indent="0">
              <a:buNone/>
            </a:pPr>
            <a:r>
              <a:rPr lang="nl-NL" sz="2800" dirty="0">
                <a:latin typeface="Corbel Light" panose="020B0303020204020204" pitchFamily="34" charset="0"/>
                <a:sym typeface="Wingdings" panose="05000000000000000000" pitchFamily="2" charset="2"/>
              </a:rPr>
              <a:t>    </a:t>
            </a:r>
            <a:r>
              <a:rPr lang="nl-NL" i="1" dirty="0">
                <a:latin typeface="Corbel Light" panose="020B0303020204020204" pitchFamily="34" charset="0"/>
                <a:sym typeface="Wingdings" panose="05000000000000000000" pitchFamily="2" charset="2"/>
              </a:rPr>
              <a:t>→ </a:t>
            </a:r>
            <a:r>
              <a:rPr lang="nl-NL" sz="2000" i="1" dirty="0">
                <a:latin typeface="Corbel Light" panose="020B0303020204020204" pitchFamily="34" charset="0"/>
              </a:rPr>
              <a:t>Dat weet je helemaal niet, dus pas op met zo’n stelling</a:t>
            </a:r>
            <a:r>
              <a:rPr lang="nl-NL" sz="2000" dirty="0">
                <a:latin typeface="Corbel Light" panose="020B0303020204020204" pitchFamily="34" charset="0"/>
              </a:rPr>
              <a:t>!</a:t>
            </a:r>
            <a:endParaRPr lang="nl-NL" dirty="0">
              <a:latin typeface="Corbel Light" panose="020B0303020204020204" pitchFamily="34" charset="0"/>
            </a:endParaRPr>
          </a:p>
          <a:p>
            <a:pPr>
              <a:buFont typeface="Arial" panose="020B0604020202020204" pitchFamily="34" charset="0"/>
              <a:buChar char="•"/>
            </a:pPr>
            <a:endParaRPr lang="nl-NL" sz="2800" dirty="0">
              <a:latin typeface="Corbel Light" panose="020B0303020204020204" pitchFamily="34" charset="0"/>
            </a:endParaRPr>
          </a:p>
        </p:txBody>
      </p:sp>
    </p:spTree>
    <p:extLst>
      <p:ext uri="{BB962C8B-B14F-4D97-AF65-F5344CB8AC3E}">
        <p14:creationId xmlns:p14="http://schemas.microsoft.com/office/powerpoint/2010/main" val="50277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9DF11-36D7-48AB-A3B4-204AC1D55F13}"/>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Napoleon</a:t>
            </a:r>
          </a:p>
        </p:txBody>
      </p:sp>
      <p:sp>
        <p:nvSpPr>
          <p:cNvPr id="3" name="Tijdelijke aanduiding voor inhoud 2">
            <a:extLst>
              <a:ext uri="{FF2B5EF4-FFF2-40B4-BE49-F238E27FC236}">
                <a16:creationId xmlns:a16="http://schemas.microsoft.com/office/drawing/2014/main" id="{59722060-DEBA-428E-89B8-09CE06D57126}"/>
              </a:ext>
            </a:extLst>
          </p:cNvPr>
          <p:cNvSpPr>
            <a:spLocks noGrp="1"/>
          </p:cNvSpPr>
          <p:nvPr>
            <p:ph idx="1"/>
          </p:nvPr>
        </p:nvSpPr>
        <p:spPr>
          <a:xfrm>
            <a:off x="676656" y="2011680"/>
            <a:ext cx="7140568" cy="4036194"/>
          </a:xfrm>
        </p:spPr>
        <p:txBody>
          <a:bodyPr>
            <a:normAutofit fontScale="92500"/>
          </a:bodyPr>
          <a:lstStyle/>
          <a:p>
            <a:pPr marL="0" indent="0">
              <a:buNone/>
            </a:pPr>
            <a:r>
              <a:rPr lang="nl-NL" dirty="0">
                <a:latin typeface="Corbel Light" panose="020B0303020204020204" pitchFamily="34" charset="0"/>
              </a:rPr>
              <a:t>Na de dood van </a:t>
            </a:r>
            <a:r>
              <a:rPr lang="nl-NL" dirty="0" err="1">
                <a:latin typeface="Corbel Light" panose="020B0303020204020204" pitchFamily="34" charset="0"/>
              </a:rPr>
              <a:t>Robespierre</a:t>
            </a:r>
            <a:r>
              <a:rPr lang="nl-NL" dirty="0">
                <a:latin typeface="Corbel Light" panose="020B0303020204020204" pitchFamily="34" charset="0"/>
              </a:rPr>
              <a:t> in 1794 eindigde de Terreur.</a:t>
            </a:r>
          </a:p>
          <a:p>
            <a:pPr marL="0" indent="0">
              <a:buNone/>
            </a:pPr>
            <a:r>
              <a:rPr lang="nl-NL" dirty="0">
                <a:latin typeface="Corbel Light" panose="020B0303020204020204" pitchFamily="34" charset="0"/>
              </a:rPr>
              <a:t>In 1799 nam Napoleon de macht over door een staatsgreep in Frankrijk en stichtte hiermee weer een alleenheerschappij. </a:t>
            </a:r>
          </a:p>
          <a:p>
            <a:pPr marL="0" indent="0">
              <a:buNone/>
            </a:pPr>
            <a:endParaRPr lang="nl-NL" dirty="0">
              <a:latin typeface="Corbel Light" panose="020B0303020204020204" pitchFamily="34" charset="0"/>
            </a:endParaRPr>
          </a:p>
          <a:p>
            <a:pPr marL="0" indent="0">
              <a:buNone/>
            </a:pPr>
            <a:r>
              <a:rPr lang="nl-NL" b="1" dirty="0">
                <a:latin typeface="Corbel Light" panose="020B0303020204020204" pitchFamily="34" charset="0"/>
              </a:rPr>
              <a:t>Napoleons doelen:</a:t>
            </a:r>
          </a:p>
          <a:p>
            <a:pPr>
              <a:buFontTx/>
              <a:buChar char="-"/>
            </a:pPr>
            <a:r>
              <a:rPr lang="nl-NL" dirty="0">
                <a:latin typeface="Corbel Light" panose="020B0303020204020204" pitchFamily="34" charset="0"/>
              </a:rPr>
              <a:t> Orde herstellen in Frankrijk</a:t>
            </a:r>
          </a:p>
          <a:p>
            <a:pPr>
              <a:buFontTx/>
              <a:buChar char="-"/>
            </a:pPr>
            <a:r>
              <a:rPr lang="nl-NL" dirty="0">
                <a:latin typeface="Corbel Light" panose="020B0303020204020204" pitchFamily="34" charset="0"/>
              </a:rPr>
              <a:t> Veroveren buitenland </a:t>
            </a:r>
          </a:p>
          <a:p>
            <a:pPr>
              <a:buFontTx/>
              <a:buChar char="-"/>
            </a:pPr>
            <a:r>
              <a:rPr lang="nl-NL" dirty="0">
                <a:latin typeface="Corbel Light" panose="020B0303020204020204" pitchFamily="34" charset="0"/>
              </a:rPr>
              <a:t> Invoering wetboek voor uniforme wetgeving (Code Napoleon)</a:t>
            </a:r>
          </a:p>
          <a:p>
            <a:pPr>
              <a:buFontTx/>
              <a:buChar char="-"/>
            </a:pPr>
            <a:endParaRPr lang="nl-NL" dirty="0"/>
          </a:p>
        </p:txBody>
      </p:sp>
      <p:pic>
        <p:nvPicPr>
          <p:cNvPr id="8194" name="Picture 2" descr="Napoleon, de peer die snel rijpte, maar zijn eigen rot niet zag | Trouw">
            <a:extLst>
              <a:ext uri="{FF2B5EF4-FFF2-40B4-BE49-F238E27FC236}">
                <a16:creationId xmlns:a16="http://schemas.microsoft.com/office/drawing/2014/main" id="{4E2C5EF3-D15C-400A-A276-3C19638C62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15" r="17298"/>
          <a:stretch/>
        </p:blipFill>
        <p:spPr bwMode="auto">
          <a:xfrm>
            <a:off x="8079129" y="196769"/>
            <a:ext cx="3866012" cy="5937391"/>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9F809466-6231-4146-A9C3-4E8FC949F774}"/>
              </a:ext>
            </a:extLst>
          </p:cNvPr>
          <p:cNvSpPr/>
          <p:nvPr/>
        </p:nvSpPr>
        <p:spPr>
          <a:xfrm>
            <a:off x="0" y="64287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30: </a:t>
            </a:r>
            <a:r>
              <a:rPr lang="nl-NL" sz="1700" i="1" dirty="0">
                <a:latin typeface="+mj-lt"/>
              </a:rPr>
              <a:t>De democratische revoluties in westerse landen met als gevolg discussies over grondwetten, grondrechten en staatsburgerschap </a:t>
            </a:r>
          </a:p>
        </p:txBody>
      </p:sp>
    </p:spTree>
    <p:extLst>
      <p:ext uri="{BB962C8B-B14F-4D97-AF65-F5344CB8AC3E}">
        <p14:creationId xmlns:p14="http://schemas.microsoft.com/office/powerpoint/2010/main" val="27087751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658148-BB73-493E-BDFB-6AC3798BD21C}"/>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2. Begrippen en personen </a:t>
            </a:r>
          </a:p>
        </p:txBody>
      </p:sp>
      <p:sp>
        <p:nvSpPr>
          <p:cNvPr id="3" name="Tijdelijke aanduiding voor inhoud 2">
            <a:extLst>
              <a:ext uri="{FF2B5EF4-FFF2-40B4-BE49-F238E27FC236}">
                <a16:creationId xmlns:a16="http://schemas.microsoft.com/office/drawing/2014/main" id="{6B69E2AA-D7DE-4567-99D9-7387F0EE12BC}"/>
              </a:ext>
            </a:extLst>
          </p:cNvPr>
          <p:cNvSpPr>
            <a:spLocks noGrp="1"/>
          </p:cNvSpPr>
          <p:nvPr>
            <p:ph idx="1"/>
          </p:nvPr>
        </p:nvSpPr>
        <p:spPr>
          <a:xfrm>
            <a:off x="676657" y="2011680"/>
            <a:ext cx="4539156" cy="3766185"/>
          </a:xfrm>
        </p:spPr>
        <p:txBody>
          <a:bodyPr/>
          <a:lstStyle/>
          <a:p>
            <a:pPr marL="269875" indent="-269875">
              <a:buFont typeface="Arial" panose="020B0604020202020204" pitchFamily="34" charset="0"/>
              <a:buChar char="•"/>
              <a:tabLst>
                <a:tab pos="177800" algn="l"/>
              </a:tabLst>
            </a:pPr>
            <a:r>
              <a:rPr lang="nl-NL" i="1" dirty="0">
                <a:latin typeface="Corbel Light" panose="020B0303020204020204" pitchFamily="34" charset="0"/>
              </a:rPr>
              <a:t>Common Sense </a:t>
            </a:r>
            <a:r>
              <a:rPr lang="nl-NL" dirty="0">
                <a:latin typeface="Corbel Light" panose="020B0303020204020204" pitchFamily="34" charset="0"/>
              </a:rPr>
              <a:t>pamflet</a:t>
            </a:r>
          </a:p>
          <a:p>
            <a:pPr marL="269875" indent="-269875">
              <a:buFont typeface="Arial" panose="020B0604020202020204" pitchFamily="34" charset="0"/>
              <a:buChar char="•"/>
              <a:tabLst>
                <a:tab pos="177800" algn="l"/>
              </a:tabLst>
            </a:pPr>
            <a:r>
              <a:rPr lang="nl-NL" i="1" dirty="0" err="1">
                <a:latin typeface="Corbel Light" panose="020B0303020204020204" pitchFamily="34" charset="0"/>
              </a:rPr>
              <a:t>Correspondence</a:t>
            </a:r>
            <a:r>
              <a:rPr lang="nl-NL" i="1" dirty="0">
                <a:latin typeface="Corbel Light" panose="020B0303020204020204" pitchFamily="34" charset="0"/>
              </a:rPr>
              <a:t> </a:t>
            </a:r>
            <a:r>
              <a:rPr lang="nl-NL" i="1" dirty="0" err="1">
                <a:latin typeface="Corbel Light" panose="020B0303020204020204" pitchFamily="34" charset="0"/>
              </a:rPr>
              <a:t>committees</a:t>
            </a:r>
            <a:endParaRPr lang="nl-NL" i="1" dirty="0">
              <a:latin typeface="Corbel Light" panose="020B0303020204020204" pitchFamily="34" charset="0"/>
            </a:endParaRPr>
          </a:p>
          <a:p>
            <a:pPr marL="269875" indent="-269875">
              <a:buFont typeface="Arial" panose="020B0604020202020204" pitchFamily="34" charset="0"/>
              <a:buChar char="•"/>
              <a:tabLst>
                <a:tab pos="177800" algn="l"/>
              </a:tabLst>
            </a:pPr>
            <a:r>
              <a:rPr lang="nl-NL" dirty="0">
                <a:latin typeface="Corbel Light" panose="020B0303020204020204" pitchFamily="34" charset="0"/>
              </a:rPr>
              <a:t>Standensamenleving</a:t>
            </a:r>
          </a:p>
          <a:p>
            <a:pPr marL="269875" indent="-269875">
              <a:buFont typeface="Arial" panose="020B0604020202020204" pitchFamily="34" charset="0"/>
              <a:buChar char="•"/>
              <a:tabLst>
                <a:tab pos="177800" algn="l"/>
              </a:tabLst>
            </a:pPr>
            <a:r>
              <a:rPr lang="nl-NL" dirty="0">
                <a:latin typeface="Corbel Light" panose="020B0303020204020204" pitchFamily="34" charset="0"/>
              </a:rPr>
              <a:t>Verklaring van de rechten van </a:t>
            </a:r>
            <a:br>
              <a:rPr lang="nl-NL" dirty="0">
                <a:latin typeface="Corbel Light" panose="020B0303020204020204" pitchFamily="34" charset="0"/>
              </a:rPr>
            </a:br>
            <a:r>
              <a:rPr lang="nl-NL" dirty="0">
                <a:latin typeface="Corbel Light" panose="020B0303020204020204" pitchFamily="34" charset="0"/>
              </a:rPr>
              <a:t>de mens en burger</a:t>
            </a:r>
          </a:p>
          <a:p>
            <a:pPr marL="269875" indent="-269875">
              <a:buFont typeface="Arial" panose="020B0604020202020204" pitchFamily="34" charset="0"/>
              <a:buChar char="•"/>
              <a:tabLst>
                <a:tab pos="177800" algn="l"/>
              </a:tabLst>
            </a:pPr>
            <a:r>
              <a:rPr lang="nl-NL" dirty="0">
                <a:latin typeface="Corbel Light" panose="020B0303020204020204" pitchFamily="34" charset="0"/>
              </a:rPr>
              <a:t>Jakobijnen </a:t>
            </a:r>
          </a:p>
          <a:p>
            <a:pPr marL="269875" indent="-269875">
              <a:buFont typeface="Arial" panose="020B0604020202020204" pitchFamily="34" charset="0"/>
              <a:buChar char="•"/>
              <a:tabLst>
                <a:tab pos="177800" algn="l"/>
              </a:tabLst>
            </a:pPr>
            <a:r>
              <a:rPr lang="nl-NL" dirty="0">
                <a:latin typeface="Corbel Light" panose="020B0303020204020204" pitchFamily="34" charset="0"/>
              </a:rPr>
              <a:t>Code Napoléon</a:t>
            </a:r>
          </a:p>
        </p:txBody>
      </p:sp>
      <p:sp>
        <p:nvSpPr>
          <p:cNvPr id="4" name="Tijdelijke aanduiding voor inhoud 2">
            <a:extLst>
              <a:ext uri="{FF2B5EF4-FFF2-40B4-BE49-F238E27FC236}">
                <a16:creationId xmlns:a16="http://schemas.microsoft.com/office/drawing/2014/main" id="{BC7CA268-066A-41C0-944F-F3690BC2AF70}"/>
              </a:ext>
            </a:extLst>
          </p:cNvPr>
          <p:cNvSpPr txBox="1">
            <a:spLocks/>
          </p:cNvSpPr>
          <p:nvPr/>
        </p:nvSpPr>
        <p:spPr>
          <a:xfrm>
            <a:off x="5466371" y="2011680"/>
            <a:ext cx="4539156" cy="3766185"/>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69875" indent="-269875">
              <a:buFont typeface="Arial" pitchFamily="34" charset="0"/>
              <a:buChar char="•"/>
              <a:tabLst>
                <a:tab pos="177800" algn="l"/>
              </a:tabLst>
            </a:pPr>
            <a:r>
              <a:rPr lang="nl-NL" dirty="0">
                <a:latin typeface="Corbel Light" panose="020B0303020204020204" pitchFamily="34" charset="0"/>
              </a:rPr>
              <a:t>George Washington </a:t>
            </a:r>
          </a:p>
          <a:p>
            <a:pPr marL="269875" indent="-269875">
              <a:buFont typeface="Arial" pitchFamily="34" charset="0"/>
              <a:buChar char="•"/>
              <a:tabLst>
                <a:tab pos="177800" algn="l"/>
              </a:tabLst>
            </a:pPr>
            <a:r>
              <a:rPr lang="nl-NL" dirty="0" err="1">
                <a:latin typeface="Corbel Light" panose="020B0303020204020204" pitchFamily="34" charset="0"/>
              </a:rPr>
              <a:t>Thomes</a:t>
            </a:r>
            <a:r>
              <a:rPr lang="nl-NL" dirty="0">
                <a:latin typeface="Corbel Light" panose="020B0303020204020204" pitchFamily="34" charset="0"/>
              </a:rPr>
              <a:t> </a:t>
            </a:r>
            <a:r>
              <a:rPr lang="nl-NL" dirty="0" err="1">
                <a:latin typeface="Corbel Light" panose="020B0303020204020204" pitchFamily="34" charset="0"/>
              </a:rPr>
              <a:t>Paine</a:t>
            </a:r>
            <a:endParaRPr lang="nl-NL" dirty="0">
              <a:latin typeface="Corbel Light" panose="020B0303020204020204" pitchFamily="34" charset="0"/>
            </a:endParaRPr>
          </a:p>
          <a:p>
            <a:pPr marL="269875" indent="-269875">
              <a:buFont typeface="Arial" pitchFamily="34" charset="0"/>
              <a:buChar char="•"/>
              <a:tabLst>
                <a:tab pos="177800" algn="l"/>
              </a:tabLst>
            </a:pPr>
            <a:r>
              <a:rPr lang="nl-NL" dirty="0">
                <a:latin typeface="Corbel Light" panose="020B0303020204020204" pitchFamily="34" charset="0"/>
              </a:rPr>
              <a:t>Lodewijk XVI</a:t>
            </a:r>
          </a:p>
          <a:p>
            <a:pPr marL="269875" indent="-269875">
              <a:buFont typeface="Arial" pitchFamily="34" charset="0"/>
              <a:buChar char="•"/>
              <a:tabLst>
                <a:tab pos="177800" algn="l"/>
              </a:tabLst>
            </a:pPr>
            <a:r>
              <a:rPr lang="nl-NL" dirty="0" err="1">
                <a:latin typeface="Corbel Light" panose="020B0303020204020204" pitchFamily="34" charset="0"/>
              </a:rPr>
              <a:t>Olympe</a:t>
            </a:r>
            <a:r>
              <a:rPr lang="nl-NL" dirty="0">
                <a:latin typeface="Corbel Light" panose="020B0303020204020204" pitchFamily="34" charset="0"/>
              </a:rPr>
              <a:t> de </a:t>
            </a:r>
            <a:r>
              <a:rPr lang="nl-NL" dirty="0" err="1">
                <a:latin typeface="Corbel Light" panose="020B0303020204020204" pitchFamily="34" charset="0"/>
              </a:rPr>
              <a:t>Gouges</a:t>
            </a:r>
            <a:endParaRPr lang="nl-NL" dirty="0">
              <a:latin typeface="Corbel Light" panose="020B0303020204020204" pitchFamily="34" charset="0"/>
            </a:endParaRPr>
          </a:p>
          <a:p>
            <a:pPr marL="269875" indent="-269875">
              <a:buFont typeface="Arial" pitchFamily="34" charset="0"/>
              <a:buChar char="•"/>
              <a:tabLst>
                <a:tab pos="177800" algn="l"/>
              </a:tabLst>
            </a:pPr>
            <a:r>
              <a:rPr lang="nl-NL" dirty="0" err="1">
                <a:latin typeface="Corbel Light" panose="020B0303020204020204" pitchFamily="34" charset="0"/>
              </a:rPr>
              <a:t>Robespierre</a:t>
            </a:r>
            <a:endParaRPr lang="nl-NL" dirty="0">
              <a:latin typeface="Corbel Light" panose="020B0303020204020204" pitchFamily="34" charset="0"/>
            </a:endParaRPr>
          </a:p>
          <a:p>
            <a:pPr marL="269875" indent="-269875">
              <a:buFont typeface="Arial" pitchFamily="34" charset="0"/>
              <a:buChar char="•"/>
              <a:tabLst>
                <a:tab pos="177800" algn="l"/>
              </a:tabLst>
            </a:pPr>
            <a:r>
              <a:rPr lang="nl-NL" dirty="0">
                <a:latin typeface="Corbel Light" panose="020B0303020204020204" pitchFamily="34" charset="0"/>
              </a:rPr>
              <a:t>Napoleon </a:t>
            </a:r>
          </a:p>
        </p:txBody>
      </p:sp>
      <p:sp>
        <p:nvSpPr>
          <p:cNvPr id="5" name="Rechthoek 4">
            <a:extLst>
              <a:ext uri="{FF2B5EF4-FFF2-40B4-BE49-F238E27FC236}">
                <a16:creationId xmlns:a16="http://schemas.microsoft.com/office/drawing/2014/main" id="{4C4E4B91-72F5-442F-BAF4-9918BDA3639B}"/>
              </a:ext>
            </a:extLst>
          </p:cNvPr>
          <p:cNvSpPr/>
          <p:nvPr/>
        </p:nvSpPr>
        <p:spPr>
          <a:xfrm>
            <a:off x="8559904" y="5301094"/>
            <a:ext cx="3066038" cy="653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Begrippenverwerking: </a:t>
            </a:r>
            <a:br>
              <a:rPr lang="nl-NL" dirty="0"/>
            </a:br>
            <a:r>
              <a:rPr lang="nl-NL" dirty="0"/>
              <a:t>zet alle begrippen in een </a:t>
            </a:r>
            <a:r>
              <a:rPr lang="nl-NL" b="1" dirty="0"/>
              <a:t>tijdlijn</a:t>
            </a:r>
            <a:endParaRPr lang="nl-NL" dirty="0"/>
          </a:p>
        </p:txBody>
      </p:sp>
    </p:spTree>
    <p:extLst>
      <p:ext uri="{BB962C8B-B14F-4D97-AF65-F5344CB8AC3E}">
        <p14:creationId xmlns:p14="http://schemas.microsoft.com/office/powerpoint/2010/main" val="9085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FA2D6D7-2562-47AD-98DB-7DF92F15F0CA}"/>
              </a:ext>
            </a:extLst>
          </p:cNvPr>
          <p:cNvSpPr>
            <a:spLocks noGrp="1"/>
          </p:cNvSpPr>
          <p:nvPr>
            <p:ph type="title"/>
          </p:nvPr>
        </p:nvSpPr>
        <p:spPr>
          <a:xfrm>
            <a:off x="657224" y="499533"/>
            <a:ext cx="10772775" cy="1876114"/>
          </a:xfrm>
        </p:spPr>
        <p:txBody>
          <a:bodyPr>
            <a:normAutofit/>
          </a:bodyPr>
          <a:lstStyle/>
          <a:p>
            <a:r>
              <a:rPr lang="nl-NL" sz="4400" b="1" dirty="0">
                <a:effectLst>
                  <a:outerShdw blurRad="38100" dist="38100" dir="2700000" algn="tl">
                    <a:srgbClr val="000000">
                      <a:alpha val="43137"/>
                    </a:srgbClr>
                  </a:outerShdw>
                </a:effectLst>
                <a:latin typeface="Californian FB" panose="0207040306080B030204" pitchFamily="18" charset="0"/>
              </a:rPr>
              <a:t>3. In welke mate bepaalden verlichtingsideeën de politieke cultuur in Europa (1813-1900)?</a:t>
            </a:r>
          </a:p>
        </p:txBody>
      </p:sp>
      <p:sp>
        <p:nvSpPr>
          <p:cNvPr id="5" name="Tijdelijke aanduiding voor inhoud 2">
            <a:extLst>
              <a:ext uri="{FF2B5EF4-FFF2-40B4-BE49-F238E27FC236}">
                <a16:creationId xmlns:a16="http://schemas.microsoft.com/office/drawing/2014/main" id="{C7771690-6019-429B-B658-2F03301CAADF}"/>
              </a:ext>
            </a:extLst>
          </p:cNvPr>
          <p:cNvSpPr>
            <a:spLocks noGrp="1"/>
          </p:cNvSpPr>
          <p:nvPr>
            <p:ph idx="1"/>
          </p:nvPr>
        </p:nvSpPr>
        <p:spPr>
          <a:xfrm>
            <a:off x="676656" y="2375648"/>
            <a:ext cx="10753725" cy="3402218"/>
          </a:xfrm>
        </p:spPr>
        <p:txBody>
          <a:bodyPr>
            <a:normAutofit/>
          </a:bodyPr>
          <a:lstStyle/>
          <a:p>
            <a:pPr marL="0" indent="0">
              <a:buNone/>
            </a:pPr>
            <a:r>
              <a:rPr lang="nl-NL" dirty="0">
                <a:latin typeface="Corbel Light" panose="020B0303020204020204" pitchFamily="34" charset="0"/>
              </a:rPr>
              <a:t>31. De Industriële Revolutie in de westerse wereld die de basis legde voor een industriële samenleving</a:t>
            </a:r>
          </a:p>
          <a:p>
            <a:pPr marL="0" indent="0">
              <a:buNone/>
            </a:pPr>
            <a:r>
              <a:rPr lang="nl-NL" dirty="0">
                <a:latin typeface="Corbel Light" panose="020B0303020204020204" pitchFamily="34" charset="0"/>
              </a:rPr>
              <a:t>32. Discussies over de sociale kwestie</a:t>
            </a:r>
          </a:p>
          <a:p>
            <a:pPr marL="0" indent="0">
              <a:buNone/>
            </a:pPr>
            <a:r>
              <a:rPr lang="nl-NL" dirty="0">
                <a:latin typeface="Corbel Light" panose="020B0303020204020204" pitchFamily="34" charset="0"/>
              </a:rPr>
              <a:t>34. De opkomst van emancipatiebewegingen </a:t>
            </a:r>
          </a:p>
          <a:p>
            <a:pPr marL="0" indent="0">
              <a:buNone/>
            </a:pPr>
            <a:r>
              <a:rPr lang="nl-NL" dirty="0">
                <a:latin typeface="Corbel Light" panose="020B0303020204020204" pitchFamily="34" charset="0"/>
              </a:rPr>
              <a:t>35. Voortschrijdende democratisering met deelname van steeds meer mannen en vrouwen aan het politieke proces</a:t>
            </a:r>
          </a:p>
          <a:p>
            <a:pPr marL="0" indent="0">
              <a:buNone/>
            </a:pPr>
            <a:r>
              <a:rPr lang="nl-NL" dirty="0">
                <a:latin typeface="Corbel Light" panose="020B0303020204020204" pitchFamily="34" charset="0"/>
              </a:rPr>
              <a:t>36. De opkomst van politiek-maatschappelijke stromingen. </a:t>
            </a:r>
          </a:p>
        </p:txBody>
      </p:sp>
      <p:sp>
        <p:nvSpPr>
          <p:cNvPr id="3" name="Tekstvak 2">
            <a:extLst>
              <a:ext uri="{FF2B5EF4-FFF2-40B4-BE49-F238E27FC236}">
                <a16:creationId xmlns:a16="http://schemas.microsoft.com/office/drawing/2014/main" id="{30169D1B-CA64-4ED9-A4AF-E844EE0BF2DC}"/>
              </a:ext>
            </a:extLst>
          </p:cNvPr>
          <p:cNvSpPr txBox="1"/>
          <p:nvPr/>
        </p:nvSpPr>
        <p:spPr>
          <a:xfrm>
            <a:off x="761619" y="5454700"/>
            <a:ext cx="10772774"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2000" dirty="0"/>
              <a:t>Pak een pen en papier en beschrijf hoe deze kenmerkende aspecten zich tot elkaar verhouden. Je mag dit gewoon opschrijven, maar je kan ook een </a:t>
            </a:r>
            <a:r>
              <a:rPr lang="nl-NL" sz="2000" dirty="0" err="1"/>
              <a:t>mindmap</a:t>
            </a:r>
            <a:r>
              <a:rPr lang="nl-NL" sz="2000" dirty="0"/>
              <a:t> of schema maken. Hier heb je 3 min. de tijd voor, daarna wissel je uit met je buurman/buurvrouw. </a:t>
            </a:r>
          </a:p>
        </p:txBody>
      </p:sp>
    </p:spTree>
    <p:extLst>
      <p:ext uri="{BB962C8B-B14F-4D97-AF65-F5344CB8AC3E}">
        <p14:creationId xmlns:p14="http://schemas.microsoft.com/office/powerpoint/2010/main" val="162247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E10566C-7E63-4AC6-A69B-DBBC3CCA60BF}"/>
              </a:ext>
            </a:extLst>
          </p:cNvPr>
          <p:cNvSpPr/>
          <p:nvPr/>
        </p:nvSpPr>
        <p:spPr>
          <a:xfrm>
            <a:off x="106343" y="2726574"/>
            <a:ext cx="11979314" cy="16791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kstvak 4">
            <a:extLst>
              <a:ext uri="{FF2B5EF4-FFF2-40B4-BE49-F238E27FC236}">
                <a16:creationId xmlns:a16="http://schemas.microsoft.com/office/drawing/2014/main" id="{271B1CB1-ABEC-4AB6-90AB-D70B9D32049F}"/>
              </a:ext>
            </a:extLst>
          </p:cNvPr>
          <p:cNvSpPr txBox="1"/>
          <p:nvPr/>
        </p:nvSpPr>
        <p:spPr>
          <a:xfrm>
            <a:off x="387303" y="3325777"/>
            <a:ext cx="11545349" cy="430887"/>
          </a:xfrm>
          <a:prstGeom prst="rect">
            <a:avLst/>
          </a:prstGeom>
          <a:noFill/>
        </p:spPr>
        <p:txBody>
          <a:bodyPr wrap="square" rtlCol="0">
            <a:spAutoFit/>
          </a:bodyPr>
          <a:lstStyle/>
          <a:p>
            <a:r>
              <a:rPr lang="nl-NL" sz="2200" dirty="0">
                <a:solidFill>
                  <a:schemeClr val="bg1"/>
                </a:solidFill>
                <a:latin typeface="Corbel Light" panose="020B0303020204020204" pitchFamily="34" charset="0"/>
              </a:rPr>
              <a:t>1815                      1830                                1848                                                 1871                                                            1900                                  </a:t>
            </a:r>
          </a:p>
        </p:txBody>
      </p:sp>
      <p:sp>
        <p:nvSpPr>
          <p:cNvPr id="6" name="Rechthoek 5">
            <a:extLst>
              <a:ext uri="{FF2B5EF4-FFF2-40B4-BE49-F238E27FC236}">
                <a16:creationId xmlns:a16="http://schemas.microsoft.com/office/drawing/2014/main" id="{38DA0BC3-7305-4C9D-AD9F-94447DE6AC7A}"/>
              </a:ext>
            </a:extLst>
          </p:cNvPr>
          <p:cNvSpPr/>
          <p:nvPr/>
        </p:nvSpPr>
        <p:spPr>
          <a:xfrm>
            <a:off x="6363478" y="2726574"/>
            <a:ext cx="5722179" cy="430887"/>
          </a:xfrm>
          <a:prstGeom prst="rect">
            <a:avLst/>
          </a:prstGeom>
          <a:gradFill flip="none" rotWithShape="1">
            <a:gsLst>
              <a:gs pos="7000">
                <a:schemeClr val="accent4">
                  <a:lumMod val="75000"/>
                </a:schemeClr>
              </a:gs>
              <a:gs pos="58000">
                <a:schemeClr val="accent1">
                  <a:lumMod val="45000"/>
                  <a:lumOff val="55000"/>
                </a:schemeClr>
              </a:gs>
              <a:gs pos="67000">
                <a:schemeClr val="accent1">
                  <a:lumMod val="45000"/>
                  <a:lumOff val="55000"/>
                </a:schemeClr>
              </a:gs>
              <a:gs pos="96000">
                <a:schemeClr val="accent1">
                  <a:lumMod val="36000"/>
                  <a:lumOff val="64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Sociale kwestie</a:t>
            </a:r>
          </a:p>
        </p:txBody>
      </p:sp>
      <p:cxnSp>
        <p:nvCxnSpPr>
          <p:cNvPr id="13" name="Rechte verbindingslijn 12">
            <a:extLst>
              <a:ext uri="{FF2B5EF4-FFF2-40B4-BE49-F238E27FC236}">
                <a16:creationId xmlns:a16="http://schemas.microsoft.com/office/drawing/2014/main" id="{746D5A21-B705-44FF-97BC-8F9A61F9F7C9}"/>
              </a:ext>
            </a:extLst>
          </p:cNvPr>
          <p:cNvCxnSpPr>
            <a:cxnSpLocks/>
          </p:cNvCxnSpPr>
          <p:nvPr/>
        </p:nvCxnSpPr>
        <p:spPr>
          <a:xfrm>
            <a:off x="718457" y="4049486"/>
            <a:ext cx="0" cy="1502228"/>
          </a:xfrm>
          <a:prstGeom prst="line">
            <a:avLst/>
          </a:prstGeom>
          <a:ln w="28575">
            <a:solidFill>
              <a:srgbClr val="B78A91"/>
            </a:solidFill>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88D761C3-30D0-4169-A066-BB55EB5C3F6F}"/>
              </a:ext>
            </a:extLst>
          </p:cNvPr>
          <p:cNvSpPr txBox="1"/>
          <p:nvPr/>
        </p:nvSpPr>
        <p:spPr>
          <a:xfrm>
            <a:off x="62427" y="5512895"/>
            <a:ext cx="2900692" cy="369332"/>
          </a:xfrm>
          <a:prstGeom prst="rect">
            <a:avLst/>
          </a:prstGeom>
          <a:noFill/>
        </p:spPr>
        <p:txBody>
          <a:bodyPr wrap="square" rtlCol="0">
            <a:spAutoFit/>
          </a:bodyPr>
          <a:lstStyle/>
          <a:p>
            <a:r>
              <a:rPr lang="nl-NL" dirty="0">
                <a:latin typeface="Corbel Light" panose="020B0303020204020204" pitchFamily="34" charset="0"/>
              </a:rPr>
              <a:t>Congres van Wenen</a:t>
            </a:r>
          </a:p>
        </p:txBody>
      </p:sp>
      <p:sp>
        <p:nvSpPr>
          <p:cNvPr id="16" name="Tekstvak 15">
            <a:extLst>
              <a:ext uri="{FF2B5EF4-FFF2-40B4-BE49-F238E27FC236}">
                <a16:creationId xmlns:a16="http://schemas.microsoft.com/office/drawing/2014/main" id="{A26BD814-28D5-48D8-B631-E35F0A91066D}"/>
              </a:ext>
            </a:extLst>
          </p:cNvPr>
          <p:cNvSpPr txBox="1"/>
          <p:nvPr/>
        </p:nvSpPr>
        <p:spPr>
          <a:xfrm>
            <a:off x="1689063" y="1619424"/>
            <a:ext cx="1931214" cy="369332"/>
          </a:xfrm>
          <a:prstGeom prst="rect">
            <a:avLst/>
          </a:prstGeom>
          <a:noFill/>
        </p:spPr>
        <p:txBody>
          <a:bodyPr wrap="square" rtlCol="0">
            <a:spAutoFit/>
          </a:bodyPr>
          <a:lstStyle/>
          <a:p>
            <a:r>
              <a:rPr lang="nl-NL" dirty="0">
                <a:latin typeface="Corbel Light" panose="020B0303020204020204" pitchFamily="34" charset="0"/>
              </a:rPr>
              <a:t>Afsplitsing België</a:t>
            </a:r>
          </a:p>
        </p:txBody>
      </p:sp>
      <p:sp>
        <p:nvSpPr>
          <p:cNvPr id="17" name="Tekstvak 16">
            <a:extLst>
              <a:ext uri="{FF2B5EF4-FFF2-40B4-BE49-F238E27FC236}">
                <a16:creationId xmlns:a16="http://schemas.microsoft.com/office/drawing/2014/main" id="{2FE41451-085C-43D9-BA8D-B59EA0CAFF0E}"/>
              </a:ext>
            </a:extLst>
          </p:cNvPr>
          <p:cNvSpPr txBox="1"/>
          <p:nvPr/>
        </p:nvSpPr>
        <p:spPr>
          <a:xfrm>
            <a:off x="3928409" y="4918119"/>
            <a:ext cx="1996525" cy="646331"/>
          </a:xfrm>
          <a:prstGeom prst="rect">
            <a:avLst/>
          </a:prstGeom>
          <a:noFill/>
        </p:spPr>
        <p:txBody>
          <a:bodyPr wrap="square" rtlCol="0">
            <a:spAutoFit/>
          </a:bodyPr>
          <a:lstStyle/>
          <a:p>
            <a:r>
              <a:rPr lang="nl-NL" dirty="0">
                <a:latin typeface="Corbel Light" panose="020B0303020204020204" pitchFamily="34" charset="0"/>
              </a:rPr>
              <a:t>Herziene grondwet van Thorbecke</a:t>
            </a:r>
          </a:p>
        </p:txBody>
      </p:sp>
      <p:sp>
        <p:nvSpPr>
          <p:cNvPr id="18" name="Tekstvak 17">
            <a:extLst>
              <a:ext uri="{FF2B5EF4-FFF2-40B4-BE49-F238E27FC236}">
                <a16:creationId xmlns:a16="http://schemas.microsoft.com/office/drawing/2014/main" id="{8234A3C0-B206-488C-AAED-382A444E71B1}"/>
              </a:ext>
            </a:extLst>
          </p:cNvPr>
          <p:cNvSpPr txBox="1"/>
          <p:nvPr/>
        </p:nvSpPr>
        <p:spPr>
          <a:xfrm>
            <a:off x="6954638" y="1480924"/>
            <a:ext cx="1996525" cy="369332"/>
          </a:xfrm>
          <a:prstGeom prst="rect">
            <a:avLst/>
          </a:prstGeom>
          <a:noFill/>
        </p:spPr>
        <p:txBody>
          <a:bodyPr wrap="square" rtlCol="0">
            <a:spAutoFit/>
          </a:bodyPr>
          <a:lstStyle/>
          <a:p>
            <a:r>
              <a:rPr lang="nl-NL" dirty="0">
                <a:latin typeface="Corbel Light" panose="020B0303020204020204" pitchFamily="34" charset="0"/>
              </a:rPr>
              <a:t>Duitse eenwording</a:t>
            </a:r>
          </a:p>
        </p:txBody>
      </p:sp>
      <p:cxnSp>
        <p:nvCxnSpPr>
          <p:cNvPr id="19" name="Rechte verbindingslijn 18">
            <a:extLst>
              <a:ext uri="{FF2B5EF4-FFF2-40B4-BE49-F238E27FC236}">
                <a16:creationId xmlns:a16="http://schemas.microsoft.com/office/drawing/2014/main" id="{B5C21977-AA96-4ECC-B4D3-11C9F2CAFD59}"/>
              </a:ext>
            </a:extLst>
          </p:cNvPr>
          <p:cNvCxnSpPr>
            <a:cxnSpLocks/>
          </p:cNvCxnSpPr>
          <p:nvPr/>
        </p:nvCxnSpPr>
        <p:spPr>
          <a:xfrm>
            <a:off x="2438400" y="2063931"/>
            <a:ext cx="0" cy="1093530"/>
          </a:xfrm>
          <a:prstGeom prst="line">
            <a:avLst/>
          </a:prstGeom>
          <a:ln w="28575">
            <a:solidFill>
              <a:srgbClr val="B78A9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38DE0155-12B5-4949-9AE0-6150CE71D7A2}"/>
              </a:ext>
            </a:extLst>
          </p:cNvPr>
          <p:cNvCxnSpPr>
            <a:cxnSpLocks/>
          </p:cNvCxnSpPr>
          <p:nvPr/>
        </p:nvCxnSpPr>
        <p:spPr>
          <a:xfrm>
            <a:off x="4680858" y="3858980"/>
            <a:ext cx="0" cy="1093530"/>
          </a:xfrm>
          <a:prstGeom prst="line">
            <a:avLst/>
          </a:prstGeom>
          <a:ln w="28575">
            <a:solidFill>
              <a:srgbClr val="B78A91"/>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EF56A57A-010D-466B-B8A9-D1A193396FF9}"/>
              </a:ext>
            </a:extLst>
          </p:cNvPr>
          <p:cNvCxnSpPr>
            <a:cxnSpLocks/>
          </p:cNvCxnSpPr>
          <p:nvPr/>
        </p:nvCxnSpPr>
        <p:spPr>
          <a:xfrm>
            <a:off x="7741298" y="2063931"/>
            <a:ext cx="0" cy="1093530"/>
          </a:xfrm>
          <a:prstGeom prst="line">
            <a:avLst/>
          </a:prstGeom>
          <a:ln w="28575">
            <a:solidFill>
              <a:srgbClr val="C6A2A8"/>
            </a:solidFill>
          </a:ln>
        </p:spPr>
        <p:style>
          <a:lnRef idx="1">
            <a:schemeClr val="accent1"/>
          </a:lnRef>
          <a:fillRef idx="0">
            <a:schemeClr val="accent1"/>
          </a:fillRef>
          <a:effectRef idx="0">
            <a:schemeClr val="accent1"/>
          </a:effectRef>
          <a:fontRef idx="minor">
            <a:schemeClr val="tx1"/>
          </a:fontRef>
        </p:style>
      </p:cxnSp>
      <p:sp>
        <p:nvSpPr>
          <p:cNvPr id="23" name="Titel 1">
            <a:extLst>
              <a:ext uri="{FF2B5EF4-FFF2-40B4-BE49-F238E27FC236}">
                <a16:creationId xmlns:a16="http://schemas.microsoft.com/office/drawing/2014/main" id="{CAB8E3B1-3050-43AB-A0F5-19F46F06E376}"/>
              </a:ext>
            </a:extLst>
          </p:cNvPr>
          <p:cNvSpPr>
            <a:spLocks noGrp="1"/>
          </p:cNvSpPr>
          <p:nvPr>
            <p:ph type="title"/>
          </p:nvPr>
        </p:nvSpPr>
        <p:spPr>
          <a:xfrm>
            <a:off x="8360229" y="6004092"/>
            <a:ext cx="3572423" cy="764771"/>
          </a:xfrm>
        </p:spPr>
        <p:txBody>
          <a:bodyPr>
            <a:normAutofit fontScale="90000"/>
          </a:bodyPr>
          <a:lstStyle/>
          <a:p>
            <a:r>
              <a:rPr lang="nl-NL" sz="4000" dirty="0">
                <a:effectLst>
                  <a:outerShdw blurRad="38100" dist="38100" dir="2700000" algn="tl">
                    <a:srgbClr val="000000">
                      <a:alpha val="43137"/>
                    </a:srgbClr>
                  </a:outerShdw>
                </a:effectLst>
                <a:latin typeface="Californian FB" panose="0207040306080B030204" pitchFamily="18" charset="0"/>
              </a:rPr>
              <a:t>Tijdlijn 1815 – 1900</a:t>
            </a:r>
          </a:p>
        </p:txBody>
      </p:sp>
    </p:spTree>
    <p:extLst>
      <p:ext uri="{BB962C8B-B14F-4D97-AF65-F5344CB8AC3E}">
        <p14:creationId xmlns:p14="http://schemas.microsoft.com/office/powerpoint/2010/main" val="25008607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82F440-FDAF-4BA4-AA66-5B0E1A9F8BDE}"/>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Congres van Wenen en de restauratie </a:t>
            </a:r>
          </a:p>
        </p:txBody>
      </p:sp>
      <p:sp>
        <p:nvSpPr>
          <p:cNvPr id="3" name="Tijdelijke aanduiding voor inhoud 2">
            <a:extLst>
              <a:ext uri="{FF2B5EF4-FFF2-40B4-BE49-F238E27FC236}">
                <a16:creationId xmlns:a16="http://schemas.microsoft.com/office/drawing/2014/main" id="{AC98A855-5B47-40CE-A7A1-891628264E45}"/>
              </a:ext>
            </a:extLst>
          </p:cNvPr>
          <p:cNvSpPr>
            <a:spLocks noGrp="1"/>
          </p:cNvSpPr>
          <p:nvPr>
            <p:ph idx="1"/>
          </p:nvPr>
        </p:nvSpPr>
        <p:spPr>
          <a:xfrm>
            <a:off x="676656" y="2011680"/>
            <a:ext cx="4665365" cy="3766185"/>
          </a:xfrm>
        </p:spPr>
        <p:txBody>
          <a:bodyPr>
            <a:normAutofit fontScale="92500"/>
          </a:bodyPr>
          <a:lstStyle/>
          <a:p>
            <a:pPr marL="0" indent="0">
              <a:lnSpc>
                <a:spcPct val="110000"/>
              </a:lnSpc>
              <a:buNone/>
            </a:pPr>
            <a:r>
              <a:rPr lang="nl-NL" dirty="0">
                <a:latin typeface="Corbel Light" panose="020B0303020204020204" pitchFamily="34" charset="0"/>
              </a:rPr>
              <a:t>In 1815 kwam de Europese adel (de overwinnaars van Napoleon) bijeen in Wenen om de </a:t>
            </a:r>
            <a:r>
              <a:rPr lang="nl-NL" b="1" dirty="0">
                <a:solidFill>
                  <a:schemeClr val="tx2">
                    <a:lumMod val="75000"/>
                  </a:schemeClr>
                </a:solidFill>
                <a:latin typeface="Corbel Light" panose="020B0303020204020204" pitchFamily="34" charset="0"/>
              </a:rPr>
              <a:t>restauratie</a:t>
            </a:r>
            <a:r>
              <a:rPr lang="nl-NL" dirty="0">
                <a:latin typeface="Corbel Light" panose="020B0303020204020204" pitchFamily="34" charset="0"/>
              </a:rPr>
              <a:t> te bespreken: </a:t>
            </a:r>
          </a:p>
          <a:p>
            <a:pPr>
              <a:lnSpc>
                <a:spcPct val="110000"/>
              </a:lnSpc>
              <a:buFontTx/>
              <a:buChar char="-"/>
            </a:pPr>
            <a:r>
              <a:rPr lang="nl-NL" dirty="0">
                <a:latin typeface="Corbel Light" panose="020B0303020204020204" pitchFamily="34" charset="0"/>
              </a:rPr>
              <a:t> Het herstellen van het </a:t>
            </a:r>
            <a:r>
              <a:rPr lang="nl-NL" i="1" dirty="0">
                <a:latin typeface="Corbel Light" panose="020B0303020204020204" pitchFamily="34" charset="0"/>
              </a:rPr>
              <a:t>ancien régime </a:t>
            </a:r>
            <a:r>
              <a:rPr lang="nl-NL" dirty="0">
                <a:latin typeface="Corbel Light" panose="020B0303020204020204" pitchFamily="34" charset="0"/>
              </a:rPr>
              <a:t>van vóór de Franse Revolutie. </a:t>
            </a:r>
          </a:p>
          <a:p>
            <a:pPr>
              <a:lnSpc>
                <a:spcPct val="110000"/>
              </a:lnSpc>
              <a:buFontTx/>
              <a:buChar char="-"/>
            </a:pPr>
            <a:r>
              <a:rPr lang="nl-NL" dirty="0">
                <a:latin typeface="Corbel Light" panose="020B0303020204020204" pitchFamily="34" charset="0"/>
              </a:rPr>
              <a:t> Steun en bescherming voor de deelnemende landen aan elkaar als er een revolutie zou uitbreken. </a:t>
            </a:r>
          </a:p>
        </p:txBody>
      </p:sp>
      <p:pic>
        <p:nvPicPr>
          <p:cNvPr id="10242" name="Picture 2">
            <a:extLst>
              <a:ext uri="{FF2B5EF4-FFF2-40B4-BE49-F238E27FC236}">
                <a16:creationId xmlns:a16="http://schemas.microsoft.com/office/drawing/2014/main" id="{8D554097-9D6F-4BC2-8140-7250C4142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205" y="1952762"/>
            <a:ext cx="6033325" cy="3971154"/>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29BE7882-8ED3-4CBE-ACC7-CF58F867FCF9}"/>
              </a:ext>
            </a:extLst>
          </p:cNvPr>
          <p:cNvSpPr/>
          <p:nvPr/>
        </p:nvSpPr>
        <p:spPr>
          <a:xfrm>
            <a:off x="0" y="64287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36: </a:t>
            </a:r>
            <a:r>
              <a:rPr lang="nl-NL" sz="1600" i="1" dirty="0"/>
              <a:t>De opkomst van politiek-maatschappelijke stromingen: liberalisme en nationalisme</a:t>
            </a:r>
            <a:endParaRPr lang="nl-NL" sz="1700" i="1" dirty="0">
              <a:latin typeface="+mj-lt"/>
            </a:endParaRPr>
          </a:p>
        </p:txBody>
      </p:sp>
      <p:sp>
        <p:nvSpPr>
          <p:cNvPr id="4" name="Tekstvak 3">
            <a:extLst>
              <a:ext uri="{FF2B5EF4-FFF2-40B4-BE49-F238E27FC236}">
                <a16:creationId xmlns:a16="http://schemas.microsoft.com/office/drawing/2014/main" id="{92327770-1D63-476F-9645-5C64BD999325}"/>
              </a:ext>
            </a:extLst>
          </p:cNvPr>
          <p:cNvSpPr txBox="1"/>
          <p:nvPr/>
        </p:nvSpPr>
        <p:spPr>
          <a:xfrm>
            <a:off x="4473390" y="5807022"/>
            <a:ext cx="67773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Werp een blik op de kaart. Wat valt je op? Schrijf 2-3 dingen op.</a:t>
            </a:r>
          </a:p>
        </p:txBody>
      </p:sp>
    </p:spTree>
    <p:extLst>
      <p:ext uri="{BB962C8B-B14F-4D97-AF65-F5344CB8AC3E}">
        <p14:creationId xmlns:p14="http://schemas.microsoft.com/office/powerpoint/2010/main" val="21573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66EE9-E7C8-4BA6-9654-54BBEFBF17B6}"/>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Industrialisatie en de sociale kwestie</a:t>
            </a:r>
          </a:p>
        </p:txBody>
      </p:sp>
      <p:sp>
        <p:nvSpPr>
          <p:cNvPr id="3" name="Tijdelijke aanduiding voor inhoud 2">
            <a:extLst>
              <a:ext uri="{FF2B5EF4-FFF2-40B4-BE49-F238E27FC236}">
                <a16:creationId xmlns:a16="http://schemas.microsoft.com/office/drawing/2014/main" id="{82ADD865-1C9A-44A5-8312-59AC8AE0F5ED}"/>
              </a:ext>
            </a:extLst>
          </p:cNvPr>
          <p:cNvSpPr>
            <a:spLocks noGrp="1"/>
          </p:cNvSpPr>
          <p:nvPr>
            <p:ph idx="1"/>
          </p:nvPr>
        </p:nvSpPr>
        <p:spPr>
          <a:xfrm>
            <a:off x="676274" y="1929131"/>
            <a:ext cx="10753725" cy="3766185"/>
          </a:xfrm>
        </p:spPr>
        <p:txBody>
          <a:bodyPr/>
          <a:lstStyle/>
          <a:p>
            <a:pPr marL="0" indent="0">
              <a:buNone/>
            </a:pPr>
            <a:r>
              <a:rPr lang="nl-NL" dirty="0">
                <a:latin typeface="Corbel Light" panose="020B0303020204020204" pitchFamily="34" charset="0"/>
              </a:rPr>
              <a:t>Met de komst van grootschalige industrialisatie in de 19</a:t>
            </a:r>
            <a:r>
              <a:rPr lang="nl-NL" baseline="30000" dirty="0">
                <a:latin typeface="Corbel Light" panose="020B0303020204020204" pitchFamily="34" charset="0"/>
              </a:rPr>
              <a:t>e</a:t>
            </a:r>
            <a:r>
              <a:rPr lang="nl-NL" dirty="0">
                <a:latin typeface="Corbel Light" panose="020B0303020204020204" pitchFamily="34" charset="0"/>
              </a:rPr>
              <a:t> eeuw verslechterde de woon- en werkomstandigheden van de arbeiders.</a:t>
            </a:r>
          </a:p>
          <a:p>
            <a:pPr>
              <a:buFont typeface="Wingdings" panose="05000000000000000000" pitchFamily="2" charset="2"/>
              <a:buChar char="à"/>
            </a:pPr>
            <a:r>
              <a:rPr lang="nl-NL" dirty="0">
                <a:latin typeface="Corbel Light" panose="020B0303020204020204" pitchFamily="34" charset="0"/>
                <a:sym typeface="Wingdings" panose="05000000000000000000" pitchFamily="2" charset="2"/>
              </a:rPr>
              <a:t>Hierdoor kwam de </a:t>
            </a:r>
            <a:r>
              <a:rPr lang="nl-NL" b="1" dirty="0">
                <a:latin typeface="Corbel Light" panose="020B0303020204020204" pitchFamily="34" charset="0"/>
                <a:sym typeface="Wingdings" panose="05000000000000000000" pitchFamily="2" charset="2"/>
              </a:rPr>
              <a:t>sociale kwestie </a:t>
            </a:r>
            <a:r>
              <a:rPr lang="nl-NL" dirty="0">
                <a:latin typeface="Corbel Light" panose="020B0303020204020204" pitchFamily="34" charset="0"/>
                <a:sym typeface="Wingdings" panose="05000000000000000000" pitchFamily="2" charset="2"/>
              </a:rPr>
              <a:t>op: er kwam meer aandacht voor de nadelige effecten van de industriële revolutie, ook vanuit de hogere klassen in de samenleving. </a:t>
            </a:r>
          </a:p>
          <a:p>
            <a:pPr>
              <a:buFont typeface="Wingdings" panose="05000000000000000000" pitchFamily="2" charset="2"/>
              <a:buChar char="à"/>
            </a:pPr>
            <a:endParaRPr lang="nl-NL" dirty="0">
              <a:latin typeface="Corbel Light" panose="020B0303020204020204" pitchFamily="34" charset="0"/>
              <a:sym typeface="Wingdings" panose="05000000000000000000" pitchFamily="2" charset="2"/>
            </a:endParaRPr>
          </a:p>
          <a:p>
            <a:pPr marL="0" indent="0">
              <a:buNone/>
            </a:pPr>
            <a:r>
              <a:rPr lang="nl-NL" b="1" u="sng" dirty="0">
                <a:latin typeface="Corbel Light" panose="020B0303020204020204" pitchFamily="34" charset="0"/>
                <a:sym typeface="Wingdings" panose="05000000000000000000" pitchFamily="2" charset="2"/>
              </a:rPr>
              <a:t>Gevolgen</a:t>
            </a:r>
            <a:r>
              <a:rPr lang="nl-NL" dirty="0">
                <a:latin typeface="Corbel Light" panose="020B0303020204020204" pitchFamily="34" charset="0"/>
                <a:sym typeface="Wingdings" panose="05000000000000000000" pitchFamily="2" charset="2"/>
              </a:rPr>
              <a:t>:</a:t>
            </a:r>
          </a:p>
          <a:p>
            <a:pPr marL="0" indent="0">
              <a:buNone/>
            </a:pPr>
            <a:r>
              <a:rPr lang="nl-NL" dirty="0">
                <a:latin typeface="Corbel Light" panose="020B0303020204020204" pitchFamily="34" charset="0"/>
                <a:sym typeface="Wingdings" panose="05000000000000000000" pitchFamily="2" charset="2"/>
              </a:rPr>
              <a:t>Arbeiders gingen zich organiseren in vakbonden en politieke partijen</a:t>
            </a:r>
          </a:p>
          <a:p>
            <a:pPr marL="0" indent="0">
              <a:buNone/>
            </a:pPr>
            <a:r>
              <a:rPr lang="nl-NL" dirty="0">
                <a:latin typeface="Corbel Light" panose="020B0303020204020204" pitchFamily="34" charset="0"/>
                <a:sym typeface="Wingdings" panose="05000000000000000000" pitchFamily="2" charset="2"/>
              </a:rPr>
              <a:t> Opkomst politiek-maatschappelijke stromingen en emancipatiebewegingen</a:t>
            </a:r>
            <a:endParaRPr lang="nl-NL" dirty="0">
              <a:latin typeface="Corbel Light" panose="020B0303020204020204" pitchFamily="34" charset="0"/>
            </a:endParaRPr>
          </a:p>
        </p:txBody>
      </p:sp>
      <p:sp>
        <p:nvSpPr>
          <p:cNvPr id="4" name="Rechthoek 3">
            <a:extLst>
              <a:ext uri="{FF2B5EF4-FFF2-40B4-BE49-F238E27FC236}">
                <a16:creationId xmlns:a16="http://schemas.microsoft.com/office/drawing/2014/main" id="{D207A5D7-520F-4BE4-86A1-1A707B6618CB}"/>
              </a:ext>
            </a:extLst>
          </p:cNvPr>
          <p:cNvSpPr/>
          <p:nvPr/>
        </p:nvSpPr>
        <p:spPr>
          <a:xfrm>
            <a:off x="6256854" y="3130577"/>
            <a:ext cx="5764192" cy="1162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Let op! Een emancipatiebeweging gaat om gelijkheid tussen twee groepen. Dat kan man en vrouw zijn, maar dat hoeft niet. Wat zijn twee andere voorbeelden van emancipatiebewegingen?</a:t>
            </a:r>
          </a:p>
        </p:txBody>
      </p:sp>
      <p:sp>
        <p:nvSpPr>
          <p:cNvPr id="5" name="Rechthoek 4">
            <a:extLst>
              <a:ext uri="{FF2B5EF4-FFF2-40B4-BE49-F238E27FC236}">
                <a16:creationId xmlns:a16="http://schemas.microsoft.com/office/drawing/2014/main" id="{0B80C995-B09F-4EE6-A1C6-34F53CC4968A}"/>
              </a:ext>
            </a:extLst>
          </p:cNvPr>
          <p:cNvSpPr/>
          <p:nvPr/>
        </p:nvSpPr>
        <p:spPr>
          <a:xfrm>
            <a:off x="0" y="5650613"/>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30: </a:t>
            </a:r>
            <a:r>
              <a:rPr lang="nl-NL" sz="1600" i="1" dirty="0"/>
              <a:t>De industriële revolutie legde in de westerse wereld de basis voor een industriële samenleving</a:t>
            </a:r>
            <a:endParaRPr lang="nl-NL" sz="1700" i="1" dirty="0">
              <a:latin typeface="+mj-lt"/>
            </a:endParaRPr>
          </a:p>
        </p:txBody>
      </p:sp>
      <p:sp>
        <p:nvSpPr>
          <p:cNvPr id="6" name="Rechthoek 5">
            <a:extLst>
              <a:ext uri="{FF2B5EF4-FFF2-40B4-BE49-F238E27FC236}">
                <a16:creationId xmlns:a16="http://schemas.microsoft.com/office/drawing/2014/main" id="{59D3507F-0F88-4A27-AF2F-AF10E43EFCCA}"/>
              </a:ext>
            </a:extLst>
          </p:cNvPr>
          <p:cNvSpPr/>
          <p:nvPr/>
        </p:nvSpPr>
        <p:spPr>
          <a:xfrm>
            <a:off x="0" y="6059084"/>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r>
              <a:rPr lang="nl-NL" sz="1700" i="1" dirty="0">
                <a:latin typeface="+mj-lt"/>
              </a:rPr>
              <a:t>: socialisme</a:t>
            </a:r>
            <a:endParaRPr lang="nl-NL" sz="1600" i="1" dirty="0"/>
          </a:p>
        </p:txBody>
      </p:sp>
      <p:sp>
        <p:nvSpPr>
          <p:cNvPr id="7" name="Rechthoek 6">
            <a:extLst>
              <a:ext uri="{FF2B5EF4-FFF2-40B4-BE49-F238E27FC236}">
                <a16:creationId xmlns:a16="http://schemas.microsoft.com/office/drawing/2014/main" id="{79779798-8869-460A-9CBB-E2FD8A644B3F}"/>
              </a:ext>
            </a:extLst>
          </p:cNvPr>
          <p:cNvSpPr/>
          <p:nvPr/>
        </p:nvSpPr>
        <p:spPr>
          <a:xfrm>
            <a:off x="0" y="6467554"/>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34: </a:t>
            </a:r>
            <a:r>
              <a:rPr lang="nl-NL" sz="1600" i="1" dirty="0"/>
              <a:t>Discussies over de sociale kwestie</a:t>
            </a:r>
            <a:endParaRPr lang="nl-NL" sz="1700" i="1" dirty="0">
              <a:latin typeface="+mj-lt"/>
            </a:endParaRPr>
          </a:p>
        </p:txBody>
      </p:sp>
    </p:spTree>
    <p:extLst>
      <p:ext uri="{BB962C8B-B14F-4D97-AF65-F5344CB8AC3E}">
        <p14:creationId xmlns:p14="http://schemas.microsoft.com/office/powerpoint/2010/main" val="406716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2FC84-2F7F-4CB1-8DA5-5C50306E691D}"/>
              </a:ext>
            </a:extLst>
          </p:cNvPr>
          <p:cNvSpPr>
            <a:spLocks noGrp="1"/>
          </p:cNvSpPr>
          <p:nvPr>
            <p:ph type="title"/>
          </p:nvPr>
        </p:nvSpPr>
        <p:spPr>
          <a:xfrm>
            <a:off x="709612" y="353482"/>
            <a:ext cx="10772775" cy="1658198"/>
          </a:xfrm>
        </p:spPr>
        <p:txBody>
          <a:bodyPr/>
          <a:lstStyle/>
          <a:p>
            <a:r>
              <a:rPr lang="nl-NL" dirty="0"/>
              <a:t>Politieke stromingen </a:t>
            </a:r>
          </a:p>
        </p:txBody>
      </p:sp>
      <p:sp>
        <p:nvSpPr>
          <p:cNvPr id="3" name="Tijdelijke aanduiding voor inhoud 2">
            <a:extLst>
              <a:ext uri="{FF2B5EF4-FFF2-40B4-BE49-F238E27FC236}">
                <a16:creationId xmlns:a16="http://schemas.microsoft.com/office/drawing/2014/main" id="{36BE61A0-002B-4A5A-ACED-50678FEFDFC0}"/>
              </a:ext>
            </a:extLst>
          </p:cNvPr>
          <p:cNvSpPr>
            <a:spLocks noGrp="1"/>
          </p:cNvSpPr>
          <p:nvPr>
            <p:ph idx="1"/>
          </p:nvPr>
        </p:nvSpPr>
        <p:spPr>
          <a:xfrm>
            <a:off x="709612" y="1664440"/>
            <a:ext cx="10753725" cy="3766185"/>
          </a:xfrm>
        </p:spPr>
        <p:txBody>
          <a:bodyPr>
            <a:normAutofit/>
          </a:bodyPr>
          <a:lstStyle/>
          <a:p>
            <a:pPr>
              <a:buFont typeface="Wingdings" panose="05000000000000000000" pitchFamily="2" charset="2"/>
              <a:buChar char="à"/>
            </a:pPr>
            <a:r>
              <a:rPr lang="nl-NL" dirty="0">
                <a:sym typeface="Wingdings" panose="05000000000000000000" pitchFamily="2" charset="2"/>
              </a:rPr>
              <a:t>Ontstaan uit reactie op restauratie, toenemende industrialisering, de sociale kwestie en verlichtingsideeën. </a:t>
            </a:r>
          </a:p>
        </p:txBody>
      </p:sp>
      <p:graphicFrame>
        <p:nvGraphicFramePr>
          <p:cNvPr id="4" name="Diagram 3">
            <a:extLst>
              <a:ext uri="{FF2B5EF4-FFF2-40B4-BE49-F238E27FC236}">
                <a16:creationId xmlns:a16="http://schemas.microsoft.com/office/drawing/2014/main" id="{9C74BD24-9D7A-414E-8EB5-F56543FCCE16}"/>
              </a:ext>
            </a:extLst>
          </p:cNvPr>
          <p:cNvGraphicFramePr/>
          <p:nvPr>
            <p:extLst>
              <p:ext uri="{D42A27DB-BD31-4B8C-83A1-F6EECF244321}">
                <p14:modId xmlns:p14="http://schemas.microsoft.com/office/powerpoint/2010/main" val="2103016158"/>
              </p:ext>
            </p:extLst>
          </p:nvPr>
        </p:nvGraphicFramePr>
        <p:xfrm>
          <a:off x="590309" y="2268638"/>
          <a:ext cx="11215867" cy="4120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FA8142BF-CF2D-4E7E-86E8-502998218E91}"/>
              </a:ext>
            </a:extLst>
          </p:cNvPr>
          <p:cNvSpPr txBox="1"/>
          <p:nvPr/>
        </p:nvSpPr>
        <p:spPr>
          <a:xfrm>
            <a:off x="7039154" y="417475"/>
            <a:ext cx="4330461"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dirty="0"/>
              <a:t>Schrijf per politieke stroming een voorbeeld op die je kent. Mag zowel een historisch als een hedendaags voorbeeld zijn!</a:t>
            </a:r>
          </a:p>
        </p:txBody>
      </p:sp>
      <p:sp>
        <p:nvSpPr>
          <p:cNvPr id="6" name="Rechthoek 5">
            <a:extLst>
              <a:ext uri="{FF2B5EF4-FFF2-40B4-BE49-F238E27FC236}">
                <a16:creationId xmlns:a16="http://schemas.microsoft.com/office/drawing/2014/main" id="{BDF02AD7-5F51-4E61-BE94-2ACD253F81F4}"/>
              </a:ext>
            </a:extLst>
          </p:cNvPr>
          <p:cNvSpPr/>
          <p:nvPr/>
        </p:nvSpPr>
        <p:spPr>
          <a:xfrm>
            <a:off x="0" y="6440525"/>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p>
        </p:txBody>
      </p:sp>
    </p:spTree>
    <p:extLst>
      <p:ext uri="{BB962C8B-B14F-4D97-AF65-F5344CB8AC3E}">
        <p14:creationId xmlns:p14="http://schemas.microsoft.com/office/powerpoint/2010/main" val="34162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1E93A-D685-48C2-A23B-1528E6F84E83}"/>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1. Liberalisme </a:t>
            </a:r>
          </a:p>
        </p:txBody>
      </p:sp>
      <p:sp>
        <p:nvSpPr>
          <p:cNvPr id="3" name="Tijdelijke aanduiding voor inhoud 2">
            <a:extLst>
              <a:ext uri="{FF2B5EF4-FFF2-40B4-BE49-F238E27FC236}">
                <a16:creationId xmlns:a16="http://schemas.microsoft.com/office/drawing/2014/main" id="{31C513C1-11B3-48AA-92A4-1A5A5E18FD90}"/>
              </a:ext>
            </a:extLst>
          </p:cNvPr>
          <p:cNvSpPr>
            <a:spLocks noGrp="1"/>
          </p:cNvSpPr>
          <p:nvPr>
            <p:ph idx="1"/>
          </p:nvPr>
        </p:nvSpPr>
        <p:spPr/>
        <p:txBody>
          <a:bodyPr/>
          <a:lstStyle/>
          <a:p>
            <a:pPr marL="0" indent="0">
              <a:buNone/>
            </a:pPr>
            <a:r>
              <a:rPr lang="nl-NL" dirty="0">
                <a:latin typeface="Corbel Light" panose="020B0303020204020204" pitchFamily="34" charset="0"/>
              </a:rPr>
              <a:t>Gebaseerd op het verlichtingsideaal </a:t>
            </a:r>
            <a:r>
              <a:rPr lang="nl-NL" b="1" dirty="0">
                <a:latin typeface="Corbel Light" panose="020B0303020204020204" pitchFamily="34" charset="0"/>
              </a:rPr>
              <a:t>vrijheid</a:t>
            </a:r>
            <a:r>
              <a:rPr lang="nl-NL" dirty="0">
                <a:latin typeface="Corbel Light" panose="020B0303020204020204" pitchFamily="34" charset="0"/>
              </a:rPr>
              <a:t>. </a:t>
            </a:r>
          </a:p>
          <a:p>
            <a:pPr marL="0" indent="0">
              <a:buNone/>
            </a:pPr>
            <a:r>
              <a:rPr lang="nl-NL" dirty="0">
                <a:latin typeface="Corbel Light" panose="020B0303020204020204" pitchFamily="34" charset="0"/>
              </a:rPr>
              <a:t>Vrijheid van meningsuiting, vrijheid van geloof, </a:t>
            </a:r>
            <a:br>
              <a:rPr lang="nl-NL" dirty="0">
                <a:latin typeface="Corbel Light" panose="020B0303020204020204" pitchFamily="34" charset="0"/>
              </a:rPr>
            </a:br>
            <a:r>
              <a:rPr lang="nl-NL" dirty="0">
                <a:latin typeface="Corbel Light" panose="020B0303020204020204" pitchFamily="34" charset="0"/>
              </a:rPr>
              <a:t>vrijheid van vereniging, etc.</a:t>
            </a:r>
          </a:p>
          <a:p>
            <a:pPr marL="0" indent="0">
              <a:buNone/>
            </a:pPr>
            <a:endParaRPr lang="nl-NL" dirty="0">
              <a:latin typeface="Corbel Light" panose="020B0303020204020204" pitchFamily="34" charset="0"/>
            </a:endParaRPr>
          </a:p>
          <a:p>
            <a:pPr marL="0" indent="0">
              <a:buNone/>
            </a:pPr>
            <a:r>
              <a:rPr lang="nl-NL" b="1" dirty="0">
                <a:latin typeface="Corbel Light" panose="020B0303020204020204" pitchFamily="34" charset="0"/>
              </a:rPr>
              <a:t>Doelgroep:</a:t>
            </a:r>
          </a:p>
          <a:p>
            <a:pPr marL="0" indent="0">
              <a:buNone/>
            </a:pPr>
            <a:r>
              <a:rPr lang="nl-NL" dirty="0">
                <a:latin typeface="Corbel Light" panose="020B0303020204020204" pitchFamily="34" charset="0"/>
              </a:rPr>
              <a:t>Rijke burgerij </a:t>
            </a:r>
          </a:p>
          <a:p>
            <a:pPr marL="0" indent="0">
              <a:buNone/>
            </a:pPr>
            <a:r>
              <a:rPr lang="nl-NL" b="1" dirty="0">
                <a:latin typeface="Corbel Light" panose="020B0303020204020204" pitchFamily="34" charset="0"/>
              </a:rPr>
              <a:t>Rol overheid: </a:t>
            </a:r>
            <a:br>
              <a:rPr lang="nl-NL" dirty="0">
                <a:latin typeface="Corbel Light" panose="020B0303020204020204" pitchFamily="34" charset="0"/>
              </a:rPr>
            </a:br>
            <a:r>
              <a:rPr lang="nl-NL" dirty="0">
                <a:latin typeface="Corbel Light" panose="020B0303020204020204" pitchFamily="34" charset="0"/>
              </a:rPr>
              <a:t>Klein</a:t>
            </a:r>
          </a:p>
          <a:p>
            <a:pPr marL="0" indent="0">
              <a:buNone/>
            </a:pPr>
            <a:endParaRPr lang="nl-NL" dirty="0"/>
          </a:p>
          <a:p>
            <a:pPr marL="0" indent="0">
              <a:buNone/>
            </a:pPr>
            <a:endParaRPr lang="nl-NL" dirty="0"/>
          </a:p>
        </p:txBody>
      </p:sp>
      <p:pic>
        <p:nvPicPr>
          <p:cNvPr id="1026" name="Picture 2" descr="Leven en werken in de mijnindustrie in Limburg Inleiding voor de docent">
            <a:extLst>
              <a:ext uri="{FF2B5EF4-FFF2-40B4-BE49-F238E27FC236}">
                <a16:creationId xmlns:a16="http://schemas.microsoft.com/office/drawing/2014/main" id="{12FD659A-06DA-46F6-88A0-26477B88E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786" y="1328632"/>
            <a:ext cx="3520990" cy="4557627"/>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C7792C3D-25F6-449F-B6EC-D457075D202E}"/>
              </a:ext>
            </a:extLst>
          </p:cNvPr>
          <p:cNvSpPr/>
          <p:nvPr/>
        </p:nvSpPr>
        <p:spPr>
          <a:xfrm>
            <a:off x="0" y="6460913"/>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r>
              <a:rPr lang="nl-NL" sz="1700" i="1" dirty="0">
                <a:latin typeface="+mj-lt"/>
              </a:rPr>
              <a:t>: liberalisme</a:t>
            </a:r>
            <a:endParaRPr lang="nl-NL" sz="1600" i="1" dirty="0"/>
          </a:p>
        </p:txBody>
      </p:sp>
    </p:spTree>
    <p:extLst>
      <p:ext uri="{BB962C8B-B14F-4D97-AF65-F5344CB8AC3E}">
        <p14:creationId xmlns:p14="http://schemas.microsoft.com/office/powerpoint/2010/main" val="3009359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56912-1814-4537-9FE0-A4E54F0AB50C}"/>
              </a:ext>
            </a:extLst>
          </p:cNvPr>
          <p:cNvSpPr>
            <a:spLocks noGrp="1"/>
          </p:cNvSpPr>
          <p:nvPr>
            <p:ph type="title"/>
          </p:nvPr>
        </p:nvSpPr>
        <p:spPr>
          <a:xfrm>
            <a:off x="677271" y="499533"/>
            <a:ext cx="10772775" cy="1658198"/>
          </a:xfrm>
        </p:spPr>
        <p:txBody>
          <a:bodyPr/>
          <a:lstStyle/>
          <a:p>
            <a:r>
              <a:rPr lang="nl-NL" dirty="0">
                <a:effectLst>
                  <a:outerShdw blurRad="38100" dist="38100" dir="2700000" algn="tl">
                    <a:srgbClr val="000000">
                      <a:alpha val="43137"/>
                    </a:srgbClr>
                  </a:outerShdw>
                </a:effectLst>
              </a:rPr>
              <a:t>2. Socialisme </a:t>
            </a:r>
          </a:p>
        </p:txBody>
      </p:sp>
      <p:sp>
        <p:nvSpPr>
          <p:cNvPr id="3" name="Tijdelijke aanduiding voor inhoud 2">
            <a:extLst>
              <a:ext uri="{FF2B5EF4-FFF2-40B4-BE49-F238E27FC236}">
                <a16:creationId xmlns:a16="http://schemas.microsoft.com/office/drawing/2014/main" id="{4A147809-5BBA-4035-B52F-EAC03E681F55}"/>
              </a:ext>
            </a:extLst>
          </p:cNvPr>
          <p:cNvSpPr>
            <a:spLocks noGrp="1"/>
          </p:cNvSpPr>
          <p:nvPr>
            <p:ph idx="1"/>
          </p:nvPr>
        </p:nvSpPr>
        <p:spPr/>
        <p:txBody>
          <a:bodyPr>
            <a:normAutofit fontScale="92500" lnSpcReduction="10000"/>
          </a:bodyPr>
          <a:lstStyle/>
          <a:p>
            <a:pPr marL="263525" indent="-263525">
              <a:buFont typeface="Corbel Light" panose="020B0303020204020204" pitchFamily="34" charset="0"/>
              <a:buChar char="-"/>
            </a:pPr>
            <a:r>
              <a:rPr lang="nl-NL" dirty="0">
                <a:latin typeface="Corbel Light" panose="020B0303020204020204" pitchFamily="34" charset="0"/>
              </a:rPr>
              <a:t>Gebaseerd op verlichtingsideaal </a:t>
            </a:r>
            <a:r>
              <a:rPr lang="nl-NL" b="1" dirty="0">
                <a:latin typeface="Corbel Light" panose="020B0303020204020204" pitchFamily="34" charset="0"/>
              </a:rPr>
              <a:t>gelijkheid.</a:t>
            </a:r>
          </a:p>
          <a:p>
            <a:pPr marL="263525" indent="-263525">
              <a:buFont typeface="Corbel Light" panose="020B0303020204020204" pitchFamily="34" charset="0"/>
              <a:buChar char="-"/>
            </a:pPr>
            <a:r>
              <a:rPr lang="nl-NL" dirty="0">
                <a:latin typeface="Corbel Light" panose="020B0303020204020204" pitchFamily="34" charset="0"/>
              </a:rPr>
              <a:t>Meer invloed naar arbeiders en minder naar </a:t>
            </a:r>
            <a:br>
              <a:rPr lang="nl-NL" dirty="0">
                <a:latin typeface="Corbel Light" panose="020B0303020204020204" pitchFamily="34" charset="0"/>
              </a:rPr>
            </a:br>
            <a:r>
              <a:rPr lang="nl-NL" dirty="0">
                <a:latin typeface="Corbel Light" panose="020B0303020204020204" pitchFamily="34" charset="0"/>
              </a:rPr>
              <a:t>de rijke/bezittende klasse. </a:t>
            </a:r>
          </a:p>
          <a:p>
            <a:pPr marL="263525" indent="-263525">
              <a:buFont typeface="Corbel Light" panose="020B0303020204020204" pitchFamily="34" charset="0"/>
              <a:buChar char="-"/>
            </a:pPr>
            <a:r>
              <a:rPr lang="nl-NL" dirty="0">
                <a:latin typeface="Corbel Light" panose="020B0303020204020204" pitchFamily="34" charset="0"/>
              </a:rPr>
              <a:t>Gaat uit van het collectief</a:t>
            </a:r>
          </a:p>
          <a:p>
            <a:pPr marL="0" indent="0">
              <a:buNone/>
            </a:pPr>
            <a:endParaRPr lang="nl-NL" b="1" dirty="0">
              <a:latin typeface="Corbel Light" panose="020B0303020204020204" pitchFamily="34" charset="0"/>
            </a:endParaRPr>
          </a:p>
          <a:p>
            <a:pPr marL="0" indent="0">
              <a:buNone/>
            </a:pPr>
            <a:r>
              <a:rPr lang="nl-NL" b="1" dirty="0">
                <a:latin typeface="Corbel Light" panose="020B0303020204020204" pitchFamily="34" charset="0"/>
              </a:rPr>
              <a:t>Doelgroep:</a:t>
            </a:r>
          </a:p>
          <a:p>
            <a:pPr marL="0" indent="0">
              <a:buNone/>
            </a:pPr>
            <a:r>
              <a:rPr lang="nl-NL" dirty="0">
                <a:latin typeface="Corbel Light" panose="020B0303020204020204" pitchFamily="34" charset="0"/>
              </a:rPr>
              <a:t>Arbeiders</a:t>
            </a:r>
            <a:r>
              <a:rPr lang="nl-NL" b="1" dirty="0">
                <a:latin typeface="Corbel Light" panose="020B0303020204020204" pitchFamily="34" charset="0"/>
              </a:rPr>
              <a:t> </a:t>
            </a:r>
          </a:p>
          <a:p>
            <a:pPr marL="0" indent="0">
              <a:buNone/>
            </a:pPr>
            <a:endParaRPr lang="nl-NL" b="1" dirty="0">
              <a:latin typeface="Corbel Light" panose="020B0303020204020204" pitchFamily="34" charset="0"/>
            </a:endParaRPr>
          </a:p>
          <a:p>
            <a:pPr marL="0" indent="0">
              <a:buNone/>
            </a:pPr>
            <a:r>
              <a:rPr lang="nl-NL" b="1" dirty="0">
                <a:latin typeface="Corbel Light" panose="020B0303020204020204" pitchFamily="34" charset="0"/>
              </a:rPr>
              <a:t>Rol overheid:</a:t>
            </a:r>
            <a:br>
              <a:rPr lang="nl-NL" dirty="0">
                <a:latin typeface="Corbel Light" panose="020B0303020204020204" pitchFamily="34" charset="0"/>
              </a:rPr>
            </a:br>
            <a:r>
              <a:rPr lang="nl-NL" dirty="0">
                <a:latin typeface="Corbel Light" panose="020B0303020204020204" pitchFamily="34" charset="0"/>
              </a:rPr>
              <a:t>Groot</a:t>
            </a:r>
          </a:p>
          <a:p>
            <a:pPr marL="0" indent="0">
              <a:buNone/>
            </a:pPr>
            <a:endParaRPr lang="nl-NL" dirty="0"/>
          </a:p>
          <a:p>
            <a:pPr marL="0" indent="0">
              <a:buNone/>
            </a:pPr>
            <a:endParaRPr lang="nl-NL" dirty="0"/>
          </a:p>
        </p:txBody>
      </p:sp>
      <p:sp>
        <p:nvSpPr>
          <p:cNvPr id="5" name="Rechthoek 4">
            <a:extLst>
              <a:ext uri="{FF2B5EF4-FFF2-40B4-BE49-F238E27FC236}">
                <a16:creationId xmlns:a16="http://schemas.microsoft.com/office/drawing/2014/main" id="{408BFC26-BB63-4F8B-9A85-83112B927B0D}"/>
              </a:ext>
            </a:extLst>
          </p:cNvPr>
          <p:cNvSpPr/>
          <p:nvPr/>
        </p:nvSpPr>
        <p:spPr>
          <a:xfrm>
            <a:off x="0" y="6437390"/>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Corbel Light" panose="020B0303020204020204" pitchFamily="34" charset="0"/>
              </a:rPr>
              <a:t>KA 31: </a:t>
            </a:r>
            <a:r>
              <a:rPr lang="nl-NL" sz="1600" i="1" dirty="0">
                <a:latin typeface="Corbel Light" panose="020B0303020204020204" pitchFamily="34" charset="0"/>
              </a:rPr>
              <a:t>De opkomst van politiek-maatschappelijke stromingen</a:t>
            </a:r>
            <a:r>
              <a:rPr lang="nl-NL" sz="1700" i="1" dirty="0">
                <a:latin typeface="Corbel Light" panose="020B0303020204020204" pitchFamily="34" charset="0"/>
              </a:rPr>
              <a:t>: socialisme</a:t>
            </a:r>
            <a:endParaRPr lang="nl-NL" sz="1600" i="1" dirty="0">
              <a:latin typeface="Corbel Light" panose="020B0303020204020204" pitchFamily="34" charset="0"/>
            </a:endParaRPr>
          </a:p>
        </p:txBody>
      </p:sp>
      <p:pic>
        <p:nvPicPr>
          <p:cNvPr id="1028" name="Picture 4" descr="6. Marxisme">
            <a:extLst>
              <a:ext uri="{FF2B5EF4-FFF2-40B4-BE49-F238E27FC236}">
                <a16:creationId xmlns:a16="http://schemas.microsoft.com/office/drawing/2014/main" id="{10AB9CED-46DB-4BEF-BE78-CB802EA8D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810" y="2778323"/>
            <a:ext cx="3924300" cy="3038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ABC7E87E-442A-47CD-BACD-A5F5CAE389C9}"/>
              </a:ext>
            </a:extLst>
          </p:cNvPr>
          <p:cNvGraphicFramePr/>
          <p:nvPr>
            <p:extLst>
              <p:ext uri="{D42A27DB-BD31-4B8C-83A1-F6EECF244321}">
                <p14:modId xmlns:p14="http://schemas.microsoft.com/office/powerpoint/2010/main" val="1802710725"/>
              </p:ext>
            </p:extLst>
          </p:nvPr>
        </p:nvGraphicFramePr>
        <p:xfrm>
          <a:off x="6462875" y="105636"/>
          <a:ext cx="4300920" cy="2493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3986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53EAE3-4AE0-4A21-8949-6ED1C6812044}"/>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Socialisme: definities</a:t>
            </a:r>
          </a:p>
        </p:txBody>
      </p:sp>
      <p:sp>
        <p:nvSpPr>
          <p:cNvPr id="3" name="Tijdelijke aanduiding voor inhoud 2">
            <a:extLst>
              <a:ext uri="{FF2B5EF4-FFF2-40B4-BE49-F238E27FC236}">
                <a16:creationId xmlns:a16="http://schemas.microsoft.com/office/drawing/2014/main" id="{8676BB31-BAF3-4659-8988-86D03931776A}"/>
              </a:ext>
            </a:extLst>
          </p:cNvPr>
          <p:cNvSpPr>
            <a:spLocks noGrp="1"/>
          </p:cNvSpPr>
          <p:nvPr>
            <p:ph idx="1"/>
          </p:nvPr>
        </p:nvSpPr>
        <p:spPr/>
        <p:txBody>
          <a:bodyPr>
            <a:normAutofit fontScale="85000" lnSpcReduction="20000"/>
          </a:bodyPr>
          <a:lstStyle/>
          <a:p>
            <a:pPr marL="0" indent="0">
              <a:buNone/>
            </a:pPr>
            <a:r>
              <a:rPr lang="nl-NL" b="1" dirty="0">
                <a:latin typeface="Corbel Light" panose="020B0303020204020204" pitchFamily="34" charset="0"/>
              </a:rPr>
              <a:t>1. Socialisme</a:t>
            </a:r>
          </a:p>
          <a:p>
            <a:pPr marL="0" indent="0">
              <a:buNone/>
            </a:pPr>
            <a:r>
              <a:rPr lang="nl-NL" dirty="0">
                <a:latin typeface="Corbel Light" panose="020B0303020204020204" pitchFamily="34" charset="0"/>
              </a:rPr>
              <a:t>Het koepelbegrip van alle stromingen binnen het socialisme</a:t>
            </a:r>
          </a:p>
          <a:p>
            <a:pPr marL="0" indent="0">
              <a:buNone/>
            </a:pPr>
            <a:r>
              <a:rPr lang="nl-NL" i="1" dirty="0">
                <a:latin typeface="Corbel Light" panose="020B0303020204020204" pitchFamily="34" charset="0"/>
              </a:rPr>
              <a:t>Echter is socialisme in de twintigste eeuw een synoniem geworden van sociaaldemocratie. </a:t>
            </a:r>
          </a:p>
          <a:p>
            <a:pPr marL="0" indent="0">
              <a:buNone/>
            </a:pPr>
            <a:r>
              <a:rPr lang="nl-NL" b="1" dirty="0">
                <a:latin typeface="Corbel Light" panose="020B0303020204020204" pitchFamily="34" charset="0"/>
              </a:rPr>
              <a:t>2. Communisme</a:t>
            </a:r>
          </a:p>
          <a:p>
            <a:pPr marL="0" indent="0">
              <a:buNone/>
            </a:pPr>
            <a:r>
              <a:rPr lang="nl-NL" dirty="0">
                <a:latin typeface="Corbel Light" panose="020B0303020204020204" pitchFamily="34" charset="0"/>
              </a:rPr>
              <a:t>De ideologie die streeft naar een klasseloze samenleving door middel van een arbeidersrevolutie</a:t>
            </a:r>
          </a:p>
          <a:p>
            <a:pPr marL="0" indent="0">
              <a:buNone/>
            </a:pPr>
            <a:r>
              <a:rPr lang="nl-NL" b="1" dirty="0">
                <a:latin typeface="Corbel Light" panose="020B0303020204020204" pitchFamily="34" charset="0"/>
              </a:rPr>
              <a:t>3. Sociaaldemocratie</a:t>
            </a:r>
          </a:p>
          <a:p>
            <a:pPr marL="0" indent="0">
              <a:buNone/>
            </a:pPr>
            <a:r>
              <a:rPr lang="nl-NL" dirty="0">
                <a:latin typeface="Corbel Light" panose="020B0303020204020204" pitchFamily="34" charset="0"/>
              </a:rPr>
              <a:t>De ideologie waarbij er wordt gestreefd naar meer gelijkheid door democratisering en sociale wetgeving</a:t>
            </a:r>
          </a:p>
          <a:p>
            <a:pPr marL="0" indent="0">
              <a:buNone/>
            </a:pPr>
            <a:r>
              <a:rPr lang="nl-NL" b="1" dirty="0">
                <a:latin typeface="Corbel Light" panose="020B0303020204020204" pitchFamily="34" charset="0"/>
              </a:rPr>
              <a:t>4. Marxisme</a:t>
            </a:r>
            <a:r>
              <a:rPr lang="nl-NL" dirty="0">
                <a:latin typeface="Corbel Light" panose="020B0303020204020204" pitchFamily="34" charset="0"/>
              </a:rPr>
              <a:t> </a:t>
            </a:r>
          </a:p>
          <a:p>
            <a:pPr marL="0" indent="0">
              <a:buNone/>
            </a:pPr>
            <a:r>
              <a:rPr lang="nl-NL" dirty="0">
                <a:latin typeface="Corbel Light" panose="020B0303020204020204" pitchFamily="34" charset="0"/>
              </a:rPr>
              <a:t>De geschiedfilosofische theorie van Karl Marx dat er een onvermijdelijke klassenstrijd bestaat waarbij het proletariaat een revolutie begint tegen de bezittende klasse/bourgeoisie </a:t>
            </a:r>
          </a:p>
          <a:p>
            <a:pPr marL="457200" indent="-457200">
              <a:buAutoNum type="arabicPeriod"/>
            </a:pPr>
            <a:endParaRPr lang="nl-NL" dirty="0"/>
          </a:p>
        </p:txBody>
      </p:sp>
      <p:sp>
        <p:nvSpPr>
          <p:cNvPr id="4" name="Rechthoek 3">
            <a:extLst>
              <a:ext uri="{FF2B5EF4-FFF2-40B4-BE49-F238E27FC236}">
                <a16:creationId xmlns:a16="http://schemas.microsoft.com/office/drawing/2014/main" id="{D6B1C0CB-1851-400C-ADB4-1C43C97A37BF}"/>
              </a:ext>
            </a:extLst>
          </p:cNvPr>
          <p:cNvSpPr/>
          <p:nvPr/>
        </p:nvSpPr>
        <p:spPr>
          <a:xfrm>
            <a:off x="7381187" y="753553"/>
            <a:ext cx="4606075" cy="115015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fornian FB" panose="0207040306080B030204" pitchFamily="18" charset="0"/>
                <a:ea typeface="+mn-ea"/>
                <a:cs typeface="+mn-cs"/>
              </a:rPr>
              <a:t>Schrijf met je buurman of buurvrouw een definitie op voor alle vier de woorden hiernaast.</a:t>
            </a:r>
          </a:p>
        </p:txBody>
      </p:sp>
      <p:sp>
        <p:nvSpPr>
          <p:cNvPr id="5" name="Rechthoek 4">
            <a:extLst>
              <a:ext uri="{FF2B5EF4-FFF2-40B4-BE49-F238E27FC236}">
                <a16:creationId xmlns:a16="http://schemas.microsoft.com/office/drawing/2014/main" id="{C76AE66A-47A9-4EAC-8AAC-C65F2186441E}"/>
              </a:ext>
            </a:extLst>
          </p:cNvPr>
          <p:cNvSpPr/>
          <p:nvPr/>
        </p:nvSpPr>
        <p:spPr>
          <a:xfrm>
            <a:off x="0" y="6437390"/>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KA 31: </a:t>
            </a:r>
            <a:r>
              <a:rPr kumimoji="0" lang="nl-NL" sz="1600" b="0" i="1"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De opkomst van politiek-maatschappelijke stromingen</a:t>
            </a:r>
            <a:r>
              <a:rPr kumimoji="0" lang="nl-NL" sz="1700" b="0" i="1" u="none" strike="noStrike" kern="1200" cap="none" spc="0" normalizeH="0" baseline="0" noProof="0" dirty="0">
                <a:ln>
                  <a:noFill/>
                </a:ln>
                <a:solidFill>
                  <a:prstClr val="white"/>
                </a:solidFill>
                <a:effectLst/>
                <a:uLnTx/>
                <a:uFillTx/>
                <a:latin typeface="Corbel Light" panose="020B0303020204020204" pitchFamily="34" charset="0"/>
                <a:ea typeface="+mn-ea"/>
                <a:cs typeface="+mn-cs"/>
              </a:rPr>
              <a:t>: socialisme</a:t>
            </a:r>
            <a:endParaRPr kumimoji="0" lang="nl-NL" sz="1600" b="0" i="1" u="none" strike="noStrike" kern="1200" cap="none" spc="0" normalizeH="0" baseline="0" noProof="0" dirty="0">
              <a:ln>
                <a:noFill/>
              </a:ln>
              <a:solidFill>
                <a:prstClr val="white"/>
              </a:solidFill>
              <a:effectLst/>
              <a:uLnTx/>
              <a:uFillTx/>
              <a:latin typeface="Corbel Light" panose="020B0303020204020204" pitchFamily="34" charset="0"/>
              <a:ea typeface="+mn-ea"/>
              <a:cs typeface="+mn-cs"/>
            </a:endParaRPr>
          </a:p>
        </p:txBody>
      </p:sp>
    </p:spTree>
    <p:extLst>
      <p:ext uri="{BB962C8B-B14F-4D97-AF65-F5344CB8AC3E}">
        <p14:creationId xmlns:p14="http://schemas.microsoft.com/office/powerpoint/2010/main" val="207912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F604A2-F574-4542-BFCB-758D6C686814}"/>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Examenbegrippen</a:t>
            </a:r>
            <a:r>
              <a:rPr lang="nl-NL" dirty="0"/>
              <a:t> </a:t>
            </a:r>
          </a:p>
        </p:txBody>
      </p:sp>
      <p:sp>
        <p:nvSpPr>
          <p:cNvPr id="4" name="Tijdelijke aanduiding voor inhoud 2">
            <a:extLst>
              <a:ext uri="{FF2B5EF4-FFF2-40B4-BE49-F238E27FC236}">
                <a16:creationId xmlns:a16="http://schemas.microsoft.com/office/drawing/2014/main" id="{F8508C1A-9118-438D-9B7E-967C267C6C3E}"/>
              </a:ext>
            </a:extLst>
          </p:cNvPr>
          <p:cNvSpPr>
            <a:spLocks noGrp="1"/>
          </p:cNvSpPr>
          <p:nvPr>
            <p:ph idx="1"/>
          </p:nvPr>
        </p:nvSpPr>
        <p:spPr>
          <a:xfrm>
            <a:off x="657224" y="2157731"/>
            <a:ext cx="10753725" cy="3767137"/>
          </a:xfrm>
        </p:spPr>
        <p:txBody>
          <a:bodyPr>
            <a:normAutofit/>
          </a:bodyPr>
          <a:lstStyle/>
          <a:p>
            <a:pPr marL="0" indent="0">
              <a:buNone/>
            </a:pPr>
            <a:r>
              <a:rPr lang="nl-NL" dirty="0">
                <a:effectLst/>
                <a:latin typeface="Corbel Light" panose="020B0303020204020204" pitchFamily="34" charset="0"/>
                <a:ea typeface="Calibri" panose="020F0502020204030204" pitchFamily="34" charset="0"/>
                <a:cs typeface="Times New Roman" panose="02020603050405020304" pitchFamily="18" charset="0"/>
              </a:rPr>
              <a:t>In de les leer je dat een gebeurtenis altijd te verklaren is vanuit meerdere oorzaken: dat wordt multicausaliteit genoemd. </a:t>
            </a:r>
          </a:p>
          <a:p>
            <a:pPr marL="0" indent="0">
              <a:buNone/>
            </a:pPr>
            <a:r>
              <a:rPr lang="nl-NL" dirty="0">
                <a:latin typeface="Corbel Light" panose="020B0303020204020204" pitchFamily="34" charset="0"/>
                <a:ea typeface="Calibri" panose="020F0502020204030204" pitchFamily="34" charset="0"/>
                <a:cs typeface="Times New Roman" panose="02020603050405020304" pitchFamily="18" charset="0"/>
              </a:rPr>
              <a:t>Tijdens je examen wordt meestal naar een verband tussen twee gebeurtenissen of twee begrippen gevraagd. Hiermee wordt het verleden dus eigenlijk iets versimpeld. </a:t>
            </a:r>
          </a:p>
          <a:p>
            <a:pPr marL="0" indent="0">
              <a:buNone/>
            </a:pPr>
            <a:r>
              <a:rPr lang="nl-NL" dirty="0">
                <a:effectLst/>
                <a:latin typeface="Corbel Light" panose="020B0303020204020204" pitchFamily="34" charset="0"/>
                <a:ea typeface="Calibri" panose="020F0502020204030204" pitchFamily="34" charset="0"/>
                <a:cs typeface="Times New Roman" panose="02020603050405020304" pitchFamily="18" charset="0"/>
              </a:rPr>
              <a:t>De examenmakers gebruiken voor vragen met betrekking tot oorzaak-gevolgrelaties verschillende termen in de vraag, zoals blijkt uit de voorbeelden op de volgende dia. In elke vraag moet je aan de slag met een oorzaak–gevolg–redenatie, ondanks de wisselende formuleringen: </a:t>
            </a:r>
          </a:p>
          <a:p>
            <a:pPr marL="0" indent="0">
              <a:buNone/>
            </a:pPr>
            <a:endParaRPr lang="nl-NL" sz="4000" dirty="0">
              <a:latin typeface="Corbel Light" panose="020B0303020204020204" pitchFamily="34" charset="0"/>
            </a:endParaRPr>
          </a:p>
        </p:txBody>
      </p:sp>
    </p:spTree>
    <p:extLst>
      <p:ext uri="{BB962C8B-B14F-4D97-AF65-F5344CB8AC3E}">
        <p14:creationId xmlns:p14="http://schemas.microsoft.com/office/powerpoint/2010/main" val="2163750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37978-A8D1-40A0-9266-10E32A7145BE}"/>
              </a:ext>
            </a:extLst>
          </p:cNvPr>
          <p:cNvSpPr>
            <a:spLocks noGrp="1"/>
          </p:cNvSpPr>
          <p:nvPr>
            <p:ph type="title"/>
          </p:nvPr>
        </p:nvSpPr>
        <p:spPr>
          <a:xfrm>
            <a:off x="657606" y="52907"/>
            <a:ext cx="10772775" cy="1658198"/>
          </a:xfrm>
        </p:spPr>
        <p:txBody>
          <a:bodyPr/>
          <a:lstStyle/>
          <a:p>
            <a:r>
              <a:rPr lang="nl-NL" dirty="0">
                <a:effectLst>
                  <a:outerShdw blurRad="38100" dist="38100" dir="2700000" algn="tl">
                    <a:srgbClr val="000000">
                      <a:alpha val="43137"/>
                    </a:srgbClr>
                  </a:outerShdw>
                </a:effectLst>
              </a:rPr>
              <a:t>Socialisme: definitie</a:t>
            </a:r>
          </a:p>
        </p:txBody>
      </p:sp>
      <p:sp>
        <p:nvSpPr>
          <p:cNvPr id="3" name="Tijdelijke aanduiding voor inhoud 2">
            <a:extLst>
              <a:ext uri="{FF2B5EF4-FFF2-40B4-BE49-F238E27FC236}">
                <a16:creationId xmlns:a16="http://schemas.microsoft.com/office/drawing/2014/main" id="{800211A0-D720-466F-ADE7-0EE0DFEDDE4D}"/>
              </a:ext>
            </a:extLst>
          </p:cNvPr>
          <p:cNvSpPr>
            <a:spLocks noGrp="1"/>
          </p:cNvSpPr>
          <p:nvPr>
            <p:ph idx="1"/>
          </p:nvPr>
        </p:nvSpPr>
        <p:spPr>
          <a:xfrm>
            <a:off x="676656" y="1411705"/>
            <a:ext cx="10753725" cy="4056587"/>
          </a:xfrm>
        </p:spPr>
        <p:txBody>
          <a:bodyPr>
            <a:normAutofit/>
          </a:bodyPr>
          <a:lstStyle/>
          <a:p>
            <a:pPr marL="0" indent="0">
              <a:buNone/>
            </a:pPr>
            <a:r>
              <a:rPr lang="nl-NL" sz="2000" dirty="0">
                <a:latin typeface="Corbel Light" panose="020B0303020204020204" pitchFamily="34" charset="0"/>
              </a:rPr>
              <a:t>Het begrip socialisme is afhankelijk van de context: tegenwoordig betekent het wat anders dan 150 jaar geleden. </a:t>
            </a:r>
          </a:p>
          <a:p>
            <a:pPr marL="0" indent="0">
              <a:buNone/>
            </a:pPr>
            <a:r>
              <a:rPr lang="nl-NL" sz="2000" dirty="0">
                <a:latin typeface="Corbel Light" panose="020B0303020204020204" pitchFamily="34" charset="0"/>
              </a:rPr>
              <a:t>In de 19</a:t>
            </a:r>
            <a:r>
              <a:rPr lang="nl-NL" sz="2000" baseline="30000" dirty="0">
                <a:latin typeface="Corbel Light" panose="020B0303020204020204" pitchFamily="34" charset="0"/>
              </a:rPr>
              <a:t>e</a:t>
            </a:r>
            <a:r>
              <a:rPr lang="nl-NL" sz="2000" dirty="0">
                <a:latin typeface="Corbel Light" panose="020B0303020204020204" pitchFamily="34" charset="0"/>
              </a:rPr>
              <a:t> en 20</a:t>
            </a:r>
            <a:r>
              <a:rPr lang="nl-NL" sz="2000" baseline="30000" dirty="0">
                <a:latin typeface="Corbel Light" panose="020B0303020204020204" pitchFamily="34" charset="0"/>
              </a:rPr>
              <a:t>e</a:t>
            </a:r>
            <a:r>
              <a:rPr lang="nl-NL" sz="2000" dirty="0">
                <a:latin typeface="Corbel Light" panose="020B0303020204020204" pitchFamily="34" charset="0"/>
              </a:rPr>
              <a:t> eeuw wordt socialisme veelal gebruikt om alle socialistische stromingen aan te geven. </a:t>
            </a:r>
          </a:p>
          <a:p>
            <a:pPr marL="0" indent="0">
              <a:buNone/>
            </a:pPr>
            <a:br>
              <a:rPr lang="nl-NL" sz="2000" dirty="0">
                <a:latin typeface="Corbel Light" panose="020B0303020204020204" pitchFamily="34" charset="0"/>
              </a:rPr>
            </a:br>
            <a:r>
              <a:rPr lang="nl-NL" sz="2000" dirty="0">
                <a:latin typeface="Corbel Light" panose="020B0303020204020204" pitchFamily="34" charset="0"/>
              </a:rPr>
              <a:t>Tegenwoordig is socialisme meer een synoniem van de </a:t>
            </a:r>
            <a:r>
              <a:rPr lang="nl-NL" sz="2000" b="1" dirty="0">
                <a:latin typeface="Corbel Light" panose="020B0303020204020204" pitchFamily="34" charset="0"/>
              </a:rPr>
              <a:t>sociaaldemocratie</a:t>
            </a:r>
            <a:r>
              <a:rPr lang="nl-NL" sz="2000" dirty="0">
                <a:latin typeface="Corbel Light" panose="020B0303020204020204" pitchFamily="34" charset="0"/>
              </a:rPr>
              <a:t> en zien we communisme als een radicale variant van het socialisme. </a:t>
            </a:r>
          </a:p>
          <a:p>
            <a:pPr marL="0" indent="0">
              <a:buNone/>
            </a:pPr>
            <a:r>
              <a:rPr lang="nl-NL" sz="2000" dirty="0">
                <a:latin typeface="Corbel Light" panose="020B0303020204020204" pitchFamily="34" charset="0"/>
              </a:rPr>
              <a:t>Voorbeeld in een examenvraag: </a:t>
            </a:r>
          </a:p>
        </p:txBody>
      </p:sp>
      <p:pic>
        <p:nvPicPr>
          <p:cNvPr id="7" name="Afbeelding 6">
            <a:extLst>
              <a:ext uri="{FF2B5EF4-FFF2-40B4-BE49-F238E27FC236}">
                <a16:creationId xmlns:a16="http://schemas.microsoft.com/office/drawing/2014/main" id="{790AA912-0076-407F-92A9-82827A29C570}"/>
              </a:ext>
            </a:extLst>
          </p:cNvPr>
          <p:cNvPicPr>
            <a:picLocks noChangeAspect="1"/>
          </p:cNvPicPr>
          <p:nvPr/>
        </p:nvPicPr>
        <p:blipFill>
          <a:blip r:embed="rId2"/>
          <a:stretch>
            <a:fillRect/>
          </a:stretch>
        </p:blipFill>
        <p:spPr>
          <a:xfrm>
            <a:off x="738568" y="3907820"/>
            <a:ext cx="5314950" cy="2543175"/>
          </a:xfrm>
          <a:prstGeom prst="rect">
            <a:avLst/>
          </a:prstGeom>
        </p:spPr>
      </p:pic>
      <p:sp>
        <p:nvSpPr>
          <p:cNvPr id="8" name="Tekstvak 7">
            <a:extLst>
              <a:ext uri="{FF2B5EF4-FFF2-40B4-BE49-F238E27FC236}">
                <a16:creationId xmlns:a16="http://schemas.microsoft.com/office/drawing/2014/main" id="{520C8B24-F6FE-478A-96E7-C4D37DA14812}"/>
              </a:ext>
            </a:extLst>
          </p:cNvPr>
          <p:cNvSpPr txBox="1"/>
          <p:nvPr/>
        </p:nvSpPr>
        <p:spPr>
          <a:xfrm>
            <a:off x="6834568" y="2805131"/>
            <a:ext cx="5227608" cy="35394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sz="1600" b="1" u="sng" dirty="0">
                <a:latin typeface="Corbel Light" panose="020B0303020204020204" pitchFamily="34" charset="0"/>
              </a:rPr>
              <a:t>Antwoord</a:t>
            </a:r>
          </a:p>
          <a:p>
            <a:r>
              <a:rPr lang="nl-NL" sz="1600" dirty="0">
                <a:latin typeface="Corbel Light" panose="020B0303020204020204" pitchFamily="34" charset="0"/>
              </a:rPr>
              <a:t>Voorwaarde 2: </a:t>
            </a:r>
          </a:p>
          <a:p>
            <a:r>
              <a:rPr lang="nl-NL" sz="1600" dirty="0">
                <a:latin typeface="Corbel Light" panose="020B0303020204020204" pitchFamily="34" charset="0"/>
              </a:rPr>
              <a:t>De liberalen wilden zoveel mogelijk vrijheid voor de ondernemer terwijl socialisten sociale zekerheid wilden voor (oudere) arbeiders. Met een verplichte pensioenregeling kwamen de liberalen tegemoet aan de wensen van de socialisten </a:t>
            </a:r>
          </a:p>
          <a:p>
            <a:r>
              <a:rPr lang="nl-NL" sz="1600" dirty="0">
                <a:latin typeface="Corbel Light" panose="020B0303020204020204" pitchFamily="34" charset="0"/>
              </a:rPr>
              <a:t>Voorwaarde 3: </a:t>
            </a:r>
          </a:p>
          <a:p>
            <a:r>
              <a:rPr lang="nl-NL" sz="1600" dirty="0">
                <a:latin typeface="Corbel Light" panose="020B0303020204020204" pitchFamily="34" charset="0"/>
              </a:rPr>
              <a:t>De liberalen waren voorstanders van particuliere bedrijven/ondernemingen terwijl de socialisten de mijnen in handen van de staat wilden / het privé-ondernemerschap bestreden. Bij het handhaven van de mijnen als particuliere bedrijven kwamen de socialisten tegemoet aan de wensen van de liberalen.</a:t>
            </a:r>
          </a:p>
        </p:txBody>
      </p:sp>
      <p:sp>
        <p:nvSpPr>
          <p:cNvPr id="6" name="Rechthoek 5">
            <a:extLst>
              <a:ext uri="{FF2B5EF4-FFF2-40B4-BE49-F238E27FC236}">
                <a16:creationId xmlns:a16="http://schemas.microsoft.com/office/drawing/2014/main" id="{10078F8E-CA11-41C0-AABC-7301698D4B07}"/>
              </a:ext>
            </a:extLst>
          </p:cNvPr>
          <p:cNvSpPr/>
          <p:nvPr/>
        </p:nvSpPr>
        <p:spPr>
          <a:xfrm>
            <a:off x="-42482" y="6450995"/>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r>
              <a:rPr lang="nl-NL" sz="1700" i="1" dirty="0">
                <a:latin typeface="+mj-lt"/>
              </a:rPr>
              <a:t>: socialisme</a:t>
            </a:r>
            <a:endParaRPr lang="nl-NL" sz="1600" i="1" dirty="0"/>
          </a:p>
        </p:txBody>
      </p:sp>
    </p:spTree>
    <p:extLst>
      <p:ext uri="{BB962C8B-B14F-4D97-AF65-F5344CB8AC3E}">
        <p14:creationId xmlns:p14="http://schemas.microsoft.com/office/powerpoint/2010/main" val="212573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C713C-10B8-44A9-B21E-80BBC198ECA4}"/>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3. Confessionalisme </a:t>
            </a:r>
          </a:p>
        </p:txBody>
      </p:sp>
      <p:sp>
        <p:nvSpPr>
          <p:cNvPr id="3" name="Tijdelijke aanduiding voor inhoud 2">
            <a:extLst>
              <a:ext uri="{FF2B5EF4-FFF2-40B4-BE49-F238E27FC236}">
                <a16:creationId xmlns:a16="http://schemas.microsoft.com/office/drawing/2014/main" id="{893822BF-7109-4EAF-9DFB-9A6ACA9678E1}"/>
              </a:ext>
            </a:extLst>
          </p:cNvPr>
          <p:cNvSpPr>
            <a:spLocks noGrp="1"/>
          </p:cNvSpPr>
          <p:nvPr>
            <p:ph idx="1"/>
          </p:nvPr>
        </p:nvSpPr>
        <p:spPr>
          <a:xfrm>
            <a:off x="676656" y="2011680"/>
            <a:ext cx="10772775" cy="3766185"/>
          </a:xfrm>
        </p:spPr>
        <p:txBody>
          <a:bodyPr>
            <a:normAutofit lnSpcReduction="10000"/>
          </a:bodyPr>
          <a:lstStyle/>
          <a:p>
            <a:pPr marL="0" indent="0">
              <a:buNone/>
            </a:pPr>
            <a:r>
              <a:rPr lang="nl-NL" dirty="0">
                <a:latin typeface="Corbel Light" panose="020B0303020204020204" pitchFamily="34" charset="0"/>
              </a:rPr>
              <a:t>Confessionelen willen een samenleving gebaseerd op Bijbelse en christelijke waarden en zijn tegen de scheiding van kerk en staat.</a:t>
            </a:r>
          </a:p>
          <a:p>
            <a:pPr marL="0" indent="0">
              <a:buNone/>
            </a:pPr>
            <a:endParaRPr lang="nl-NL" dirty="0">
              <a:latin typeface="Corbel Light" panose="020B0303020204020204" pitchFamily="34" charset="0"/>
            </a:endParaRPr>
          </a:p>
          <a:p>
            <a:pPr marL="0" indent="0">
              <a:buNone/>
            </a:pPr>
            <a:r>
              <a:rPr lang="nl-NL" b="1" dirty="0">
                <a:latin typeface="Corbel Light" panose="020B0303020204020204" pitchFamily="34" charset="0"/>
              </a:rPr>
              <a:t>Doelgroep</a:t>
            </a:r>
            <a:r>
              <a:rPr lang="nl-NL" dirty="0">
                <a:latin typeface="Corbel Light" panose="020B0303020204020204" pitchFamily="34" charset="0"/>
              </a:rPr>
              <a:t>: protestanten en katholieken</a:t>
            </a:r>
          </a:p>
          <a:p>
            <a:pPr marL="0" indent="0">
              <a:buNone/>
            </a:pPr>
            <a:r>
              <a:rPr lang="nl-NL" b="1" dirty="0">
                <a:latin typeface="Corbel Light" panose="020B0303020204020204" pitchFamily="34" charset="0"/>
              </a:rPr>
              <a:t>Rol overheid: </a:t>
            </a:r>
            <a:r>
              <a:rPr lang="nl-NL" dirty="0">
                <a:latin typeface="Corbel Light" panose="020B0303020204020204" pitchFamily="34" charset="0"/>
              </a:rPr>
              <a:t>zitten over het algemeen tussen </a:t>
            </a:r>
            <a:br>
              <a:rPr lang="nl-NL" dirty="0">
                <a:latin typeface="Corbel Light" panose="020B0303020204020204" pitchFamily="34" charset="0"/>
              </a:rPr>
            </a:br>
            <a:r>
              <a:rPr lang="nl-NL" dirty="0">
                <a:latin typeface="Corbel Light" panose="020B0303020204020204" pitchFamily="34" charset="0"/>
              </a:rPr>
              <a:t>liberalen en socialisten in</a:t>
            </a:r>
            <a:endParaRPr lang="nl-NL" b="1" dirty="0">
              <a:latin typeface="Corbel Light" panose="020B0303020204020204" pitchFamily="34" charset="0"/>
            </a:endParaRPr>
          </a:p>
          <a:p>
            <a:pPr marL="0" indent="0">
              <a:buNone/>
            </a:pPr>
            <a:endParaRPr lang="nl-NL" dirty="0"/>
          </a:p>
          <a:p>
            <a:pPr marL="0" indent="0">
              <a:buNone/>
            </a:pPr>
            <a:endParaRPr lang="nl-NL" dirty="0"/>
          </a:p>
          <a:p>
            <a:pPr marL="0" indent="0">
              <a:buNone/>
            </a:pPr>
            <a:r>
              <a:rPr lang="nl-NL" dirty="0"/>
              <a:t> </a:t>
            </a:r>
          </a:p>
        </p:txBody>
      </p:sp>
      <p:pic>
        <p:nvPicPr>
          <p:cNvPr id="4" name="Afbeelding 3">
            <a:extLst>
              <a:ext uri="{FF2B5EF4-FFF2-40B4-BE49-F238E27FC236}">
                <a16:creationId xmlns:a16="http://schemas.microsoft.com/office/drawing/2014/main" id="{AA3773A7-52D4-4D05-B421-F29BBD85D430}"/>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2667" b="96889" l="9778" r="89778">
                        <a14:foregroundMark x1="56000" y1="8000" x2="33778" y2="6667"/>
                        <a14:foregroundMark x1="86222" y1="11111" x2="87556" y2="49333"/>
                        <a14:foregroundMark x1="21333" y1="90222" x2="43111" y2="96889"/>
                        <a14:foregroundMark x1="43111" y1="96889" x2="87556" y2="92444"/>
                        <a14:foregroundMark x1="24889" y1="3111" x2="48444" y2="3556"/>
                        <a14:foregroundMark x1="48444" y1="3556" x2="71556" y2="2667"/>
                      </a14:backgroundRemoval>
                    </a14:imgEffect>
                  </a14:imgLayer>
                </a14:imgProps>
              </a:ext>
            </a:extLst>
          </a:blip>
          <a:stretch>
            <a:fillRect/>
          </a:stretch>
        </p:blipFill>
        <p:spPr>
          <a:xfrm>
            <a:off x="7471651" y="2674770"/>
            <a:ext cx="3280036" cy="3280036"/>
          </a:xfrm>
          <a:prstGeom prst="rect">
            <a:avLst/>
          </a:prstGeom>
        </p:spPr>
      </p:pic>
      <p:sp>
        <p:nvSpPr>
          <p:cNvPr id="5" name="Rechthoek 4">
            <a:extLst>
              <a:ext uri="{FF2B5EF4-FFF2-40B4-BE49-F238E27FC236}">
                <a16:creationId xmlns:a16="http://schemas.microsoft.com/office/drawing/2014/main" id="{3BEF08A5-BB16-4DCD-B7A7-8A11ECBD58CC}"/>
              </a:ext>
            </a:extLst>
          </p:cNvPr>
          <p:cNvSpPr/>
          <p:nvPr/>
        </p:nvSpPr>
        <p:spPr>
          <a:xfrm>
            <a:off x="0" y="6471845"/>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r>
              <a:rPr lang="nl-NL" sz="1700" i="1" dirty="0">
                <a:latin typeface="+mj-lt"/>
              </a:rPr>
              <a:t>: confessionalisme</a:t>
            </a:r>
            <a:endParaRPr lang="nl-NL" sz="1600" i="1" dirty="0"/>
          </a:p>
        </p:txBody>
      </p:sp>
    </p:spTree>
    <p:extLst>
      <p:ext uri="{BB962C8B-B14F-4D97-AF65-F5344CB8AC3E}">
        <p14:creationId xmlns:p14="http://schemas.microsoft.com/office/powerpoint/2010/main" val="12614054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F1F5B835-E013-4CF9-B3B7-5BED98E529C3}"/>
              </a:ext>
            </a:extLst>
          </p:cNvPr>
          <p:cNvSpPr/>
          <p:nvPr/>
        </p:nvSpPr>
        <p:spPr>
          <a:xfrm>
            <a:off x="657222" y="2240517"/>
            <a:ext cx="10571215" cy="758321"/>
          </a:xfrm>
          <a:custGeom>
            <a:avLst/>
            <a:gdLst>
              <a:gd name="connsiteX0" fmla="*/ 0 w 10571215"/>
              <a:gd name="connsiteY0" fmla="*/ 126389 h 758321"/>
              <a:gd name="connsiteX1" fmla="*/ 126389 w 10571215"/>
              <a:gd name="connsiteY1" fmla="*/ 0 h 758321"/>
              <a:gd name="connsiteX2" fmla="*/ 1020654 w 10571215"/>
              <a:gd name="connsiteY2" fmla="*/ 0 h 758321"/>
              <a:gd name="connsiteX3" fmla="*/ 1811734 w 10571215"/>
              <a:gd name="connsiteY3" fmla="*/ 0 h 758321"/>
              <a:gd name="connsiteX4" fmla="*/ 2190076 w 10571215"/>
              <a:gd name="connsiteY4" fmla="*/ 0 h 758321"/>
              <a:gd name="connsiteX5" fmla="*/ 2981157 w 10571215"/>
              <a:gd name="connsiteY5" fmla="*/ 0 h 758321"/>
              <a:gd name="connsiteX6" fmla="*/ 3875421 w 10571215"/>
              <a:gd name="connsiteY6" fmla="*/ 0 h 758321"/>
              <a:gd name="connsiteX7" fmla="*/ 4563317 w 10571215"/>
              <a:gd name="connsiteY7" fmla="*/ 0 h 758321"/>
              <a:gd name="connsiteX8" fmla="*/ 4941660 w 10571215"/>
              <a:gd name="connsiteY8" fmla="*/ 0 h 758321"/>
              <a:gd name="connsiteX9" fmla="*/ 5423187 w 10571215"/>
              <a:gd name="connsiteY9" fmla="*/ 0 h 758321"/>
              <a:gd name="connsiteX10" fmla="*/ 5904714 w 10571215"/>
              <a:gd name="connsiteY10" fmla="*/ 0 h 758321"/>
              <a:gd name="connsiteX11" fmla="*/ 6386241 w 10571215"/>
              <a:gd name="connsiteY11" fmla="*/ 0 h 758321"/>
              <a:gd name="connsiteX12" fmla="*/ 7074137 w 10571215"/>
              <a:gd name="connsiteY12" fmla="*/ 0 h 758321"/>
              <a:gd name="connsiteX13" fmla="*/ 7555664 w 10571215"/>
              <a:gd name="connsiteY13" fmla="*/ 0 h 758321"/>
              <a:gd name="connsiteX14" fmla="*/ 8346744 w 10571215"/>
              <a:gd name="connsiteY14" fmla="*/ 0 h 758321"/>
              <a:gd name="connsiteX15" fmla="*/ 8828271 w 10571215"/>
              <a:gd name="connsiteY15" fmla="*/ 0 h 758321"/>
              <a:gd name="connsiteX16" fmla="*/ 9722535 w 10571215"/>
              <a:gd name="connsiteY16" fmla="*/ 0 h 758321"/>
              <a:gd name="connsiteX17" fmla="*/ 10444826 w 10571215"/>
              <a:gd name="connsiteY17" fmla="*/ 0 h 758321"/>
              <a:gd name="connsiteX18" fmla="*/ 10571215 w 10571215"/>
              <a:gd name="connsiteY18" fmla="*/ 126389 h 758321"/>
              <a:gd name="connsiteX19" fmla="*/ 10571215 w 10571215"/>
              <a:gd name="connsiteY19" fmla="*/ 631932 h 758321"/>
              <a:gd name="connsiteX20" fmla="*/ 10444826 w 10571215"/>
              <a:gd name="connsiteY20" fmla="*/ 758321 h 758321"/>
              <a:gd name="connsiteX21" fmla="*/ 10066483 w 10571215"/>
              <a:gd name="connsiteY21" fmla="*/ 758321 h 758321"/>
              <a:gd name="connsiteX22" fmla="*/ 9275403 w 10571215"/>
              <a:gd name="connsiteY22" fmla="*/ 758321 h 758321"/>
              <a:gd name="connsiteX23" fmla="*/ 8793876 w 10571215"/>
              <a:gd name="connsiteY23" fmla="*/ 758321 h 758321"/>
              <a:gd name="connsiteX24" fmla="*/ 7899612 w 10571215"/>
              <a:gd name="connsiteY24" fmla="*/ 758321 h 758321"/>
              <a:gd name="connsiteX25" fmla="*/ 7005347 w 10571215"/>
              <a:gd name="connsiteY25" fmla="*/ 758321 h 758321"/>
              <a:gd name="connsiteX26" fmla="*/ 6523820 w 10571215"/>
              <a:gd name="connsiteY26" fmla="*/ 758321 h 758321"/>
              <a:gd name="connsiteX27" fmla="*/ 5629555 w 10571215"/>
              <a:gd name="connsiteY27" fmla="*/ 758321 h 758321"/>
              <a:gd name="connsiteX28" fmla="*/ 4941660 w 10571215"/>
              <a:gd name="connsiteY28" fmla="*/ 758321 h 758321"/>
              <a:gd name="connsiteX29" fmla="*/ 4563317 w 10571215"/>
              <a:gd name="connsiteY29" fmla="*/ 758321 h 758321"/>
              <a:gd name="connsiteX30" fmla="*/ 4081790 w 10571215"/>
              <a:gd name="connsiteY30" fmla="*/ 758321 h 758321"/>
              <a:gd name="connsiteX31" fmla="*/ 3497078 w 10571215"/>
              <a:gd name="connsiteY31" fmla="*/ 758321 h 758321"/>
              <a:gd name="connsiteX32" fmla="*/ 2705998 w 10571215"/>
              <a:gd name="connsiteY32" fmla="*/ 758321 h 758321"/>
              <a:gd name="connsiteX33" fmla="*/ 1914918 w 10571215"/>
              <a:gd name="connsiteY33" fmla="*/ 758321 h 758321"/>
              <a:gd name="connsiteX34" fmla="*/ 1433391 w 10571215"/>
              <a:gd name="connsiteY34" fmla="*/ 758321 h 758321"/>
              <a:gd name="connsiteX35" fmla="*/ 126389 w 10571215"/>
              <a:gd name="connsiteY35" fmla="*/ 758321 h 758321"/>
              <a:gd name="connsiteX36" fmla="*/ 0 w 10571215"/>
              <a:gd name="connsiteY36" fmla="*/ 631932 h 758321"/>
              <a:gd name="connsiteX37" fmla="*/ 0 w 10571215"/>
              <a:gd name="connsiteY37" fmla="*/ 126389 h 75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71215" h="758321" fill="none" extrusionOk="0">
                <a:moveTo>
                  <a:pt x="0" y="126389"/>
                </a:moveTo>
                <a:cubicBezTo>
                  <a:pt x="14597" y="59949"/>
                  <a:pt x="57510" y="3783"/>
                  <a:pt x="126389" y="0"/>
                </a:cubicBezTo>
                <a:cubicBezTo>
                  <a:pt x="365617" y="3092"/>
                  <a:pt x="771674" y="44571"/>
                  <a:pt x="1020654" y="0"/>
                </a:cubicBezTo>
                <a:cubicBezTo>
                  <a:pt x="1269635" y="-44571"/>
                  <a:pt x="1604780" y="39453"/>
                  <a:pt x="1811734" y="0"/>
                </a:cubicBezTo>
                <a:cubicBezTo>
                  <a:pt x="2018688" y="-39453"/>
                  <a:pt x="2035791" y="16983"/>
                  <a:pt x="2190076" y="0"/>
                </a:cubicBezTo>
                <a:cubicBezTo>
                  <a:pt x="2344361" y="-16983"/>
                  <a:pt x="2653507" y="24976"/>
                  <a:pt x="2981157" y="0"/>
                </a:cubicBezTo>
                <a:cubicBezTo>
                  <a:pt x="3308807" y="-24976"/>
                  <a:pt x="3594909" y="8454"/>
                  <a:pt x="3875421" y="0"/>
                </a:cubicBezTo>
                <a:cubicBezTo>
                  <a:pt x="4155933" y="-8454"/>
                  <a:pt x="4270314" y="10163"/>
                  <a:pt x="4563317" y="0"/>
                </a:cubicBezTo>
                <a:cubicBezTo>
                  <a:pt x="4856320" y="-10163"/>
                  <a:pt x="4842750" y="1697"/>
                  <a:pt x="4941660" y="0"/>
                </a:cubicBezTo>
                <a:cubicBezTo>
                  <a:pt x="5040570" y="-1697"/>
                  <a:pt x="5227514" y="17754"/>
                  <a:pt x="5423187" y="0"/>
                </a:cubicBezTo>
                <a:cubicBezTo>
                  <a:pt x="5618860" y="-17754"/>
                  <a:pt x="5718529" y="18881"/>
                  <a:pt x="5904714" y="0"/>
                </a:cubicBezTo>
                <a:cubicBezTo>
                  <a:pt x="6090899" y="-18881"/>
                  <a:pt x="6187812" y="-4577"/>
                  <a:pt x="6386241" y="0"/>
                </a:cubicBezTo>
                <a:cubicBezTo>
                  <a:pt x="6584670" y="4577"/>
                  <a:pt x="6824377" y="11821"/>
                  <a:pt x="7074137" y="0"/>
                </a:cubicBezTo>
                <a:cubicBezTo>
                  <a:pt x="7323897" y="-11821"/>
                  <a:pt x="7389953" y="-19394"/>
                  <a:pt x="7555664" y="0"/>
                </a:cubicBezTo>
                <a:cubicBezTo>
                  <a:pt x="7721375" y="19394"/>
                  <a:pt x="7978637" y="21326"/>
                  <a:pt x="8346744" y="0"/>
                </a:cubicBezTo>
                <a:cubicBezTo>
                  <a:pt x="8714851" y="-21326"/>
                  <a:pt x="8676249" y="8194"/>
                  <a:pt x="8828271" y="0"/>
                </a:cubicBezTo>
                <a:cubicBezTo>
                  <a:pt x="8980293" y="-8194"/>
                  <a:pt x="9366563" y="12160"/>
                  <a:pt x="9722535" y="0"/>
                </a:cubicBezTo>
                <a:cubicBezTo>
                  <a:pt x="10078507" y="-12160"/>
                  <a:pt x="10253395" y="27086"/>
                  <a:pt x="10444826" y="0"/>
                </a:cubicBezTo>
                <a:cubicBezTo>
                  <a:pt x="10512002" y="12184"/>
                  <a:pt x="10572470" y="49981"/>
                  <a:pt x="10571215" y="126389"/>
                </a:cubicBezTo>
                <a:cubicBezTo>
                  <a:pt x="10559928" y="341987"/>
                  <a:pt x="10577211" y="473557"/>
                  <a:pt x="10571215" y="631932"/>
                </a:cubicBezTo>
                <a:cubicBezTo>
                  <a:pt x="10583275" y="703160"/>
                  <a:pt x="10526476" y="769868"/>
                  <a:pt x="10444826" y="758321"/>
                </a:cubicBezTo>
                <a:cubicBezTo>
                  <a:pt x="10356379" y="756701"/>
                  <a:pt x="10243284" y="747591"/>
                  <a:pt x="10066483" y="758321"/>
                </a:cubicBezTo>
                <a:cubicBezTo>
                  <a:pt x="9889682" y="769051"/>
                  <a:pt x="9517958" y="765449"/>
                  <a:pt x="9275403" y="758321"/>
                </a:cubicBezTo>
                <a:cubicBezTo>
                  <a:pt x="9032848" y="751193"/>
                  <a:pt x="8941371" y="746586"/>
                  <a:pt x="8793876" y="758321"/>
                </a:cubicBezTo>
                <a:cubicBezTo>
                  <a:pt x="8646381" y="770056"/>
                  <a:pt x="8144289" y="780208"/>
                  <a:pt x="7899612" y="758321"/>
                </a:cubicBezTo>
                <a:cubicBezTo>
                  <a:pt x="7654935" y="736434"/>
                  <a:pt x="7321916" y="766454"/>
                  <a:pt x="7005347" y="758321"/>
                </a:cubicBezTo>
                <a:cubicBezTo>
                  <a:pt x="6688778" y="750188"/>
                  <a:pt x="6659513" y="746061"/>
                  <a:pt x="6523820" y="758321"/>
                </a:cubicBezTo>
                <a:cubicBezTo>
                  <a:pt x="6388127" y="770581"/>
                  <a:pt x="6007940" y="740891"/>
                  <a:pt x="5629555" y="758321"/>
                </a:cubicBezTo>
                <a:cubicBezTo>
                  <a:pt x="5251170" y="775751"/>
                  <a:pt x="5123707" y="752734"/>
                  <a:pt x="4941660" y="758321"/>
                </a:cubicBezTo>
                <a:cubicBezTo>
                  <a:pt x="4759613" y="763908"/>
                  <a:pt x="4724892" y="753067"/>
                  <a:pt x="4563317" y="758321"/>
                </a:cubicBezTo>
                <a:cubicBezTo>
                  <a:pt x="4401742" y="763575"/>
                  <a:pt x="4201140" y="780471"/>
                  <a:pt x="4081790" y="758321"/>
                </a:cubicBezTo>
                <a:cubicBezTo>
                  <a:pt x="3962440" y="736171"/>
                  <a:pt x="3663286" y="770748"/>
                  <a:pt x="3497078" y="758321"/>
                </a:cubicBezTo>
                <a:cubicBezTo>
                  <a:pt x="3330870" y="745894"/>
                  <a:pt x="3100911" y="790988"/>
                  <a:pt x="2705998" y="758321"/>
                </a:cubicBezTo>
                <a:cubicBezTo>
                  <a:pt x="2311085" y="725654"/>
                  <a:pt x="2174105" y="788556"/>
                  <a:pt x="1914918" y="758321"/>
                </a:cubicBezTo>
                <a:cubicBezTo>
                  <a:pt x="1655731" y="728086"/>
                  <a:pt x="1659244" y="767102"/>
                  <a:pt x="1433391" y="758321"/>
                </a:cubicBezTo>
                <a:cubicBezTo>
                  <a:pt x="1207538" y="749540"/>
                  <a:pt x="528073" y="755631"/>
                  <a:pt x="126389" y="758321"/>
                </a:cubicBezTo>
                <a:cubicBezTo>
                  <a:pt x="47654" y="749561"/>
                  <a:pt x="-2117" y="709094"/>
                  <a:pt x="0" y="631932"/>
                </a:cubicBezTo>
                <a:cubicBezTo>
                  <a:pt x="18143" y="405204"/>
                  <a:pt x="2463" y="278306"/>
                  <a:pt x="0" y="126389"/>
                </a:cubicBezTo>
                <a:close/>
              </a:path>
              <a:path w="10571215" h="758321" stroke="0" extrusionOk="0">
                <a:moveTo>
                  <a:pt x="0" y="126389"/>
                </a:moveTo>
                <a:cubicBezTo>
                  <a:pt x="4516" y="64991"/>
                  <a:pt x="53422" y="1445"/>
                  <a:pt x="126389" y="0"/>
                </a:cubicBezTo>
                <a:cubicBezTo>
                  <a:pt x="425671" y="-23203"/>
                  <a:pt x="583339" y="-22314"/>
                  <a:pt x="814285" y="0"/>
                </a:cubicBezTo>
                <a:cubicBezTo>
                  <a:pt x="1045231" y="22314"/>
                  <a:pt x="1109073" y="22121"/>
                  <a:pt x="1295812" y="0"/>
                </a:cubicBezTo>
                <a:cubicBezTo>
                  <a:pt x="1482551" y="-22121"/>
                  <a:pt x="1519377" y="-10539"/>
                  <a:pt x="1674155" y="0"/>
                </a:cubicBezTo>
                <a:cubicBezTo>
                  <a:pt x="1828933" y="10539"/>
                  <a:pt x="1999254" y="-8656"/>
                  <a:pt x="2258866" y="0"/>
                </a:cubicBezTo>
                <a:cubicBezTo>
                  <a:pt x="2518478" y="8656"/>
                  <a:pt x="2712200" y="10123"/>
                  <a:pt x="2946762" y="0"/>
                </a:cubicBezTo>
                <a:cubicBezTo>
                  <a:pt x="3181324" y="-10123"/>
                  <a:pt x="3514076" y="7425"/>
                  <a:pt x="3737842" y="0"/>
                </a:cubicBezTo>
                <a:cubicBezTo>
                  <a:pt x="3961608" y="-7425"/>
                  <a:pt x="4349337" y="30243"/>
                  <a:pt x="4632106" y="0"/>
                </a:cubicBezTo>
                <a:cubicBezTo>
                  <a:pt x="4914875" y="-30243"/>
                  <a:pt x="5339058" y="9481"/>
                  <a:pt x="5526371" y="0"/>
                </a:cubicBezTo>
                <a:cubicBezTo>
                  <a:pt x="5713684" y="-9481"/>
                  <a:pt x="5857438" y="-4484"/>
                  <a:pt x="6007898" y="0"/>
                </a:cubicBezTo>
                <a:cubicBezTo>
                  <a:pt x="6158358" y="4484"/>
                  <a:pt x="6406428" y="6066"/>
                  <a:pt x="6592610" y="0"/>
                </a:cubicBezTo>
                <a:cubicBezTo>
                  <a:pt x="6778792" y="-6066"/>
                  <a:pt x="7109165" y="40767"/>
                  <a:pt x="7486874" y="0"/>
                </a:cubicBezTo>
                <a:cubicBezTo>
                  <a:pt x="7864583" y="-40767"/>
                  <a:pt x="7848303" y="-28916"/>
                  <a:pt x="8174770" y="0"/>
                </a:cubicBezTo>
                <a:cubicBezTo>
                  <a:pt x="8501237" y="28916"/>
                  <a:pt x="8382733" y="-1097"/>
                  <a:pt x="8553113" y="0"/>
                </a:cubicBezTo>
                <a:cubicBezTo>
                  <a:pt x="8723493" y="1097"/>
                  <a:pt x="8850971" y="16208"/>
                  <a:pt x="8931455" y="0"/>
                </a:cubicBezTo>
                <a:cubicBezTo>
                  <a:pt x="9011939" y="-16208"/>
                  <a:pt x="9311340" y="-29109"/>
                  <a:pt x="9619351" y="0"/>
                </a:cubicBezTo>
                <a:cubicBezTo>
                  <a:pt x="9927362" y="29109"/>
                  <a:pt x="10094229" y="26847"/>
                  <a:pt x="10444826" y="0"/>
                </a:cubicBezTo>
                <a:cubicBezTo>
                  <a:pt x="10515892" y="11361"/>
                  <a:pt x="10587050" y="58003"/>
                  <a:pt x="10571215" y="126389"/>
                </a:cubicBezTo>
                <a:cubicBezTo>
                  <a:pt x="10574079" y="351937"/>
                  <a:pt x="10564391" y="423775"/>
                  <a:pt x="10571215" y="631932"/>
                </a:cubicBezTo>
                <a:cubicBezTo>
                  <a:pt x="10566781" y="708519"/>
                  <a:pt x="10521570" y="765406"/>
                  <a:pt x="10444826" y="758321"/>
                </a:cubicBezTo>
                <a:cubicBezTo>
                  <a:pt x="10269155" y="734514"/>
                  <a:pt x="10174890" y="739958"/>
                  <a:pt x="9963299" y="758321"/>
                </a:cubicBezTo>
                <a:cubicBezTo>
                  <a:pt x="9751708" y="776684"/>
                  <a:pt x="9557100" y="775733"/>
                  <a:pt x="9378588" y="758321"/>
                </a:cubicBezTo>
                <a:cubicBezTo>
                  <a:pt x="9200076" y="740909"/>
                  <a:pt x="8756025" y="780040"/>
                  <a:pt x="8587507" y="758321"/>
                </a:cubicBezTo>
                <a:cubicBezTo>
                  <a:pt x="8418989" y="736602"/>
                  <a:pt x="8211902" y="744251"/>
                  <a:pt x="8105980" y="758321"/>
                </a:cubicBezTo>
                <a:cubicBezTo>
                  <a:pt x="8000058" y="772391"/>
                  <a:pt x="7495430" y="794016"/>
                  <a:pt x="7314900" y="758321"/>
                </a:cubicBezTo>
                <a:cubicBezTo>
                  <a:pt x="7134370" y="722626"/>
                  <a:pt x="6958190" y="754609"/>
                  <a:pt x="6627004" y="758321"/>
                </a:cubicBezTo>
                <a:cubicBezTo>
                  <a:pt x="6295818" y="762033"/>
                  <a:pt x="6349372" y="743031"/>
                  <a:pt x="6145477" y="758321"/>
                </a:cubicBezTo>
                <a:cubicBezTo>
                  <a:pt x="5941582" y="773611"/>
                  <a:pt x="5740250" y="745008"/>
                  <a:pt x="5560766" y="758321"/>
                </a:cubicBezTo>
                <a:cubicBezTo>
                  <a:pt x="5381282" y="771634"/>
                  <a:pt x="5067396" y="780894"/>
                  <a:pt x="4872870" y="758321"/>
                </a:cubicBezTo>
                <a:cubicBezTo>
                  <a:pt x="4678344" y="735748"/>
                  <a:pt x="4613065" y="754821"/>
                  <a:pt x="4494527" y="758321"/>
                </a:cubicBezTo>
                <a:cubicBezTo>
                  <a:pt x="4375989" y="761821"/>
                  <a:pt x="4142665" y="768977"/>
                  <a:pt x="3909816" y="758321"/>
                </a:cubicBezTo>
                <a:cubicBezTo>
                  <a:pt x="3676967" y="747665"/>
                  <a:pt x="3650333" y="769091"/>
                  <a:pt x="3428289" y="758321"/>
                </a:cubicBezTo>
                <a:cubicBezTo>
                  <a:pt x="3206245" y="747551"/>
                  <a:pt x="2906726" y="793400"/>
                  <a:pt x="2534024" y="758321"/>
                </a:cubicBezTo>
                <a:cubicBezTo>
                  <a:pt x="2161323" y="723242"/>
                  <a:pt x="2163140" y="759773"/>
                  <a:pt x="1949313" y="758321"/>
                </a:cubicBezTo>
                <a:cubicBezTo>
                  <a:pt x="1735486" y="756869"/>
                  <a:pt x="1644441" y="752578"/>
                  <a:pt x="1467786" y="758321"/>
                </a:cubicBezTo>
                <a:cubicBezTo>
                  <a:pt x="1291131" y="764064"/>
                  <a:pt x="525289" y="757532"/>
                  <a:pt x="126389" y="758321"/>
                </a:cubicBezTo>
                <a:cubicBezTo>
                  <a:pt x="46651" y="758860"/>
                  <a:pt x="-10918" y="691185"/>
                  <a:pt x="0" y="631932"/>
                </a:cubicBezTo>
                <a:cubicBezTo>
                  <a:pt x="2332" y="438568"/>
                  <a:pt x="-19152" y="271920"/>
                  <a:pt x="0" y="126389"/>
                </a:cubicBezTo>
                <a:close/>
              </a:path>
            </a:pathLst>
          </a:custGeom>
          <a:ln>
            <a:extLst>
              <a:ext uri="{C807C97D-BFC1-408E-A445-0C87EB9F89A2}">
                <ask:lineSketchStyleProps xmlns:ask="http://schemas.microsoft.com/office/drawing/2018/sketchyshapes" sd="186043025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2" name="Titel 1">
            <a:extLst>
              <a:ext uri="{FF2B5EF4-FFF2-40B4-BE49-F238E27FC236}">
                <a16:creationId xmlns:a16="http://schemas.microsoft.com/office/drawing/2014/main" id="{F5C8D93C-69DD-430C-BFDB-627107128775}"/>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4. Nationalisme</a:t>
            </a:r>
            <a:r>
              <a:rPr lang="nl-NL" dirty="0"/>
              <a:t> </a:t>
            </a:r>
          </a:p>
        </p:txBody>
      </p:sp>
      <p:sp>
        <p:nvSpPr>
          <p:cNvPr id="3" name="Tijdelijke aanduiding voor inhoud 2">
            <a:extLst>
              <a:ext uri="{FF2B5EF4-FFF2-40B4-BE49-F238E27FC236}">
                <a16:creationId xmlns:a16="http://schemas.microsoft.com/office/drawing/2014/main" id="{E9DB6DE0-F9D2-447B-8AB6-4DD72B3B3CE9}"/>
              </a:ext>
            </a:extLst>
          </p:cNvPr>
          <p:cNvSpPr>
            <a:spLocks noGrp="1"/>
          </p:cNvSpPr>
          <p:nvPr>
            <p:ph idx="1"/>
          </p:nvPr>
        </p:nvSpPr>
        <p:spPr>
          <a:xfrm>
            <a:off x="666748" y="1879714"/>
            <a:ext cx="10753725" cy="3899904"/>
          </a:xfrm>
        </p:spPr>
        <p:txBody>
          <a:bodyPr>
            <a:normAutofit fontScale="92500" lnSpcReduction="20000"/>
          </a:bodyPr>
          <a:lstStyle/>
          <a:p>
            <a:pPr marL="0" indent="0">
              <a:buNone/>
            </a:pPr>
            <a:r>
              <a:rPr lang="nl-NL" b="1" dirty="0">
                <a:latin typeface="Corbel Light" panose="020B0303020204020204" pitchFamily="34" charset="0"/>
              </a:rPr>
              <a:t>De ideologie waarbij gestreefd wordt naar een eigen natiestaat voor elk volk. </a:t>
            </a:r>
          </a:p>
          <a:p>
            <a:pPr marL="0" indent="0">
              <a:buNone/>
            </a:pPr>
            <a:r>
              <a:rPr lang="nl-NL" sz="3000" u="sng" dirty="0">
                <a:latin typeface="Corbel Light" panose="020B0303020204020204" pitchFamily="34" charset="0"/>
              </a:rPr>
              <a:t>Natiestaat</a:t>
            </a:r>
            <a:r>
              <a:rPr lang="nl-NL" sz="3000" dirty="0">
                <a:latin typeface="Corbel Light" panose="020B0303020204020204" pitchFamily="34" charset="0"/>
              </a:rPr>
              <a:t> = een land waarbij het volk dat er woont verbonden is door een gedeelde cultuur, taal en geschiedenis. </a:t>
            </a:r>
          </a:p>
          <a:p>
            <a:pPr marL="0" indent="0">
              <a:buNone/>
            </a:pPr>
            <a:endParaRPr lang="nl-NL" dirty="0">
              <a:latin typeface="Corbel Light" panose="020B0303020204020204" pitchFamily="34" charset="0"/>
            </a:endParaRPr>
          </a:p>
          <a:p>
            <a:pPr marL="0" indent="0">
              <a:buNone/>
            </a:pPr>
            <a:r>
              <a:rPr lang="nl-NL" dirty="0">
                <a:latin typeface="Corbel Light" panose="020B0303020204020204" pitchFamily="34" charset="0"/>
              </a:rPr>
              <a:t>Voorbeeld: Duitsland, België, Italië. </a:t>
            </a:r>
          </a:p>
          <a:p>
            <a:pPr marL="0" indent="0">
              <a:buNone/>
            </a:pPr>
            <a:endParaRPr lang="nl-NL" dirty="0">
              <a:latin typeface="Corbel Light" panose="020B0303020204020204" pitchFamily="34" charset="0"/>
            </a:endParaRPr>
          </a:p>
          <a:p>
            <a:pPr marL="0" indent="0">
              <a:buNone/>
            </a:pPr>
            <a:r>
              <a:rPr lang="nl-NL" u="sng" dirty="0">
                <a:latin typeface="Corbel Light" panose="020B0303020204020204" pitchFamily="34" charset="0"/>
              </a:rPr>
              <a:t>Oorzaken ontstaan nationalisme:</a:t>
            </a:r>
          </a:p>
          <a:p>
            <a:pPr>
              <a:buFontTx/>
              <a:buChar char="-"/>
            </a:pPr>
            <a:r>
              <a:rPr lang="nl-NL" dirty="0">
                <a:latin typeface="Corbel Light" panose="020B0303020204020204" pitchFamily="34" charset="0"/>
              </a:rPr>
              <a:t> Franse revolutie</a:t>
            </a:r>
          </a:p>
          <a:p>
            <a:pPr>
              <a:buFontTx/>
              <a:buChar char="-"/>
            </a:pPr>
            <a:r>
              <a:rPr lang="nl-NL" dirty="0">
                <a:latin typeface="Corbel Light" panose="020B0303020204020204" pitchFamily="34" charset="0"/>
              </a:rPr>
              <a:t> Napoleontische oorlogen </a:t>
            </a:r>
          </a:p>
          <a:p>
            <a:pPr>
              <a:buFontTx/>
              <a:buChar char="-"/>
            </a:pPr>
            <a:r>
              <a:rPr lang="nl-NL" dirty="0">
                <a:latin typeface="Corbel Light" panose="020B0303020204020204" pitchFamily="34" charset="0"/>
              </a:rPr>
              <a:t> Verlichtingsidealen </a:t>
            </a:r>
          </a:p>
          <a:p>
            <a:pPr marL="0" indent="0">
              <a:buNone/>
            </a:pPr>
            <a:endParaRPr lang="nl-NL" dirty="0">
              <a:latin typeface="Corbel Light" panose="020B0303020204020204" pitchFamily="34" charset="0"/>
            </a:endParaRPr>
          </a:p>
        </p:txBody>
      </p:sp>
      <p:sp>
        <p:nvSpPr>
          <p:cNvPr id="4" name="Rechthoek 3">
            <a:extLst>
              <a:ext uri="{FF2B5EF4-FFF2-40B4-BE49-F238E27FC236}">
                <a16:creationId xmlns:a16="http://schemas.microsoft.com/office/drawing/2014/main" id="{5230F31C-B662-4F8A-95A1-35339AA50191}"/>
              </a:ext>
            </a:extLst>
          </p:cNvPr>
          <p:cNvSpPr/>
          <p:nvPr/>
        </p:nvSpPr>
        <p:spPr>
          <a:xfrm>
            <a:off x="0" y="64287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r>
              <a:rPr lang="nl-NL" sz="1700" i="1" dirty="0">
                <a:latin typeface="+mj-lt"/>
              </a:rPr>
              <a:t>: nationalisme</a:t>
            </a:r>
            <a:endParaRPr lang="nl-NL" sz="1600" i="1" dirty="0"/>
          </a:p>
        </p:txBody>
      </p:sp>
    </p:spTree>
    <p:extLst>
      <p:ext uri="{BB962C8B-B14F-4D97-AF65-F5344CB8AC3E}">
        <p14:creationId xmlns:p14="http://schemas.microsoft.com/office/powerpoint/2010/main" val="1405864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F3199-434E-4D06-8F76-A74D4328D34A}"/>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4. Nationalisme</a:t>
            </a:r>
          </a:p>
        </p:txBody>
      </p:sp>
      <p:sp>
        <p:nvSpPr>
          <p:cNvPr id="3" name="Tijdelijke aanduiding voor inhoud 2">
            <a:extLst>
              <a:ext uri="{FF2B5EF4-FFF2-40B4-BE49-F238E27FC236}">
                <a16:creationId xmlns:a16="http://schemas.microsoft.com/office/drawing/2014/main" id="{4F413278-2F90-4A8E-85EF-7D90D08E2597}"/>
              </a:ext>
            </a:extLst>
          </p:cNvPr>
          <p:cNvSpPr>
            <a:spLocks noGrp="1"/>
          </p:cNvSpPr>
          <p:nvPr>
            <p:ph idx="1"/>
          </p:nvPr>
        </p:nvSpPr>
        <p:spPr>
          <a:xfrm>
            <a:off x="676657" y="2011680"/>
            <a:ext cx="5847968" cy="3766185"/>
          </a:xfrm>
        </p:spPr>
        <p:txBody>
          <a:bodyPr/>
          <a:lstStyle/>
          <a:p>
            <a:pPr marL="0" indent="0">
              <a:buNone/>
            </a:pPr>
            <a:r>
              <a:rPr lang="nl-NL" dirty="0">
                <a:latin typeface="Corbel Light" panose="020B0303020204020204" pitchFamily="34" charset="0"/>
              </a:rPr>
              <a:t>In 1871 werd Duitsland een </a:t>
            </a:r>
            <a:r>
              <a:rPr lang="nl-NL" b="1" dirty="0">
                <a:latin typeface="Corbel Light" panose="020B0303020204020204" pitchFamily="34" charset="0"/>
              </a:rPr>
              <a:t>natiestaat</a:t>
            </a:r>
            <a:r>
              <a:rPr lang="nl-NL" dirty="0">
                <a:latin typeface="Corbel Light" panose="020B0303020204020204" pitchFamily="34" charset="0"/>
              </a:rPr>
              <a:t>.</a:t>
            </a:r>
          </a:p>
          <a:p>
            <a:pPr marL="0" indent="0">
              <a:buNone/>
            </a:pPr>
            <a:endParaRPr lang="nl-NL" dirty="0">
              <a:latin typeface="Corbel Light" panose="020B0303020204020204" pitchFamily="34" charset="0"/>
            </a:endParaRPr>
          </a:p>
          <a:p>
            <a:pPr marL="0" indent="0">
              <a:buNone/>
            </a:pPr>
            <a:r>
              <a:rPr lang="nl-NL" u="sng" dirty="0">
                <a:latin typeface="Corbel Light" panose="020B0303020204020204" pitchFamily="34" charset="0"/>
              </a:rPr>
              <a:t>Belangrijkste oorzaken: </a:t>
            </a:r>
          </a:p>
          <a:p>
            <a:pPr>
              <a:buFontTx/>
              <a:buChar char="-"/>
            </a:pPr>
            <a:r>
              <a:rPr lang="nl-NL" dirty="0">
                <a:latin typeface="Corbel Light" panose="020B0303020204020204" pitchFamily="34" charset="0"/>
              </a:rPr>
              <a:t> Groeiend nationalisme</a:t>
            </a:r>
          </a:p>
          <a:p>
            <a:pPr>
              <a:buFontTx/>
              <a:buChar char="-"/>
            </a:pPr>
            <a:r>
              <a:rPr lang="nl-NL" dirty="0">
                <a:latin typeface="Corbel Light" panose="020B0303020204020204" pitchFamily="34" charset="0"/>
              </a:rPr>
              <a:t> Winnen van de Frans-Duitse oorlog </a:t>
            </a:r>
          </a:p>
          <a:p>
            <a:pPr marL="0" indent="0">
              <a:buNone/>
            </a:pPr>
            <a:endParaRPr lang="nl-NL" dirty="0"/>
          </a:p>
          <a:p>
            <a:pPr marL="0" indent="0">
              <a:buNone/>
            </a:pPr>
            <a:endParaRPr lang="nl-NL" dirty="0"/>
          </a:p>
        </p:txBody>
      </p:sp>
      <p:pic>
        <p:nvPicPr>
          <p:cNvPr id="14338" name="Picture 2" descr="Nationalisme en de Duitse eenheid - Sectie geschiedenis Sint-Janslyceum">
            <a:extLst>
              <a:ext uri="{FF2B5EF4-FFF2-40B4-BE49-F238E27FC236}">
                <a16:creationId xmlns:a16="http://schemas.microsoft.com/office/drawing/2014/main" id="{90D28C18-D12D-4F21-9B91-D6C605E4A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401" y="744351"/>
            <a:ext cx="5311441" cy="4890189"/>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DE67D84A-019B-4DB3-91A0-85AFA6A82DF2}"/>
              </a:ext>
            </a:extLst>
          </p:cNvPr>
          <p:cNvSpPr/>
          <p:nvPr/>
        </p:nvSpPr>
        <p:spPr>
          <a:xfrm>
            <a:off x="0" y="6446441"/>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r>
              <a:rPr lang="nl-NL" sz="1700" i="1" dirty="0">
                <a:latin typeface="+mj-lt"/>
              </a:rPr>
              <a:t>: nationalisme</a:t>
            </a:r>
            <a:endParaRPr lang="nl-NL" sz="1600" i="1" dirty="0"/>
          </a:p>
        </p:txBody>
      </p:sp>
    </p:spTree>
    <p:extLst>
      <p:ext uri="{BB962C8B-B14F-4D97-AF65-F5344CB8AC3E}">
        <p14:creationId xmlns:p14="http://schemas.microsoft.com/office/powerpoint/2010/main" val="3593377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15579-3003-4CE3-9DDC-15D5BB1C20A2}"/>
              </a:ext>
            </a:extLst>
          </p:cNvPr>
          <p:cNvSpPr>
            <a:spLocks noGrp="1"/>
          </p:cNvSpPr>
          <p:nvPr>
            <p:ph type="title"/>
          </p:nvPr>
        </p:nvSpPr>
        <p:spPr/>
        <p:txBody>
          <a:bodyPr/>
          <a:lstStyle/>
          <a:p>
            <a:r>
              <a:rPr lang="nl-NL">
                <a:effectLst>
                  <a:outerShdw blurRad="38100" dist="38100" dir="2700000" algn="tl">
                    <a:srgbClr val="000000">
                      <a:alpha val="43137"/>
                    </a:srgbClr>
                  </a:outerShdw>
                </a:effectLst>
              </a:rPr>
              <a:t>4. Nationalisme</a:t>
            </a:r>
            <a:endParaRPr lang="nl-NL" dirty="0">
              <a:effectLst>
                <a:outerShdw blurRad="38100" dist="38100" dir="2700000" algn="tl">
                  <a:srgbClr val="000000">
                    <a:alpha val="43137"/>
                  </a:srgbClr>
                </a:outerShdw>
              </a:effectLst>
            </a:endParaRPr>
          </a:p>
        </p:txBody>
      </p:sp>
      <p:sp>
        <p:nvSpPr>
          <p:cNvPr id="3" name="Tijdelijke aanduiding voor inhoud 2">
            <a:extLst>
              <a:ext uri="{FF2B5EF4-FFF2-40B4-BE49-F238E27FC236}">
                <a16:creationId xmlns:a16="http://schemas.microsoft.com/office/drawing/2014/main" id="{C90D21C0-A305-4F25-A741-22067746CB38}"/>
              </a:ext>
            </a:extLst>
          </p:cNvPr>
          <p:cNvSpPr>
            <a:spLocks noGrp="1"/>
          </p:cNvSpPr>
          <p:nvPr>
            <p:ph idx="1"/>
          </p:nvPr>
        </p:nvSpPr>
        <p:spPr>
          <a:xfrm>
            <a:off x="676656" y="2011680"/>
            <a:ext cx="4540803" cy="3766185"/>
          </a:xfrm>
        </p:spPr>
        <p:txBody>
          <a:bodyPr/>
          <a:lstStyle/>
          <a:p>
            <a:pPr marL="0" indent="0">
              <a:buNone/>
            </a:pPr>
            <a:r>
              <a:rPr lang="nl-NL" dirty="0">
                <a:latin typeface="Corbel Light" panose="020B0303020204020204" pitchFamily="34" charset="0"/>
              </a:rPr>
              <a:t>België scheidde zich in 1830 af van Nederland na veel ontevredenheid over de Nederlandse vorst Willem I en zijn beleid. </a:t>
            </a:r>
          </a:p>
        </p:txBody>
      </p:sp>
      <p:pic>
        <p:nvPicPr>
          <p:cNvPr id="4" name="Afbeelding 3">
            <a:extLst>
              <a:ext uri="{FF2B5EF4-FFF2-40B4-BE49-F238E27FC236}">
                <a16:creationId xmlns:a16="http://schemas.microsoft.com/office/drawing/2014/main" id="{1B53217F-F621-4834-9D8B-0F26D092BAF7}"/>
              </a:ext>
            </a:extLst>
          </p:cNvPr>
          <p:cNvPicPr>
            <a:picLocks noChangeAspect="1"/>
          </p:cNvPicPr>
          <p:nvPr/>
        </p:nvPicPr>
        <p:blipFill>
          <a:blip r:embed="rId3"/>
          <a:stretch>
            <a:fillRect/>
          </a:stretch>
        </p:blipFill>
        <p:spPr>
          <a:xfrm>
            <a:off x="5388685" y="1773238"/>
            <a:ext cx="3126497" cy="4389121"/>
          </a:xfrm>
          <a:prstGeom prst="rect">
            <a:avLst/>
          </a:prstGeom>
        </p:spPr>
      </p:pic>
      <p:pic>
        <p:nvPicPr>
          <p:cNvPr id="5" name="Afbeelding 4">
            <a:extLst>
              <a:ext uri="{FF2B5EF4-FFF2-40B4-BE49-F238E27FC236}">
                <a16:creationId xmlns:a16="http://schemas.microsoft.com/office/drawing/2014/main" id="{602C450D-3824-4734-B052-46C629339F2B}"/>
              </a:ext>
            </a:extLst>
          </p:cNvPr>
          <p:cNvPicPr>
            <a:picLocks noChangeAspect="1"/>
          </p:cNvPicPr>
          <p:nvPr/>
        </p:nvPicPr>
        <p:blipFill>
          <a:blip r:embed="rId4"/>
          <a:stretch>
            <a:fillRect/>
          </a:stretch>
        </p:blipFill>
        <p:spPr>
          <a:xfrm>
            <a:off x="8782332" y="1773238"/>
            <a:ext cx="3231832" cy="4389120"/>
          </a:xfrm>
          <a:prstGeom prst="rect">
            <a:avLst/>
          </a:prstGeom>
        </p:spPr>
      </p:pic>
      <p:sp>
        <p:nvSpPr>
          <p:cNvPr id="6" name="Rechthoek 5">
            <a:extLst>
              <a:ext uri="{FF2B5EF4-FFF2-40B4-BE49-F238E27FC236}">
                <a16:creationId xmlns:a16="http://schemas.microsoft.com/office/drawing/2014/main" id="{6ECD757F-86C8-4888-AA2E-928592537B69}"/>
              </a:ext>
            </a:extLst>
          </p:cNvPr>
          <p:cNvSpPr/>
          <p:nvPr/>
        </p:nvSpPr>
        <p:spPr>
          <a:xfrm>
            <a:off x="0" y="64287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r>
              <a:rPr lang="nl-NL" sz="1700" i="1" dirty="0">
                <a:latin typeface="+mj-lt"/>
              </a:rPr>
              <a:t>: nationalisme</a:t>
            </a:r>
            <a:endParaRPr lang="nl-NL" sz="1600" i="1" dirty="0"/>
          </a:p>
        </p:txBody>
      </p:sp>
    </p:spTree>
    <p:extLst>
      <p:ext uri="{BB962C8B-B14F-4D97-AF65-F5344CB8AC3E}">
        <p14:creationId xmlns:p14="http://schemas.microsoft.com/office/powerpoint/2010/main" val="2548006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01ECD-5275-4759-B959-0B1D42BD9F13}"/>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5. Feminisme </a:t>
            </a:r>
          </a:p>
        </p:txBody>
      </p:sp>
      <p:sp>
        <p:nvSpPr>
          <p:cNvPr id="3" name="Tijdelijke aanduiding voor inhoud 2">
            <a:extLst>
              <a:ext uri="{FF2B5EF4-FFF2-40B4-BE49-F238E27FC236}">
                <a16:creationId xmlns:a16="http://schemas.microsoft.com/office/drawing/2014/main" id="{38EC76B8-78B2-49C1-89E4-0A3B6870DDBB}"/>
              </a:ext>
            </a:extLst>
          </p:cNvPr>
          <p:cNvSpPr>
            <a:spLocks noGrp="1"/>
          </p:cNvSpPr>
          <p:nvPr>
            <p:ph idx="1"/>
          </p:nvPr>
        </p:nvSpPr>
        <p:spPr>
          <a:xfrm>
            <a:off x="676657" y="2011680"/>
            <a:ext cx="6285618" cy="3766185"/>
          </a:xfrm>
        </p:spPr>
        <p:txBody>
          <a:bodyPr/>
          <a:lstStyle/>
          <a:p>
            <a:pPr marL="0" indent="0">
              <a:buNone/>
            </a:pPr>
            <a:r>
              <a:rPr lang="nl-NL" dirty="0">
                <a:latin typeface="Corbel Light" panose="020B0303020204020204" pitchFamily="34" charset="0"/>
              </a:rPr>
              <a:t>Emancipatiebeweging die streeft naar gelijke rechten tussen mannen en vrouwen. </a:t>
            </a:r>
          </a:p>
          <a:p>
            <a:pPr marL="0" indent="0">
              <a:buNone/>
            </a:pPr>
            <a:endParaRPr lang="nl-NL" dirty="0">
              <a:latin typeface="Corbel Light" panose="020B0303020204020204" pitchFamily="34" charset="0"/>
            </a:endParaRPr>
          </a:p>
          <a:p>
            <a:pPr marL="0" indent="0">
              <a:buNone/>
            </a:pPr>
            <a:r>
              <a:rPr lang="nl-NL" dirty="0">
                <a:latin typeface="Corbel Light" panose="020B0303020204020204" pitchFamily="34" charset="0"/>
              </a:rPr>
              <a:t>Eerste feministische golf:</a:t>
            </a:r>
          </a:p>
          <a:p>
            <a:pPr marL="0" indent="0">
              <a:buNone/>
            </a:pPr>
            <a:r>
              <a:rPr lang="nl-NL" dirty="0">
                <a:latin typeface="Corbel Light" panose="020B0303020204020204" pitchFamily="34" charset="0"/>
              </a:rPr>
              <a:t>Gaat vooral om </a:t>
            </a:r>
            <a:r>
              <a:rPr lang="nl-NL" b="1" u="sng" dirty="0">
                <a:latin typeface="Corbel Light" panose="020B0303020204020204" pitchFamily="34" charset="0"/>
              </a:rPr>
              <a:t>politieke</a:t>
            </a:r>
            <a:r>
              <a:rPr lang="nl-NL" b="1" dirty="0">
                <a:latin typeface="Corbel Light" panose="020B0303020204020204" pitchFamily="34" charset="0"/>
              </a:rPr>
              <a:t> </a:t>
            </a:r>
            <a:r>
              <a:rPr lang="nl-NL" dirty="0">
                <a:latin typeface="Corbel Light" panose="020B0303020204020204" pitchFamily="34" charset="0"/>
              </a:rPr>
              <a:t>gelijkheid: stemrecht </a:t>
            </a:r>
          </a:p>
          <a:p>
            <a:pPr marL="0" indent="0">
              <a:buNone/>
            </a:pPr>
            <a:endParaRPr lang="nl-NL" dirty="0"/>
          </a:p>
          <a:p>
            <a:pPr marL="0" indent="0">
              <a:buNone/>
            </a:pPr>
            <a:endParaRPr lang="nl-NL" dirty="0"/>
          </a:p>
        </p:txBody>
      </p:sp>
      <p:pic>
        <p:nvPicPr>
          <p:cNvPr id="13314" name="Picture 2">
            <a:extLst>
              <a:ext uri="{FF2B5EF4-FFF2-40B4-BE49-F238E27FC236}">
                <a16:creationId xmlns:a16="http://schemas.microsoft.com/office/drawing/2014/main" id="{6DEF80F7-5C00-4EFA-90EE-4EEC0861E4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26" b="98718" l="7380" r="95941">
                        <a14:foregroundMark x1="40959" y1="8333" x2="51292" y2="6410"/>
                        <a14:foregroundMark x1="51292" y1="6410" x2="52768" y2="6410"/>
                        <a14:foregroundMark x1="55720" y1="90385" x2="29889" y2="92308"/>
                        <a14:foregroundMark x1="40340" y1="94986" x2="45756" y2="96795"/>
                        <a14:foregroundMark x1="36162" y1="93590" x2="38265" y2="94293"/>
                        <a14:foregroundMark x1="45756" y1="96795" x2="58303" y2="95513"/>
                        <a14:foregroundMark x1="50185" y1="33654" x2="56827" y2="36538"/>
                        <a14:foregroundMark x1="77122" y1="60577" x2="77860" y2="69551"/>
                        <a14:foregroundMark x1="51661" y1="60256" x2="56089" y2="61218"/>
                        <a14:foregroundMark x1="38996" y1="96820" x2="48708" y2="98718"/>
                        <a14:foregroundMark x1="33948" y1="95833" x2="36737" y2="96378"/>
                        <a14:foregroundMark x1="20664" y1="20833" x2="20664" y2="31731"/>
                        <a14:foregroundMark x1="20664" y1="31731" x2="8487" y2="48718"/>
                        <a14:foregroundMark x1="8487" y1="48718" x2="8118" y2="54167"/>
                        <a14:foregroundMark x1="67897" y1="16667" x2="89668" y2="51282"/>
                        <a14:foregroundMark x1="89668" y1="51282" x2="88930" y2="59936"/>
                        <a14:foregroundMark x1="8118" y1="58654" x2="11439" y2="77564"/>
                        <a14:foregroundMark x1="11439" y1="77564" x2="11439" y2="77564"/>
                        <a14:foregroundMark x1="85609" y1="62821" x2="94465" y2="57051"/>
                        <a14:foregroundMark x1="94465" y1="57051" x2="95941" y2="42949"/>
                        <a14:foregroundMark x1="39852" y1="3846" x2="50185" y2="3526"/>
                        <a14:foregroundMark x1="50185" y1="3526" x2="62731" y2="5449"/>
                        <a14:backgroundMark x1="11070" y1="8013" x2="4428" y2="11218"/>
                        <a14:backgroundMark x1="34317" y1="99679" x2="36900" y2="99679"/>
                      </a14:backgroundRemoval>
                    </a14:imgEffect>
                  </a14:imgLayer>
                </a14:imgProps>
              </a:ext>
              <a:ext uri="{28A0092B-C50C-407E-A947-70E740481C1C}">
                <a14:useLocalDpi xmlns:a14="http://schemas.microsoft.com/office/drawing/2010/main" val="0"/>
              </a:ext>
            </a:extLst>
          </a:blip>
          <a:srcRect/>
          <a:stretch>
            <a:fillRect/>
          </a:stretch>
        </p:blipFill>
        <p:spPr bwMode="auto">
          <a:xfrm>
            <a:off x="7201107" y="412937"/>
            <a:ext cx="4787816" cy="551217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09B6C33A-68BB-4C87-820D-0F56031637F1}"/>
              </a:ext>
            </a:extLst>
          </p:cNvPr>
          <p:cNvSpPr txBox="1"/>
          <p:nvPr/>
        </p:nvSpPr>
        <p:spPr>
          <a:xfrm>
            <a:off x="8875059" y="6075731"/>
            <a:ext cx="1721223" cy="369332"/>
          </a:xfrm>
          <a:prstGeom prst="rect">
            <a:avLst/>
          </a:prstGeom>
          <a:noFill/>
        </p:spPr>
        <p:txBody>
          <a:bodyPr wrap="square" rtlCol="0">
            <a:spAutoFit/>
          </a:bodyPr>
          <a:lstStyle/>
          <a:p>
            <a:r>
              <a:rPr lang="nl-NL" dirty="0"/>
              <a:t>Aletta Jacobs</a:t>
            </a:r>
          </a:p>
        </p:txBody>
      </p:sp>
      <p:sp>
        <p:nvSpPr>
          <p:cNvPr id="6" name="Rechthoek 5">
            <a:extLst>
              <a:ext uri="{FF2B5EF4-FFF2-40B4-BE49-F238E27FC236}">
                <a16:creationId xmlns:a16="http://schemas.microsoft.com/office/drawing/2014/main" id="{2D07D076-4C84-49D1-BF27-4498BA09617C}"/>
              </a:ext>
            </a:extLst>
          </p:cNvPr>
          <p:cNvSpPr/>
          <p:nvPr/>
        </p:nvSpPr>
        <p:spPr>
          <a:xfrm>
            <a:off x="0" y="6445063"/>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31: </a:t>
            </a:r>
            <a:r>
              <a:rPr lang="nl-NL" sz="1600" i="1" dirty="0"/>
              <a:t>De opkomst van politiek-maatschappelijke stromingen</a:t>
            </a:r>
            <a:r>
              <a:rPr lang="nl-NL" sz="1700" i="1" dirty="0">
                <a:latin typeface="+mj-lt"/>
              </a:rPr>
              <a:t>: feminisme</a:t>
            </a:r>
            <a:endParaRPr lang="nl-NL" sz="1600" i="1" dirty="0"/>
          </a:p>
        </p:txBody>
      </p:sp>
    </p:spTree>
    <p:extLst>
      <p:ext uri="{BB962C8B-B14F-4D97-AF65-F5344CB8AC3E}">
        <p14:creationId xmlns:p14="http://schemas.microsoft.com/office/powerpoint/2010/main" val="38073398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ED74FE-A3D4-46CF-9585-4E347C7D6362}"/>
              </a:ext>
            </a:extLst>
          </p:cNvPr>
          <p:cNvSpPr>
            <a:spLocks noGrp="1"/>
          </p:cNvSpPr>
          <p:nvPr>
            <p:ph type="title"/>
          </p:nvPr>
        </p:nvSpPr>
        <p:spPr>
          <a:xfrm>
            <a:off x="380069" y="795368"/>
            <a:ext cx="6012516" cy="1658198"/>
          </a:xfrm>
        </p:spPr>
        <p:txBody>
          <a:bodyPr>
            <a:normAutofit fontScale="90000"/>
          </a:bodyPr>
          <a:lstStyle/>
          <a:p>
            <a:r>
              <a:rPr lang="nl-NL" dirty="0">
                <a:effectLst>
                  <a:outerShdw blurRad="38100" dist="38100" dir="2700000" algn="tl">
                    <a:srgbClr val="000000">
                      <a:alpha val="43137"/>
                    </a:srgbClr>
                  </a:outerShdw>
                </a:effectLst>
              </a:rPr>
              <a:t>Herziening Nederlandse grondwet </a:t>
            </a:r>
          </a:p>
        </p:txBody>
      </p:sp>
      <p:sp>
        <p:nvSpPr>
          <p:cNvPr id="3" name="Tijdelijke aanduiding voor inhoud 2">
            <a:extLst>
              <a:ext uri="{FF2B5EF4-FFF2-40B4-BE49-F238E27FC236}">
                <a16:creationId xmlns:a16="http://schemas.microsoft.com/office/drawing/2014/main" id="{6FA25029-B2D6-4F58-9555-E57286C3ACF7}"/>
              </a:ext>
            </a:extLst>
          </p:cNvPr>
          <p:cNvSpPr>
            <a:spLocks noGrp="1"/>
          </p:cNvSpPr>
          <p:nvPr>
            <p:ph idx="1"/>
          </p:nvPr>
        </p:nvSpPr>
        <p:spPr>
          <a:xfrm>
            <a:off x="404915" y="2623970"/>
            <a:ext cx="5419343" cy="2867025"/>
          </a:xfrm>
        </p:spPr>
        <p:txBody>
          <a:bodyPr/>
          <a:lstStyle/>
          <a:p>
            <a:pPr marL="0" indent="0">
              <a:buNone/>
            </a:pPr>
            <a:r>
              <a:rPr lang="nl-NL" b="1" dirty="0">
                <a:latin typeface="Corbel Light" panose="020B0303020204020204" pitchFamily="34" charset="0"/>
              </a:rPr>
              <a:t>In 1848 werd de Nederlandse grondwet herschreven door de liberaal Thorbecke.</a:t>
            </a:r>
          </a:p>
          <a:p>
            <a:pPr>
              <a:buFontTx/>
              <a:buChar char="-"/>
            </a:pPr>
            <a:r>
              <a:rPr lang="nl-NL" dirty="0">
                <a:latin typeface="Corbel Light" panose="020B0303020204020204" pitchFamily="34" charset="0"/>
              </a:rPr>
              <a:t> De macht van de koning werd ingeperkt</a:t>
            </a:r>
          </a:p>
          <a:p>
            <a:pPr>
              <a:buFontTx/>
              <a:buChar char="-"/>
            </a:pPr>
            <a:r>
              <a:rPr lang="nl-NL" dirty="0">
                <a:latin typeface="Corbel Light" panose="020B0303020204020204" pitchFamily="34" charset="0"/>
              </a:rPr>
              <a:t> Nederlanders kregen grondrechten </a:t>
            </a:r>
          </a:p>
          <a:p>
            <a:pPr>
              <a:buFontTx/>
              <a:buChar char="-"/>
            </a:pPr>
            <a:r>
              <a:rPr lang="nl-NL" dirty="0">
                <a:latin typeface="Corbel Light" panose="020B0303020204020204" pitchFamily="34" charset="0"/>
              </a:rPr>
              <a:t> Iedereen werd gelijk behandeld</a:t>
            </a:r>
          </a:p>
        </p:txBody>
      </p:sp>
      <p:pic>
        <p:nvPicPr>
          <p:cNvPr id="2050" name="Picture 2" descr="Johan Rudolph Thorbecke - Wikipedia">
            <a:extLst>
              <a:ext uri="{FF2B5EF4-FFF2-40B4-BE49-F238E27FC236}">
                <a16:creationId xmlns:a16="http://schemas.microsoft.com/office/drawing/2014/main" id="{346C782E-B1DF-4BD4-B49C-B2CC59DDA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657" y="-69009"/>
            <a:ext cx="5419343" cy="6528601"/>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a:extLst>
              <a:ext uri="{FF2B5EF4-FFF2-40B4-BE49-F238E27FC236}">
                <a16:creationId xmlns:a16="http://schemas.microsoft.com/office/drawing/2014/main" id="{F1545FD4-EADB-48DA-9081-1831E3BFD2F9}"/>
              </a:ext>
            </a:extLst>
          </p:cNvPr>
          <p:cNvSpPr/>
          <p:nvPr/>
        </p:nvSpPr>
        <p:spPr>
          <a:xfrm>
            <a:off x="0" y="64595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32: </a:t>
            </a:r>
            <a:r>
              <a:rPr lang="nl-NL" sz="1700" i="1" dirty="0">
                <a:latin typeface="+mj-lt"/>
              </a:rPr>
              <a:t>Voortschrijdende democratisering met steeds meer deelname van mannen en vrouwen aan het politieke proces. </a:t>
            </a:r>
            <a:endParaRPr lang="nl-NL" sz="1600" i="1" dirty="0"/>
          </a:p>
        </p:txBody>
      </p:sp>
    </p:spTree>
    <p:extLst>
      <p:ext uri="{BB962C8B-B14F-4D97-AF65-F5344CB8AC3E}">
        <p14:creationId xmlns:p14="http://schemas.microsoft.com/office/powerpoint/2010/main" val="40831286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54212-C3E5-44A4-A227-A7BE5D534742}"/>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Toenemende democratisering</a:t>
            </a:r>
          </a:p>
        </p:txBody>
      </p:sp>
      <p:sp>
        <p:nvSpPr>
          <p:cNvPr id="3" name="Tijdelijke aanduiding voor inhoud 2">
            <a:extLst>
              <a:ext uri="{FF2B5EF4-FFF2-40B4-BE49-F238E27FC236}">
                <a16:creationId xmlns:a16="http://schemas.microsoft.com/office/drawing/2014/main" id="{177A7841-0738-4675-A31D-A6CBD5E33311}"/>
              </a:ext>
            </a:extLst>
          </p:cNvPr>
          <p:cNvSpPr>
            <a:spLocks noGrp="1"/>
          </p:cNvSpPr>
          <p:nvPr>
            <p:ph idx="1"/>
          </p:nvPr>
        </p:nvSpPr>
        <p:spPr>
          <a:xfrm>
            <a:off x="676656" y="2011680"/>
            <a:ext cx="6916336" cy="3845110"/>
          </a:xfrm>
        </p:spPr>
        <p:txBody>
          <a:bodyPr>
            <a:normAutofit/>
          </a:bodyPr>
          <a:lstStyle/>
          <a:p>
            <a:pPr marL="0" indent="0">
              <a:buNone/>
            </a:pPr>
            <a:r>
              <a:rPr lang="nl-NL" dirty="0">
                <a:latin typeface="Corbel Light" panose="020B0303020204020204" pitchFamily="34" charset="0"/>
              </a:rPr>
              <a:t>Door het opkomende socialisme en feminisme kregen arbeiders en vrouwen steeds meer politieke rechten en werd het kiesrecht uitgebreid tot uiteindelijk in 1919 algemeen kiesrecht ingevoerd is. </a:t>
            </a:r>
          </a:p>
        </p:txBody>
      </p:sp>
      <p:pic>
        <p:nvPicPr>
          <p:cNvPr id="1026" name="Picture 2" descr="Afbeeldingsresultaat voor eerste feministische golf">
            <a:extLst>
              <a:ext uri="{FF2B5EF4-FFF2-40B4-BE49-F238E27FC236}">
                <a16:creationId xmlns:a16="http://schemas.microsoft.com/office/drawing/2014/main" id="{FCD0B361-05B8-4165-954D-F18FAA94E3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13" r="6591"/>
          <a:stretch/>
        </p:blipFill>
        <p:spPr bwMode="auto">
          <a:xfrm>
            <a:off x="4848376" y="3174357"/>
            <a:ext cx="4884516" cy="33796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kiesrecht 1917">
            <a:extLst>
              <a:ext uri="{FF2B5EF4-FFF2-40B4-BE49-F238E27FC236}">
                <a16:creationId xmlns:a16="http://schemas.microsoft.com/office/drawing/2014/main" id="{793C3984-93A6-42E5-8519-BA7364C09B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1" t="3713" r="2380" b="2278"/>
          <a:stretch/>
        </p:blipFill>
        <p:spPr bwMode="auto">
          <a:xfrm>
            <a:off x="7950441" y="499533"/>
            <a:ext cx="3564903" cy="5078393"/>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43798AE3-ED6D-41F9-A7F7-43C3C301E9C7}"/>
              </a:ext>
            </a:extLst>
          </p:cNvPr>
          <p:cNvSpPr/>
          <p:nvPr/>
        </p:nvSpPr>
        <p:spPr>
          <a:xfrm>
            <a:off x="0" y="6068616"/>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32: </a:t>
            </a:r>
            <a:r>
              <a:rPr lang="nl-NL" sz="1700" i="1" dirty="0">
                <a:latin typeface="+mj-lt"/>
              </a:rPr>
              <a:t>Voortschrijdende democratisering met steeds meer deelname van mannen en vrouwen aan het politieke proces. </a:t>
            </a:r>
            <a:endParaRPr lang="nl-NL" sz="1600" i="1" dirty="0"/>
          </a:p>
        </p:txBody>
      </p:sp>
      <p:sp>
        <p:nvSpPr>
          <p:cNvPr id="7" name="Rechthoek 6">
            <a:extLst>
              <a:ext uri="{FF2B5EF4-FFF2-40B4-BE49-F238E27FC236}">
                <a16:creationId xmlns:a16="http://schemas.microsoft.com/office/drawing/2014/main" id="{65C6DCDC-EFD0-4EE9-9192-B2A48D434F14}"/>
              </a:ext>
            </a:extLst>
          </p:cNvPr>
          <p:cNvSpPr/>
          <p:nvPr/>
        </p:nvSpPr>
        <p:spPr>
          <a:xfrm>
            <a:off x="0" y="6459592"/>
            <a:ext cx="12192000" cy="42920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700" dirty="0">
                <a:latin typeface="+mj-lt"/>
              </a:rPr>
              <a:t>KA 33: </a:t>
            </a:r>
            <a:r>
              <a:rPr lang="nl-NL" sz="1700" i="1" dirty="0">
                <a:latin typeface="+mj-lt"/>
              </a:rPr>
              <a:t>De opkomst van emancipatiebewegingen</a:t>
            </a:r>
            <a:endParaRPr lang="nl-NL" sz="1600" i="1" dirty="0"/>
          </a:p>
        </p:txBody>
      </p:sp>
    </p:spTree>
    <p:extLst>
      <p:ext uri="{BB962C8B-B14F-4D97-AF65-F5344CB8AC3E}">
        <p14:creationId xmlns:p14="http://schemas.microsoft.com/office/powerpoint/2010/main" val="160391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8C427-2FF8-477F-B58F-85B1FB4FE505}"/>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3. Begrippen en personen </a:t>
            </a:r>
          </a:p>
        </p:txBody>
      </p:sp>
      <p:sp>
        <p:nvSpPr>
          <p:cNvPr id="3" name="Tijdelijke aanduiding voor inhoud 2">
            <a:extLst>
              <a:ext uri="{FF2B5EF4-FFF2-40B4-BE49-F238E27FC236}">
                <a16:creationId xmlns:a16="http://schemas.microsoft.com/office/drawing/2014/main" id="{98A025B1-3D43-496D-B69D-0073DF00A9BB}"/>
              </a:ext>
            </a:extLst>
          </p:cNvPr>
          <p:cNvSpPr>
            <a:spLocks noGrp="1"/>
          </p:cNvSpPr>
          <p:nvPr>
            <p:ph idx="1"/>
          </p:nvPr>
        </p:nvSpPr>
        <p:spPr>
          <a:xfrm>
            <a:off x="676657" y="2011680"/>
            <a:ext cx="3811368" cy="4346787"/>
          </a:xfrm>
        </p:spPr>
        <p:txBody>
          <a:bodyPr>
            <a:normAutofit fontScale="92500" lnSpcReduction="20000"/>
          </a:bodyPr>
          <a:lstStyle/>
          <a:p>
            <a:pPr>
              <a:buFontTx/>
              <a:buChar char="-"/>
            </a:pPr>
            <a:r>
              <a:rPr lang="nl-NL" dirty="0">
                <a:latin typeface="Corbel Light" panose="020B0303020204020204" pitchFamily="34" charset="0"/>
              </a:rPr>
              <a:t> Congres van Wenen </a:t>
            </a:r>
          </a:p>
          <a:p>
            <a:pPr>
              <a:buFontTx/>
              <a:buChar char="-"/>
            </a:pPr>
            <a:r>
              <a:rPr lang="nl-NL" dirty="0">
                <a:latin typeface="Corbel Light" panose="020B0303020204020204" pitchFamily="34" charset="0"/>
              </a:rPr>
              <a:t> Restauratie</a:t>
            </a:r>
          </a:p>
          <a:p>
            <a:pPr>
              <a:buFontTx/>
              <a:buChar char="-"/>
            </a:pPr>
            <a:r>
              <a:rPr lang="nl-NL" dirty="0">
                <a:latin typeface="Corbel Light" panose="020B0303020204020204" pitchFamily="34" charset="0"/>
              </a:rPr>
              <a:t> Liberalisme</a:t>
            </a:r>
          </a:p>
          <a:p>
            <a:pPr>
              <a:buFontTx/>
              <a:buChar char="-"/>
            </a:pPr>
            <a:r>
              <a:rPr lang="nl-NL" dirty="0">
                <a:latin typeface="Corbel Light" panose="020B0303020204020204" pitchFamily="34" charset="0"/>
              </a:rPr>
              <a:t> Nationalisme</a:t>
            </a:r>
          </a:p>
          <a:p>
            <a:pPr>
              <a:buFontTx/>
              <a:buChar char="-"/>
            </a:pPr>
            <a:r>
              <a:rPr lang="nl-NL" dirty="0">
                <a:latin typeface="Corbel Light" panose="020B0303020204020204" pitchFamily="34" charset="0"/>
              </a:rPr>
              <a:t> Socialisme</a:t>
            </a:r>
          </a:p>
          <a:p>
            <a:pPr>
              <a:buFontTx/>
              <a:buChar char="-"/>
            </a:pPr>
            <a:r>
              <a:rPr lang="nl-NL" dirty="0">
                <a:latin typeface="Corbel Light" panose="020B0303020204020204" pitchFamily="34" charset="0"/>
              </a:rPr>
              <a:t> Feminisme</a:t>
            </a:r>
          </a:p>
          <a:p>
            <a:pPr>
              <a:buFontTx/>
              <a:buChar char="-"/>
            </a:pPr>
            <a:r>
              <a:rPr lang="nl-NL" dirty="0">
                <a:latin typeface="Corbel Light" panose="020B0303020204020204" pitchFamily="34" charset="0"/>
              </a:rPr>
              <a:t> Grondwet van 1848</a:t>
            </a:r>
          </a:p>
          <a:p>
            <a:pPr>
              <a:buFontTx/>
              <a:buChar char="-"/>
            </a:pPr>
            <a:r>
              <a:rPr lang="nl-NL" dirty="0">
                <a:latin typeface="Corbel Light" panose="020B0303020204020204" pitchFamily="34" charset="0"/>
              </a:rPr>
              <a:t> Communisme</a:t>
            </a:r>
          </a:p>
          <a:p>
            <a:pPr>
              <a:buFontTx/>
              <a:buChar char="-"/>
            </a:pPr>
            <a:r>
              <a:rPr lang="nl-NL" dirty="0">
                <a:latin typeface="Corbel Light" panose="020B0303020204020204" pitchFamily="34" charset="0"/>
              </a:rPr>
              <a:t> Sociaaldemocratie</a:t>
            </a:r>
          </a:p>
          <a:p>
            <a:pPr>
              <a:buFontTx/>
              <a:buChar char="-"/>
            </a:pPr>
            <a:r>
              <a:rPr lang="nl-NL" dirty="0">
                <a:latin typeface="Corbel Light" panose="020B0303020204020204" pitchFamily="34" charset="0"/>
              </a:rPr>
              <a:t> Emancipatie</a:t>
            </a:r>
          </a:p>
          <a:p>
            <a:pPr>
              <a:buFontTx/>
              <a:buChar char="-"/>
            </a:pPr>
            <a:r>
              <a:rPr lang="nl-NL" dirty="0">
                <a:latin typeface="Corbel Light" panose="020B0303020204020204" pitchFamily="34" charset="0"/>
              </a:rPr>
              <a:t> Sociale kwestie</a:t>
            </a:r>
          </a:p>
        </p:txBody>
      </p:sp>
      <p:sp>
        <p:nvSpPr>
          <p:cNvPr id="4" name="Tijdelijke aanduiding voor inhoud 2">
            <a:extLst>
              <a:ext uri="{FF2B5EF4-FFF2-40B4-BE49-F238E27FC236}">
                <a16:creationId xmlns:a16="http://schemas.microsoft.com/office/drawing/2014/main" id="{1A2DAFC3-9FB1-49AD-9B25-02E14E03E9C1}"/>
              </a:ext>
            </a:extLst>
          </p:cNvPr>
          <p:cNvSpPr txBox="1">
            <a:spLocks/>
          </p:cNvSpPr>
          <p:nvPr/>
        </p:nvSpPr>
        <p:spPr>
          <a:xfrm>
            <a:off x="6043611" y="2026364"/>
            <a:ext cx="3811368" cy="4346787"/>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Tx/>
              <a:buChar char="-"/>
            </a:pPr>
            <a:r>
              <a:rPr lang="nl-NL" dirty="0">
                <a:latin typeface="Corbel Light" panose="020B0303020204020204" pitchFamily="34" charset="0"/>
              </a:rPr>
              <a:t> Thorbecke</a:t>
            </a:r>
          </a:p>
          <a:p>
            <a:pPr>
              <a:buFontTx/>
              <a:buChar char="-"/>
            </a:pPr>
            <a:r>
              <a:rPr lang="nl-NL" dirty="0">
                <a:latin typeface="Corbel Light" panose="020B0303020204020204" pitchFamily="34" charset="0"/>
              </a:rPr>
              <a:t> Karl Marx</a:t>
            </a:r>
          </a:p>
          <a:p>
            <a:pPr>
              <a:buFontTx/>
              <a:buChar char="-"/>
            </a:pPr>
            <a:r>
              <a:rPr lang="nl-NL" dirty="0">
                <a:latin typeface="Corbel Light" panose="020B0303020204020204" pitchFamily="34" charset="0"/>
              </a:rPr>
              <a:t> Aletta Jacobs</a:t>
            </a:r>
          </a:p>
        </p:txBody>
      </p:sp>
    </p:spTree>
    <p:extLst>
      <p:ext uri="{BB962C8B-B14F-4D97-AF65-F5344CB8AC3E}">
        <p14:creationId xmlns:p14="http://schemas.microsoft.com/office/powerpoint/2010/main" val="9426919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32448-ACE4-4ED1-AE0E-14FD5DA05451}"/>
              </a:ext>
            </a:extLst>
          </p:cNvPr>
          <p:cNvSpPr>
            <a:spLocks noGrp="1"/>
          </p:cNvSpPr>
          <p:nvPr>
            <p:ph type="title"/>
          </p:nvPr>
        </p:nvSpPr>
        <p:spPr/>
        <p:txBody>
          <a:bodyPr/>
          <a:lstStyle/>
          <a:p>
            <a:r>
              <a:rPr lang="nl-NL" dirty="0">
                <a:effectLst>
                  <a:outerShdw blurRad="38100" dist="38100" dir="2700000" algn="tl">
                    <a:srgbClr val="000000">
                      <a:alpha val="43137"/>
                    </a:srgbClr>
                  </a:outerShdw>
                </a:effectLst>
              </a:rPr>
              <a:t>Let op!</a:t>
            </a:r>
          </a:p>
        </p:txBody>
      </p:sp>
      <p:sp>
        <p:nvSpPr>
          <p:cNvPr id="3" name="Tijdelijke aanduiding voor inhoud 2">
            <a:extLst>
              <a:ext uri="{FF2B5EF4-FFF2-40B4-BE49-F238E27FC236}">
                <a16:creationId xmlns:a16="http://schemas.microsoft.com/office/drawing/2014/main" id="{1B612502-CA17-4204-975E-62819648FB6E}"/>
              </a:ext>
            </a:extLst>
          </p:cNvPr>
          <p:cNvSpPr>
            <a:spLocks noGrp="1"/>
          </p:cNvSpPr>
          <p:nvPr>
            <p:ph idx="1"/>
          </p:nvPr>
        </p:nvSpPr>
        <p:spPr/>
        <p:txBody>
          <a:bodyPr/>
          <a:lstStyle/>
          <a:p>
            <a:pPr marL="0" indent="0">
              <a:buNone/>
            </a:pPr>
            <a:r>
              <a:rPr lang="nl-NL" dirty="0">
                <a:latin typeface="Corbel Light" panose="020B0303020204020204" pitchFamily="34" charset="0"/>
              </a:rPr>
              <a:t>Als je een vraag krijgt waar ze vragen naar KA 31: </a:t>
            </a:r>
            <a:r>
              <a:rPr lang="nl-NL" i="1" dirty="0">
                <a:latin typeface="Corbel Light" panose="020B0303020204020204" pitchFamily="34" charset="0"/>
              </a:rPr>
              <a:t>de opkomst van politiek-maatschappelijke stromingen: liberalisme, nationalisme, socialisme, confessionalisme en feminisme </a:t>
            </a:r>
            <a:r>
              <a:rPr lang="nl-NL" dirty="0">
                <a:latin typeface="Corbel Light" panose="020B0303020204020204" pitchFamily="34" charset="0"/>
              </a:rPr>
              <a:t>is het de bedoeling dat je van de stromingen de juiste uitkiest die bij de bron/vraag past. </a:t>
            </a:r>
          </a:p>
          <a:p>
            <a:pPr marL="0" indent="0">
              <a:buNone/>
            </a:pPr>
            <a:r>
              <a:rPr lang="nl-NL" dirty="0">
                <a:latin typeface="Corbel Light" panose="020B0303020204020204" pitchFamily="34" charset="0"/>
              </a:rPr>
              <a:t>Voorbeeld: als de bron gaat over arbeiders die streven naar meer inspraak in de politiek schrijf je op de je examen op:</a:t>
            </a:r>
          </a:p>
          <a:p>
            <a:pPr marL="0" indent="0">
              <a:buNone/>
            </a:pPr>
            <a:r>
              <a:rPr lang="nl-NL" dirty="0">
                <a:latin typeface="Corbel Light" panose="020B0303020204020204" pitchFamily="34" charset="0"/>
              </a:rPr>
              <a:t>“De bron past bij het kenmerkend aspect de opkomst van politiek-maatschappelijke stromingen: socialisme”</a:t>
            </a:r>
          </a:p>
          <a:p>
            <a:pPr marL="0" indent="0">
              <a:buNone/>
            </a:pPr>
            <a:endParaRPr lang="nl-NL" dirty="0"/>
          </a:p>
        </p:txBody>
      </p:sp>
      <p:pic>
        <p:nvPicPr>
          <p:cNvPr id="7" name="Graphic 6" descr="Lichten aan silhouet">
            <a:extLst>
              <a:ext uri="{FF2B5EF4-FFF2-40B4-BE49-F238E27FC236}">
                <a16:creationId xmlns:a16="http://schemas.microsoft.com/office/drawing/2014/main" id="{7FBEE4E0-EC07-43AA-AE57-182E75BDCF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77158" y="798407"/>
            <a:ext cx="914400" cy="914400"/>
          </a:xfrm>
          <a:prstGeom prst="rect">
            <a:avLst/>
          </a:prstGeom>
        </p:spPr>
      </p:pic>
    </p:spTree>
    <p:extLst>
      <p:ext uri="{BB962C8B-B14F-4D97-AF65-F5344CB8AC3E}">
        <p14:creationId xmlns:p14="http://schemas.microsoft.com/office/powerpoint/2010/main" val="2324877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1DE3C1-731F-4508-A2F2-DB1315780A65}"/>
              </a:ext>
            </a:extLst>
          </p:cNvPr>
          <p:cNvSpPr>
            <a:spLocks noGrp="1"/>
          </p:cNvSpPr>
          <p:nvPr>
            <p:ph type="title"/>
          </p:nvPr>
        </p:nvSpPr>
        <p:spPr/>
        <p:txBody>
          <a:bodyPr/>
          <a:lstStyle/>
          <a:p>
            <a:r>
              <a:rPr lang="nl-NL" b="1" dirty="0">
                <a:effectLst>
                  <a:outerShdw blurRad="38100" dist="38100" dir="2700000" algn="tl">
                    <a:srgbClr val="000000">
                      <a:alpha val="43137"/>
                    </a:srgbClr>
                  </a:outerShdw>
                </a:effectLst>
                <a:latin typeface="Californian FB" panose="0207040306080B030204" pitchFamily="18" charset="0"/>
              </a:rPr>
              <a:t>Examenbegrippen</a:t>
            </a:r>
            <a:r>
              <a:rPr lang="nl-NL" dirty="0"/>
              <a:t> </a:t>
            </a:r>
          </a:p>
        </p:txBody>
      </p:sp>
      <p:sp>
        <p:nvSpPr>
          <p:cNvPr id="3" name="Tijdelijke aanduiding voor inhoud 2">
            <a:extLst>
              <a:ext uri="{FF2B5EF4-FFF2-40B4-BE49-F238E27FC236}">
                <a16:creationId xmlns:a16="http://schemas.microsoft.com/office/drawing/2014/main" id="{DCAFF4A7-B84A-407A-B88E-53392540C8B2}"/>
              </a:ext>
            </a:extLst>
          </p:cNvPr>
          <p:cNvSpPr>
            <a:spLocks noGrp="1"/>
          </p:cNvSpPr>
          <p:nvPr>
            <p:ph idx="1"/>
          </p:nvPr>
        </p:nvSpPr>
        <p:spPr>
          <a:xfrm>
            <a:off x="676656" y="2011680"/>
            <a:ext cx="11177293" cy="4572000"/>
          </a:xfrm>
        </p:spPr>
        <p:txBody>
          <a:bodyPr>
            <a:normAutofit/>
          </a:bodyPr>
          <a:lstStyle/>
          <a:p>
            <a:pPr marL="269875" indent="-176213">
              <a:buFontTx/>
              <a:buChar char="-"/>
            </a:pPr>
            <a:r>
              <a:rPr lang="nl-NL" dirty="0">
                <a:latin typeface="Corbel Light" panose="020B0303020204020204" pitchFamily="34" charset="0"/>
              </a:rPr>
              <a:t>Toon aan…		</a:t>
            </a:r>
            <a:r>
              <a:rPr lang="nl-NL" dirty="0">
                <a:latin typeface="Corbel Light" panose="020B0303020204020204" pitchFamily="34" charset="0"/>
                <a:cs typeface="Arial" panose="020B0604020202020204" pitchFamily="34" charset="0"/>
                <a:sym typeface="Wingdings" panose="05000000000000000000" pitchFamily="2" charset="2"/>
              </a:rPr>
              <a:t>→ Bewijs dat iets zo is, meestal aan de hand van een bron</a:t>
            </a:r>
            <a:endParaRPr lang="nl-NL" dirty="0">
              <a:latin typeface="Corbel Light" panose="020B0303020204020204" pitchFamily="34" charset="0"/>
            </a:endParaRPr>
          </a:p>
          <a:p>
            <a:pPr marL="269875" indent="-176213">
              <a:buFontTx/>
              <a:buChar char="-"/>
            </a:pPr>
            <a:r>
              <a:rPr lang="nl-NL" dirty="0">
                <a:latin typeface="Corbel Light" panose="020B0303020204020204" pitchFamily="34" charset="0"/>
              </a:rPr>
              <a:t>Leg uit…		</a:t>
            </a:r>
            <a:r>
              <a:rPr lang="nl-NL" dirty="0">
                <a:latin typeface="Corbel Light" panose="020B0303020204020204" pitchFamily="34" charset="0"/>
                <a:cs typeface="Arial" panose="020B0604020202020204" pitchFamily="34" charset="0"/>
                <a:sym typeface="Wingdings" panose="05000000000000000000" pitchFamily="2" charset="2"/>
              </a:rPr>
              <a:t>→ Leg je antwoord uit met voorbeelden of argumenten.</a:t>
            </a:r>
            <a:endParaRPr lang="nl-NL" dirty="0">
              <a:latin typeface="Corbel Light" panose="020B0303020204020204" pitchFamily="34" charset="0"/>
            </a:endParaRPr>
          </a:p>
          <a:p>
            <a:pPr marL="269875" indent="-176213">
              <a:buFontTx/>
              <a:buChar char="-"/>
            </a:pPr>
            <a:r>
              <a:rPr lang="nl-NL" dirty="0">
                <a:latin typeface="Corbel Light" panose="020B0303020204020204" pitchFamily="34" charset="0"/>
              </a:rPr>
              <a:t>Geef aan… 		</a:t>
            </a:r>
            <a:r>
              <a:rPr lang="nl-NL" dirty="0">
                <a:latin typeface="Corbel Light" panose="020B0303020204020204" pitchFamily="34" charset="0"/>
                <a:cs typeface="Arial" panose="020B0604020202020204" pitchFamily="34" charset="0"/>
                <a:sym typeface="Wingdings" panose="05000000000000000000" pitchFamily="2" charset="2"/>
              </a:rPr>
              <a:t>→ Als dit gebruikt wordt hoef je niet uit te leggen waarom. 				      	       Wordt meestal gebruikt om te vragen naar een kenmerkend 			      	       aspect of een (zins)deel uit een bron. </a:t>
            </a:r>
            <a:endParaRPr lang="nl-NL" dirty="0">
              <a:latin typeface="Corbel Light" panose="020B0303020204020204" pitchFamily="34" charset="0"/>
            </a:endParaRPr>
          </a:p>
          <a:p>
            <a:pPr marL="269875" indent="-176213">
              <a:buFontTx/>
              <a:buChar char="-"/>
            </a:pPr>
            <a:r>
              <a:rPr lang="nl-NL" dirty="0">
                <a:latin typeface="Corbel Light" panose="020B0303020204020204" pitchFamily="34" charset="0"/>
              </a:rPr>
              <a:t>Licht toe…		</a:t>
            </a:r>
            <a:r>
              <a:rPr lang="nl-NL" dirty="0">
                <a:latin typeface="Corbel Light" panose="020B0303020204020204" pitchFamily="34" charset="0"/>
                <a:cs typeface="Arial" panose="020B0604020202020204" pitchFamily="34" charset="0"/>
                <a:sym typeface="Wingdings" panose="05000000000000000000" pitchFamily="2" charset="2"/>
              </a:rPr>
              <a:t>→ Bewijs waarom iets zo is, aan de hand van argumenten.</a:t>
            </a:r>
            <a:endParaRPr lang="nl-NL" dirty="0">
              <a:latin typeface="Corbel Light" panose="020B0303020204020204" pitchFamily="34" charset="0"/>
            </a:endParaRPr>
          </a:p>
          <a:p>
            <a:pPr marL="269875" indent="-176213">
              <a:buFontTx/>
              <a:buChar char="-"/>
            </a:pPr>
            <a:r>
              <a:rPr lang="nl-NL" dirty="0">
                <a:latin typeface="Corbel Light" panose="020B0303020204020204" pitchFamily="34" charset="0"/>
              </a:rPr>
              <a:t>Ondersteun… 	</a:t>
            </a:r>
            <a:r>
              <a:rPr lang="nl-NL" dirty="0">
                <a:latin typeface="Corbel Light" panose="020B0303020204020204" pitchFamily="34" charset="0"/>
                <a:cs typeface="Arial" panose="020B0604020202020204" pitchFamily="34" charset="0"/>
                <a:sym typeface="Wingdings" panose="05000000000000000000" pitchFamily="2" charset="2"/>
              </a:rPr>
              <a:t>→  Geef een argument dat de stelling van de vraag bewijst. </a:t>
            </a:r>
            <a:endParaRPr lang="nl-NL" dirty="0">
              <a:latin typeface="Corbel Light" panose="020B0303020204020204" pitchFamily="34" charset="0"/>
            </a:endParaRPr>
          </a:p>
          <a:p>
            <a:pPr marL="269875" indent="-176213">
              <a:buFontTx/>
              <a:buChar char="-"/>
            </a:pPr>
            <a:r>
              <a:rPr lang="nl-NL" dirty="0">
                <a:latin typeface="Corbel Light" panose="020B0303020204020204" pitchFamily="34" charset="0"/>
              </a:rPr>
              <a:t>Verklaar… 		</a:t>
            </a:r>
            <a:r>
              <a:rPr lang="nl-NL" dirty="0">
                <a:latin typeface="Corbel Light" panose="020B0303020204020204" pitchFamily="34" charset="0"/>
                <a:cs typeface="Arial" panose="020B0604020202020204" pitchFamily="34" charset="0"/>
                <a:sym typeface="Wingdings" panose="05000000000000000000" pitchFamily="2" charset="2"/>
              </a:rPr>
              <a:t>→ Bewijs waarom iets zo is, aan de hand van argumenten</a:t>
            </a:r>
            <a:endParaRPr lang="nl-NL" dirty="0">
              <a:latin typeface="Corbel Light" panose="020B0303020204020204" pitchFamily="34" charset="0"/>
            </a:endParaRPr>
          </a:p>
          <a:p>
            <a:pPr marL="269875" indent="-176213">
              <a:buFontTx/>
              <a:buChar char="-"/>
            </a:pPr>
            <a:r>
              <a:rPr lang="nl-NL" dirty="0">
                <a:latin typeface="Corbel Light" panose="020B0303020204020204" pitchFamily="34" charset="0"/>
              </a:rPr>
              <a:t>Beredeneer… 	</a:t>
            </a:r>
            <a:r>
              <a:rPr lang="nl-NL" dirty="0">
                <a:latin typeface="Corbel Light" panose="020B0303020204020204" pitchFamily="34" charset="0"/>
                <a:cs typeface="Arial" panose="020B0604020202020204" pitchFamily="34" charset="0"/>
                <a:sym typeface="Wingdings" panose="05000000000000000000" pitchFamily="2" charset="2"/>
              </a:rPr>
              <a:t>→ Bedenk een (logische) reden </a:t>
            </a:r>
          </a:p>
          <a:p>
            <a:pPr marL="269875" indent="-176213">
              <a:buFontTx/>
              <a:buChar char="-"/>
            </a:pPr>
            <a:r>
              <a:rPr lang="nl-NL" dirty="0">
                <a:latin typeface="Corbel Light" panose="020B0303020204020204" pitchFamily="34" charset="0"/>
                <a:cs typeface="Arial" panose="020B0604020202020204" pitchFamily="34" charset="0"/>
                <a:sym typeface="Wingdings" panose="05000000000000000000" pitchFamily="2" charset="2"/>
              </a:rPr>
              <a:t>Bewijs… 		→ Geef een argument</a:t>
            </a:r>
            <a:endParaRPr lang="nl-NL" dirty="0">
              <a:latin typeface="Corbel Light" panose="020B0303020204020204" pitchFamily="34" charset="0"/>
            </a:endParaRPr>
          </a:p>
          <a:p>
            <a:pPr>
              <a:buFontTx/>
              <a:buChar char="-"/>
            </a:pPr>
            <a:endParaRPr lang="nl-NL" dirty="0"/>
          </a:p>
        </p:txBody>
      </p:sp>
    </p:spTree>
    <p:extLst>
      <p:ext uri="{BB962C8B-B14F-4D97-AF65-F5344CB8AC3E}">
        <p14:creationId xmlns:p14="http://schemas.microsoft.com/office/powerpoint/2010/main" val="2062877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5FA0A-0B71-4218-837E-7A04E46EB72C}"/>
              </a:ext>
            </a:extLst>
          </p:cNvPr>
          <p:cNvSpPr>
            <a:spLocks noGrp="1"/>
          </p:cNvSpPr>
          <p:nvPr>
            <p:ph type="title"/>
          </p:nvPr>
        </p:nvSpPr>
        <p:spPr>
          <a:xfrm>
            <a:off x="657224" y="499533"/>
            <a:ext cx="10772775" cy="650841"/>
          </a:xfrm>
        </p:spPr>
        <p:txBody>
          <a:bodyPr>
            <a:normAutofit fontScale="90000"/>
          </a:bodyPr>
          <a:lstStyle/>
          <a:p>
            <a:r>
              <a:rPr lang="nl-NL" dirty="0">
                <a:effectLst>
                  <a:outerShdw blurRad="38100" dist="38100" dir="2700000" algn="tl">
                    <a:srgbClr val="000000">
                      <a:alpha val="43137"/>
                    </a:srgbClr>
                  </a:outerShdw>
                </a:effectLst>
              </a:rPr>
              <a:t>Oefenvraag</a:t>
            </a:r>
            <a:r>
              <a:rPr lang="nl-NL" dirty="0"/>
              <a:t> </a:t>
            </a:r>
          </a:p>
        </p:txBody>
      </p:sp>
      <p:sp>
        <p:nvSpPr>
          <p:cNvPr id="3" name="Tijdelijke aanduiding voor inhoud 2">
            <a:extLst>
              <a:ext uri="{FF2B5EF4-FFF2-40B4-BE49-F238E27FC236}">
                <a16:creationId xmlns:a16="http://schemas.microsoft.com/office/drawing/2014/main" id="{35E2747D-8E4B-48FB-A53E-20F8D41B5B8C}"/>
              </a:ext>
            </a:extLst>
          </p:cNvPr>
          <p:cNvSpPr>
            <a:spLocks noGrp="1"/>
          </p:cNvSpPr>
          <p:nvPr>
            <p:ph idx="1"/>
          </p:nvPr>
        </p:nvSpPr>
        <p:spPr>
          <a:xfrm>
            <a:off x="666748" y="1150374"/>
            <a:ext cx="11338439" cy="3766185"/>
          </a:xfrm>
        </p:spPr>
        <p:txBody>
          <a:bodyPr>
            <a:normAutofit/>
          </a:bodyPr>
          <a:lstStyle/>
          <a:p>
            <a:pPr marL="0" indent="0">
              <a:buNone/>
            </a:pPr>
            <a:r>
              <a:rPr lang="nl-NL" sz="2000" dirty="0">
                <a:latin typeface="Corbel Light" panose="020B0303020204020204" pitchFamily="34" charset="0"/>
              </a:rPr>
              <a:t>In 1880 deed Domela Nieuwenhuis in een socialistisch tijdschrift een oproep aan alle arbeiders van Nederland om mee te werken aan een enquête over hun leefomstandigheden. Met deze enquête wilde Nieuwenhuis een politieke boodschap overbrengen. </a:t>
            </a:r>
          </a:p>
          <a:p>
            <a:pPr marL="0" indent="0">
              <a:buNone/>
            </a:pPr>
            <a:r>
              <a:rPr lang="nl-NL" sz="2000" b="1" dirty="0">
                <a:latin typeface="Corbel Light" panose="020B0303020204020204" pitchFamily="34" charset="0"/>
              </a:rPr>
              <a:t>Geef aan:</a:t>
            </a:r>
          </a:p>
          <a:p>
            <a:pPr>
              <a:buFontTx/>
              <a:buChar char="-"/>
            </a:pPr>
            <a:r>
              <a:rPr lang="nl-NL" sz="2000" dirty="0">
                <a:latin typeface="Corbel Light" panose="020B0303020204020204" pitchFamily="34" charset="0"/>
              </a:rPr>
              <a:t>Welke politieke boodschap Nieuwenhuis wilde overbrengen bij de rijke burgerij</a:t>
            </a:r>
          </a:p>
          <a:p>
            <a:pPr>
              <a:buFontTx/>
              <a:buChar char="-"/>
            </a:pPr>
            <a:r>
              <a:rPr lang="nl-NL" sz="2000" dirty="0">
                <a:latin typeface="Corbel Light" panose="020B0303020204020204" pitchFamily="34" charset="0"/>
              </a:rPr>
              <a:t>Welke politieke boodschap Nieuwenhuis wilde overbrengen aan de arbeiders</a:t>
            </a:r>
          </a:p>
          <a:p>
            <a:pPr>
              <a:buFontTx/>
              <a:buChar char="-"/>
            </a:pPr>
            <a:r>
              <a:rPr lang="nl-NL" sz="2000" dirty="0">
                <a:latin typeface="Corbel Light" panose="020B0303020204020204" pitchFamily="34" charset="0"/>
              </a:rPr>
              <a:t>En bij welk kenmerkend aspect uit deze tijd de boodschap van Nieuwenhuis aansluit. </a:t>
            </a:r>
          </a:p>
        </p:txBody>
      </p:sp>
      <p:sp>
        <p:nvSpPr>
          <p:cNvPr id="6" name="Tekstvak 5">
            <a:extLst>
              <a:ext uri="{FF2B5EF4-FFF2-40B4-BE49-F238E27FC236}">
                <a16:creationId xmlns:a16="http://schemas.microsoft.com/office/drawing/2014/main" id="{03C347DD-B84A-4CC7-82D8-43AA52D55232}"/>
              </a:ext>
            </a:extLst>
          </p:cNvPr>
          <p:cNvSpPr txBox="1"/>
          <p:nvPr/>
        </p:nvSpPr>
        <p:spPr>
          <a:xfrm>
            <a:off x="770774" y="3794234"/>
            <a:ext cx="9745883"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b="1" dirty="0"/>
              <a:t>Antwoord:</a:t>
            </a:r>
          </a:p>
          <a:p>
            <a:r>
              <a:rPr lang="nl-NL" dirty="0"/>
              <a:t>Domela Nieuwenhuis wilde de rijke burgerij duidelijk maken dat de overheid meer aandacht moest krijgen voor negatieve gevolgen van de Industriële Revolutie / er maatregelen moesten worden genomen om de levensomstandigheden van de arbeiders te verbeteren. </a:t>
            </a:r>
          </a:p>
          <a:p>
            <a:endParaRPr lang="nl-NL" dirty="0"/>
          </a:p>
          <a:p>
            <a:r>
              <a:rPr lang="nl-NL" b="1" u="sng" dirty="0"/>
              <a:t>Hieruit volgt</a:t>
            </a:r>
            <a:r>
              <a:rPr lang="nl-NL" b="1" dirty="0"/>
              <a:t> </a:t>
            </a:r>
            <a:r>
              <a:rPr lang="nl-NL" dirty="0"/>
              <a:t>dat Domela Nieuwenhuis de arbeiders duidelijk wilde maken dat zij iets konden doen aan hun omstandigheden / zich moesten organiseren.</a:t>
            </a:r>
          </a:p>
          <a:p>
            <a:endParaRPr lang="nl-NL" dirty="0"/>
          </a:p>
          <a:p>
            <a:r>
              <a:rPr lang="nl-NL" dirty="0"/>
              <a:t>Dit sluit aan bij de opkomst van emancipatiebewegingen/de opkomst van de politiek maatschappelijke stroming socialisme/de discussie over de sociale kwestie.</a:t>
            </a:r>
          </a:p>
        </p:txBody>
      </p:sp>
    </p:spTree>
    <p:extLst>
      <p:ext uri="{BB962C8B-B14F-4D97-AF65-F5344CB8AC3E}">
        <p14:creationId xmlns:p14="http://schemas.microsoft.com/office/powerpoint/2010/main" val="268104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17FCB-CF38-4ADF-A985-85851124E8F1}"/>
              </a:ext>
            </a:extLst>
          </p:cNvPr>
          <p:cNvSpPr>
            <a:spLocks noGrp="1"/>
          </p:cNvSpPr>
          <p:nvPr>
            <p:ph type="title"/>
          </p:nvPr>
        </p:nvSpPr>
        <p:spPr>
          <a:xfrm>
            <a:off x="657224" y="499533"/>
            <a:ext cx="10772775" cy="1034627"/>
          </a:xfrm>
        </p:spPr>
        <p:txBody>
          <a:bodyPr/>
          <a:lstStyle/>
          <a:p>
            <a:r>
              <a:rPr lang="nl-NL" dirty="0">
                <a:effectLst>
                  <a:outerShdw blurRad="38100" dist="38100" dir="2700000" algn="tl">
                    <a:srgbClr val="000000">
                      <a:alpha val="43137"/>
                    </a:srgbClr>
                  </a:outerShdw>
                </a:effectLst>
              </a:rPr>
              <a:t>Antwoorden formuleren</a:t>
            </a:r>
          </a:p>
        </p:txBody>
      </p:sp>
      <p:sp>
        <p:nvSpPr>
          <p:cNvPr id="3" name="Tijdelijke aanduiding voor inhoud 2">
            <a:extLst>
              <a:ext uri="{FF2B5EF4-FFF2-40B4-BE49-F238E27FC236}">
                <a16:creationId xmlns:a16="http://schemas.microsoft.com/office/drawing/2014/main" id="{B2465768-23C7-4E8C-BE19-67DBE44DA8D9}"/>
              </a:ext>
            </a:extLst>
          </p:cNvPr>
          <p:cNvSpPr>
            <a:spLocks noGrp="1"/>
          </p:cNvSpPr>
          <p:nvPr>
            <p:ph idx="1"/>
          </p:nvPr>
        </p:nvSpPr>
        <p:spPr>
          <a:xfrm>
            <a:off x="657224" y="1381760"/>
            <a:ext cx="10753725" cy="4648926"/>
          </a:xfrm>
        </p:spPr>
        <p:txBody>
          <a:bodyPr>
            <a:normAutofit/>
          </a:bodyPr>
          <a:lstStyle/>
          <a:p>
            <a:pPr marL="0" indent="0">
              <a:buNone/>
            </a:pPr>
            <a:r>
              <a:rPr lang="nl-NL" dirty="0">
                <a:latin typeface="Corbel Light" panose="020B0303020204020204" pitchFamily="34" charset="0"/>
              </a:rPr>
              <a:t>Antwoorden formuleren is misschien wel het lastigste van een geschiedenisexamen. </a:t>
            </a:r>
          </a:p>
          <a:p>
            <a:pPr marL="0" indent="0">
              <a:buNone/>
            </a:pPr>
            <a:r>
              <a:rPr lang="nl-NL" b="1" dirty="0">
                <a:latin typeface="Corbel Light" panose="020B0303020204020204" pitchFamily="34" charset="0"/>
              </a:rPr>
              <a:t>Er zijn een paar dingen die je hierbij kunnen helpen:</a:t>
            </a:r>
          </a:p>
          <a:p>
            <a:pPr marL="457200" indent="-457200">
              <a:buAutoNum type="arabicPeriod"/>
            </a:pPr>
            <a:r>
              <a:rPr lang="nl-NL" dirty="0">
                <a:latin typeface="Corbel Light" panose="020B0303020204020204" pitchFamily="34" charset="0"/>
              </a:rPr>
              <a:t>Probeer je antwoorden op te schrijven alsof je het uitlegt aan iemand die nog nooit een geschiedenisles heeft gevolgd. Zo laat je zien dat je de stof begrijpt. </a:t>
            </a:r>
          </a:p>
          <a:p>
            <a:pPr marL="457200" indent="-457200">
              <a:buAutoNum type="arabicPeriod"/>
            </a:pPr>
            <a:r>
              <a:rPr lang="nl-NL" dirty="0">
                <a:latin typeface="Corbel Light" panose="020B0303020204020204" pitchFamily="34" charset="0"/>
              </a:rPr>
              <a:t>Je verwerkt historische begrippen in je antwoord.</a:t>
            </a:r>
          </a:p>
          <a:p>
            <a:pPr marL="713232" lvl="1" indent="-457200">
              <a:buFont typeface="+mj-lt"/>
              <a:buAutoNum type="alphaLcPeriod"/>
            </a:pPr>
            <a:r>
              <a:rPr lang="nl-NL" dirty="0">
                <a:latin typeface="Corbel Light" panose="020B0303020204020204" pitchFamily="34" charset="0"/>
              </a:rPr>
              <a:t>Als de vraag over het Frankfurter Parlement gaat, dan leg je ook uit wat dat betekent. </a:t>
            </a:r>
          </a:p>
          <a:p>
            <a:pPr marL="457200" indent="-457200">
              <a:buAutoNum type="arabicPeriod"/>
            </a:pPr>
            <a:r>
              <a:rPr lang="nl-NL" dirty="0">
                <a:latin typeface="Corbel Light" panose="020B0303020204020204" pitchFamily="34" charset="0"/>
              </a:rPr>
              <a:t>Verwijs goed</a:t>
            </a:r>
          </a:p>
          <a:p>
            <a:pPr marL="713232" lvl="1" indent="-457200">
              <a:buFont typeface="+mj-lt"/>
              <a:buAutoNum type="alphaLcPeriod"/>
            </a:pPr>
            <a:r>
              <a:rPr lang="nl-NL" dirty="0">
                <a:latin typeface="Corbel Light" panose="020B0303020204020204" pitchFamily="34" charset="0"/>
              </a:rPr>
              <a:t>Dus niet ‘</a:t>
            </a:r>
            <a:r>
              <a:rPr lang="nl-NL" u="sng" dirty="0">
                <a:solidFill>
                  <a:srgbClr val="FF0000"/>
                </a:solidFill>
                <a:latin typeface="Corbel Light" panose="020B0303020204020204" pitchFamily="34" charset="0"/>
              </a:rPr>
              <a:t>hij</a:t>
            </a:r>
            <a:r>
              <a:rPr lang="nl-NL" dirty="0">
                <a:solidFill>
                  <a:srgbClr val="FF0000"/>
                </a:solidFill>
                <a:latin typeface="Corbel Light" panose="020B0303020204020204" pitchFamily="34" charset="0"/>
              </a:rPr>
              <a:t> heeft het over het Frankfurter Parlement</a:t>
            </a:r>
            <a:r>
              <a:rPr lang="nl-NL" dirty="0">
                <a:latin typeface="Corbel Light" panose="020B0303020204020204" pitchFamily="34" charset="0"/>
              </a:rPr>
              <a:t>’ </a:t>
            </a:r>
            <a:r>
              <a:rPr lang="nl-NL" dirty="0">
                <a:solidFill>
                  <a:srgbClr val="000000"/>
                </a:solidFill>
                <a:latin typeface="Corbel Light" panose="020B0303020204020204" pitchFamily="34" charset="0"/>
              </a:rPr>
              <a:t>maar</a:t>
            </a:r>
            <a:r>
              <a:rPr lang="nl-NL" dirty="0">
                <a:latin typeface="Corbel Light" panose="020B0303020204020204" pitchFamily="34" charset="0"/>
              </a:rPr>
              <a:t> ‘</a:t>
            </a:r>
            <a:r>
              <a:rPr lang="nl-NL" u="sng" dirty="0">
                <a:solidFill>
                  <a:schemeClr val="accent6">
                    <a:lumMod val="75000"/>
                  </a:schemeClr>
                </a:solidFill>
                <a:latin typeface="Corbel Light" panose="020B0303020204020204" pitchFamily="34" charset="0"/>
              </a:rPr>
              <a:t>De auteur van de bron</a:t>
            </a:r>
            <a:r>
              <a:rPr lang="nl-NL" dirty="0">
                <a:solidFill>
                  <a:schemeClr val="accent6">
                    <a:lumMod val="75000"/>
                  </a:schemeClr>
                </a:solidFill>
                <a:latin typeface="Corbel Light" panose="020B0303020204020204" pitchFamily="34" charset="0"/>
              </a:rPr>
              <a:t> schrijft over het Frankfurter Parlement</a:t>
            </a:r>
            <a:r>
              <a:rPr lang="nl-NL" dirty="0">
                <a:solidFill>
                  <a:schemeClr val="tx1"/>
                </a:solidFill>
                <a:latin typeface="Corbel Light" panose="020B0303020204020204" pitchFamily="34" charset="0"/>
              </a:rPr>
              <a:t>’</a:t>
            </a:r>
          </a:p>
        </p:txBody>
      </p:sp>
    </p:spTree>
    <p:extLst>
      <p:ext uri="{BB962C8B-B14F-4D97-AF65-F5344CB8AC3E}">
        <p14:creationId xmlns:p14="http://schemas.microsoft.com/office/powerpoint/2010/main" val="182420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politan">
  <a:themeElements>
    <a:clrScheme name="Aangepast 5">
      <a:dk1>
        <a:srgbClr val="000000"/>
      </a:dk1>
      <a:lt1>
        <a:sysClr val="window" lastClr="FFFFFF"/>
      </a:lt1>
      <a:dk2>
        <a:srgbClr val="784A51"/>
      </a:dk2>
      <a:lt2>
        <a:srgbClr val="FFFFFF"/>
      </a:lt2>
      <a:accent1>
        <a:srgbClr val="794A51"/>
      </a:accent1>
      <a:accent2>
        <a:srgbClr val="784A51"/>
      </a:accent2>
      <a:accent3>
        <a:srgbClr val="4A6B7C"/>
      </a:accent3>
      <a:accent4>
        <a:srgbClr val="69678B"/>
      </a:accent4>
      <a:accent5>
        <a:srgbClr val="A8BEC4"/>
      </a:accent5>
      <a:accent6>
        <a:srgbClr val="94A088"/>
      </a:accent6>
      <a:hlink>
        <a:srgbClr val="4E435F"/>
      </a:hlink>
      <a:folHlink>
        <a:srgbClr val="8C8C8C"/>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53019</TotalTime>
  <Words>7905</Words>
  <Application>Microsoft Macintosh PowerPoint</Application>
  <PresentationFormat>Breedbeeld</PresentationFormat>
  <Paragraphs>712</Paragraphs>
  <Slides>80</Slides>
  <Notes>25</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80</vt:i4>
      </vt:variant>
    </vt:vector>
  </HeadingPairs>
  <TitlesOfParts>
    <vt:vector size="92" baseType="lpstr">
      <vt:lpstr>Arial</vt:lpstr>
      <vt:lpstr>Calibri</vt:lpstr>
      <vt:lpstr>Calibri Light</vt:lpstr>
      <vt:lpstr>Californian FB</vt:lpstr>
      <vt:lpstr>Century Schoolbook</vt:lpstr>
      <vt:lpstr>Corbel</vt:lpstr>
      <vt:lpstr>Corbel Light</vt:lpstr>
      <vt:lpstr>Times New Roman</vt:lpstr>
      <vt:lpstr>Wingdings</vt:lpstr>
      <vt:lpstr>Wingdings 3</vt:lpstr>
      <vt:lpstr>1_Kantoorthema</vt:lpstr>
      <vt:lpstr>Metropolitan</vt:lpstr>
      <vt:lpstr>HC Verlichting </vt:lpstr>
      <vt:lpstr>Programma  </vt:lpstr>
      <vt:lpstr>Leerdoelen</vt:lpstr>
      <vt:lpstr>Kenmerkende aspecten</vt:lpstr>
      <vt:lpstr>Voor je examen</vt:lpstr>
      <vt:lpstr>Examentips tijdens je examen</vt:lpstr>
      <vt:lpstr>Examenbegrippen </vt:lpstr>
      <vt:lpstr>Examenbegrippen </vt:lpstr>
      <vt:lpstr>Antwoorden formuleren</vt:lpstr>
      <vt:lpstr>Antwoorden formuleren</vt:lpstr>
      <vt:lpstr>Antwoorden formuleren</vt:lpstr>
      <vt:lpstr>Hoe ga je te werk?</vt:lpstr>
      <vt:lpstr>Antwoorden formuleren:  4 elementen die in je antwoord moeten staan</vt:lpstr>
      <vt:lpstr>Type examenvragen</vt:lpstr>
      <vt:lpstr>1. Bronvragen </vt:lpstr>
      <vt:lpstr>Vergelijk de volgende twee antwoorden</vt:lpstr>
      <vt:lpstr>2. Chronologievraag: voorbeeld</vt:lpstr>
      <vt:lpstr>2. Chronologievraag: voorbeeld</vt:lpstr>
      <vt:lpstr>3. Betrouwbaarheid en representativiteit beoordelen</vt:lpstr>
      <vt:lpstr>3. Betrouwbaarheid beoordelen</vt:lpstr>
      <vt:lpstr>PowerPoint-presentatie</vt:lpstr>
      <vt:lpstr>Betrouwbaarheid en representativiteit </vt:lpstr>
      <vt:lpstr>4. Verbanden leggen</vt:lpstr>
      <vt:lpstr>Soorten verbanden </vt:lpstr>
      <vt:lpstr>Verbanden leggen </vt:lpstr>
      <vt:lpstr>5. Spotprenten </vt:lpstr>
      <vt:lpstr>Symboliek in de Franse Revolutie</vt:lpstr>
      <vt:lpstr>Symboliek tijdens de IR</vt:lpstr>
      <vt:lpstr>5. Spotprenten </vt:lpstr>
      <vt:lpstr>Spotprent</vt:lpstr>
      <vt:lpstr>6. Continuïteitsvragen</vt:lpstr>
      <vt:lpstr>6. Continuïteitsvragen</vt:lpstr>
      <vt:lpstr>Continuïteit en verandering</vt:lpstr>
      <vt:lpstr>Inhoud HC Verlichting </vt:lpstr>
      <vt:lpstr>1. Welke ideeën ontstonden tijdens de Verlichting over een meer rechtvaardige samenleving (1650-1789)?  </vt:lpstr>
      <vt:lpstr>De wetenschappelijke revolutie </vt:lpstr>
      <vt:lpstr>De Verlichting </vt:lpstr>
      <vt:lpstr>Verschil wetenschappelijke revolutie en Verlichting?</vt:lpstr>
      <vt:lpstr>Gematigd en radicaal verlicht</vt:lpstr>
      <vt:lpstr>Het sociaal contract </vt:lpstr>
      <vt:lpstr>Verlichte denkers</vt:lpstr>
      <vt:lpstr>Locke en Rousseau: het sociaal contract</vt:lpstr>
      <vt:lpstr>Adam Smith </vt:lpstr>
      <vt:lpstr>Rene Descartes</vt:lpstr>
      <vt:lpstr>Montesquieu </vt:lpstr>
      <vt:lpstr>Religie en de verlichting</vt:lpstr>
      <vt:lpstr>Verlicht absolutisme </vt:lpstr>
      <vt:lpstr>1. Begrippen en personen </vt:lpstr>
      <vt:lpstr>PowerPoint-presentatie</vt:lpstr>
      <vt:lpstr>Filosofen op je examen</vt:lpstr>
      <vt:lpstr>2. Hoe werden verlichte ideeën tijdens de democratische revoluties in de VS en Frankrijk in de praktijk gebracht (1776-1813)?</vt:lpstr>
      <vt:lpstr>Tijdlijn 1776-1813</vt:lpstr>
      <vt:lpstr>Context: Amerika voor  1776</vt:lpstr>
      <vt:lpstr>Amerikaanse onafhankelijkheid</vt:lpstr>
      <vt:lpstr>Amerikaanse  onafhankelijkheid</vt:lpstr>
      <vt:lpstr>… verlicht?</vt:lpstr>
      <vt:lpstr>Oorzaken Franse Revolutie</vt:lpstr>
      <vt:lpstr>De Franse Revolutie</vt:lpstr>
      <vt:lpstr>Olympe de Gouges</vt:lpstr>
      <vt:lpstr>Napoleon</vt:lpstr>
      <vt:lpstr>2. Begrippen en personen </vt:lpstr>
      <vt:lpstr>3. In welke mate bepaalden verlichtingsideeën de politieke cultuur in Europa (1813-1900)?</vt:lpstr>
      <vt:lpstr>Tijdlijn 1815 – 1900</vt:lpstr>
      <vt:lpstr>Congres van Wenen en de restauratie </vt:lpstr>
      <vt:lpstr>Industrialisatie en de sociale kwestie</vt:lpstr>
      <vt:lpstr>Politieke stromingen </vt:lpstr>
      <vt:lpstr>1. Liberalisme </vt:lpstr>
      <vt:lpstr>2. Socialisme </vt:lpstr>
      <vt:lpstr>Socialisme: definities</vt:lpstr>
      <vt:lpstr>Socialisme: definitie</vt:lpstr>
      <vt:lpstr>3. Confessionalisme </vt:lpstr>
      <vt:lpstr>4. Nationalisme </vt:lpstr>
      <vt:lpstr>4. Nationalisme</vt:lpstr>
      <vt:lpstr>4. Nationalisme</vt:lpstr>
      <vt:lpstr>5. Feminisme </vt:lpstr>
      <vt:lpstr>Herziening Nederlandse grondwet </vt:lpstr>
      <vt:lpstr>Toenemende democratisering</vt:lpstr>
      <vt:lpstr>3. Begrippen en personen </vt:lpstr>
      <vt:lpstr>Let op!</vt:lpstr>
      <vt:lpstr>Oefenvraag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HC Verlichting</dc:title>
  <dc:creator>Britt Rietvelt</dc:creator>
  <cp:lastModifiedBy>Joyce van Os | Maurick College</cp:lastModifiedBy>
  <cp:revision>120</cp:revision>
  <dcterms:created xsi:type="dcterms:W3CDTF">2021-01-04T12:58:44Z</dcterms:created>
  <dcterms:modified xsi:type="dcterms:W3CDTF">2021-08-03T09:10:33Z</dcterms:modified>
</cp:coreProperties>
</file>