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8" r:id="rId2"/>
    <p:sldId id="256" r:id="rId3"/>
    <p:sldId id="257" r:id="rId4"/>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2" d="100"/>
          <a:sy n="102"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A6A4CD7-1904-1341-8E8D-5B1220A09562}"/>
              </a:ext>
            </a:extLst>
          </p:cNvPr>
          <p:cNvSpPr>
            <a:spLocks noGrp="1"/>
          </p:cNvSpPr>
          <p:nvPr>
            <p:ph type="dt" sz="half" idx="10"/>
          </p:nvPr>
        </p:nvSpPr>
        <p:spPr/>
        <p:txBody>
          <a:bodyPr/>
          <a:lstStyle>
            <a:lvl1pPr>
              <a:defRPr/>
            </a:lvl1pPr>
          </a:lstStyle>
          <a:p>
            <a:pPr>
              <a:defRPr/>
            </a:pPr>
            <a:fld id="{750F0547-8D5A-6543-AE60-9C448D30D04B}" type="datetimeFigureOut">
              <a:rPr lang="nl-NL"/>
              <a:pPr>
                <a:defRPr/>
              </a:pPr>
              <a:t>18-03-2022</a:t>
            </a:fld>
            <a:endParaRPr lang="nl-NL"/>
          </a:p>
        </p:txBody>
      </p:sp>
      <p:sp>
        <p:nvSpPr>
          <p:cNvPr id="5" name="Tijdelijke aanduiding voor voettekst 4">
            <a:extLst>
              <a:ext uri="{FF2B5EF4-FFF2-40B4-BE49-F238E27FC236}">
                <a16:creationId xmlns:a16="http://schemas.microsoft.com/office/drawing/2014/main" id="{C54A72FC-CE88-C343-9EB2-0DF8E58B9AF7}"/>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DB2B11F-4BB4-E049-8C5E-24F05662F2F8}"/>
              </a:ext>
            </a:extLst>
          </p:cNvPr>
          <p:cNvSpPr>
            <a:spLocks noGrp="1"/>
          </p:cNvSpPr>
          <p:nvPr>
            <p:ph type="sldNum" sz="quarter" idx="12"/>
          </p:nvPr>
        </p:nvSpPr>
        <p:spPr/>
        <p:txBody>
          <a:bodyPr/>
          <a:lstStyle>
            <a:lvl1pPr>
              <a:defRPr/>
            </a:lvl1pPr>
          </a:lstStyle>
          <a:p>
            <a:pPr>
              <a:defRPr/>
            </a:pPr>
            <a:fld id="{007EF096-3637-CC41-AAAC-D36134716CBC}" type="slidenum">
              <a:rPr lang="nl-NL"/>
              <a:pPr>
                <a:defRPr/>
              </a:pPr>
              <a:t>‹nr.›</a:t>
            </a:fld>
            <a:endParaRPr lang="nl-NL"/>
          </a:p>
        </p:txBody>
      </p:sp>
    </p:spTree>
    <p:extLst>
      <p:ext uri="{BB962C8B-B14F-4D97-AF65-F5344CB8AC3E}">
        <p14:creationId xmlns:p14="http://schemas.microsoft.com/office/powerpoint/2010/main" val="345505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49E0E8-85A7-FA44-B890-2630B3C39598}"/>
              </a:ext>
            </a:extLst>
          </p:cNvPr>
          <p:cNvSpPr>
            <a:spLocks noGrp="1"/>
          </p:cNvSpPr>
          <p:nvPr>
            <p:ph type="dt" sz="half" idx="10"/>
          </p:nvPr>
        </p:nvSpPr>
        <p:spPr/>
        <p:txBody>
          <a:bodyPr/>
          <a:lstStyle>
            <a:lvl1pPr>
              <a:defRPr/>
            </a:lvl1pPr>
          </a:lstStyle>
          <a:p>
            <a:pPr>
              <a:defRPr/>
            </a:pPr>
            <a:fld id="{6563D571-C3D0-3B42-9B3A-4116518D6F90}" type="datetimeFigureOut">
              <a:rPr lang="nl-NL"/>
              <a:pPr>
                <a:defRPr/>
              </a:pPr>
              <a:t>18-03-2022</a:t>
            </a:fld>
            <a:endParaRPr lang="nl-NL"/>
          </a:p>
        </p:txBody>
      </p:sp>
      <p:sp>
        <p:nvSpPr>
          <p:cNvPr id="5" name="Tijdelijke aanduiding voor voettekst 4">
            <a:extLst>
              <a:ext uri="{FF2B5EF4-FFF2-40B4-BE49-F238E27FC236}">
                <a16:creationId xmlns:a16="http://schemas.microsoft.com/office/drawing/2014/main" id="{E803785D-4AFB-2F4C-B9FB-D4173304CCF5}"/>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C5C48EB3-CA88-4E4B-8C16-E66ACE94F60B}"/>
              </a:ext>
            </a:extLst>
          </p:cNvPr>
          <p:cNvSpPr>
            <a:spLocks noGrp="1"/>
          </p:cNvSpPr>
          <p:nvPr>
            <p:ph type="sldNum" sz="quarter" idx="12"/>
          </p:nvPr>
        </p:nvSpPr>
        <p:spPr/>
        <p:txBody>
          <a:bodyPr/>
          <a:lstStyle>
            <a:lvl1pPr>
              <a:defRPr/>
            </a:lvl1pPr>
          </a:lstStyle>
          <a:p>
            <a:pPr>
              <a:defRPr/>
            </a:pPr>
            <a:fld id="{68EAEEC4-55D1-3645-AAF3-86E3D3E37D89}" type="slidenum">
              <a:rPr lang="nl-NL"/>
              <a:pPr>
                <a:defRPr/>
              </a:pPr>
              <a:t>‹nr.›</a:t>
            </a:fld>
            <a:endParaRPr lang="nl-NL"/>
          </a:p>
        </p:txBody>
      </p:sp>
    </p:spTree>
    <p:extLst>
      <p:ext uri="{BB962C8B-B14F-4D97-AF65-F5344CB8AC3E}">
        <p14:creationId xmlns:p14="http://schemas.microsoft.com/office/powerpoint/2010/main" val="245065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AA324B-6163-524B-B695-E452D091E6C7}"/>
              </a:ext>
            </a:extLst>
          </p:cNvPr>
          <p:cNvSpPr>
            <a:spLocks noGrp="1"/>
          </p:cNvSpPr>
          <p:nvPr>
            <p:ph type="dt" sz="half" idx="10"/>
          </p:nvPr>
        </p:nvSpPr>
        <p:spPr/>
        <p:txBody>
          <a:bodyPr/>
          <a:lstStyle>
            <a:lvl1pPr>
              <a:defRPr/>
            </a:lvl1pPr>
          </a:lstStyle>
          <a:p>
            <a:pPr>
              <a:defRPr/>
            </a:pPr>
            <a:fld id="{EF81C0B5-81DE-5C40-B1AC-780D31BC5182}" type="datetimeFigureOut">
              <a:rPr lang="nl-NL"/>
              <a:pPr>
                <a:defRPr/>
              </a:pPr>
              <a:t>18-03-2022</a:t>
            </a:fld>
            <a:endParaRPr lang="nl-NL"/>
          </a:p>
        </p:txBody>
      </p:sp>
      <p:sp>
        <p:nvSpPr>
          <p:cNvPr id="5" name="Tijdelijke aanduiding voor voettekst 4">
            <a:extLst>
              <a:ext uri="{FF2B5EF4-FFF2-40B4-BE49-F238E27FC236}">
                <a16:creationId xmlns:a16="http://schemas.microsoft.com/office/drawing/2014/main" id="{955ED0BB-8AC6-DF45-BF20-86E67973B42A}"/>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5245F87D-0E03-514A-BFE8-BC03D8873C92}"/>
              </a:ext>
            </a:extLst>
          </p:cNvPr>
          <p:cNvSpPr>
            <a:spLocks noGrp="1"/>
          </p:cNvSpPr>
          <p:nvPr>
            <p:ph type="sldNum" sz="quarter" idx="12"/>
          </p:nvPr>
        </p:nvSpPr>
        <p:spPr/>
        <p:txBody>
          <a:bodyPr/>
          <a:lstStyle>
            <a:lvl1pPr>
              <a:defRPr/>
            </a:lvl1pPr>
          </a:lstStyle>
          <a:p>
            <a:pPr>
              <a:defRPr/>
            </a:pPr>
            <a:fld id="{4E4C4245-A9C4-F94D-B6AB-DB25E84E5C1C}" type="slidenum">
              <a:rPr lang="nl-NL"/>
              <a:pPr>
                <a:defRPr/>
              </a:pPr>
              <a:t>‹nr.›</a:t>
            </a:fld>
            <a:endParaRPr lang="nl-NL"/>
          </a:p>
        </p:txBody>
      </p:sp>
    </p:spTree>
    <p:extLst>
      <p:ext uri="{BB962C8B-B14F-4D97-AF65-F5344CB8AC3E}">
        <p14:creationId xmlns:p14="http://schemas.microsoft.com/office/powerpoint/2010/main" val="273478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92CA40-B1FC-4B46-917D-4B54883CE07B}"/>
              </a:ext>
            </a:extLst>
          </p:cNvPr>
          <p:cNvSpPr>
            <a:spLocks noGrp="1"/>
          </p:cNvSpPr>
          <p:nvPr>
            <p:ph type="dt" sz="half" idx="10"/>
          </p:nvPr>
        </p:nvSpPr>
        <p:spPr/>
        <p:txBody>
          <a:bodyPr/>
          <a:lstStyle>
            <a:lvl1pPr>
              <a:defRPr/>
            </a:lvl1pPr>
          </a:lstStyle>
          <a:p>
            <a:pPr>
              <a:defRPr/>
            </a:pPr>
            <a:fld id="{93515989-B0B9-4D49-A7B5-54B6BE49B97B}" type="datetimeFigureOut">
              <a:rPr lang="nl-NL"/>
              <a:pPr>
                <a:defRPr/>
              </a:pPr>
              <a:t>18-03-2022</a:t>
            </a:fld>
            <a:endParaRPr lang="nl-NL"/>
          </a:p>
        </p:txBody>
      </p:sp>
      <p:sp>
        <p:nvSpPr>
          <p:cNvPr id="5" name="Tijdelijke aanduiding voor voettekst 4">
            <a:extLst>
              <a:ext uri="{FF2B5EF4-FFF2-40B4-BE49-F238E27FC236}">
                <a16:creationId xmlns:a16="http://schemas.microsoft.com/office/drawing/2014/main" id="{5517AE7F-070C-AE4D-BA57-F71BDC82A04E}"/>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CFE979EB-FE12-474B-989A-6DD5F100BA30}"/>
              </a:ext>
            </a:extLst>
          </p:cNvPr>
          <p:cNvSpPr>
            <a:spLocks noGrp="1"/>
          </p:cNvSpPr>
          <p:nvPr>
            <p:ph type="sldNum" sz="quarter" idx="12"/>
          </p:nvPr>
        </p:nvSpPr>
        <p:spPr/>
        <p:txBody>
          <a:bodyPr/>
          <a:lstStyle>
            <a:lvl1pPr>
              <a:defRPr/>
            </a:lvl1pPr>
          </a:lstStyle>
          <a:p>
            <a:pPr>
              <a:defRPr/>
            </a:pPr>
            <a:fld id="{BD62ED82-7773-204B-B4FF-B4FDCCC4CCAA}" type="slidenum">
              <a:rPr lang="nl-NL"/>
              <a:pPr>
                <a:defRPr/>
              </a:pPr>
              <a:t>‹nr.›</a:t>
            </a:fld>
            <a:endParaRPr lang="nl-NL"/>
          </a:p>
        </p:txBody>
      </p:sp>
    </p:spTree>
    <p:extLst>
      <p:ext uri="{BB962C8B-B14F-4D97-AF65-F5344CB8AC3E}">
        <p14:creationId xmlns:p14="http://schemas.microsoft.com/office/powerpoint/2010/main" val="315613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D45FE9A6-5345-0C4A-BE44-190A76DEA7AF}"/>
              </a:ext>
            </a:extLst>
          </p:cNvPr>
          <p:cNvSpPr>
            <a:spLocks noGrp="1"/>
          </p:cNvSpPr>
          <p:nvPr>
            <p:ph type="dt" sz="half" idx="10"/>
          </p:nvPr>
        </p:nvSpPr>
        <p:spPr/>
        <p:txBody>
          <a:bodyPr/>
          <a:lstStyle>
            <a:lvl1pPr>
              <a:defRPr/>
            </a:lvl1pPr>
          </a:lstStyle>
          <a:p>
            <a:pPr>
              <a:defRPr/>
            </a:pPr>
            <a:fld id="{6B66FFE1-A9A2-D84C-B8BA-0B88CB244BE3}" type="datetimeFigureOut">
              <a:rPr lang="nl-NL"/>
              <a:pPr>
                <a:defRPr/>
              </a:pPr>
              <a:t>18-03-2022</a:t>
            </a:fld>
            <a:endParaRPr lang="nl-NL"/>
          </a:p>
        </p:txBody>
      </p:sp>
      <p:sp>
        <p:nvSpPr>
          <p:cNvPr id="5" name="Tijdelijke aanduiding voor voettekst 4">
            <a:extLst>
              <a:ext uri="{FF2B5EF4-FFF2-40B4-BE49-F238E27FC236}">
                <a16:creationId xmlns:a16="http://schemas.microsoft.com/office/drawing/2014/main" id="{926D0296-4386-9A48-90B4-40B011C6E4FE}"/>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9CF8B263-7E9B-8648-9214-5CDD88D7F93F}"/>
              </a:ext>
            </a:extLst>
          </p:cNvPr>
          <p:cNvSpPr>
            <a:spLocks noGrp="1"/>
          </p:cNvSpPr>
          <p:nvPr>
            <p:ph type="sldNum" sz="quarter" idx="12"/>
          </p:nvPr>
        </p:nvSpPr>
        <p:spPr/>
        <p:txBody>
          <a:bodyPr/>
          <a:lstStyle>
            <a:lvl1pPr>
              <a:defRPr/>
            </a:lvl1pPr>
          </a:lstStyle>
          <a:p>
            <a:pPr>
              <a:defRPr/>
            </a:pPr>
            <a:fld id="{A008F67E-FF15-5045-B681-D32DC03B057F}" type="slidenum">
              <a:rPr lang="nl-NL"/>
              <a:pPr>
                <a:defRPr/>
              </a:pPr>
              <a:t>‹nr.›</a:t>
            </a:fld>
            <a:endParaRPr lang="nl-NL"/>
          </a:p>
        </p:txBody>
      </p:sp>
    </p:spTree>
    <p:extLst>
      <p:ext uri="{BB962C8B-B14F-4D97-AF65-F5344CB8AC3E}">
        <p14:creationId xmlns:p14="http://schemas.microsoft.com/office/powerpoint/2010/main" val="46293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54072EF0-3D02-8240-9F14-7D0C861A0C1D}"/>
              </a:ext>
            </a:extLst>
          </p:cNvPr>
          <p:cNvSpPr>
            <a:spLocks noGrp="1"/>
          </p:cNvSpPr>
          <p:nvPr>
            <p:ph type="dt" sz="half" idx="10"/>
          </p:nvPr>
        </p:nvSpPr>
        <p:spPr/>
        <p:txBody>
          <a:bodyPr/>
          <a:lstStyle>
            <a:lvl1pPr>
              <a:defRPr/>
            </a:lvl1pPr>
          </a:lstStyle>
          <a:p>
            <a:pPr>
              <a:defRPr/>
            </a:pPr>
            <a:fld id="{1B874B68-2E14-4042-8E71-EE65CA89629C}" type="datetimeFigureOut">
              <a:rPr lang="nl-NL"/>
              <a:pPr>
                <a:defRPr/>
              </a:pPr>
              <a:t>18-03-2022</a:t>
            </a:fld>
            <a:endParaRPr lang="nl-NL"/>
          </a:p>
        </p:txBody>
      </p:sp>
      <p:sp>
        <p:nvSpPr>
          <p:cNvPr id="6" name="Tijdelijke aanduiding voor voettekst 4">
            <a:extLst>
              <a:ext uri="{FF2B5EF4-FFF2-40B4-BE49-F238E27FC236}">
                <a16:creationId xmlns:a16="http://schemas.microsoft.com/office/drawing/2014/main" id="{9D2A3EA4-C8D3-4441-909E-6E3CC9AFB2C0}"/>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33EF68BC-B22D-2842-99D7-7777A8B74738}"/>
              </a:ext>
            </a:extLst>
          </p:cNvPr>
          <p:cNvSpPr>
            <a:spLocks noGrp="1"/>
          </p:cNvSpPr>
          <p:nvPr>
            <p:ph type="sldNum" sz="quarter" idx="12"/>
          </p:nvPr>
        </p:nvSpPr>
        <p:spPr/>
        <p:txBody>
          <a:bodyPr/>
          <a:lstStyle>
            <a:lvl1pPr>
              <a:defRPr/>
            </a:lvl1pPr>
          </a:lstStyle>
          <a:p>
            <a:pPr>
              <a:defRPr/>
            </a:pPr>
            <a:fld id="{0E3A8A4C-8571-FB48-B154-3B2382D0467F}" type="slidenum">
              <a:rPr lang="nl-NL"/>
              <a:pPr>
                <a:defRPr/>
              </a:pPr>
              <a:t>‹nr.›</a:t>
            </a:fld>
            <a:endParaRPr lang="nl-NL"/>
          </a:p>
        </p:txBody>
      </p:sp>
    </p:spTree>
    <p:extLst>
      <p:ext uri="{BB962C8B-B14F-4D97-AF65-F5344CB8AC3E}">
        <p14:creationId xmlns:p14="http://schemas.microsoft.com/office/powerpoint/2010/main" val="12268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BE9BE8D1-C787-3D48-8F67-2B5484AF47C1}"/>
              </a:ext>
            </a:extLst>
          </p:cNvPr>
          <p:cNvSpPr>
            <a:spLocks noGrp="1"/>
          </p:cNvSpPr>
          <p:nvPr>
            <p:ph type="dt" sz="half" idx="10"/>
          </p:nvPr>
        </p:nvSpPr>
        <p:spPr/>
        <p:txBody>
          <a:bodyPr/>
          <a:lstStyle>
            <a:lvl1pPr>
              <a:defRPr/>
            </a:lvl1pPr>
          </a:lstStyle>
          <a:p>
            <a:pPr>
              <a:defRPr/>
            </a:pPr>
            <a:fld id="{CD44DD9C-26D2-F242-94A4-7EA1E92D5793}" type="datetimeFigureOut">
              <a:rPr lang="nl-NL"/>
              <a:pPr>
                <a:defRPr/>
              </a:pPr>
              <a:t>18-03-2022</a:t>
            </a:fld>
            <a:endParaRPr lang="nl-NL"/>
          </a:p>
        </p:txBody>
      </p:sp>
      <p:sp>
        <p:nvSpPr>
          <p:cNvPr id="8" name="Tijdelijke aanduiding voor voettekst 4">
            <a:extLst>
              <a:ext uri="{FF2B5EF4-FFF2-40B4-BE49-F238E27FC236}">
                <a16:creationId xmlns:a16="http://schemas.microsoft.com/office/drawing/2014/main" id="{50F3DAD5-F74F-F545-A9E4-119A9B4E888C}"/>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2D4B881E-AF7A-6045-9366-0A9E1F9728AA}"/>
              </a:ext>
            </a:extLst>
          </p:cNvPr>
          <p:cNvSpPr>
            <a:spLocks noGrp="1"/>
          </p:cNvSpPr>
          <p:nvPr>
            <p:ph type="sldNum" sz="quarter" idx="12"/>
          </p:nvPr>
        </p:nvSpPr>
        <p:spPr/>
        <p:txBody>
          <a:bodyPr/>
          <a:lstStyle>
            <a:lvl1pPr>
              <a:defRPr/>
            </a:lvl1pPr>
          </a:lstStyle>
          <a:p>
            <a:pPr>
              <a:defRPr/>
            </a:pPr>
            <a:fld id="{8AD98BC2-6D71-B74D-A1C7-E92E13DF942C}" type="slidenum">
              <a:rPr lang="nl-NL"/>
              <a:pPr>
                <a:defRPr/>
              </a:pPr>
              <a:t>‹nr.›</a:t>
            </a:fld>
            <a:endParaRPr lang="nl-NL"/>
          </a:p>
        </p:txBody>
      </p:sp>
    </p:spTree>
    <p:extLst>
      <p:ext uri="{BB962C8B-B14F-4D97-AF65-F5344CB8AC3E}">
        <p14:creationId xmlns:p14="http://schemas.microsoft.com/office/powerpoint/2010/main" val="324632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3">
            <a:extLst>
              <a:ext uri="{FF2B5EF4-FFF2-40B4-BE49-F238E27FC236}">
                <a16:creationId xmlns:a16="http://schemas.microsoft.com/office/drawing/2014/main" id="{C642AB81-3E16-E34B-A20D-6C6DEDDE00AC}"/>
              </a:ext>
            </a:extLst>
          </p:cNvPr>
          <p:cNvSpPr>
            <a:spLocks noGrp="1"/>
          </p:cNvSpPr>
          <p:nvPr>
            <p:ph type="dt" sz="half" idx="10"/>
          </p:nvPr>
        </p:nvSpPr>
        <p:spPr/>
        <p:txBody>
          <a:bodyPr/>
          <a:lstStyle>
            <a:lvl1pPr>
              <a:defRPr/>
            </a:lvl1pPr>
          </a:lstStyle>
          <a:p>
            <a:pPr>
              <a:defRPr/>
            </a:pPr>
            <a:fld id="{F27FED6F-DC2C-0C4C-A0AB-1116A5F461CA}" type="datetimeFigureOut">
              <a:rPr lang="nl-NL"/>
              <a:pPr>
                <a:defRPr/>
              </a:pPr>
              <a:t>18-03-2022</a:t>
            </a:fld>
            <a:endParaRPr lang="nl-NL"/>
          </a:p>
        </p:txBody>
      </p:sp>
      <p:sp>
        <p:nvSpPr>
          <p:cNvPr id="4" name="Tijdelijke aanduiding voor voettekst 4">
            <a:extLst>
              <a:ext uri="{FF2B5EF4-FFF2-40B4-BE49-F238E27FC236}">
                <a16:creationId xmlns:a16="http://schemas.microsoft.com/office/drawing/2014/main" id="{72BFFB58-35D8-C84D-8599-253BA4E7E202}"/>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B9C6CE19-70D1-0745-BDE8-BB4609B05CED}"/>
              </a:ext>
            </a:extLst>
          </p:cNvPr>
          <p:cNvSpPr>
            <a:spLocks noGrp="1"/>
          </p:cNvSpPr>
          <p:nvPr>
            <p:ph type="sldNum" sz="quarter" idx="12"/>
          </p:nvPr>
        </p:nvSpPr>
        <p:spPr/>
        <p:txBody>
          <a:bodyPr/>
          <a:lstStyle>
            <a:lvl1pPr>
              <a:defRPr/>
            </a:lvl1pPr>
          </a:lstStyle>
          <a:p>
            <a:pPr>
              <a:defRPr/>
            </a:pPr>
            <a:fld id="{FCE19500-9FD2-E74E-B9C7-91C4D1D568B2}" type="slidenum">
              <a:rPr lang="nl-NL"/>
              <a:pPr>
                <a:defRPr/>
              </a:pPr>
              <a:t>‹nr.›</a:t>
            </a:fld>
            <a:endParaRPr lang="nl-NL"/>
          </a:p>
        </p:txBody>
      </p:sp>
    </p:spTree>
    <p:extLst>
      <p:ext uri="{BB962C8B-B14F-4D97-AF65-F5344CB8AC3E}">
        <p14:creationId xmlns:p14="http://schemas.microsoft.com/office/powerpoint/2010/main" val="42746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D8969EBC-B59F-8C41-9FEC-D832B715883B}"/>
              </a:ext>
            </a:extLst>
          </p:cNvPr>
          <p:cNvSpPr>
            <a:spLocks noGrp="1"/>
          </p:cNvSpPr>
          <p:nvPr>
            <p:ph type="dt" sz="half" idx="10"/>
          </p:nvPr>
        </p:nvSpPr>
        <p:spPr/>
        <p:txBody>
          <a:bodyPr/>
          <a:lstStyle>
            <a:lvl1pPr>
              <a:defRPr/>
            </a:lvl1pPr>
          </a:lstStyle>
          <a:p>
            <a:pPr>
              <a:defRPr/>
            </a:pPr>
            <a:fld id="{8331368D-AED7-E94C-9449-FACEBF52B789}" type="datetimeFigureOut">
              <a:rPr lang="nl-NL"/>
              <a:pPr>
                <a:defRPr/>
              </a:pPr>
              <a:t>18-03-2022</a:t>
            </a:fld>
            <a:endParaRPr lang="nl-NL"/>
          </a:p>
        </p:txBody>
      </p:sp>
      <p:sp>
        <p:nvSpPr>
          <p:cNvPr id="3" name="Tijdelijke aanduiding voor voettekst 4">
            <a:extLst>
              <a:ext uri="{FF2B5EF4-FFF2-40B4-BE49-F238E27FC236}">
                <a16:creationId xmlns:a16="http://schemas.microsoft.com/office/drawing/2014/main" id="{DFE64ED4-9DED-904C-943A-A31F9F291C37}"/>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030AA3AB-6D4E-B24E-8631-8F0FC22886CB}"/>
              </a:ext>
            </a:extLst>
          </p:cNvPr>
          <p:cNvSpPr>
            <a:spLocks noGrp="1"/>
          </p:cNvSpPr>
          <p:nvPr>
            <p:ph type="sldNum" sz="quarter" idx="12"/>
          </p:nvPr>
        </p:nvSpPr>
        <p:spPr/>
        <p:txBody>
          <a:bodyPr/>
          <a:lstStyle>
            <a:lvl1pPr>
              <a:defRPr/>
            </a:lvl1pPr>
          </a:lstStyle>
          <a:p>
            <a:pPr>
              <a:defRPr/>
            </a:pPr>
            <a:fld id="{EA120587-585B-7C46-800F-D53E285E8D21}" type="slidenum">
              <a:rPr lang="nl-NL"/>
              <a:pPr>
                <a:defRPr/>
              </a:pPr>
              <a:t>‹nr.›</a:t>
            </a:fld>
            <a:endParaRPr lang="nl-NL"/>
          </a:p>
        </p:txBody>
      </p:sp>
    </p:spTree>
    <p:extLst>
      <p:ext uri="{BB962C8B-B14F-4D97-AF65-F5344CB8AC3E}">
        <p14:creationId xmlns:p14="http://schemas.microsoft.com/office/powerpoint/2010/main" val="98672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12E914FE-1682-4749-9159-254B6B23E216}"/>
              </a:ext>
            </a:extLst>
          </p:cNvPr>
          <p:cNvSpPr>
            <a:spLocks noGrp="1"/>
          </p:cNvSpPr>
          <p:nvPr>
            <p:ph type="dt" sz="half" idx="10"/>
          </p:nvPr>
        </p:nvSpPr>
        <p:spPr/>
        <p:txBody>
          <a:bodyPr/>
          <a:lstStyle>
            <a:lvl1pPr>
              <a:defRPr/>
            </a:lvl1pPr>
          </a:lstStyle>
          <a:p>
            <a:pPr>
              <a:defRPr/>
            </a:pPr>
            <a:fld id="{3A1335A4-CC9C-5D42-B4B1-A5E14E6BF093}" type="datetimeFigureOut">
              <a:rPr lang="nl-NL"/>
              <a:pPr>
                <a:defRPr/>
              </a:pPr>
              <a:t>18-03-2022</a:t>
            </a:fld>
            <a:endParaRPr lang="nl-NL"/>
          </a:p>
        </p:txBody>
      </p:sp>
      <p:sp>
        <p:nvSpPr>
          <p:cNvPr id="6" name="Tijdelijke aanduiding voor voettekst 4">
            <a:extLst>
              <a:ext uri="{FF2B5EF4-FFF2-40B4-BE49-F238E27FC236}">
                <a16:creationId xmlns:a16="http://schemas.microsoft.com/office/drawing/2014/main" id="{FF3A40F6-DCCE-8D40-9B76-1A79281AFB1B}"/>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8169EF57-93D6-FD4A-82F3-7ABC543743A4}"/>
              </a:ext>
            </a:extLst>
          </p:cNvPr>
          <p:cNvSpPr>
            <a:spLocks noGrp="1"/>
          </p:cNvSpPr>
          <p:nvPr>
            <p:ph type="sldNum" sz="quarter" idx="12"/>
          </p:nvPr>
        </p:nvSpPr>
        <p:spPr/>
        <p:txBody>
          <a:bodyPr/>
          <a:lstStyle>
            <a:lvl1pPr>
              <a:defRPr/>
            </a:lvl1pPr>
          </a:lstStyle>
          <a:p>
            <a:pPr>
              <a:defRPr/>
            </a:pPr>
            <a:fld id="{0C536CFD-AE73-E245-87A0-78B246FCBF4D}" type="slidenum">
              <a:rPr lang="nl-NL"/>
              <a:pPr>
                <a:defRPr/>
              </a:pPr>
              <a:t>‹nr.›</a:t>
            </a:fld>
            <a:endParaRPr lang="nl-NL"/>
          </a:p>
        </p:txBody>
      </p:sp>
    </p:spTree>
    <p:extLst>
      <p:ext uri="{BB962C8B-B14F-4D97-AF65-F5344CB8AC3E}">
        <p14:creationId xmlns:p14="http://schemas.microsoft.com/office/powerpoint/2010/main" val="89794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4A6DB417-20D7-834C-A6ED-3948E35453C4}"/>
              </a:ext>
            </a:extLst>
          </p:cNvPr>
          <p:cNvSpPr>
            <a:spLocks noGrp="1"/>
          </p:cNvSpPr>
          <p:nvPr>
            <p:ph type="dt" sz="half" idx="10"/>
          </p:nvPr>
        </p:nvSpPr>
        <p:spPr/>
        <p:txBody>
          <a:bodyPr/>
          <a:lstStyle>
            <a:lvl1pPr>
              <a:defRPr/>
            </a:lvl1pPr>
          </a:lstStyle>
          <a:p>
            <a:pPr>
              <a:defRPr/>
            </a:pPr>
            <a:fld id="{1C7AFC26-6DA2-2249-9D2D-CDC5B1713D52}" type="datetimeFigureOut">
              <a:rPr lang="nl-NL"/>
              <a:pPr>
                <a:defRPr/>
              </a:pPr>
              <a:t>18-03-2022</a:t>
            </a:fld>
            <a:endParaRPr lang="nl-NL"/>
          </a:p>
        </p:txBody>
      </p:sp>
      <p:sp>
        <p:nvSpPr>
          <p:cNvPr id="6" name="Tijdelijke aanduiding voor voettekst 4">
            <a:extLst>
              <a:ext uri="{FF2B5EF4-FFF2-40B4-BE49-F238E27FC236}">
                <a16:creationId xmlns:a16="http://schemas.microsoft.com/office/drawing/2014/main" id="{1E55B4B2-D2DB-0542-B201-DCE59915297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18124F1C-6CEC-0342-89CC-A02032856D6E}"/>
              </a:ext>
            </a:extLst>
          </p:cNvPr>
          <p:cNvSpPr>
            <a:spLocks noGrp="1"/>
          </p:cNvSpPr>
          <p:nvPr>
            <p:ph type="sldNum" sz="quarter" idx="12"/>
          </p:nvPr>
        </p:nvSpPr>
        <p:spPr/>
        <p:txBody>
          <a:bodyPr/>
          <a:lstStyle>
            <a:lvl1pPr>
              <a:defRPr/>
            </a:lvl1pPr>
          </a:lstStyle>
          <a:p>
            <a:pPr>
              <a:defRPr/>
            </a:pPr>
            <a:fld id="{AC316405-BDE5-7247-A564-345AD30142AE}" type="slidenum">
              <a:rPr lang="nl-NL"/>
              <a:pPr>
                <a:defRPr/>
              </a:pPr>
              <a:t>‹nr.›</a:t>
            </a:fld>
            <a:endParaRPr lang="nl-NL"/>
          </a:p>
        </p:txBody>
      </p:sp>
    </p:spTree>
    <p:extLst>
      <p:ext uri="{BB962C8B-B14F-4D97-AF65-F5344CB8AC3E}">
        <p14:creationId xmlns:p14="http://schemas.microsoft.com/office/powerpoint/2010/main" val="401111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B76C8B54-40AE-B94A-A56D-7278F8B128B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E0A7B82B-F298-2A41-ABDC-896761D8EFB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0FD6C152-F84A-8B4C-A3C6-057040BD4F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E397882-D264-8B45-9729-BA7F9626B809}" type="datetimeFigureOut">
              <a:rPr lang="nl-NL"/>
              <a:pPr>
                <a:defRPr/>
              </a:pPr>
              <a:t>18-03-2022</a:t>
            </a:fld>
            <a:endParaRPr lang="nl-NL"/>
          </a:p>
        </p:txBody>
      </p:sp>
      <p:sp>
        <p:nvSpPr>
          <p:cNvPr id="5" name="Tijdelijke aanduiding voor voettekst 4">
            <a:extLst>
              <a:ext uri="{FF2B5EF4-FFF2-40B4-BE49-F238E27FC236}">
                <a16:creationId xmlns:a16="http://schemas.microsoft.com/office/drawing/2014/main" id="{F6363A9D-5B91-EB43-BA55-196EA5363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87C24EAE-E79B-C549-8368-54606FE35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3D912C6-98DF-4D40-8925-66670E4921DD}"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el 1">
            <a:extLst>
              <a:ext uri="{FF2B5EF4-FFF2-40B4-BE49-F238E27FC236}">
                <a16:creationId xmlns:a16="http://schemas.microsoft.com/office/drawing/2014/main" id="{187BD206-F08F-4B46-9D4B-DA83AA9A6D8E}"/>
              </a:ext>
            </a:extLst>
          </p:cNvPr>
          <p:cNvSpPr>
            <a:spLocks noGrp="1" noChangeArrowheads="1"/>
          </p:cNvSpPr>
          <p:nvPr>
            <p:ph type="ctrTitle"/>
          </p:nvPr>
        </p:nvSpPr>
        <p:spPr/>
        <p:txBody>
          <a:bodyPr/>
          <a:lstStyle/>
          <a:p>
            <a:r>
              <a:rPr lang="nl-NL" altLang="nl-NL"/>
              <a:t>Bronnen, bronnen en nog eens bronnen</a:t>
            </a:r>
          </a:p>
        </p:txBody>
      </p:sp>
      <p:sp>
        <p:nvSpPr>
          <p:cNvPr id="2050" name="Ondertitel 2">
            <a:extLst>
              <a:ext uri="{FF2B5EF4-FFF2-40B4-BE49-F238E27FC236}">
                <a16:creationId xmlns:a16="http://schemas.microsoft.com/office/drawing/2014/main" id="{0B2CDF3D-BF1F-F948-AA53-E1F79C29E5A2}"/>
              </a:ext>
            </a:extLst>
          </p:cNvPr>
          <p:cNvSpPr>
            <a:spLocks noGrp="1" noChangeArrowheads="1"/>
          </p:cNvSpPr>
          <p:nvPr>
            <p:ph type="subTitle" idx="1"/>
          </p:nvPr>
        </p:nvSpPr>
        <p:spPr/>
        <p:txBody>
          <a:bodyPr/>
          <a:lstStyle/>
          <a:p>
            <a:r>
              <a:rPr lang="nl-NL" altLang="nl-NL"/>
              <a:t>Verdiepende examenvraag </a:t>
            </a:r>
          </a:p>
          <a:p>
            <a:r>
              <a:rPr lang="nl-NL" altLang="nl-NL"/>
              <a:t>Deelvraag 1 HC Britse Rijk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Afbeelding 3" descr="https://lh3.googleusercontent.com/JSvEV_rhIfJ1vIEEQRqqgH5APd6t_hM_iOKjBZ_q9HawZ_x80e_JmoO2bRMNLGwYQpZnDNwLs4yHHKq7RUoFxtMQIAhD7ughrg8O0vUCc2jqRgr8OiGte3P3trrJX43myf8Dwh_k">
            <a:extLst>
              <a:ext uri="{FF2B5EF4-FFF2-40B4-BE49-F238E27FC236}">
                <a16:creationId xmlns:a16="http://schemas.microsoft.com/office/drawing/2014/main" id="{D380A482-8CF2-AF42-A70B-920BD2C1E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95250"/>
            <a:ext cx="4772025"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5BB65480-2033-274E-849A-03CF7E4A97B6}"/>
              </a:ext>
            </a:extLst>
          </p:cNvPr>
          <p:cNvSpPr>
            <a:spLocks noChangeArrowheads="1"/>
          </p:cNvSpPr>
          <p:nvPr/>
        </p:nvSpPr>
        <p:spPr bwMode="auto">
          <a:xfrm>
            <a:off x="5143500" y="817563"/>
            <a:ext cx="68199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nl-NL" altLang="nl-NL">
                <a:solidFill>
                  <a:srgbClr val="000000"/>
                </a:solidFill>
                <a:ea typeface="Times New Roman" panose="02020603050405020304" pitchFamily="18" charset="0"/>
                <a:cs typeface="Calibri" panose="020F0502020204030204" pitchFamily="34" charset="0"/>
              </a:rPr>
              <a:t>Toelichting:</a:t>
            </a:r>
            <a:endParaRPr lang="nl-NL" altLang="nl-NL">
              <a:ea typeface="Calibri" panose="020F0502020204030204" pitchFamily="34" charset="0"/>
              <a:cs typeface="Times New Roman" panose="02020603050405020304" pitchFamily="18" charset="0"/>
            </a:endParaRPr>
          </a:p>
          <a:p>
            <a:pPr eaLnBrk="1" hangingPunct="1">
              <a:lnSpc>
                <a:spcPct val="107000"/>
              </a:lnSpc>
            </a:pPr>
            <a:r>
              <a:rPr lang="nl-NL" altLang="nl-NL">
                <a:solidFill>
                  <a:srgbClr val="000000"/>
                </a:solidFill>
                <a:ea typeface="Times New Roman" panose="02020603050405020304" pitchFamily="18" charset="0"/>
                <a:cs typeface="Calibri" panose="020F0502020204030204" pitchFamily="34" charset="0"/>
              </a:rPr>
              <a:t>Een aantal ‘wijze mannen’ slachten een gans, dat Amerika moet voorstellen. De man rechts (met het zwaard) is de personificatie van John Stuart, van 1762 tot 1763 politiek leider van Groot-Brittannië onder koning George III. </a:t>
            </a:r>
            <a:endParaRPr lang="nl-NL" altLang="nl-NL">
              <a:ea typeface="Calibri" panose="020F0502020204030204" pitchFamily="34" charset="0"/>
              <a:cs typeface="Times New Roman" panose="02020603050405020304" pitchFamily="18" charset="0"/>
            </a:endParaRPr>
          </a:p>
          <a:p>
            <a:pPr eaLnBrk="1" hangingPunct="1">
              <a:lnSpc>
                <a:spcPct val="107000"/>
              </a:lnSpc>
            </a:pPr>
            <a:r>
              <a:rPr lang="nl-NL" altLang="nl-NL">
                <a:solidFill>
                  <a:srgbClr val="000000"/>
                </a:solidFill>
                <a:ea typeface="Times New Roman" panose="02020603050405020304" pitchFamily="18" charset="0"/>
                <a:cs typeface="Calibri" panose="020F0502020204030204" pitchFamily="34" charset="0"/>
              </a:rPr>
              <a:t>Op de grond ligt een kaart van Noord-Amerika (links) en een zak met eieren (rechts) met het opschrift ‘belastingen’. </a:t>
            </a:r>
            <a:endParaRPr lang="nl-NL" altLang="nl-NL">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FD1E2E44-2DBD-DE4D-96C9-AADA18ECC88D}"/>
              </a:ext>
            </a:extLst>
          </p:cNvPr>
          <p:cNvSpPr txBox="1"/>
          <p:nvPr/>
        </p:nvSpPr>
        <p:spPr>
          <a:xfrm>
            <a:off x="4953000" y="2967038"/>
            <a:ext cx="6819900" cy="92392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fontAlgn="auto" hangingPunct="1">
              <a:spcBef>
                <a:spcPts val="0"/>
              </a:spcBef>
              <a:spcAft>
                <a:spcPts val="0"/>
              </a:spcAft>
              <a:defRPr/>
            </a:pPr>
            <a:r>
              <a:rPr lang="nl-NL" dirty="0"/>
              <a:t>Op de achtergrond tegen de muur staan teksten op rijm (versjes) met daartussen een schilderij waarop een slapende Britse leeuw. In de versjes staat onder andere: </a:t>
            </a:r>
          </a:p>
        </p:txBody>
      </p:sp>
      <p:sp>
        <p:nvSpPr>
          <p:cNvPr id="7" name="Rechthoek 6">
            <a:extLst>
              <a:ext uri="{FF2B5EF4-FFF2-40B4-BE49-F238E27FC236}">
                <a16:creationId xmlns:a16="http://schemas.microsoft.com/office/drawing/2014/main" id="{B3E84C0C-395B-4748-9C8E-974B60F6B060}"/>
              </a:ext>
            </a:extLst>
          </p:cNvPr>
          <p:cNvSpPr/>
          <p:nvPr/>
        </p:nvSpPr>
        <p:spPr>
          <a:xfrm>
            <a:off x="317500" y="1619250"/>
            <a:ext cx="4429125" cy="147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nl-NL" i="1" dirty="0"/>
              <a:t>“Wat zij bezaten was een mooie gans, volgens iedereen een uitzonderlijk dier dat je zelden ziet. Iedere dag legde zij een ei van goud. Dit maakte hen enorm rijk en deed hen hebzuchtig verlangen naar meer.”</a:t>
            </a:r>
            <a:endParaRPr lang="nl-NL" dirty="0"/>
          </a:p>
        </p:txBody>
      </p:sp>
      <p:sp>
        <p:nvSpPr>
          <p:cNvPr id="8" name="Rechthoek 7">
            <a:extLst>
              <a:ext uri="{FF2B5EF4-FFF2-40B4-BE49-F238E27FC236}">
                <a16:creationId xmlns:a16="http://schemas.microsoft.com/office/drawing/2014/main" id="{A4C2BFFF-A5B0-2445-866F-FFB7643451C2}"/>
              </a:ext>
            </a:extLst>
          </p:cNvPr>
          <p:cNvSpPr/>
          <p:nvPr/>
        </p:nvSpPr>
        <p:spPr>
          <a:xfrm>
            <a:off x="3873500" y="4021138"/>
            <a:ext cx="6096000" cy="1477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nl-NL" i="1" dirty="0"/>
              <a:t>“Om de ongevaarlijke vogel twee eieren te laten leggen stampten ze op haar vleugels en poten, maar dit had geen enkel effect en zorgde ervoor dat zij tegenspartelde, fladderde en gilde, en dat zij deed wat elke gans zou doen die haar vrijheid in zich had.”</a:t>
            </a:r>
            <a:endParaRPr lang="nl-NL" dirty="0"/>
          </a:p>
        </p:txBody>
      </p:sp>
      <p:sp>
        <p:nvSpPr>
          <p:cNvPr id="9" name="Rechthoek 8">
            <a:extLst>
              <a:ext uri="{FF2B5EF4-FFF2-40B4-BE49-F238E27FC236}">
                <a16:creationId xmlns:a16="http://schemas.microsoft.com/office/drawing/2014/main" id="{187B63CD-C829-B141-A2A7-61B769A2B736}"/>
              </a:ext>
            </a:extLst>
          </p:cNvPr>
          <p:cNvSpPr/>
          <p:nvPr/>
        </p:nvSpPr>
        <p:spPr>
          <a:xfrm>
            <a:off x="5676900" y="5630863"/>
            <a:ext cx="6096000" cy="922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nl-NL" i="1" dirty="0"/>
              <a:t>“Toen iemand schreeuwde: ‘Laten we haar keel doorsnijden’, deden ze dat, maar een ei werd niet gevonden. Wel stroomde er bloed uit de wond.”</a:t>
            </a:r>
            <a:endParaRPr lang="nl-NL" dirty="0"/>
          </a:p>
        </p:txBody>
      </p:sp>
      <p:sp>
        <p:nvSpPr>
          <p:cNvPr id="2" name="Rechthoek 1">
            <a:extLst>
              <a:ext uri="{FF2B5EF4-FFF2-40B4-BE49-F238E27FC236}">
                <a16:creationId xmlns:a16="http://schemas.microsoft.com/office/drawing/2014/main" id="{AC8DA8C8-37A4-794D-B291-5EC5DA61ABA3}"/>
              </a:ext>
            </a:extLst>
          </p:cNvPr>
          <p:cNvSpPr>
            <a:spLocks noChangeArrowheads="1"/>
          </p:cNvSpPr>
          <p:nvPr/>
        </p:nvSpPr>
        <p:spPr bwMode="auto">
          <a:xfrm>
            <a:off x="4803775" y="119063"/>
            <a:ext cx="69691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GB" altLang="nl-NL" b="1" i="1"/>
              <a:t>The wise men of Gotham and their goose.</a:t>
            </a:r>
            <a:r>
              <a:rPr lang="en-GB" altLang="nl-NL" b="1"/>
              <a:t> </a:t>
            </a:r>
            <a:r>
              <a:rPr lang="nl-NL" altLang="nl-NL" b="1"/>
              <a:t>Spotprent van W. Humphrey uit 1776: </a:t>
            </a:r>
            <a:endParaRPr lang="nl-NL" altLang="nl-NL">
              <a:solidFill>
                <a:srgbClr val="000000"/>
              </a:solidFill>
              <a:ea typeface="Times New Roman" panose="02020603050405020304" pitchFamily="18" charset="0"/>
              <a:cs typeface="Calibri" panose="020F0502020204030204" pitchFamily="34" charset="0"/>
            </a:endParaRPr>
          </a:p>
        </p:txBody>
      </p:sp>
      <p:sp>
        <p:nvSpPr>
          <p:cNvPr id="10" name="Rechthoek 9">
            <a:extLst>
              <a:ext uri="{FF2B5EF4-FFF2-40B4-BE49-F238E27FC236}">
                <a16:creationId xmlns:a16="http://schemas.microsoft.com/office/drawing/2014/main" id="{3BC4FA4B-7A94-9F43-99B6-260126EB7C90}"/>
              </a:ext>
            </a:extLst>
          </p:cNvPr>
          <p:cNvSpPr/>
          <p:nvPr/>
        </p:nvSpPr>
        <p:spPr>
          <a:xfrm>
            <a:off x="3689350" y="198438"/>
            <a:ext cx="8102600" cy="15605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lnSpc>
                <a:spcPct val="107000"/>
              </a:lnSpc>
              <a:spcBef>
                <a:spcPts val="0"/>
              </a:spcBef>
              <a:spcAft>
                <a:spcPts val="0"/>
              </a:spcAft>
              <a:defRPr/>
            </a:pPr>
            <a:r>
              <a:rPr lang="nl-NL" dirty="0">
                <a:ea typeface="Times New Roman" panose="02020603050405020304" pitchFamily="18" charset="0"/>
                <a:cs typeface="Calibri" panose="020F0502020204030204" pitchFamily="34" charset="0"/>
              </a:rPr>
              <a:t>Leg uit welke kritiek de tekenaar heeft op het Britse beleid ten aanzien van de Amerikaanse koloniën. Doe dat door het verband te tonen tussen:</a:t>
            </a:r>
            <a:endParaRPr lang="nl-NL" dirty="0">
              <a:ea typeface="Calibri" panose="020F0502020204030204" pitchFamily="34" charset="0"/>
              <a:cs typeface="Times New Roman" panose="02020603050405020304" pitchFamily="18" charset="0"/>
            </a:endParaRPr>
          </a:p>
          <a:p>
            <a:pPr marL="742950" lvl="1" indent="-285750" eaLnBrk="1" hangingPunct="1">
              <a:lnSpc>
                <a:spcPct val="107000"/>
              </a:lnSpc>
              <a:spcBef>
                <a:spcPts val="0"/>
              </a:spcBef>
              <a:spcAft>
                <a:spcPts val="0"/>
              </a:spcAft>
              <a:buFont typeface="Arial" panose="020B0604020202020204" pitchFamily="34" charset="0"/>
              <a:buChar char="-"/>
              <a:defRPr/>
            </a:pPr>
            <a:r>
              <a:rPr lang="nl-NL" dirty="0">
                <a:ea typeface="Times New Roman" panose="02020603050405020304" pitchFamily="18" charset="0"/>
                <a:cs typeface="Calibri" panose="020F0502020204030204" pitchFamily="34" charset="0"/>
              </a:rPr>
              <a:t>de zak met gouden eieren en de toenemende Britse accijnzen,</a:t>
            </a:r>
            <a:endParaRPr lang="nl-NL" dirty="0">
              <a:ea typeface="Times New Roman" panose="02020603050405020304" pitchFamily="18" charset="0"/>
              <a:cs typeface="Times New Roman" panose="02020603050405020304" pitchFamily="18" charset="0"/>
            </a:endParaRPr>
          </a:p>
          <a:p>
            <a:pPr marL="742950" lvl="1" indent="-285750" eaLnBrk="1" hangingPunct="1">
              <a:lnSpc>
                <a:spcPct val="107000"/>
              </a:lnSpc>
              <a:spcBef>
                <a:spcPts val="0"/>
              </a:spcBef>
              <a:spcAft>
                <a:spcPts val="0"/>
              </a:spcAft>
              <a:buFont typeface="Arial" panose="020B0604020202020204" pitchFamily="34" charset="0"/>
              <a:buChar char="-"/>
              <a:defRPr/>
            </a:pPr>
            <a:r>
              <a:rPr lang="nl-NL" dirty="0">
                <a:ea typeface="Times New Roman" panose="02020603050405020304" pitchFamily="18" charset="0"/>
                <a:cs typeface="Calibri" panose="020F0502020204030204" pitchFamily="34" charset="0"/>
              </a:rPr>
              <a:t>de weigering van de gans en de leus ‘no </a:t>
            </a:r>
            <a:r>
              <a:rPr lang="nl-NL" dirty="0" err="1">
                <a:ea typeface="Times New Roman" panose="02020603050405020304" pitchFamily="18" charset="0"/>
                <a:cs typeface="Calibri" panose="020F0502020204030204" pitchFamily="34" charset="0"/>
              </a:rPr>
              <a:t>taxation</a:t>
            </a:r>
            <a:r>
              <a:rPr lang="nl-NL" dirty="0">
                <a:ea typeface="Times New Roman" panose="02020603050405020304" pitchFamily="18" charset="0"/>
                <a:cs typeface="Calibri" panose="020F0502020204030204" pitchFamily="34" charset="0"/>
              </a:rPr>
              <a:t> without </a:t>
            </a:r>
            <a:r>
              <a:rPr lang="nl-NL" dirty="0" err="1">
                <a:ea typeface="Times New Roman" panose="02020603050405020304" pitchFamily="18" charset="0"/>
                <a:cs typeface="Calibri" panose="020F0502020204030204" pitchFamily="34" charset="0"/>
              </a:rPr>
              <a:t>representation</a:t>
            </a:r>
            <a:r>
              <a:rPr lang="nl-NL" dirty="0">
                <a:ea typeface="Times New Roman" panose="02020603050405020304" pitchFamily="18" charset="0"/>
                <a:cs typeface="Calibri" panose="020F0502020204030204" pitchFamily="34" charset="0"/>
              </a:rPr>
              <a:t>’, </a:t>
            </a:r>
          </a:p>
          <a:p>
            <a:pPr marL="742950" lvl="1" indent="-285750" eaLnBrk="1" hangingPunct="1">
              <a:lnSpc>
                <a:spcPct val="107000"/>
              </a:lnSpc>
              <a:spcBef>
                <a:spcPts val="0"/>
              </a:spcBef>
              <a:spcAft>
                <a:spcPts val="0"/>
              </a:spcAft>
              <a:buFont typeface="Arial" panose="020B0604020202020204" pitchFamily="34" charset="0"/>
              <a:buChar char="-"/>
              <a:defRPr/>
            </a:pPr>
            <a:r>
              <a:rPr lang="nl-NL" dirty="0">
                <a:ea typeface="Times New Roman" panose="02020603050405020304" pitchFamily="18" charset="0"/>
              </a:rPr>
              <a:t>de overleden gans en de ‘</a:t>
            </a:r>
            <a:r>
              <a:rPr lang="nl-NL" dirty="0" err="1">
                <a:ea typeface="Times New Roman" panose="02020603050405020304" pitchFamily="18" charset="0"/>
              </a:rPr>
              <a:t>Declaration</a:t>
            </a:r>
            <a:r>
              <a:rPr lang="nl-NL" dirty="0">
                <a:ea typeface="Times New Roman" panose="02020603050405020304" pitchFamily="18" charset="0"/>
              </a:rPr>
              <a:t> of Independence’.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ppt_x</p:attrName>
                                        </p:attrNameLst>
                                      </p:cBhvr>
                                      <p:tavLst>
                                        <p:tav tm="0">
                                          <p:val>
                                            <p:strVal val="#ppt_x"/>
                                          </p:val>
                                        </p:tav>
                                        <p:tav tm="100000">
                                          <p:val>
                                            <p:strVal val="#ppt_x"/>
                                          </p:val>
                                        </p:tav>
                                      </p:tavLst>
                                    </p:anim>
                                    <p:anim calcmode="lin" valueType="num">
                                      <p:cBhvr>
                                        <p:cTn id="1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ppt_x</p:attrName>
                                        </p:attrNameLst>
                                      </p:cBhvr>
                                      <p:tavLst>
                                        <p:tav tm="0">
                                          <p:val>
                                            <p:strVal val="#ppt_x"/>
                                          </p:val>
                                        </p:tav>
                                        <p:tav tm="100000">
                                          <p:val>
                                            <p:strVal val="#ppt_x"/>
                                          </p:val>
                                        </p:tav>
                                      </p:tavLst>
                                    </p:anim>
                                    <p:anim calcmode="lin" valueType="num">
                                      <p:cBhvr>
                                        <p:cTn id="2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ppt_x</p:attrName>
                                        </p:attrNameLst>
                                      </p:cBhvr>
                                      <p:tavLst>
                                        <p:tav tm="0">
                                          <p:val>
                                            <p:strVal val="#ppt_x"/>
                                          </p:val>
                                        </p:tav>
                                        <p:tav tm="100000">
                                          <p:val>
                                            <p:strVal val="#ppt_x"/>
                                          </p:val>
                                        </p:tav>
                                      </p:tavLst>
                                    </p:anim>
                                    <p:anim calcmode="lin" valueType="num">
                                      <p:cBhvr>
                                        <p:cTn id="3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xit" presetSubtype="0" fill="hold" grpId="0" nodeType="with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42" presetClass="path" presetSubtype="0" accel="50000" decel="50000" fill="hold" grpId="1" nodeType="withEffect">
                                  <p:stCondLst>
                                    <p:cond delay="0"/>
                                  </p:stCondLst>
                                  <p:childTnLst>
                                    <p:animMotion origin="layout" path="M -2.29167E-6 5.55112E-17 L -0.00091 0.4581 " pathEditMode="relative" rAng="0" ptsTypes="AA">
                                      <p:cBhvr>
                                        <p:cTn id="47" dur="2000" fill="hold"/>
                                        <p:tgtEl>
                                          <p:spTgt spid="7"/>
                                        </p:tgtEl>
                                        <p:attrNameLst>
                                          <p:attrName>ppt_x</p:attrName>
                                          <p:attrName>ppt_y</p:attrName>
                                        </p:attrNameLst>
                                      </p:cBhvr>
                                      <p:rCtr x="-52" y="22894"/>
                                    </p:animMotion>
                                  </p:childTnLst>
                                </p:cTn>
                              </p:par>
                              <p:par>
                                <p:cTn id="48" presetID="42" presetClass="path" presetSubtype="0" accel="50000" decel="50000" fill="hold" grpId="1" nodeType="withEffect">
                                  <p:stCondLst>
                                    <p:cond delay="0"/>
                                  </p:stCondLst>
                                  <p:childTnLst>
                                    <p:animMotion origin="layout" path="M 0.08984 -0.00116 L 0.14883 0.00371 " pathEditMode="relative" rAng="0" ptsTypes="AA">
                                      <p:cBhvr>
                                        <p:cTn id="49" dur="2000" fill="hold"/>
                                        <p:tgtEl>
                                          <p:spTgt spid="8"/>
                                        </p:tgtEl>
                                        <p:attrNameLst>
                                          <p:attrName>ppt_x</p:attrName>
                                          <p:attrName>ppt_y</p:attrName>
                                        </p:attrNameLst>
                                      </p:cBhvr>
                                      <p:rCtr x="294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animBg="1"/>
      <p:bldP spid="7" grpId="1" animBg="1"/>
      <p:bldP spid="8" grpId="0" animBg="1"/>
      <p:bldP spid="8" grpId="1" animBg="1"/>
      <p:bldP spid="9" grpId="0" animBg="1"/>
      <p:bldP spid="2"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18FF1BA-9B2E-A548-8B16-97EEEBC1D892}"/>
              </a:ext>
            </a:extLst>
          </p:cNvPr>
          <p:cNvSpPr/>
          <p:nvPr/>
        </p:nvSpPr>
        <p:spPr>
          <a:xfrm>
            <a:off x="2044700" y="623888"/>
            <a:ext cx="8102600" cy="1562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lnSpc>
                <a:spcPct val="107000"/>
              </a:lnSpc>
              <a:spcBef>
                <a:spcPts val="0"/>
              </a:spcBef>
              <a:spcAft>
                <a:spcPts val="0"/>
              </a:spcAft>
              <a:defRPr/>
            </a:pPr>
            <a:r>
              <a:rPr lang="nl-NL" dirty="0">
                <a:ea typeface="Times New Roman" panose="02020603050405020304" pitchFamily="18" charset="0"/>
                <a:cs typeface="Calibri" panose="020F0502020204030204" pitchFamily="34" charset="0"/>
              </a:rPr>
              <a:t>Leg uit welke kritiek de tekenaar heeft op het Britse beleid ten aanzien van de Amerikaanse koloniën. Doe dat door het verband te tonen tussen:</a:t>
            </a:r>
            <a:endParaRPr lang="nl-NL" dirty="0">
              <a:ea typeface="Calibri" panose="020F0502020204030204" pitchFamily="34" charset="0"/>
              <a:cs typeface="Times New Roman" panose="02020603050405020304" pitchFamily="18" charset="0"/>
            </a:endParaRPr>
          </a:p>
          <a:p>
            <a:pPr marL="742950" lvl="1" indent="-285750" eaLnBrk="1" hangingPunct="1">
              <a:lnSpc>
                <a:spcPct val="107000"/>
              </a:lnSpc>
              <a:spcBef>
                <a:spcPts val="0"/>
              </a:spcBef>
              <a:spcAft>
                <a:spcPts val="0"/>
              </a:spcAft>
              <a:buFont typeface="Arial" panose="020B0604020202020204" pitchFamily="34" charset="0"/>
              <a:buChar char="-"/>
              <a:defRPr/>
            </a:pPr>
            <a:r>
              <a:rPr lang="nl-NL" dirty="0">
                <a:ea typeface="Times New Roman" panose="02020603050405020304" pitchFamily="18" charset="0"/>
                <a:cs typeface="Calibri" panose="020F0502020204030204" pitchFamily="34" charset="0"/>
              </a:rPr>
              <a:t>de zak met gouden eieren en de toenemende Britse accijnzen,</a:t>
            </a:r>
            <a:endParaRPr lang="nl-NL" dirty="0">
              <a:ea typeface="Times New Roman" panose="02020603050405020304" pitchFamily="18" charset="0"/>
              <a:cs typeface="Times New Roman" panose="02020603050405020304" pitchFamily="18" charset="0"/>
            </a:endParaRPr>
          </a:p>
          <a:p>
            <a:pPr marL="742950" lvl="1" indent="-285750" eaLnBrk="1" hangingPunct="1">
              <a:lnSpc>
                <a:spcPct val="107000"/>
              </a:lnSpc>
              <a:spcBef>
                <a:spcPts val="0"/>
              </a:spcBef>
              <a:spcAft>
                <a:spcPts val="0"/>
              </a:spcAft>
              <a:buFont typeface="Arial" panose="020B0604020202020204" pitchFamily="34" charset="0"/>
              <a:buChar char="-"/>
              <a:defRPr/>
            </a:pPr>
            <a:r>
              <a:rPr lang="nl-NL" dirty="0">
                <a:ea typeface="Times New Roman" panose="02020603050405020304" pitchFamily="18" charset="0"/>
                <a:cs typeface="Calibri" panose="020F0502020204030204" pitchFamily="34" charset="0"/>
              </a:rPr>
              <a:t>de weigering van de gans en de leus ‘no </a:t>
            </a:r>
            <a:r>
              <a:rPr lang="nl-NL" dirty="0" err="1">
                <a:ea typeface="Times New Roman" panose="02020603050405020304" pitchFamily="18" charset="0"/>
                <a:cs typeface="Calibri" panose="020F0502020204030204" pitchFamily="34" charset="0"/>
              </a:rPr>
              <a:t>taxation</a:t>
            </a:r>
            <a:r>
              <a:rPr lang="nl-NL" dirty="0">
                <a:ea typeface="Times New Roman" panose="02020603050405020304" pitchFamily="18" charset="0"/>
                <a:cs typeface="Calibri" panose="020F0502020204030204" pitchFamily="34" charset="0"/>
              </a:rPr>
              <a:t> without </a:t>
            </a:r>
            <a:r>
              <a:rPr lang="nl-NL" dirty="0" err="1">
                <a:ea typeface="Times New Roman" panose="02020603050405020304" pitchFamily="18" charset="0"/>
                <a:cs typeface="Calibri" panose="020F0502020204030204" pitchFamily="34" charset="0"/>
              </a:rPr>
              <a:t>representation</a:t>
            </a:r>
            <a:r>
              <a:rPr lang="nl-NL" dirty="0">
                <a:ea typeface="Times New Roman" panose="02020603050405020304" pitchFamily="18" charset="0"/>
                <a:cs typeface="Calibri" panose="020F0502020204030204" pitchFamily="34" charset="0"/>
              </a:rPr>
              <a:t>’, </a:t>
            </a:r>
          </a:p>
          <a:p>
            <a:pPr marL="742950" lvl="1" indent="-285750" eaLnBrk="1" hangingPunct="1">
              <a:lnSpc>
                <a:spcPct val="107000"/>
              </a:lnSpc>
              <a:spcBef>
                <a:spcPts val="0"/>
              </a:spcBef>
              <a:spcAft>
                <a:spcPts val="0"/>
              </a:spcAft>
              <a:buFont typeface="Arial" panose="020B0604020202020204" pitchFamily="34" charset="0"/>
              <a:buChar char="-"/>
              <a:defRPr/>
            </a:pPr>
            <a:r>
              <a:rPr lang="nl-NL" dirty="0">
                <a:ea typeface="Times New Roman" panose="02020603050405020304" pitchFamily="18" charset="0"/>
              </a:rPr>
              <a:t>de overleden gans en de ‘</a:t>
            </a:r>
            <a:r>
              <a:rPr lang="nl-NL" dirty="0" err="1">
                <a:ea typeface="Times New Roman" panose="02020603050405020304" pitchFamily="18" charset="0"/>
              </a:rPr>
              <a:t>Declaration</a:t>
            </a:r>
            <a:r>
              <a:rPr lang="nl-NL" dirty="0">
                <a:ea typeface="Times New Roman" panose="02020603050405020304" pitchFamily="18" charset="0"/>
              </a:rPr>
              <a:t> of Independence’. </a:t>
            </a:r>
            <a:endParaRPr lang="nl-NL" dirty="0"/>
          </a:p>
        </p:txBody>
      </p:sp>
      <p:sp>
        <p:nvSpPr>
          <p:cNvPr id="3" name="Rechthoek 2">
            <a:extLst>
              <a:ext uri="{FF2B5EF4-FFF2-40B4-BE49-F238E27FC236}">
                <a16:creationId xmlns:a16="http://schemas.microsoft.com/office/drawing/2014/main" id="{BA106C8D-26C6-664C-8E08-C9C8A48AE492}"/>
              </a:ext>
            </a:extLst>
          </p:cNvPr>
          <p:cNvSpPr>
            <a:spLocks noChangeArrowheads="1"/>
          </p:cNvSpPr>
          <p:nvPr/>
        </p:nvSpPr>
        <p:spPr bwMode="auto">
          <a:xfrm>
            <a:off x="1182688" y="2684463"/>
            <a:ext cx="10079037"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nl-NL" altLang="nl-NL" u="sng">
                <a:ea typeface="Times New Roman" panose="02020603050405020304" pitchFamily="18" charset="0"/>
                <a:cs typeface="Calibri" panose="020F0502020204030204" pitchFamily="34" charset="0"/>
              </a:rPr>
              <a:t>Voorbeeld</a:t>
            </a:r>
            <a:r>
              <a:rPr lang="nl-NL" altLang="nl-NL">
                <a:ea typeface="Times New Roman" panose="02020603050405020304" pitchFamily="18" charset="0"/>
                <a:cs typeface="Calibri" panose="020F0502020204030204" pitchFamily="34" charset="0"/>
              </a:rPr>
              <a:t> van een juist antwoord:</a:t>
            </a:r>
          </a:p>
          <a:p>
            <a:pPr eaLnBrk="1" hangingPunct="1">
              <a:lnSpc>
                <a:spcPct val="107000"/>
              </a:lnSpc>
            </a:pPr>
            <a:r>
              <a:rPr lang="nl-NL" altLang="nl-NL">
                <a:ea typeface="Times New Roman" panose="02020603050405020304" pitchFamily="18" charset="0"/>
                <a:cs typeface="Calibri" panose="020F0502020204030204" pitchFamily="34" charset="0"/>
              </a:rPr>
              <a:t>- De Britse regering werd hebzuchtig naar meer rijkdom en voerde een destructief beleid door alsmaar meer belasting te innen (in de vorm van accijnzen – de gouden eieren) vanuit de winstgevende Amerikaanse koloniën. </a:t>
            </a:r>
            <a:r>
              <a:rPr lang="nl-NL" altLang="nl-NL">
                <a:solidFill>
                  <a:srgbClr val="FF0000"/>
                </a:solidFill>
                <a:ea typeface="Times New Roman" panose="02020603050405020304" pitchFamily="18" charset="0"/>
                <a:cs typeface="Calibri" panose="020F0502020204030204" pitchFamily="34" charset="0"/>
              </a:rPr>
              <a:t>[1p]</a:t>
            </a:r>
            <a:endParaRPr lang="nl-NL" altLang="nl-NL">
              <a:solidFill>
                <a:srgbClr val="FF0000"/>
              </a:solidFill>
              <a:ea typeface="Calibri" panose="020F0502020204030204" pitchFamily="34" charset="0"/>
              <a:cs typeface="Times New Roman" panose="02020603050405020304" pitchFamily="18" charset="0"/>
            </a:endParaRPr>
          </a:p>
          <a:p>
            <a:pPr eaLnBrk="1" hangingPunct="1">
              <a:lnSpc>
                <a:spcPct val="107000"/>
              </a:lnSpc>
            </a:pPr>
            <a:r>
              <a:rPr lang="nl-NL" altLang="nl-NL">
                <a:ea typeface="Times New Roman" panose="02020603050405020304" pitchFamily="18" charset="0"/>
                <a:cs typeface="Calibri" panose="020F0502020204030204" pitchFamily="34" charset="0"/>
              </a:rPr>
              <a:t>- De Noord-Amerikaanse kolonisten verzetten zich met de leus ‘no taxation without representation’ waarmee zij aantoonden dat zij geen belasting meer wilden betalen zonder afvaardiging / vertegenwoordiging in het Britse parlement. Doordat er niet geluisterd werd naar deze wensen waren zij steeds minder bereid de richtlijnen van de Britse regering op te volgen (de weigering van de gans). </a:t>
            </a:r>
            <a:r>
              <a:rPr lang="nl-NL" altLang="nl-NL">
                <a:solidFill>
                  <a:srgbClr val="FF0000"/>
                </a:solidFill>
                <a:ea typeface="Times New Roman" panose="02020603050405020304" pitchFamily="18" charset="0"/>
                <a:cs typeface="Calibri" panose="020F0502020204030204" pitchFamily="34" charset="0"/>
              </a:rPr>
              <a:t>[1p] </a:t>
            </a:r>
            <a:endParaRPr lang="nl-NL" altLang="nl-NL">
              <a:solidFill>
                <a:srgbClr val="FF0000"/>
              </a:solidFill>
              <a:ea typeface="Calibri" panose="020F0502020204030204" pitchFamily="34" charset="0"/>
              <a:cs typeface="Times New Roman" panose="02020603050405020304" pitchFamily="18" charset="0"/>
            </a:endParaRPr>
          </a:p>
          <a:p>
            <a:pPr eaLnBrk="1" hangingPunct="1">
              <a:lnSpc>
                <a:spcPct val="107000"/>
              </a:lnSpc>
            </a:pPr>
            <a:r>
              <a:rPr lang="nl-NL" altLang="nl-NL">
                <a:ea typeface="Times New Roman" panose="02020603050405020304" pitchFamily="18" charset="0"/>
                <a:cs typeface="Calibri" panose="020F0502020204030204" pitchFamily="34" charset="0"/>
              </a:rPr>
              <a:t>- Er brak een opstand uit tegen de Britse koning en met de ‘Declaration of Independence’ (Onafhankelijkheidsverklaring) gingen de koloniën onafhankelijk verder als Verenigde Staten van Amerika (de overleden gans). </a:t>
            </a:r>
            <a:r>
              <a:rPr lang="nl-NL" altLang="nl-NL">
                <a:solidFill>
                  <a:srgbClr val="FF0000"/>
                </a:solidFill>
                <a:ea typeface="Times New Roman" panose="02020603050405020304" pitchFamily="18" charset="0"/>
                <a:cs typeface="Calibri" panose="020F0502020204030204" pitchFamily="34" charset="0"/>
              </a:rPr>
              <a:t>[1p]</a:t>
            </a:r>
            <a:endParaRPr lang="nl-NL" altLang="nl-NL">
              <a:solidFill>
                <a:srgbClr val="FF0000"/>
              </a:solidFill>
              <a:ea typeface="Calibri" panose="020F0502020204030204" pitchFamily="34" charset="0"/>
              <a:cs typeface="Times New Roman" panose="02020603050405020304" pitchFamily="18" charset="0"/>
            </a:endParaRPr>
          </a:p>
          <a:p>
            <a:pPr eaLnBrk="1" hangingPunct="1">
              <a:lnSpc>
                <a:spcPct val="107000"/>
              </a:lnSpc>
            </a:pPr>
            <a:r>
              <a:rPr lang="nl-NL" altLang="nl-NL">
                <a:ea typeface="Times New Roman" panose="02020603050405020304" pitchFamily="18" charset="0"/>
                <a:cs typeface="Calibri" panose="020F0502020204030204" pitchFamily="34" charset="0"/>
              </a:rPr>
              <a:t> </a:t>
            </a:r>
            <a:endParaRPr lang="nl-NL" altLang="nl-N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5042</TotalTime>
  <Words>530</Words>
  <Application>Microsoft Macintosh PowerPoint</Application>
  <PresentationFormat>Breedbeeld</PresentationFormat>
  <Paragraphs>24</Paragraphs>
  <Slides>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vt:i4>
      </vt:variant>
    </vt:vector>
  </HeadingPairs>
  <TitlesOfParts>
    <vt:vector size="8" baseType="lpstr">
      <vt:lpstr>Calibri</vt:lpstr>
      <vt:lpstr>Arial</vt:lpstr>
      <vt:lpstr>Calibri Light</vt:lpstr>
      <vt:lpstr>Times New Roman</vt:lpstr>
      <vt:lpstr>Kantoorthema</vt:lpstr>
      <vt:lpstr>Bronnen, bronnen en nog eens bronnen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Marloes Bolink</dc:creator>
  <cp:lastModifiedBy>Joyce van Os | Maurick College</cp:lastModifiedBy>
  <cp:revision>18</cp:revision>
  <dcterms:created xsi:type="dcterms:W3CDTF">2022-02-11T12:08:45Z</dcterms:created>
  <dcterms:modified xsi:type="dcterms:W3CDTF">2022-03-18T09:32:04Z</dcterms:modified>
</cp:coreProperties>
</file>