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9"/>
  </p:notesMasterIdLst>
  <p:sldIdLst>
    <p:sldId id="473" r:id="rId5"/>
    <p:sldId id="479" r:id="rId6"/>
    <p:sldId id="476" r:id="rId7"/>
    <p:sldId id="4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oes Bolink" initials="MB" lastIdx="1" clrIdx="0">
    <p:extLst>
      <p:ext uri="{19B8F6BF-5375-455C-9EA6-DF929625EA0E}">
        <p15:presenceInfo xmlns:p15="http://schemas.microsoft.com/office/powerpoint/2012/main" userId="S-1-5-21-726712566-2821352260-908560860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F5E80-D4CB-4171-A9D2-ED87AC24E10D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BA92B-037C-4FCD-A265-111552FF3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44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1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75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78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0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58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99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2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7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5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55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672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0417351-2699-40F6-8CBD-C1314F4064FE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CCE7B82-5858-4252-A954-3E335CE8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06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C62DF9C-D3B1-43C6-B727-B40B15CD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wereldbeeld?  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35577034-8390-48A2-B846-5136EEA4B2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489347"/>
            <a:ext cx="4664075" cy="2785769"/>
          </a:xfrm>
        </p:spPr>
      </p:pic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5B3F34CB-1D89-48AB-AF52-E7FBF9416E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63" y="2600721"/>
            <a:ext cx="4662487" cy="2563020"/>
          </a:xfr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CCA70EB4-98E2-4E67-962D-8E1C6E32A09F}"/>
              </a:ext>
            </a:extLst>
          </p:cNvPr>
          <p:cNvSpPr txBox="1"/>
          <p:nvPr/>
        </p:nvSpPr>
        <p:spPr>
          <a:xfrm>
            <a:off x="1294104" y="5435137"/>
            <a:ext cx="3524081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Gall-Peters-projectie: alle landen en continenten in de juiste verhouding met elkaar.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E644F04-6E02-4821-858D-954FE77A24AE}"/>
              </a:ext>
            </a:extLst>
          </p:cNvPr>
          <p:cNvSpPr txBox="1"/>
          <p:nvPr/>
        </p:nvSpPr>
        <p:spPr>
          <a:xfrm>
            <a:off x="6856703" y="5435137"/>
            <a:ext cx="3524081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Mercator-projectie</a:t>
            </a:r>
            <a:r>
              <a:rPr lang="nl-NL" dirty="0"/>
              <a:t>: noordelijke continenten zijn t.o.v. zuidelijke continenten veel groter afgebeeld.</a:t>
            </a:r>
          </a:p>
        </p:txBody>
      </p:sp>
    </p:spTree>
    <p:extLst>
      <p:ext uri="{BB962C8B-B14F-4D97-AF65-F5344CB8AC3E}">
        <p14:creationId xmlns:p14="http://schemas.microsoft.com/office/powerpoint/2010/main" val="213605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98808D0-8AB2-475A-809A-95FF941E8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041"/>
            <a:ext cx="12192000" cy="5859313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E0A56CEE-4057-401E-AB69-C97B99D5BDFE}"/>
              </a:ext>
            </a:extLst>
          </p:cNvPr>
          <p:cNvSpPr txBox="1">
            <a:spLocks/>
          </p:cNvSpPr>
          <p:nvPr/>
        </p:nvSpPr>
        <p:spPr>
          <a:xfrm>
            <a:off x="3685922" y="446211"/>
            <a:ext cx="6186361" cy="1896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10 tijdvakken: 10 x meer geschiedenis</a:t>
            </a:r>
          </a:p>
          <a:p>
            <a:pPr algn="ctr"/>
            <a:r>
              <a:rPr lang="nl-NL" dirty="0"/>
              <a:t>Per tijdvak alternatieve titel</a:t>
            </a:r>
          </a:p>
          <a:p>
            <a:pPr algn="ctr"/>
            <a:r>
              <a:rPr lang="nl-NL" dirty="0"/>
              <a:t>Voorbeelden van gebeurtenissen, samenlevingen en personen van over de wereld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8BE4C1C-190C-4BD7-8D24-F0E054EA36B5}"/>
              </a:ext>
            </a:extLst>
          </p:cNvPr>
          <p:cNvSpPr txBox="1"/>
          <p:nvPr/>
        </p:nvSpPr>
        <p:spPr>
          <a:xfrm>
            <a:off x="74645" y="2780523"/>
            <a:ext cx="12117355" cy="38442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3ED544-F7A3-4069-85E9-7A14319699C0}"/>
              </a:ext>
            </a:extLst>
          </p:cNvPr>
          <p:cNvSpPr txBox="1"/>
          <p:nvPr/>
        </p:nvSpPr>
        <p:spPr>
          <a:xfrm>
            <a:off x="2491273" y="3200185"/>
            <a:ext cx="9069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10 tijdvakken &gt; 10x meer geschiedenis?</a:t>
            </a:r>
          </a:p>
          <a:p>
            <a:endParaRPr lang="nl-NL" sz="2400" dirty="0"/>
          </a:p>
          <a:p>
            <a:r>
              <a:rPr lang="nl-NL" sz="2400" u="sng" dirty="0"/>
              <a:t>Denkoefening: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In duo’s / max. 15 minuten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Bedenk per tijdvak een alternatieve titel.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Geef aan: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nl-NL" sz="2400" dirty="0"/>
              <a:t>Welke perspectieven plaats je naast elkaar, en waarom?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nl-NL" sz="2400" dirty="0"/>
              <a:t>Waarom is dit volgens jou waardevol? </a:t>
            </a:r>
          </a:p>
        </p:txBody>
      </p:sp>
    </p:spTree>
    <p:extLst>
      <p:ext uri="{BB962C8B-B14F-4D97-AF65-F5344CB8AC3E}">
        <p14:creationId xmlns:p14="http://schemas.microsoft.com/office/powerpoint/2010/main" val="24108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70C0751-91FA-4652-BD2B-F50333264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1912"/>
            <a:ext cx="11430000" cy="6734175"/>
          </a:xfrm>
          <a:prstGeom prst="rect">
            <a:avLst/>
          </a:prstGeom>
        </p:spPr>
      </p:pic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FF74AD7-C04B-4D83-AF74-2F60DCBA90D2}"/>
              </a:ext>
            </a:extLst>
          </p:cNvPr>
          <p:cNvSpPr/>
          <p:nvPr/>
        </p:nvSpPr>
        <p:spPr>
          <a:xfrm>
            <a:off x="5642043" y="3428999"/>
            <a:ext cx="1974714" cy="98807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0EE26BF-190D-4862-A654-5620CBA68204}"/>
              </a:ext>
            </a:extLst>
          </p:cNvPr>
          <p:cNvSpPr txBox="1"/>
          <p:nvPr/>
        </p:nvSpPr>
        <p:spPr>
          <a:xfrm>
            <a:off x="4492247" y="4733442"/>
            <a:ext cx="5113176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Geef een reden waarom er tegenwoordig vaker gekozen wordt voor de term 'tot slaaf </a:t>
            </a:r>
            <a:r>
              <a:rPr lang="nl-NL" sz="2800" dirty="0" err="1">
                <a:solidFill>
                  <a:schemeClr val="tx1"/>
                </a:solidFill>
              </a:rPr>
              <a:t>gemaakten</a:t>
            </a:r>
            <a:r>
              <a:rPr lang="nl-NL" sz="2800" dirty="0">
                <a:solidFill>
                  <a:schemeClr val="tx1"/>
                </a:solidFill>
              </a:rPr>
              <a:t>' in plaats van 'slaaf’?</a:t>
            </a:r>
          </a:p>
        </p:txBody>
      </p:sp>
    </p:spTree>
    <p:extLst>
      <p:ext uri="{BB962C8B-B14F-4D97-AF65-F5344CB8AC3E}">
        <p14:creationId xmlns:p14="http://schemas.microsoft.com/office/powerpoint/2010/main" val="394963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1FAB36D-F053-4599-9C0E-3843404163F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4"/>
          <a:stretch/>
        </p:blipFill>
        <p:spPr>
          <a:xfrm>
            <a:off x="867746" y="97123"/>
            <a:ext cx="10935477" cy="6760877"/>
          </a:xfrm>
        </p:spPr>
      </p:pic>
    </p:spTree>
    <p:extLst>
      <p:ext uri="{BB962C8B-B14F-4D97-AF65-F5344CB8AC3E}">
        <p14:creationId xmlns:p14="http://schemas.microsoft.com/office/powerpoint/2010/main" val="378911061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9C83A0C947A4787A1EC8E1D274DA6" ma:contentTypeVersion="10" ma:contentTypeDescription="Create a new document." ma:contentTypeScope="" ma:versionID="a7c27fdce03700dd920d955c486aa982">
  <xsd:schema xmlns:xsd="http://www.w3.org/2001/XMLSchema" xmlns:xs="http://www.w3.org/2001/XMLSchema" xmlns:p="http://schemas.microsoft.com/office/2006/metadata/properties" xmlns:ns2="f97e7a27-b37d-49bf-9b21-f0024f52156f" xmlns:ns3="66a57af0-686b-43c0-b471-887217f3da14" targetNamespace="http://schemas.microsoft.com/office/2006/metadata/properties" ma:root="true" ma:fieldsID="cedeea1c13b8e34ab4d11d3fb3ff821b" ns2:_="" ns3:_="">
    <xsd:import namespace="f97e7a27-b37d-49bf-9b21-f0024f52156f"/>
    <xsd:import namespace="66a57af0-686b-43c0-b471-887217f3da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e7a27-b37d-49bf-9b21-f0024f5215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57af0-686b-43c0-b471-887217f3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14734-98A4-4D4B-8768-295627544C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D55AB8-DFC7-47FF-B6DD-28E4C4BFCF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7e7a27-b37d-49bf-9b21-f0024f52156f"/>
    <ds:schemaRef ds:uri="66a57af0-686b-43c0-b471-887217f3da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F30112-FDA7-4EB9-8CB1-11AE029E27DB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f97e7a27-b37d-49bf-9b21-f0024f52156f"/>
    <ds:schemaRef ds:uri="http://schemas.microsoft.com/office/infopath/2007/PartnerControls"/>
    <ds:schemaRef ds:uri="66a57af0-686b-43c0-b471-887217f3da1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119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Metropolitan</vt:lpstr>
      <vt:lpstr>Welk wereldbeeld?  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I</dc:title>
  <dc:creator>Daan van Dijk</dc:creator>
  <cp:lastModifiedBy>Marloes Bolink</cp:lastModifiedBy>
  <cp:revision>71</cp:revision>
  <dcterms:created xsi:type="dcterms:W3CDTF">2021-02-04T14:12:08Z</dcterms:created>
  <dcterms:modified xsi:type="dcterms:W3CDTF">2022-03-07T19:48:26Z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0x010100F0C9C83A0C947A4787A1EC8E1D274DA6</vt:lpwstr>
  </property>
</Properties>
</file>