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55B5E-1DF1-4076-BA6C-21216B34D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CD38D7A-521E-4404-B405-B4885AE48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BFC72D-6FD3-43F5-AEE6-2BB91658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8ADC71-49D8-4B43-A8FE-F96F170CE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C7FFAB-557C-4E0F-A680-66C7871E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7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5CAC8-8701-488D-B86A-E901BF8C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C89BF0D-5089-49FF-A940-9DE0A98D3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4BB94A-EDCD-49B9-AAAB-097CC445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C3056E-2486-4268-AD95-6729F06C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82B20E-9B06-43F1-907B-9B90D982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51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BAE7DB-E3AE-48D8-B377-7D25204CD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EB83F9-5B08-4521-9307-2F604F117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EFB3DC-D5EA-427F-A6DE-1BAB03D7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64B85E-4F19-4FF1-BD09-F74CE100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CFF747-4D3D-4862-8CB7-F5B1D590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31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A9D54-5185-4CD4-9FAE-00F25CCF5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0072C9-2425-4BFE-87C4-18D725714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EFC95B-F80A-44C4-BF43-BF88B286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9FAD7B-0EC0-4107-A16B-F343F086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1D7DCD-D070-4B84-9DDF-F29C34E5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92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0AF769-99C2-4729-A34A-23168C541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555499-FA5D-4D3C-B9D8-FA086E202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58E78C-567E-4CF9-9AC8-FAC6767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CE5CF5-98C1-45B2-B711-6F1F9E2D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7B57A1-E70D-4EA1-B913-C7E690CC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49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CBC6B-B10B-43A0-B2BE-F662EB97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4CBA50-6FD7-4DB8-9553-C826F0FCE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A4CA2D-CEF5-40C3-BA7E-40B6D3D06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EF0E70-2018-4D89-B2F3-61545526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9EA04D-4436-4AC7-93A2-BC42CCF3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9D2C03-F46B-4434-AB5C-1803A08D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75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CC735-3D20-400F-A722-481FFD9F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D0B175-3BE3-4899-8257-7588935C7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387CE5-C3B7-48B4-B5BF-0AD9BB258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DECFC6E-0214-4D38-92C1-480A9DBC0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A6D6B8F-77C9-446D-9218-7D332E910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A8BF63-3FA4-4AE2-92E6-1D71C25E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1DF1F5-EADD-4C08-A922-15FC0722C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6485EAE-E4EA-4664-B24A-702B5FBE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91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C97AB-892B-49EF-9B3A-27A7A49F6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4698757-AA05-492A-B2CC-3AB7A510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C2D2B02-9A92-4A62-A0E9-333118AA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FD9764D-6B33-4D54-8AD6-EAB75B7B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0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A5A4909-0BF8-48A6-B277-6A3D3990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00CB61-7C57-4D95-A9E5-8F6E6C95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94B0DD-E837-49D3-AA6F-19328215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41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D58E3-BDF2-4CD7-A434-F043B0845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426AEC-9F55-4E1F-B976-334088453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069597-7784-41CA-9A74-1EA25EA01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3F319D-84DB-4C54-B1D8-F2B12AAD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3D23D5-9862-4B97-9DFE-C0C599047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2791D3-6951-46F1-80F8-4E70E016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06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2A40D-FA89-4B36-AB90-FA0699D96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4E09862-9D97-4CFA-A810-4FE97ECFB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E72570-8153-4C3B-A5FF-13645C4B6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EA7949-B6B7-43E9-91F1-D0817390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B8EFF6-34B1-40B8-867E-2B73D4A2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E8D4CE-BE11-4FF4-874F-AF36D233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13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0952D89-40AF-4A39-AB2C-56A081CB4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375C04-EF55-48A6-93E7-B0E32B8EA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7B1F0A-2FEE-4785-8CF9-9A3770C1A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9D072-3790-4D8B-9906-04DA0F3E3038}" type="datetimeFigureOut">
              <a:rPr lang="nl-NL" smtClean="0"/>
              <a:t>01-04-2022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09A671-A373-42CB-90E8-166386F69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2E7D87-F32F-44FC-8211-88A812B4B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DDF6-D11D-4FE2-A7E9-9B9DD62529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0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4DBfKNpE-d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EE4438-425F-426A-A4EA-8F02DA3C8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nl-NL" dirty="0"/>
              <a:t>Bekijk het volgende filmpje:</a:t>
            </a:r>
            <a:br>
              <a:rPr lang="nl-NL" dirty="0"/>
            </a:br>
            <a:r>
              <a:rPr lang="nl-NL" dirty="0">
                <a:hlinkClick r:id="rId2"/>
              </a:rPr>
              <a:t>https://www.youtube.com/watch?v=4DBfKNpE-dc</a:t>
            </a:r>
            <a:endParaRPr lang="nl-NL" dirty="0"/>
          </a:p>
          <a:p>
            <a:endParaRPr lang="nl-NL" dirty="0"/>
          </a:p>
          <a:p>
            <a:r>
              <a:rPr lang="nl-NL" dirty="0"/>
              <a:t>Kijkvraag: wat was de belangrijkste 1. economische, 2. politieke en 3. culturele reden voor het vallen van de Republiek van Weimar?</a:t>
            </a:r>
          </a:p>
        </p:txBody>
      </p:sp>
      <p:pic>
        <p:nvPicPr>
          <p:cNvPr id="1026" name="Picture 2" descr="Hoe lang was Adolf Hitler? | Historianet.nl">
            <a:extLst>
              <a:ext uri="{FF2B5EF4-FFF2-40B4-BE49-F238E27FC236}">
                <a16:creationId xmlns:a16="http://schemas.microsoft.com/office/drawing/2014/main" id="{FBCC0165-D3D5-4677-92DA-7D7B5BFAC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726" y="4663996"/>
            <a:ext cx="1355700" cy="188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C2B5B9-6B54-4275-AFE1-C7192E86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645" y="1396686"/>
            <a:ext cx="3660234" cy="406462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Een diepere blik op de Duitse democratie tijdens het Interbellum</a:t>
            </a:r>
          </a:p>
        </p:txBody>
      </p:sp>
    </p:spTree>
    <p:extLst>
      <p:ext uri="{BB962C8B-B14F-4D97-AF65-F5344CB8AC3E}">
        <p14:creationId xmlns:p14="http://schemas.microsoft.com/office/powerpoint/2010/main" val="236436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95BAD5-AFDA-49D3-9F48-8B46BCD7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Opdracht: waarom kwam Hitler aan de macht?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BDEC54-12CB-48CF-81E6-A59FAE651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Zoek de juiste omschrijving, bij de juiste gebeurtenis en bij het juiste jaartal (3 verschillende kaartjes)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Leg de setjes op chronologische volgorde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Orden de gebeurtenissen a.d.h.v. drie thema’s: zijn ze politiek, economisch of cultureel?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Betoog met behulp van de kaartjes waarom Hitler aan de macht kwam in Duitsland op politiek, economisch én cultureel vlak (3 verklaringen) </a:t>
            </a:r>
          </a:p>
        </p:txBody>
      </p:sp>
    </p:spTree>
    <p:extLst>
      <p:ext uri="{BB962C8B-B14F-4D97-AF65-F5344CB8AC3E}">
        <p14:creationId xmlns:p14="http://schemas.microsoft.com/office/powerpoint/2010/main" val="41371967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137</Words>
  <Application>Microsoft Macintosh PowerPoint</Application>
  <PresentationFormat>Breedbeeld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Een diepere blik op de Duitse democratie tijdens het Interbellum</vt:lpstr>
      <vt:lpstr>Opdracht: waarom kwam Hitler aan de macht?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diepere kijk op het Duitse interbellum: deel 1</dc:title>
  <dc:creator>Wouter Meinen</dc:creator>
  <cp:lastModifiedBy>Joyce van Os | Maurick College</cp:lastModifiedBy>
  <cp:revision>7</cp:revision>
  <dcterms:created xsi:type="dcterms:W3CDTF">2022-03-28T18:04:36Z</dcterms:created>
  <dcterms:modified xsi:type="dcterms:W3CDTF">2022-04-01T12:33:44Z</dcterms:modified>
</cp:coreProperties>
</file>