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1FF74C-2F9D-4469-A87F-3FD876D5F632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nl-NL"/>
        </a:p>
      </dgm:t>
    </dgm:pt>
    <dgm:pt modelId="{5281416F-B45A-4BE9-AA75-BA94FEA447FC}">
      <dgm:prSet phldrT="[Tekst]"/>
      <dgm:spPr/>
      <dgm:t>
        <a:bodyPr/>
        <a:lstStyle/>
        <a:p>
          <a:r>
            <a:rPr lang="nl-NL" b="0" i="0" u="none" dirty="0"/>
            <a:t>oktober 1918 — november 1918</a:t>
          </a:r>
          <a:endParaRPr lang="nl-NL" dirty="0"/>
        </a:p>
      </dgm:t>
    </dgm:pt>
    <dgm:pt modelId="{131FCD5E-1FF3-4E22-A0C0-FCB26254D442}" type="parTrans" cxnId="{CCAC4242-9526-4FC3-BC4D-F546D21CEE97}">
      <dgm:prSet/>
      <dgm:spPr/>
      <dgm:t>
        <a:bodyPr/>
        <a:lstStyle/>
        <a:p>
          <a:endParaRPr lang="nl-NL">
            <a:solidFill>
              <a:schemeClr val="tx1"/>
            </a:solidFill>
          </a:endParaRPr>
        </a:p>
      </dgm:t>
    </dgm:pt>
    <dgm:pt modelId="{77481810-3CC9-407F-808C-E4A038B5D1E7}" type="sibTrans" cxnId="{CCAC4242-9526-4FC3-BC4D-F546D21CEE97}">
      <dgm:prSet/>
      <dgm:spPr/>
      <dgm:t>
        <a:bodyPr/>
        <a:lstStyle/>
        <a:p>
          <a:endParaRPr lang="nl-NL">
            <a:solidFill>
              <a:schemeClr val="tx1"/>
            </a:solidFill>
          </a:endParaRPr>
        </a:p>
      </dgm:t>
    </dgm:pt>
    <dgm:pt modelId="{E9CC1FE9-2E17-4ADC-9C2E-C59C3A7F988C}">
      <dgm:prSet/>
      <dgm:spPr/>
      <dgm:t>
        <a:bodyPr/>
        <a:lstStyle/>
        <a:p>
          <a:r>
            <a:rPr lang="nl-NL" b="0" i="0" u="none"/>
            <a:t>november 1918</a:t>
          </a:r>
          <a:endParaRPr lang="nl-NL"/>
        </a:p>
      </dgm:t>
    </dgm:pt>
    <dgm:pt modelId="{534A36A6-1023-43DF-8B45-12B5CDD57DF3}" type="parTrans" cxnId="{C5DEBB78-DF90-43AC-9BC8-44548F1BFBF8}">
      <dgm:prSet/>
      <dgm:spPr/>
      <dgm:t>
        <a:bodyPr/>
        <a:lstStyle/>
        <a:p>
          <a:endParaRPr lang="nl-NL">
            <a:solidFill>
              <a:schemeClr val="tx1"/>
            </a:solidFill>
          </a:endParaRPr>
        </a:p>
      </dgm:t>
    </dgm:pt>
    <dgm:pt modelId="{23908873-9952-46CF-97B9-35AA842F9476}" type="sibTrans" cxnId="{C5DEBB78-DF90-43AC-9BC8-44548F1BFBF8}">
      <dgm:prSet/>
      <dgm:spPr/>
      <dgm:t>
        <a:bodyPr/>
        <a:lstStyle/>
        <a:p>
          <a:endParaRPr lang="nl-NL">
            <a:solidFill>
              <a:schemeClr val="tx1"/>
            </a:solidFill>
          </a:endParaRPr>
        </a:p>
      </dgm:t>
    </dgm:pt>
    <dgm:pt modelId="{A2378C0B-BBE3-4F9E-BFFA-EE74E943E548}">
      <dgm:prSet/>
      <dgm:spPr/>
      <dgm:t>
        <a:bodyPr/>
        <a:lstStyle/>
        <a:p>
          <a:r>
            <a:rPr lang="nl-NL" b="0" i="0" u="none"/>
            <a:t>9 november 1918</a:t>
          </a:r>
          <a:endParaRPr lang="nl-NL"/>
        </a:p>
      </dgm:t>
    </dgm:pt>
    <dgm:pt modelId="{66E7F169-A69A-4EF4-82C6-48ABA3DD653F}" type="parTrans" cxnId="{92D02D58-0BA3-4CCB-A5B0-8C376E915199}">
      <dgm:prSet/>
      <dgm:spPr/>
      <dgm:t>
        <a:bodyPr/>
        <a:lstStyle/>
        <a:p>
          <a:endParaRPr lang="nl-NL">
            <a:solidFill>
              <a:schemeClr val="tx1"/>
            </a:solidFill>
          </a:endParaRPr>
        </a:p>
      </dgm:t>
    </dgm:pt>
    <dgm:pt modelId="{4CD837D9-19EE-4CE7-92B9-39BC96044452}" type="sibTrans" cxnId="{92D02D58-0BA3-4CCB-A5B0-8C376E915199}">
      <dgm:prSet/>
      <dgm:spPr/>
      <dgm:t>
        <a:bodyPr/>
        <a:lstStyle/>
        <a:p>
          <a:endParaRPr lang="nl-NL">
            <a:solidFill>
              <a:schemeClr val="tx1"/>
            </a:solidFill>
          </a:endParaRPr>
        </a:p>
      </dgm:t>
    </dgm:pt>
    <dgm:pt modelId="{50A4E837-7024-4401-9F57-1FD5B9139086}">
      <dgm:prSet/>
      <dgm:spPr/>
      <dgm:t>
        <a:bodyPr/>
        <a:lstStyle/>
        <a:p>
          <a:r>
            <a:rPr lang="nl-NL" b="0" i="0" u="none"/>
            <a:t>1919</a:t>
          </a:r>
          <a:endParaRPr lang="nl-NL"/>
        </a:p>
      </dgm:t>
    </dgm:pt>
    <dgm:pt modelId="{D86EA48B-5E77-4AAA-8311-61008B1A5970}" type="parTrans" cxnId="{54897A8A-DA67-45D6-85C3-FA4C7370D20F}">
      <dgm:prSet/>
      <dgm:spPr/>
      <dgm:t>
        <a:bodyPr/>
        <a:lstStyle/>
        <a:p>
          <a:endParaRPr lang="nl-NL">
            <a:solidFill>
              <a:schemeClr val="tx1"/>
            </a:solidFill>
          </a:endParaRPr>
        </a:p>
      </dgm:t>
    </dgm:pt>
    <dgm:pt modelId="{A60DBA7C-4A19-4306-8CA7-EEA9670E96A6}" type="sibTrans" cxnId="{54897A8A-DA67-45D6-85C3-FA4C7370D20F}">
      <dgm:prSet/>
      <dgm:spPr/>
      <dgm:t>
        <a:bodyPr/>
        <a:lstStyle/>
        <a:p>
          <a:endParaRPr lang="nl-NL">
            <a:solidFill>
              <a:schemeClr val="tx1"/>
            </a:solidFill>
          </a:endParaRPr>
        </a:p>
      </dgm:t>
    </dgm:pt>
    <dgm:pt modelId="{3026B135-E7AB-4108-B119-D0C1ABE3A878}">
      <dgm:prSet/>
      <dgm:spPr/>
      <dgm:t>
        <a:bodyPr/>
        <a:lstStyle/>
        <a:p>
          <a:r>
            <a:rPr lang="nl-NL" b="0" i="0" u="none"/>
            <a:t>1919</a:t>
          </a:r>
          <a:endParaRPr lang="nl-NL"/>
        </a:p>
      </dgm:t>
    </dgm:pt>
    <dgm:pt modelId="{CDD049B5-9770-4EDE-A6E1-E02342FB4361}" type="parTrans" cxnId="{E59C957A-4B1E-44BE-9285-F7B1F0D5E188}">
      <dgm:prSet/>
      <dgm:spPr/>
      <dgm:t>
        <a:bodyPr/>
        <a:lstStyle/>
        <a:p>
          <a:endParaRPr lang="nl-NL">
            <a:solidFill>
              <a:schemeClr val="tx1"/>
            </a:solidFill>
          </a:endParaRPr>
        </a:p>
      </dgm:t>
    </dgm:pt>
    <dgm:pt modelId="{CC6DC53F-0372-464A-AEC6-3D8DF23D6825}" type="sibTrans" cxnId="{E59C957A-4B1E-44BE-9285-F7B1F0D5E188}">
      <dgm:prSet/>
      <dgm:spPr/>
      <dgm:t>
        <a:bodyPr/>
        <a:lstStyle/>
        <a:p>
          <a:endParaRPr lang="nl-NL">
            <a:solidFill>
              <a:schemeClr val="tx1"/>
            </a:solidFill>
          </a:endParaRPr>
        </a:p>
      </dgm:t>
    </dgm:pt>
    <dgm:pt modelId="{E32FBEB3-E025-495C-9650-A38C25CFC9A8}">
      <dgm:prSet/>
      <dgm:spPr/>
      <dgm:t>
        <a:bodyPr/>
        <a:lstStyle/>
        <a:p>
          <a:r>
            <a:rPr lang="nl-NL" b="0" i="0" u="none"/>
            <a:t>januari 1919</a:t>
          </a:r>
          <a:endParaRPr lang="nl-NL"/>
        </a:p>
      </dgm:t>
    </dgm:pt>
    <dgm:pt modelId="{52595575-7C36-4FB1-B260-9F90013825A4}" type="parTrans" cxnId="{7E9B0206-BC07-4311-A34C-79D6CB19A7C6}">
      <dgm:prSet/>
      <dgm:spPr/>
      <dgm:t>
        <a:bodyPr/>
        <a:lstStyle/>
        <a:p>
          <a:endParaRPr lang="nl-NL">
            <a:solidFill>
              <a:schemeClr val="tx1"/>
            </a:solidFill>
          </a:endParaRPr>
        </a:p>
      </dgm:t>
    </dgm:pt>
    <dgm:pt modelId="{6131FC29-A443-46F3-A716-7AFCAAF8C3F4}" type="sibTrans" cxnId="{7E9B0206-BC07-4311-A34C-79D6CB19A7C6}">
      <dgm:prSet/>
      <dgm:spPr/>
      <dgm:t>
        <a:bodyPr/>
        <a:lstStyle/>
        <a:p>
          <a:endParaRPr lang="nl-NL">
            <a:solidFill>
              <a:schemeClr val="tx1"/>
            </a:solidFill>
          </a:endParaRPr>
        </a:p>
      </dgm:t>
    </dgm:pt>
    <dgm:pt modelId="{0A232A54-681F-4E2A-9EB5-F7A47C449ABD}">
      <dgm:prSet/>
      <dgm:spPr/>
      <dgm:t>
        <a:bodyPr/>
        <a:lstStyle/>
        <a:p>
          <a:r>
            <a:rPr lang="nl-NL" b="0" i="0" u="none"/>
            <a:t>1919</a:t>
          </a:r>
          <a:endParaRPr lang="nl-NL"/>
        </a:p>
      </dgm:t>
    </dgm:pt>
    <dgm:pt modelId="{D67A4409-C7FC-42E1-995B-076F7B68CC6A}" type="parTrans" cxnId="{05924EA8-21BC-4C28-9682-C7FD5E5D4E58}">
      <dgm:prSet/>
      <dgm:spPr/>
      <dgm:t>
        <a:bodyPr/>
        <a:lstStyle/>
        <a:p>
          <a:endParaRPr lang="nl-NL">
            <a:solidFill>
              <a:schemeClr val="tx1"/>
            </a:solidFill>
          </a:endParaRPr>
        </a:p>
      </dgm:t>
    </dgm:pt>
    <dgm:pt modelId="{F7D43DDD-EEC8-40B7-A8C7-8338FA0358D9}" type="sibTrans" cxnId="{05924EA8-21BC-4C28-9682-C7FD5E5D4E58}">
      <dgm:prSet/>
      <dgm:spPr/>
      <dgm:t>
        <a:bodyPr/>
        <a:lstStyle/>
        <a:p>
          <a:endParaRPr lang="nl-NL">
            <a:solidFill>
              <a:schemeClr val="tx1"/>
            </a:solidFill>
          </a:endParaRPr>
        </a:p>
      </dgm:t>
    </dgm:pt>
    <dgm:pt modelId="{66DEBCC5-4D1D-4C89-AC86-ADA7F0601963}">
      <dgm:prSet/>
      <dgm:spPr/>
      <dgm:t>
        <a:bodyPr/>
        <a:lstStyle/>
        <a:p>
          <a:r>
            <a:rPr lang="nl-NL" b="0" i="0" u="none"/>
            <a:t>1922 — 1923</a:t>
          </a:r>
          <a:endParaRPr lang="nl-NL"/>
        </a:p>
      </dgm:t>
    </dgm:pt>
    <dgm:pt modelId="{ACC4C435-E3ED-4858-9947-C6D6C8083CD6}" type="parTrans" cxnId="{17C27513-413A-4755-9B4F-C42B6A391CCA}">
      <dgm:prSet/>
      <dgm:spPr/>
      <dgm:t>
        <a:bodyPr/>
        <a:lstStyle/>
        <a:p>
          <a:endParaRPr lang="nl-NL">
            <a:solidFill>
              <a:schemeClr val="tx1"/>
            </a:solidFill>
          </a:endParaRPr>
        </a:p>
      </dgm:t>
    </dgm:pt>
    <dgm:pt modelId="{1984111E-8F17-46D1-A5F5-349CB68AD649}" type="sibTrans" cxnId="{17C27513-413A-4755-9B4F-C42B6A391CCA}">
      <dgm:prSet/>
      <dgm:spPr/>
      <dgm:t>
        <a:bodyPr/>
        <a:lstStyle/>
        <a:p>
          <a:endParaRPr lang="nl-NL">
            <a:solidFill>
              <a:schemeClr val="tx1"/>
            </a:solidFill>
          </a:endParaRPr>
        </a:p>
      </dgm:t>
    </dgm:pt>
    <dgm:pt modelId="{2D084FB9-9A78-4CC4-B895-09D94B2D4A7A}">
      <dgm:prSet/>
      <dgm:spPr/>
      <dgm:t>
        <a:bodyPr/>
        <a:lstStyle/>
        <a:p>
          <a:r>
            <a:rPr lang="nl-NL" b="0" i="0" u="none"/>
            <a:t>1923</a:t>
          </a:r>
          <a:endParaRPr lang="nl-NL"/>
        </a:p>
      </dgm:t>
    </dgm:pt>
    <dgm:pt modelId="{23B89FEF-7A31-42D3-98CB-38165B83810D}" type="parTrans" cxnId="{93DF0A49-A01B-43C8-87A6-532DE74959B9}">
      <dgm:prSet/>
      <dgm:spPr/>
      <dgm:t>
        <a:bodyPr/>
        <a:lstStyle/>
        <a:p>
          <a:endParaRPr lang="nl-NL">
            <a:solidFill>
              <a:schemeClr val="tx1"/>
            </a:solidFill>
          </a:endParaRPr>
        </a:p>
      </dgm:t>
    </dgm:pt>
    <dgm:pt modelId="{FDB87C9D-B626-4D28-B743-7FACFF1E09E6}" type="sibTrans" cxnId="{93DF0A49-A01B-43C8-87A6-532DE74959B9}">
      <dgm:prSet/>
      <dgm:spPr/>
      <dgm:t>
        <a:bodyPr/>
        <a:lstStyle/>
        <a:p>
          <a:endParaRPr lang="nl-NL">
            <a:solidFill>
              <a:schemeClr val="tx1"/>
            </a:solidFill>
          </a:endParaRPr>
        </a:p>
      </dgm:t>
    </dgm:pt>
    <dgm:pt modelId="{2CF4B302-5D28-4C7B-AB87-14EF7E904EB0}">
      <dgm:prSet/>
      <dgm:spPr/>
      <dgm:t>
        <a:bodyPr/>
        <a:lstStyle/>
        <a:p>
          <a:r>
            <a:rPr lang="nl-NL" b="0" i="0" u="none"/>
            <a:t>1923</a:t>
          </a:r>
          <a:endParaRPr lang="nl-NL"/>
        </a:p>
      </dgm:t>
    </dgm:pt>
    <dgm:pt modelId="{434C84C5-0A1A-46BB-8029-571280446691}" type="parTrans" cxnId="{6E9A2A3A-330D-43B1-8A14-6E36DC8A19F7}">
      <dgm:prSet/>
      <dgm:spPr/>
      <dgm:t>
        <a:bodyPr/>
        <a:lstStyle/>
        <a:p>
          <a:endParaRPr lang="nl-NL">
            <a:solidFill>
              <a:schemeClr val="tx1"/>
            </a:solidFill>
          </a:endParaRPr>
        </a:p>
      </dgm:t>
    </dgm:pt>
    <dgm:pt modelId="{2BDA52FD-3DD9-4C2C-89A0-A5E48927464A}" type="sibTrans" cxnId="{6E9A2A3A-330D-43B1-8A14-6E36DC8A19F7}">
      <dgm:prSet/>
      <dgm:spPr/>
      <dgm:t>
        <a:bodyPr/>
        <a:lstStyle/>
        <a:p>
          <a:endParaRPr lang="nl-NL">
            <a:solidFill>
              <a:schemeClr val="tx1"/>
            </a:solidFill>
          </a:endParaRPr>
        </a:p>
      </dgm:t>
    </dgm:pt>
    <dgm:pt modelId="{48612C98-68D8-49CB-8534-280DD856F240}">
      <dgm:prSet/>
      <dgm:spPr/>
      <dgm:t>
        <a:bodyPr/>
        <a:lstStyle/>
        <a:p>
          <a:r>
            <a:rPr lang="nl-NL" b="0" i="0" u="none"/>
            <a:t>1924</a:t>
          </a:r>
          <a:endParaRPr lang="nl-NL"/>
        </a:p>
      </dgm:t>
    </dgm:pt>
    <dgm:pt modelId="{4C2A729C-3F76-497B-BAC8-F2C49772124F}" type="parTrans" cxnId="{B9110D21-46E1-4D2E-BFC6-C2A9B7268674}">
      <dgm:prSet/>
      <dgm:spPr/>
      <dgm:t>
        <a:bodyPr/>
        <a:lstStyle/>
        <a:p>
          <a:endParaRPr lang="nl-NL">
            <a:solidFill>
              <a:schemeClr val="tx1"/>
            </a:solidFill>
          </a:endParaRPr>
        </a:p>
      </dgm:t>
    </dgm:pt>
    <dgm:pt modelId="{5C4B32C5-B050-4FE0-82B7-D7FF6CF4E3A0}" type="sibTrans" cxnId="{B9110D21-46E1-4D2E-BFC6-C2A9B7268674}">
      <dgm:prSet/>
      <dgm:spPr/>
      <dgm:t>
        <a:bodyPr/>
        <a:lstStyle/>
        <a:p>
          <a:endParaRPr lang="nl-NL">
            <a:solidFill>
              <a:schemeClr val="tx1"/>
            </a:solidFill>
          </a:endParaRPr>
        </a:p>
      </dgm:t>
    </dgm:pt>
    <dgm:pt modelId="{5EA7CFDC-7704-4667-BFCA-C6B216100A81}">
      <dgm:prSet/>
      <dgm:spPr/>
      <dgm:t>
        <a:bodyPr/>
        <a:lstStyle/>
        <a:p>
          <a:r>
            <a:rPr lang="nl-NL" b="0" i="0" u="none"/>
            <a:t>1925 — 1926</a:t>
          </a:r>
          <a:endParaRPr lang="nl-NL"/>
        </a:p>
      </dgm:t>
    </dgm:pt>
    <dgm:pt modelId="{BD1FBD2D-8B9A-4063-B67C-463CAB488CED}" type="parTrans" cxnId="{DE130D2B-9CE6-4A53-BB5D-A97E767D9A22}">
      <dgm:prSet/>
      <dgm:spPr/>
      <dgm:t>
        <a:bodyPr/>
        <a:lstStyle/>
        <a:p>
          <a:endParaRPr lang="nl-NL">
            <a:solidFill>
              <a:schemeClr val="tx1"/>
            </a:solidFill>
          </a:endParaRPr>
        </a:p>
      </dgm:t>
    </dgm:pt>
    <dgm:pt modelId="{44786614-AEC4-4347-B394-68BD0B7A8011}" type="sibTrans" cxnId="{DE130D2B-9CE6-4A53-BB5D-A97E767D9A22}">
      <dgm:prSet/>
      <dgm:spPr/>
      <dgm:t>
        <a:bodyPr/>
        <a:lstStyle/>
        <a:p>
          <a:endParaRPr lang="nl-NL">
            <a:solidFill>
              <a:schemeClr val="tx1"/>
            </a:solidFill>
          </a:endParaRPr>
        </a:p>
      </dgm:t>
    </dgm:pt>
    <dgm:pt modelId="{8E9614C8-A173-4BE2-85A4-B137D41885BC}">
      <dgm:prSet/>
      <dgm:spPr/>
      <dgm:t>
        <a:bodyPr/>
        <a:lstStyle/>
        <a:p>
          <a:r>
            <a:rPr lang="nl-NL" b="0" i="0" u="none"/>
            <a:t>1929</a:t>
          </a:r>
          <a:endParaRPr lang="nl-NL"/>
        </a:p>
      </dgm:t>
    </dgm:pt>
    <dgm:pt modelId="{FB586DF2-8E9F-47A9-8FEA-FF2B536C757C}" type="parTrans" cxnId="{12125264-D135-4460-A039-483E46EDD49D}">
      <dgm:prSet/>
      <dgm:spPr/>
      <dgm:t>
        <a:bodyPr/>
        <a:lstStyle/>
        <a:p>
          <a:endParaRPr lang="nl-NL">
            <a:solidFill>
              <a:schemeClr val="tx1"/>
            </a:solidFill>
          </a:endParaRPr>
        </a:p>
      </dgm:t>
    </dgm:pt>
    <dgm:pt modelId="{7B3DA4D3-5D37-449C-9779-69F66CAC23CC}" type="sibTrans" cxnId="{12125264-D135-4460-A039-483E46EDD49D}">
      <dgm:prSet/>
      <dgm:spPr/>
      <dgm:t>
        <a:bodyPr/>
        <a:lstStyle/>
        <a:p>
          <a:endParaRPr lang="nl-NL">
            <a:solidFill>
              <a:schemeClr val="tx1"/>
            </a:solidFill>
          </a:endParaRPr>
        </a:p>
      </dgm:t>
    </dgm:pt>
    <dgm:pt modelId="{BC4B2F03-2B33-4151-AE8D-27768D0A7490}">
      <dgm:prSet/>
      <dgm:spPr/>
      <dgm:t>
        <a:bodyPr/>
        <a:lstStyle/>
        <a:p>
          <a:r>
            <a:rPr lang="nl-NL" b="0" i="0" u="none"/>
            <a:t>1929</a:t>
          </a:r>
          <a:endParaRPr lang="nl-NL"/>
        </a:p>
      </dgm:t>
    </dgm:pt>
    <dgm:pt modelId="{A25CAF82-DD9F-47C0-BC4B-1EED51B2F176}" type="parTrans" cxnId="{7273E7FE-E058-49BE-9474-39A4DE781561}">
      <dgm:prSet/>
      <dgm:spPr/>
      <dgm:t>
        <a:bodyPr/>
        <a:lstStyle/>
        <a:p>
          <a:endParaRPr lang="nl-NL">
            <a:solidFill>
              <a:schemeClr val="tx1"/>
            </a:solidFill>
          </a:endParaRPr>
        </a:p>
      </dgm:t>
    </dgm:pt>
    <dgm:pt modelId="{68E9EDFF-4986-47B9-A7FB-513FA0B8B315}" type="sibTrans" cxnId="{7273E7FE-E058-49BE-9474-39A4DE781561}">
      <dgm:prSet/>
      <dgm:spPr/>
      <dgm:t>
        <a:bodyPr/>
        <a:lstStyle/>
        <a:p>
          <a:endParaRPr lang="nl-NL">
            <a:solidFill>
              <a:schemeClr val="tx1"/>
            </a:solidFill>
          </a:endParaRPr>
        </a:p>
      </dgm:t>
    </dgm:pt>
    <dgm:pt modelId="{A3546151-A245-489C-9BB6-987C932C5BBD}">
      <dgm:prSet/>
      <dgm:spPr/>
      <dgm:t>
        <a:bodyPr/>
        <a:lstStyle/>
        <a:p>
          <a:r>
            <a:rPr lang="nl-NL" b="0" i="0" u="none"/>
            <a:t>1929</a:t>
          </a:r>
          <a:endParaRPr lang="nl-NL"/>
        </a:p>
      </dgm:t>
    </dgm:pt>
    <dgm:pt modelId="{509E8718-95FA-4CD7-98BF-32B6E71140DA}" type="parTrans" cxnId="{967144E0-45C7-4A19-B2F7-D880EA894B0C}">
      <dgm:prSet/>
      <dgm:spPr/>
      <dgm:t>
        <a:bodyPr/>
        <a:lstStyle/>
        <a:p>
          <a:endParaRPr lang="nl-NL">
            <a:solidFill>
              <a:schemeClr val="tx1"/>
            </a:solidFill>
          </a:endParaRPr>
        </a:p>
      </dgm:t>
    </dgm:pt>
    <dgm:pt modelId="{70455B1D-8D7D-482E-99F4-615369880312}" type="sibTrans" cxnId="{967144E0-45C7-4A19-B2F7-D880EA894B0C}">
      <dgm:prSet/>
      <dgm:spPr/>
      <dgm:t>
        <a:bodyPr/>
        <a:lstStyle/>
        <a:p>
          <a:endParaRPr lang="nl-NL">
            <a:solidFill>
              <a:schemeClr val="tx1"/>
            </a:solidFill>
          </a:endParaRPr>
        </a:p>
      </dgm:t>
    </dgm:pt>
    <dgm:pt modelId="{A6C9C73E-3846-49E4-8FBD-1B638216774B}">
      <dgm:prSet/>
      <dgm:spPr/>
      <dgm:t>
        <a:bodyPr/>
        <a:lstStyle/>
        <a:p>
          <a:r>
            <a:rPr lang="nl-NL" b="0" i="0" u="none"/>
            <a:t>24 oktober 1929</a:t>
          </a:r>
          <a:endParaRPr lang="nl-NL"/>
        </a:p>
      </dgm:t>
    </dgm:pt>
    <dgm:pt modelId="{97AD9BBA-C816-4AFF-8C98-F37498B1B2CF}" type="parTrans" cxnId="{B1C0F1D7-1496-43A4-A2A7-9E605965B882}">
      <dgm:prSet/>
      <dgm:spPr/>
      <dgm:t>
        <a:bodyPr/>
        <a:lstStyle/>
        <a:p>
          <a:endParaRPr lang="nl-NL">
            <a:solidFill>
              <a:schemeClr val="tx1"/>
            </a:solidFill>
          </a:endParaRPr>
        </a:p>
      </dgm:t>
    </dgm:pt>
    <dgm:pt modelId="{B51E5545-38B1-4966-8BC1-D5FC9D78F39C}" type="sibTrans" cxnId="{B1C0F1D7-1496-43A4-A2A7-9E605965B882}">
      <dgm:prSet/>
      <dgm:spPr/>
      <dgm:t>
        <a:bodyPr/>
        <a:lstStyle/>
        <a:p>
          <a:endParaRPr lang="nl-NL">
            <a:solidFill>
              <a:schemeClr val="tx1"/>
            </a:solidFill>
          </a:endParaRPr>
        </a:p>
      </dgm:t>
    </dgm:pt>
    <dgm:pt modelId="{5D902414-9588-4B92-A3F4-671A74206B2A}">
      <dgm:prSet/>
      <dgm:spPr/>
      <dgm:t>
        <a:bodyPr/>
        <a:lstStyle/>
        <a:p>
          <a:r>
            <a:rPr lang="nl-NL" b="0" i="0" u="none"/>
            <a:t>januari 1933</a:t>
          </a:r>
          <a:endParaRPr lang="nl-NL"/>
        </a:p>
      </dgm:t>
    </dgm:pt>
    <dgm:pt modelId="{BAD342BA-8D73-4D4A-83A6-A1A873BCE509}" type="parTrans" cxnId="{2A9ED156-034E-46C8-A776-ED8358854BA7}">
      <dgm:prSet/>
      <dgm:spPr/>
      <dgm:t>
        <a:bodyPr/>
        <a:lstStyle/>
        <a:p>
          <a:endParaRPr lang="nl-NL">
            <a:solidFill>
              <a:schemeClr val="tx1"/>
            </a:solidFill>
          </a:endParaRPr>
        </a:p>
      </dgm:t>
    </dgm:pt>
    <dgm:pt modelId="{F99E80E7-1905-4531-9C42-C2FFB5F6E493}" type="sibTrans" cxnId="{2A9ED156-034E-46C8-A776-ED8358854BA7}">
      <dgm:prSet/>
      <dgm:spPr/>
      <dgm:t>
        <a:bodyPr/>
        <a:lstStyle/>
        <a:p>
          <a:endParaRPr lang="nl-NL">
            <a:solidFill>
              <a:schemeClr val="tx1"/>
            </a:solidFill>
          </a:endParaRPr>
        </a:p>
      </dgm:t>
    </dgm:pt>
    <dgm:pt modelId="{348B593C-0E05-490C-BE77-D8518343D310}" type="pres">
      <dgm:prSet presAssocID="{D71FF74C-2F9D-4469-A87F-3FD876D5F632}" presName="diagram" presStyleCnt="0">
        <dgm:presLayoutVars>
          <dgm:dir/>
          <dgm:resizeHandles val="exact"/>
        </dgm:presLayoutVars>
      </dgm:prSet>
      <dgm:spPr/>
    </dgm:pt>
    <dgm:pt modelId="{BD0907B1-BC9B-410A-8A65-5A3A62C2ED12}" type="pres">
      <dgm:prSet presAssocID="{5281416F-B45A-4BE9-AA75-BA94FEA447FC}" presName="node" presStyleLbl="node1" presStyleIdx="0" presStyleCnt="17">
        <dgm:presLayoutVars>
          <dgm:bulletEnabled val="1"/>
        </dgm:presLayoutVars>
      </dgm:prSet>
      <dgm:spPr/>
    </dgm:pt>
    <dgm:pt modelId="{9DCACF85-4CD7-4176-BDF8-057E3A1123A3}" type="pres">
      <dgm:prSet presAssocID="{77481810-3CC9-407F-808C-E4A038B5D1E7}" presName="sibTrans" presStyleCnt="0"/>
      <dgm:spPr/>
    </dgm:pt>
    <dgm:pt modelId="{7AD8BBCD-D765-4300-A4BA-C56E03B4F811}" type="pres">
      <dgm:prSet presAssocID="{E9CC1FE9-2E17-4ADC-9C2E-C59C3A7F988C}" presName="node" presStyleLbl="node1" presStyleIdx="1" presStyleCnt="17">
        <dgm:presLayoutVars>
          <dgm:bulletEnabled val="1"/>
        </dgm:presLayoutVars>
      </dgm:prSet>
      <dgm:spPr/>
    </dgm:pt>
    <dgm:pt modelId="{C7A7A915-20EE-479D-AA41-4050B25614BB}" type="pres">
      <dgm:prSet presAssocID="{23908873-9952-46CF-97B9-35AA842F9476}" presName="sibTrans" presStyleCnt="0"/>
      <dgm:spPr/>
    </dgm:pt>
    <dgm:pt modelId="{08FBFD75-9578-410A-9269-C52140CDDBBD}" type="pres">
      <dgm:prSet presAssocID="{A2378C0B-BBE3-4F9E-BFFA-EE74E943E548}" presName="node" presStyleLbl="node1" presStyleIdx="2" presStyleCnt="17">
        <dgm:presLayoutVars>
          <dgm:bulletEnabled val="1"/>
        </dgm:presLayoutVars>
      </dgm:prSet>
      <dgm:spPr/>
    </dgm:pt>
    <dgm:pt modelId="{B40CAE5A-0250-48A0-B654-26CD6A711844}" type="pres">
      <dgm:prSet presAssocID="{4CD837D9-19EE-4CE7-92B9-39BC96044452}" presName="sibTrans" presStyleCnt="0"/>
      <dgm:spPr/>
    </dgm:pt>
    <dgm:pt modelId="{2C134783-A66D-495B-AC0A-C61D300371AB}" type="pres">
      <dgm:prSet presAssocID="{50A4E837-7024-4401-9F57-1FD5B9139086}" presName="node" presStyleLbl="node1" presStyleIdx="3" presStyleCnt="17">
        <dgm:presLayoutVars>
          <dgm:bulletEnabled val="1"/>
        </dgm:presLayoutVars>
      </dgm:prSet>
      <dgm:spPr/>
    </dgm:pt>
    <dgm:pt modelId="{186649BA-06A0-431E-8B81-5487992BD1CD}" type="pres">
      <dgm:prSet presAssocID="{A60DBA7C-4A19-4306-8CA7-EEA9670E96A6}" presName="sibTrans" presStyleCnt="0"/>
      <dgm:spPr/>
    </dgm:pt>
    <dgm:pt modelId="{C0D89462-FF92-4389-98A6-851F2F226812}" type="pres">
      <dgm:prSet presAssocID="{3026B135-E7AB-4108-B119-D0C1ABE3A878}" presName="node" presStyleLbl="node1" presStyleIdx="4" presStyleCnt="17">
        <dgm:presLayoutVars>
          <dgm:bulletEnabled val="1"/>
        </dgm:presLayoutVars>
      </dgm:prSet>
      <dgm:spPr/>
    </dgm:pt>
    <dgm:pt modelId="{9191CCF1-770E-44A1-9C77-3E208C3D104E}" type="pres">
      <dgm:prSet presAssocID="{CC6DC53F-0372-464A-AEC6-3D8DF23D6825}" presName="sibTrans" presStyleCnt="0"/>
      <dgm:spPr/>
    </dgm:pt>
    <dgm:pt modelId="{79FD320F-135E-4F22-AF3D-1344E00BAF5E}" type="pres">
      <dgm:prSet presAssocID="{E32FBEB3-E025-495C-9650-A38C25CFC9A8}" presName="node" presStyleLbl="node1" presStyleIdx="5" presStyleCnt="17">
        <dgm:presLayoutVars>
          <dgm:bulletEnabled val="1"/>
        </dgm:presLayoutVars>
      </dgm:prSet>
      <dgm:spPr/>
    </dgm:pt>
    <dgm:pt modelId="{DED895B6-2882-4BF9-BA12-2FD5CC57CC3E}" type="pres">
      <dgm:prSet presAssocID="{6131FC29-A443-46F3-A716-7AFCAAF8C3F4}" presName="sibTrans" presStyleCnt="0"/>
      <dgm:spPr/>
    </dgm:pt>
    <dgm:pt modelId="{F6730EA0-2AE7-40C8-98EC-9A67A473388E}" type="pres">
      <dgm:prSet presAssocID="{0A232A54-681F-4E2A-9EB5-F7A47C449ABD}" presName="node" presStyleLbl="node1" presStyleIdx="6" presStyleCnt="17">
        <dgm:presLayoutVars>
          <dgm:bulletEnabled val="1"/>
        </dgm:presLayoutVars>
      </dgm:prSet>
      <dgm:spPr/>
    </dgm:pt>
    <dgm:pt modelId="{D76A508D-3EA6-41A9-AED6-7186AE4B6C92}" type="pres">
      <dgm:prSet presAssocID="{F7D43DDD-EEC8-40B7-A8C7-8338FA0358D9}" presName="sibTrans" presStyleCnt="0"/>
      <dgm:spPr/>
    </dgm:pt>
    <dgm:pt modelId="{FCD54C39-BDC0-4937-9D3E-06FB2B20F134}" type="pres">
      <dgm:prSet presAssocID="{66DEBCC5-4D1D-4C89-AC86-ADA7F0601963}" presName="node" presStyleLbl="node1" presStyleIdx="7" presStyleCnt="17">
        <dgm:presLayoutVars>
          <dgm:bulletEnabled val="1"/>
        </dgm:presLayoutVars>
      </dgm:prSet>
      <dgm:spPr/>
    </dgm:pt>
    <dgm:pt modelId="{03D0328C-1B3C-455A-9E07-39AFD9ECD3A9}" type="pres">
      <dgm:prSet presAssocID="{1984111E-8F17-46D1-A5F5-349CB68AD649}" presName="sibTrans" presStyleCnt="0"/>
      <dgm:spPr/>
    </dgm:pt>
    <dgm:pt modelId="{05248F7B-83E0-4DF1-9931-1994FA566723}" type="pres">
      <dgm:prSet presAssocID="{2D084FB9-9A78-4CC4-B895-09D94B2D4A7A}" presName="node" presStyleLbl="node1" presStyleIdx="8" presStyleCnt="17">
        <dgm:presLayoutVars>
          <dgm:bulletEnabled val="1"/>
        </dgm:presLayoutVars>
      </dgm:prSet>
      <dgm:spPr/>
    </dgm:pt>
    <dgm:pt modelId="{BBD7639A-B219-4D2C-9580-8E046FD13CF6}" type="pres">
      <dgm:prSet presAssocID="{FDB87C9D-B626-4D28-B743-7FACFF1E09E6}" presName="sibTrans" presStyleCnt="0"/>
      <dgm:spPr/>
    </dgm:pt>
    <dgm:pt modelId="{1782221D-6FE6-4020-B2CD-6EABFC98DC2E}" type="pres">
      <dgm:prSet presAssocID="{2CF4B302-5D28-4C7B-AB87-14EF7E904EB0}" presName="node" presStyleLbl="node1" presStyleIdx="9" presStyleCnt="17">
        <dgm:presLayoutVars>
          <dgm:bulletEnabled val="1"/>
        </dgm:presLayoutVars>
      </dgm:prSet>
      <dgm:spPr/>
    </dgm:pt>
    <dgm:pt modelId="{58A40BFA-540F-45A5-A309-35A452AA095B}" type="pres">
      <dgm:prSet presAssocID="{2BDA52FD-3DD9-4C2C-89A0-A5E48927464A}" presName="sibTrans" presStyleCnt="0"/>
      <dgm:spPr/>
    </dgm:pt>
    <dgm:pt modelId="{0B4AA982-2A4E-4B8F-9706-9F963FF873A1}" type="pres">
      <dgm:prSet presAssocID="{48612C98-68D8-49CB-8534-280DD856F240}" presName="node" presStyleLbl="node1" presStyleIdx="10" presStyleCnt="17">
        <dgm:presLayoutVars>
          <dgm:bulletEnabled val="1"/>
        </dgm:presLayoutVars>
      </dgm:prSet>
      <dgm:spPr/>
    </dgm:pt>
    <dgm:pt modelId="{16EE7A32-5F5E-44EA-B5A1-01E851A845E6}" type="pres">
      <dgm:prSet presAssocID="{5C4B32C5-B050-4FE0-82B7-D7FF6CF4E3A0}" presName="sibTrans" presStyleCnt="0"/>
      <dgm:spPr/>
    </dgm:pt>
    <dgm:pt modelId="{5C22D886-B0B8-451B-931C-ED7ED64515B8}" type="pres">
      <dgm:prSet presAssocID="{5EA7CFDC-7704-4667-BFCA-C6B216100A81}" presName="node" presStyleLbl="node1" presStyleIdx="11" presStyleCnt="17">
        <dgm:presLayoutVars>
          <dgm:bulletEnabled val="1"/>
        </dgm:presLayoutVars>
      </dgm:prSet>
      <dgm:spPr/>
    </dgm:pt>
    <dgm:pt modelId="{96F85DFE-773E-466B-8861-453061CA2B57}" type="pres">
      <dgm:prSet presAssocID="{44786614-AEC4-4347-B394-68BD0B7A8011}" presName="sibTrans" presStyleCnt="0"/>
      <dgm:spPr/>
    </dgm:pt>
    <dgm:pt modelId="{580C508C-7E23-4FC9-9014-11C92136B01B}" type="pres">
      <dgm:prSet presAssocID="{8E9614C8-A173-4BE2-85A4-B137D41885BC}" presName="node" presStyleLbl="node1" presStyleIdx="12" presStyleCnt="17">
        <dgm:presLayoutVars>
          <dgm:bulletEnabled val="1"/>
        </dgm:presLayoutVars>
      </dgm:prSet>
      <dgm:spPr/>
    </dgm:pt>
    <dgm:pt modelId="{02D0A273-FED5-45CC-87FC-3648F0CBFCAD}" type="pres">
      <dgm:prSet presAssocID="{7B3DA4D3-5D37-449C-9779-69F66CAC23CC}" presName="sibTrans" presStyleCnt="0"/>
      <dgm:spPr/>
    </dgm:pt>
    <dgm:pt modelId="{94235103-2F39-4F2C-A728-CF3EF4D87666}" type="pres">
      <dgm:prSet presAssocID="{BC4B2F03-2B33-4151-AE8D-27768D0A7490}" presName="node" presStyleLbl="node1" presStyleIdx="13" presStyleCnt="17">
        <dgm:presLayoutVars>
          <dgm:bulletEnabled val="1"/>
        </dgm:presLayoutVars>
      </dgm:prSet>
      <dgm:spPr/>
    </dgm:pt>
    <dgm:pt modelId="{BF0D5F4E-2F3B-4778-87C2-2BD75DC28F2A}" type="pres">
      <dgm:prSet presAssocID="{68E9EDFF-4986-47B9-A7FB-513FA0B8B315}" presName="sibTrans" presStyleCnt="0"/>
      <dgm:spPr/>
    </dgm:pt>
    <dgm:pt modelId="{0197FD6B-8C84-49CB-B63B-B056ADB5136A}" type="pres">
      <dgm:prSet presAssocID="{A3546151-A245-489C-9BB6-987C932C5BBD}" presName="node" presStyleLbl="node1" presStyleIdx="14" presStyleCnt="17">
        <dgm:presLayoutVars>
          <dgm:bulletEnabled val="1"/>
        </dgm:presLayoutVars>
      </dgm:prSet>
      <dgm:spPr/>
    </dgm:pt>
    <dgm:pt modelId="{0AE70D21-ACAD-4A66-B84C-B31A5E35D121}" type="pres">
      <dgm:prSet presAssocID="{70455B1D-8D7D-482E-99F4-615369880312}" presName="sibTrans" presStyleCnt="0"/>
      <dgm:spPr/>
    </dgm:pt>
    <dgm:pt modelId="{59A13156-B613-4FB4-85C7-0D47B1510C5F}" type="pres">
      <dgm:prSet presAssocID="{A6C9C73E-3846-49E4-8FBD-1B638216774B}" presName="node" presStyleLbl="node1" presStyleIdx="15" presStyleCnt="17">
        <dgm:presLayoutVars>
          <dgm:bulletEnabled val="1"/>
        </dgm:presLayoutVars>
      </dgm:prSet>
      <dgm:spPr/>
    </dgm:pt>
    <dgm:pt modelId="{12094034-8F72-46A4-BA32-89586F469016}" type="pres">
      <dgm:prSet presAssocID="{B51E5545-38B1-4966-8BC1-D5FC9D78F39C}" presName="sibTrans" presStyleCnt="0"/>
      <dgm:spPr/>
    </dgm:pt>
    <dgm:pt modelId="{0FE8AB44-04EC-470E-BFC1-BC3AC3FE6AE0}" type="pres">
      <dgm:prSet presAssocID="{5D902414-9588-4B92-A3F4-671A74206B2A}" presName="node" presStyleLbl="node1" presStyleIdx="16" presStyleCnt="17">
        <dgm:presLayoutVars>
          <dgm:bulletEnabled val="1"/>
        </dgm:presLayoutVars>
      </dgm:prSet>
      <dgm:spPr/>
    </dgm:pt>
  </dgm:ptLst>
  <dgm:cxnLst>
    <dgm:cxn modelId="{7E9B0206-BC07-4311-A34C-79D6CB19A7C6}" srcId="{D71FF74C-2F9D-4469-A87F-3FD876D5F632}" destId="{E32FBEB3-E025-495C-9650-A38C25CFC9A8}" srcOrd="5" destOrd="0" parTransId="{52595575-7C36-4FB1-B260-9F90013825A4}" sibTransId="{6131FC29-A443-46F3-A716-7AFCAAF8C3F4}"/>
    <dgm:cxn modelId="{17C27513-413A-4755-9B4F-C42B6A391CCA}" srcId="{D71FF74C-2F9D-4469-A87F-3FD876D5F632}" destId="{66DEBCC5-4D1D-4C89-AC86-ADA7F0601963}" srcOrd="7" destOrd="0" parTransId="{ACC4C435-E3ED-4858-9947-C6D6C8083CD6}" sibTransId="{1984111E-8F17-46D1-A5F5-349CB68AD649}"/>
    <dgm:cxn modelId="{568A261F-B744-4B9D-9944-E19B365DBC1D}" type="presOf" srcId="{A6C9C73E-3846-49E4-8FBD-1B638216774B}" destId="{59A13156-B613-4FB4-85C7-0D47B1510C5F}" srcOrd="0" destOrd="0" presId="urn:microsoft.com/office/officeart/2005/8/layout/default"/>
    <dgm:cxn modelId="{B9110D21-46E1-4D2E-BFC6-C2A9B7268674}" srcId="{D71FF74C-2F9D-4469-A87F-3FD876D5F632}" destId="{48612C98-68D8-49CB-8534-280DD856F240}" srcOrd="10" destOrd="0" parTransId="{4C2A729C-3F76-497B-BAC8-F2C49772124F}" sibTransId="{5C4B32C5-B050-4FE0-82B7-D7FF6CF4E3A0}"/>
    <dgm:cxn modelId="{DE130D2B-9CE6-4A53-BB5D-A97E767D9A22}" srcId="{D71FF74C-2F9D-4469-A87F-3FD876D5F632}" destId="{5EA7CFDC-7704-4667-BFCA-C6B216100A81}" srcOrd="11" destOrd="0" parTransId="{BD1FBD2D-8B9A-4063-B67C-463CAB488CED}" sibTransId="{44786614-AEC4-4347-B394-68BD0B7A8011}"/>
    <dgm:cxn modelId="{F512EF34-618F-4CAF-98F7-0E4F08758ADF}" type="presOf" srcId="{0A232A54-681F-4E2A-9EB5-F7A47C449ABD}" destId="{F6730EA0-2AE7-40C8-98EC-9A67A473388E}" srcOrd="0" destOrd="0" presId="urn:microsoft.com/office/officeart/2005/8/layout/default"/>
    <dgm:cxn modelId="{6E9A2A3A-330D-43B1-8A14-6E36DC8A19F7}" srcId="{D71FF74C-2F9D-4469-A87F-3FD876D5F632}" destId="{2CF4B302-5D28-4C7B-AB87-14EF7E904EB0}" srcOrd="9" destOrd="0" parTransId="{434C84C5-0A1A-46BB-8029-571280446691}" sibTransId="{2BDA52FD-3DD9-4C2C-89A0-A5E48927464A}"/>
    <dgm:cxn modelId="{670C3E40-0CBB-4EA9-823E-C2A3630D3C4E}" type="presOf" srcId="{E32FBEB3-E025-495C-9650-A38C25CFC9A8}" destId="{79FD320F-135E-4F22-AF3D-1344E00BAF5E}" srcOrd="0" destOrd="0" presId="urn:microsoft.com/office/officeart/2005/8/layout/default"/>
    <dgm:cxn modelId="{FE818260-B2D1-489D-8B57-C20B639B1517}" type="presOf" srcId="{A3546151-A245-489C-9BB6-987C932C5BBD}" destId="{0197FD6B-8C84-49CB-B63B-B056ADB5136A}" srcOrd="0" destOrd="0" presId="urn:microsoft.com/office/officeart/2005/8/layout/default"/>
    <dgm:cxn modelId="{CCAC4242-9526-4FC3-BC4D-F546D21CEE97}" srcId="{D71FF74C-2F9D-4469-A87F-3FD876D5F632}" destId="{5281416F-B45A-4BE9-AA75-BA94FEA447FC}" srcOrd="0" destOrd="0" parTransId="{131FCD5E-1FF3-4E22-A0C0-FCB26254D442}" sibTransId="{77481810-3CC9-407F-808C-E4A038B5D1E7}"/>
    <dgm:cxn modelId="{12125264-D135-4460-A039-483E46EDD49D}" srcId="{D71FF74C-2F9D-4469-A87F-3FD876D5F632}" destId="{8E9614C8-A173-4BE2-85A4-B137D41885BC}" srcOrd="12" destOrd="0" parTransId="{FB586DF2-8E9F-47A9-8FEA-FF2B536C757C}" sibTransId="{7B3DA4D3-5D37-449C-9779-69F66CAC23CC}"/>
    <dgm:cxn modelId="{93DF0A49-A01B-43C8-87A6-532DE74959B9}" srcId="{D71FF74C-2F9D-4469-A87F-3FD876D5F632}" destId="{2D084FB9-9A78-4CC4-B895-09D94B2D4A7A}" srcOrd="8" destOrd="0" parTransId="{23B89FEF-7A31-42D3-98CB-38165B83810D}" sibTransId="{FDB87C9D-B626-4D28-B743-7FACFF1E09E6}"/>
    <dgm:cxn modelId="{10A9F675-4A12-4F37-8ECD-E9BB13896775}" type="presOf" srcId="{5EA7CFDC-7704-4667-BFCA-C6B216100A81}" destId="{5C22D886-B0B8-451B-931C-ED7ED64515B8}" srcOrd="0" destOrd="0" presId="urn:microsoft.com/office/officeart/2005/8/layout/default"/>
    <dgm:cxn modelId="{2A9ED156-034E-46C8-A776-ED8358854BA7}" srcId="{D71FF74C-2F9D-4469-A87F-3FD876D5F632}" destId="{5D902414-9588-4B92-A3F4-671A74206B2A}" srcOrd="16" destOrd="0" parTransId="{BAD342BA-8D73-4D4A-83A6-A1A873BCE509}" sibTransId="{F99E80E7-1905-4531-9C42-C2FFB5F6E493}"/>
    <dgm:cxn modelId="{92D02D58-0BA3-4CCB-A5B0-8C376E915199}" srcId="{D71FF74C-2F9D-4469-A87F-3FD876D5F632}" destId="{A2378C0B-BBE3-4F9E-BFFA-EE74E943E548}" srcOrd="2" destOrd="0" parTransId="{66E7F169-A69A-4EF4-82C6-48ABA3DD653F}" sibTransId="{4CD837D9-19EE-4CE7-92B9-39BC96044452}"/>
    <dgm:cxn modelId="{C5DEBB78-DF90-43AC-9BC8-44548F1BFBF8}" srcId="{D71FF74C-2F9D-4469-A87F-3FD876D5F632}" destId="{E9CC1FE9-2E17-4ADC-9C2E-C59C3A7F988C}" srcOrd="1" destOrd="0" parTransId="{534A36A6-1023-43DF-8B45-12B5CDD57DF3}" sibTransId="{23908873-9952-46CF-97B9-35AA842F9476}"/>
    <dgm:cxn modelId="{E59C957A-4B1E-44BE-9285-F7B1F0D5E188}" srcId="{D71FF74C-2F9D-4469-A87F-3FD876D5F632}" destId="{3026B135-E7AB-4108-B119-D0C1ABE3A878}" srcOrd="4" destOrd="0" parTransId="{CDD049B5-9770-4EDE-A6E1-E02342FB4361}" sibTransId="{CC6DC53F-0372-464A-AEC6-3D8DF23D6825}"/>
    <dgm:cxn modelId="{9A200480-1FC9-44BB-8E10-999594E1170A}" type="presOf" srcId="{50A4E837-7024-4401-9F57-1FD5B9139086}" destId="{2C134783-A66D-495B-AC0A-C61D300371AB}" srcOrd="0" destOrd="0" presId="urn:microsoft.com/office/officeart/2005/8/layout/default"/>
    <dgm:cxn modelId="{54897A8A-DA67-45D6-85C3-FA4C7370D20F}" srcId="{D71FF74C-2F9D-4469-A87F-3FD876D5F632}" destId="{50A4E837-7024-4401-9F57-1FD5B9139086}" srcOrd="3" destOrd="0" parTransId="{D86EA48B-5E77-4AAA-8311-61008B1A5970}" sibTransId="{A60DBA7C-4A19-4306-8CA7-EEA9670E96A6}"/>
    <dgm:cxn modelId="{65C2EC93-7814-4CFC-9080-5EC1F0A889E8}" type="presOf" srcId="{A2378C0B-BBE3-4F9E-BFFA-EE74E943E548}" destId="{08FBFD75-9578-410A-9269-C52140CDDBBD}" srcOrd="0" destOrd="0" presId="urn:microsoft.com/office/officeart/2005/8/layout/default"/>
    <dgm:cxn modelId="{04A0C294-C13E-480D-833E-284832A18604}" type="presOf" srcId="{5D902414-9588-4B92-A3F4-671A74206B2A}" destId="{0FE8AB44-04EC-470E-BFC1-BC3AC3FE6AE0}" srcOrd="0" destOrd="0" presId="urn:microsoft.com/office/officeart/2005/8/layout/default"/>
    <dgm:cxn modelId="{69AB8CA7-AFCC-434F-B4E7-CDBF9B32DA2D}" type="presOf" srcId="{3026B135-E7AB-4108-B119-D0C1ABE3A878}" destId="{C0D89462-FF92-4389-98A6-851F2F226812}" srcOrd="0" destOrd="0" presId="urn:microsoft.com/office/officeart/2005/8/layout/default"/>
    <dgm:cxn modelId="{05924EA8-21BC-4C28-9682-C7FD5E5D4E58}" srcId="{D71FF74C-2F9D-4469-A87F-3FD876D5F632}" destId="{0A232A54-681F-4E2A-9EB5-F7A47C449ABD}" srcOrd="6" destOrd="0" parTransId="{D67A4409-C7FC-42E1-995B-076F7B68CC6A}" sibTransId="{F7D43DDD-EEC8-40B7-A8C7-8338FA0358D9}"/>
    <dgm:cxn modelId="{6FC904AA-F3DF-44F5-9C46-FD238303D1A5}" type="presOf" srcId="{8E9614C8-A173-4BE2-85A4-B137D41885BC}" destId="{580C508C-7E23-4FC9-9014-11C92136B01B}" srcOrd="0" destOrd="0" presId="urn:microsoft.com/office/officeart/2005/8/layout/default"/>
    <dgm:cxn modelId="{A13B2CAE-5F83-4F72-B7E7-841E716ABA02}" type="presOf" srcId="{E9CC1FE9-2E17-4ADC-9C2E-C59C3A7F988C}" destId="{7AD8BBCD-D765-4300-A4BA-C56E03B4F811}" srcOrd="0" destOrd="0" presId="urn:microsoft.com/office/officeart/2005/8/layout/default"/>
    <dgm:cxn modelId="{B6FC86CB-6F45-4350-8DF2-AD0374D9364B}" type="presOf" srcId="{BC4B2F03-2B33-4151-AE8D-27768D0A7490}" destId="{94235103-2F39-4F2C-A728-CF3EF4D87666}" srcOrd="0" destOrd="0" presId="urn:microsoft.com/office/officeart/2005/8/layout/default"/>
    <dgm:cxn modelId="{B8FEBCD2-3060-4D41-9E25-2733586F00E0}" type="presOf" srcId="{5281416F-B45A-4BE9-AA75-BA94FEA447FC}" destId="{BD0907B1-BC9B-410A-8A65-5A3A62C2ED12}" srcOrd="0" destOrd="0" presId="urn:microsoft.com/office/officeart/2005/8/layout/default"/>
    <dgm:cxn modelId="{B1C0F1D7-1496-43A4-A2A7-9E605965B882}" srcId="{D71FF74C-2F9D-4469-A87F-3FD876D5F632}" destId="{A6C9C73E-3846-49E4-8FBD-1B638216774B}" srcOrd="15" destOrd="0" parTransId="{97AD9BBA-C816-4AFF-8C98-F37498B1B2CF}" sibTransId="{B51E5545-38B1-4966-8BC1-D5FC9D78F39C}"/>
    <dgm:cxn modelId="{B9ABB5D9-0DAD-4E4D-878E-E349B5194C7A}" type="presOf" srcId="{66DEBCC5-4D1D-4C89-AC86-ADA7F0601963}" destId="{FCD54C39-BDC0-4937-9D3E-06FB2B20F134}" srcOrd="0" destOrd="0" presId="urn:microsoft.com/office/officeart/2005/8/layout/default"/>
    <dgm:cxn modelId="{967144E0-45C7-4A19-B2F7-D880EA894B0C}" srcId="{D71FF74C-2F9D-4469-A87F-3FD876D5F632}" destId="{A3546151-A245-489C-9BB6-987C932C5BBD}" srcOrd="14" destOrd="0" parTransId="{509E8718-95FA-4CD7-98BF-32B6E71140DA}" sibTransId="{70455B1D-8D7D-482E-99F4-615369880312}"/>
    <dgm:cxn modelId="{4D2CE0E4-38E1-456E-9B7E-016DE1A96FE4}" type="presOf" srcId="{D71FF74C-2F9D-4469-A87F-3FD876D5F632}" destId="{348B593C-0E05-490C-BE77-D8518343D310}" srcOrd="0" destOrd="0" presId="urn:microsoft.com/office/officeart/2005/8/layout/default"/>
    <dgm:cxn modelId="{989831E5-5494-4A53-BE6E-D557B6025DC9}" type="presOf" srcId="{48612C98-68D8-49CB-8534-280DD856F240}" destId="{0B4AA982-2A4E-4B8F-9706-9F963FF873A1}" srcOrd="0" destOrd="0" presId="urn:microsoft.com/office/officeart/2005/8/layout/default"/>
    <dgm:cxn modelId="{2D4627EC-7E30-4C6B-8067-75D9F40EFE6B}" type="presOf" srcId="{2D084FB9-9A78-4CC4-B895-09D94B2D4A7A}" destId="{05248F7B-83E0-4DF1-9931-1994FA566723}" srcOrd="0" destOrd="0" presId="urn:microsoft.com/office/officeart/2005/8/layout/default"/>
    <dgm:cxn modelId="{7B9D50F9-49ED-4FEC-817F-8CB5ECA79DC9}" type="presOf" srcId="{2CF4B302-5D28-4C7B-AB87-14EF7E904EB0}" destId="{1782221D-6FE6-4020-B2CD-6EABFC98DC2E}" srcOrd="0" destOrd="0" presId="urn:microsoft.com/office/officeart/2005/8/layout/default"/>
    <dgm:cxn modelId="{7273E7FE-E058-49BE-9474-39A4DE781561}" srcId="{D71FF74C-2F9D-4469-A87F-3FD876D5F632}" destId="{BC4B2F03-2B33-4151-AE8D-27768D0A7490}" srcOrd="13" destOrd="0" parTransId="{A25CAF82-DD9F-47C0-BC4B-1EED51B2F176}" sibTransId="{68E9EDFF-4986-47B9-A7FB-513FA0B8B315}"/>
    <dgm:cxn modelId="{D29D6975-6328-408B-A3C2-2A87AB08BDC1}" type="presParOf" srcId="{348B593C-0E05-490C-BE77-D8518343D310}" destId="{BD0907B1-BC9B-410A-8A65-5A3A62C2ED12}" srcOrd="0" destOrd="0" presId="urn:microsoft.com/office/officeart/2005/8/layout/default"/>
    <dgm:cxn modelId="{F93E1774-48D7-4D52-B9E6-77452FA79656}" type="presParOf" srcId="{348B593C-0E05-490C-BE77-D8518343D310}" destId="{9DCACF85-4CD7-4176-BDF8-057E3A1123A3}" srcOrd="1" destOrd="0" presId="urn:microsoft.com/office/officeart/2005/8/layout/default"/>
    <dgm:cxn modelId="{91CCD89E-9B79-441C-BFCB-18E27581396E}" type="presParOf" srcId="{348B593C-0E05-490C-BE77-D8518343D310}" destId="{7AD8BBCD-D765-4300-A4BA-C56E03B4F811}" srcOrd="2" destOrd="0" presId="urn:microsoft.com/office/officeart/2005/8/layout/default"/>
    <dgm:cxn modelId="{DC39BE34-C141-4F33-B670-8F4052BB3C1E}" type="presParOf" srcId="{348B593C-0E05-490C-BE77-D8518343D310}" destId="{C7A7A915-20EE-479D-AA41-4050B25614BB}" srcOrd="3" destOrd="0" presId="urn:microsoft.com/office/officeart/2005/8/layout/default"/>
    <dgm:cxn modelId="{FD966DC2-8044-44B4-863F-22B756B1255C}" type="presParOf" srcId="{348B593C-0E05-490C-BE77-D8518343D310}" destId="{08FBFD75-9578-410A-9269-C52140CDDBBD}" srcOrd="4" destOrd="0" presId="urn:microsoft.com/office/officeart/2005/8/layout/default"/>
    <dgm:cxn modelId="{906CD9AE-9F85-455C-93B9-10F9B139091E}" type="presParOf" srcId="{348B593C-0E05-490C-BE77-D8518343D310}" destId="{B40CAE5A-0250-48A0-B654-26CD6A711844}" srcOrd="5" destOrd="0" presId="urn:microsoft.com/office/officeart/2005/8/layout/default"/>
    <dgm:cxn modelId="{9BBF9158-1DAA-429B-84C3-0048333A0F0A}" type="presParOf" srcId="{348B593C-0E05-490C-BE77-D8518343D310}" destId="{2C134783-A66D-495B-AC0A-C61D300371AB}" srcOrd="6" destOrd="0" presId="urn:microsoft.com/office/officeart/2005/8/layout/default"/>
    <dgm:cxn modelId="{E0AEAFF8-8E42-47AF-9F95-3130E83BEF22}" type="presParOf" srcId="{348B593C-0E05-490C-BE77-D8518343D310}" destId="{186649BA-06A0-431E-8B81-5487992BD1CD}" srcOrd="7" destOrd="0" presId="urn:microsoft.com/office/officeart/2005/8/layout/default"/>
    <dgm:cxn modelId="{2D1BDBE5-99AC-4770-A3CE-9F4E8EBC099B}" type="presParOf" srcId="{348B593C-0E05-490C-BE77-D8518343D310}" destId="{C0D89462-FF92-4389-98A6-851F2F226812}" srcOrd="8" destOrd="0" presId="urn:microsoft.com/office/officeart/2005/8/layout/default"/>
    <dgm:cxn modelId="{2D36F8B2-77DB-4F16-BF6F-723874D99102}" type="presParOf" srcId="{348B593C-0E05-490C-BE77-D8518343D310}" destId="{9191CCF1-770E-44A1-9C77-3E208C3D104E}" srcOrd="9" destOrd="0" presId="urn:microsoft.com/office/officeart/2005/8/layout/default"/>
    <dgm:cxn modelId="{053851FF-98EA-4569-807C-FC9ACA00AD96}" type="presParOf" srcId="{348B593C-0E05-490C-BE77-D8518343D310}" destId="{79FD320F-135E-4F22-AF3D-1344E00BAF5E}" srcOrd="10" destOrd="0" presId="urn:microsoft.com/office/officeart/2005/8/layout/default"/>
    <dgm:cxn modelId="{FD5D4A15-1F48-4D4C-9FD2-A23FAF700CB2}" type="presParOf" srcId="{348B593C-0E05-490C-BE77-D8518343D310}" destId="{DED895B6-2882-4BF9-BA12-2FD5CC57CC3E}" srcOrd="11" destOrd="0" presId="urn:microsoft.com/office/officeart/2005/8/layout/default"/>
    <dgm:cxn modelId="{9CE37C27-C360-4F2B-AEF6-2F91B9752E7C}" type="presParOf" srcId="{348B593C-0E05-490C-BE77-D8518343D310}" destId="{F6730EA0-2AE7-40C8-98EC-9A67A473388E}" srcOrd="12" destOrd="0" presId="urn:microsoft.com/office/officeart/2005/8/layout/default"/>
    <dgm:cxn modelId="{3E4D02E3-268E-410C-8812-6DB0BD4BE72F}" type="presParOf" srcId="{348B593C-0E05-490C-BE77-D8518343D310}" destId="{D76A508D-3EA6-41A9-AED6-7186AE4B6C92}" srcOrd="13" destOrd="0" presId="urn:microsoft.com/office/officeart/2005/8/layout/default"/>
    <dgm:cxn modelId="{88B73928-993D-499E-9708-DCF7F8ECDBD0}" type="presParOf" srcId="{348B593C-0E05-490C-BE77-D8518343D310}" destId="{FCD54C39-BDC0-4937-9D3E-06FB2B20F134}" srcOrd="14" destOrd="0" presId="urn:microsoft.com/office/officeart/2005/8/layout/default"/>
    <dgm:cxn modelId="{D1313A23-88F6-4A23-8A69-37EC380F4C28}" type="presParOf" srcId="{348B593C-0E05-490C-BE77-D8518343D310}" destId="{03D0328C-1B3C-455A-9E07-39AFD9ECD3A9}" srcOrd="15" destOrd="0" presId="urn:microsoft.com/office/officeart/2005/8/layout/default"/>
    <dgm:cxn modelId="{0816E60E-48AF-4C9D-8CB4-9A01AC56CFB6}" type="presParOf" srcId="{348B593C-0E05-490C-BE77-D8518343D310}" destId="{05248F7B-83E0-4DF1-9931-1994FA566723}" srcOrd="16" destOrd="0" presId="urn:microsoft.com/office/officeart/2005/8/layout/default"/>
    <dgm:cxn modelId="{7E073D6E-3A76-4A1E-BB9E-46E80588582F}" type="presParOf" srcId="{348B593C-0E05-490C-BE77-D8518343D310}" destId="{BBD7639A-B219-4D2C-9580-8E046FD13CF6}" srcOrd="17" destOrd="0" presId="urn:microsoft.com/office/officeart/2005/8/layout/default"/>
    <dgm:cxn modelId="{E9F8C976-805A-4C22-AFD7-2E58EEB15F94}" type="presParOf" srcId="{348B593C-0E05-490C-BE77-D8518343D310}" destId="{1782221D-6FE6-4020-B2CD-6EABFC98DC2E}" srcOrd="18" destOrd="0" presId="urn:microsoft.com/office/officeart/2005/8/layout/default"/>
    <dgm:cxn modelId="{7D7F2BC9-84C6-42B9-AF7B-C4C0968D0937}" type="presParOf" srcId="{348B593C-0E05-490C-BE77-D8518343D310}" destId="{58A40BFA-540F-45A5-A309-35A452AA095B}" srcOrd="19" destOrd="0" presId="urn:microsoft.com/office/officeart/2005/8/layout/default"/>
    <dgm:cxn modelId="{29165DA6-DE21-4089-898D-C29C6B907DC2}" type="presParOf" srcId="{348B593C-0E05-490C-BE77-D8518343D310}" destId="{0B4AA982-2A4E-4B8F-9706-9F963FF873A1}" srcOrd="20" destOrd="0" presId="urn:microsoft.com/office/officeart/2005/8/layout/default"/>
    <dgm:cxn modelId="{92EE54B1-0C62-40F3-B48E-F4A53B56B044}" type="presParOf" srcId="{348B593C-0E05-490C-BE77-D8518343D310}" destId="{16EE7A32-5F5E-44EA-B5A1-01E851A845E6}" srcOrd="21" destOrd="0" presId="urn:microsoft.com/office/officeart/2005/8/layout/default"/>
    <dgm:cxn modelId="{121A7343-05B6-4DA2-B3AC-C54A420E9A67}" type="presParOf" srcId="{348B593C-0E05-490C-BE77-D8518343D310}" destId="{5C22D886-B0B8-451B-931C-ED7ED64515B8}" srcOrd="22" destOrd="0" presId="urn:microsoft.com/office/officeart/2005/8/layout/default"/>
    <dgm:cxn modelId="{05F52B1B-3442-4822-BC20-3B7BE256222D}" type="presParOf" srcId="{348B593C-0E05-490C-BE77-D8518343D310}" destId="{96F85DFE-773E-466B-8861-453061CA2B57}" srcOrd="23" destOrd="0" presId="urn:microsoft.com/office/officeart/2005/8/layout/default"/>
    <dgm:cxn modelId="{5329E5E9-6E19-46E6-A6A8-9930D2C87849}" type="presParOf" srcId="{348B593C-0E05-490C-BE77-D8518343D310}" destId="{580C508C-7E23-4FC9-9014-11C92136B01B}" srcOrd="24" destOrd="0" presId="urn:microsoft.com/office/officeart/2005/8/layout/default"/>
    <dgm:cxn modelId="{BF161FE9-774F-47C5-9DAB-EC6B8E14A570}" type="presParOf" srcId="{348B593C-0E05-490C-BE77-D8518343D310}" destId="{02D0A273-FED5-45CC-87FC-3648F0CBFCAD}" srcOrd="25" destOrd="0" presId="urn:microsoft.com/office/officeart/2005/8/layout/default"/>
    <dgm:cxn modelId="{589EAD17-347A-41DE-B329-0F155D863351}" type="presParOf" srcId="{348B593C-0E05-490C-BE77-D8518343D310}" destId="{94235103-2F39-4F2C-A728-CF3EF4D87666}" srcOrd="26" destOrd="0" presId="urn:microsoft.com/office/officeart/2005/8/layout/default"/>
    <dgm:cxn modelId="{CEEE74D2-755E-462A-9054-4E2765FC6EE3}" type="presParOf" srcId="{348B593C-0E05-490C-BE77-D8518343D310}" destId="{BF0D5F4E-2F3B-4778-87C2-2BD75DC28F2A}" srcOrd="27" destOrd="0" presId="urn:microsoft.com/office/officeart/2005/8/layout/default"/>
    <dgm:cxn modelId="{712EE686-ADF9-420D-8260-D5B0E81F6DC9}" type="presParOf" srcId="{348B593C-0E05-490C-BE77-D8518343D310}" destId="{0197FD6B-8C84-49CB-B63B-B056ADB5136A}" srcOrd="28" destOrd="0" presId="urn:microsoft.com/office/officeart/2005/8/layout/default"/>
    <dgm:cxn modelId="{CEC76E61-0DA9-47A1-8D2A-7D40D10C07F5}" type="presParOf" srcId="{348B593C-0E05-490C-BE77-D8518343D310}" destId="{0AE70D21-ACAD-4A66-B84C-B31A5E35D121}" srcOrd="29" destOrd="0" presId="urn:microsoft.com/office/officeart/2005/8/layout/default"/>
    <dgm:cxn modelId="{ACBD649C-7093-4220-AF41-6FA0CF0F34E0}" type="presParOf" srcId="{348B593C-0E05-490C-BE77-D8518343D310}" destId="{59A13156-B613-4FB4-85C7-0D47B1510C5F}" srcOrd="30" destOrd="0" presId="urn:microsoft.com/office/officeart/2005/8/layout/default"/>
    <dgm:cxn modelId="{6A51C44A-F10A-4D02-A196-3E4CDB6624C3}" type="presParOf" srcId="{348B593C-0E05-490C-BE77-D8518343D310}" destId="{12094034-8F72-46A4-BA32-89586F469016}" srcOrd="31" destOrd="0" presId="urn:microsoft.com/office/officeart/2005/8/layout/default"/>
    <dgm:cxn modelId="{367902B3-B2A7-4320-B689-C0B9B35E7DD0}" type="presParOf" srcId="{348B593C-0E05-490C-BE77-D8518343D310}" destId="{0FE8AB44-04EC-470E-BFC1-BC3AC3FE6AE0}" srcOrd="32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1FF74C-2F9D-4469-A87F-3FD876D5F632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nl-NL"/>
        </a:p>
      </dgm:t>
    </dgm:pt>
    <dgm:pt modelId="{78D3B7CB-A619-4752-9FC1-B6407BA48F6F}">
      <dgm:prSet/>
      <dgm:spPr/>
      <dgm:t>
        <a:bodyPr/>
        <a:lstStyle/>
        <a:p>
          <a:r>
            <a:rPr lang="nl-NL" b="0" i="0" u="none"/>
            <a:t>Hitler wordt rijkskanselier</a:t>
          </a:r>
          <a:endParaRPr lang="nl-NL"/>
        </a:p>
      </dgm:t>
    </dgm:pt>
    <dgm:pt modelId="{035C2542-628A-445F-ADC3-2B6DB804844B}" type="parTrans" cxnId="{6769F366-27D4-40E5-B776-E44309DC8159}">
      <dgm:prSet/>
      <dgm:spPr/>
      <dgm:t>
        <a:bodyPr/>
        <a:lstStyle/>
        <a:p>
          <a:endParaRPr lang="nl-NL"/>
        </a:p>
      </dgm:t>
    </dgm:pt>
    <dgm:pt modelId="{4196154F-C2E9-4CA8-B007-8F4CF790848D}" type="sibTrans" cxnId="{6769F366-27D4-40E5-B776-E44309DC8159}">
      <dgm:prSet/>
      <dgm:spPr/>
      <dgm:t>
        <a:bodyPr/>
        <a:lstStyle/>
        <a:p>
          <a:endParaRPr lang="nl-NL"/>
        </a:p>
      </dgm:t>
    </dgm:pt>
    <dgm:pt modelId="{F83511E2-B547-407C-861D-293261F13781}">
      <dgm:prSet/>
      <dgm:spPr/>
      <dgm:t>
        <a:bodyPr/>
        <a:lstStyle/>
        <a:p>
          <a:r>
            <a:rPr lang="nl-NL" b="0" i="0" u="none"/>
            <a:t>Verzoeningspolitiek Frankrijk</a:t>
          </a:r>
          <a:endParaRPr lang="nl-NL"/>
        </a:p>
      </dgm:t>
    </dgm:pt>
    <dgm:pt modelId="{0C7CEBDB-02E7-4009-A343-B9D15E5AEF97}" type="parTrans" cxnId="{92B21962-209E-435A-B89C-ED200605013F}">
      <dgm:prSet/>
      <dgm:spPr/>
      <dgm:t>
        <a:bodyPr/>
        <a:lstStyle/>
        <a:p>
          <a:endParaRPr lang="nl-NL"/>
        </a:p>
      </dgm:t>
    </dgm:pt>
    <dgm:pt modelId="{84CADC3F-87BE-4D62-A340-3DE974B3D7B7}" type="sibTrans" cxnId="{92B21962-209E-435A-B89C-ED200605013F}">
      <dgm:prSet/>
      <dgm:spPr/>
      <dgm:t>
        <a:bodyPr/>
        <a:lstStyle/>
        <a:p>
          <a:endParaRPr lang="nl-NL"/>
        </a:p>
      </dgm:t>
    </dgm:pt>
    <dgm:pt modelId="{C683D283-AA29-4C85-AA79-F85D733C7FE2}">
      <dgm:prSet/>
      <dgm:spPr/>
      <dgm:t>
        <a:bodyPr/>
        <a:lstStyle/>
        <a:p>
          <a:r>
            <a:rPr lang="nl-NL" b="0" i="0" u="none"/>
            <a:t>Laatste dagen van de Eerste Wereldoorlog</a:t>
          </a:r>
          <a:endParaRPr lang="nl-NL"/>
        </a:p>
      </dgm:t>
    </dgm:pt>
    <dgm:pt modelId="{B4D897B1-E6D4-48BA-BC89-D23DB09AA1CF}" type="parTrans" cxnId="{10A78F78-0071-45F2-88CE-AE709819B898}">
      <dgm:prSet/>
      <dgm:spPr/>
      <dgm:t>
        <a:bodyPr/>
        <a:lstStyle/>
        <a:p>
          <a:endParaRPr lang="nl-NL"/>
        </a:p>
      </dgm:t>
    </dgm:pt>
    <dgm:pt modelId="{56236C67-AB26-49FE-9EC3-D83D68E20A96}" type="sibTrans" cxnId="{10A78F78-0071-45F2-88CE-AE709819B898}">
      <dgm:prSet/>
      <dgm:spPr/>
      <dgm:t>
        <a:bodyPr/>
        <a:lstStyle/>
        <a:p>
          <a:endParaRPr lang="nl-NL"/>
        </a:p>
      </dgm:t>
    </dgm:pt>
    <dgm:pt modelId="{044AFDB5-5383-438D-9852-AB9E55274E0D}">
      <dgm:prSet/>
      <dgm:spPr/>
      <dgm:t>
        <a:bodyPr/>
        <a:lstStyle/>
        <a:p>
          <a:r>
            <a:rPr lang="nl-NL" b="0" i="0" u="none"/>
            <a:t>Novemberrevoluties</a:t>
          </a:r>
          <a:endParaRPr lang="nl-NL"/>
        </a:p>
      </dgm:t>
    </dgm:pt>
    <dgm:pt modelId="{9349E2DC-FDFD-451D-9911-D2A779C43D47}" type="parTrans" cxnId="{CA06F968-717E-492E-B707-60E36976E40A}">
      <dgm:prSet/>
      <dgm:spPr/>
      <dgm:t>
        <a:bodyPr/>
        <a:lstStyle/>
        <a:p>
          <a:endParaRPr lang="nl-NL"/>
        </a:p>
      </dgm:t>
    </dgm:pt>
    <dgm:pt modelId="{DEA302CC-C890-4FB8-A59F-C4D11025890B}" type="sibTrans" cxnId="{CA06F968-717E-492E-B707-60E36976E40A}">
      <dgm:prSet/>
      <dgm:spPr/>
      <dgm:t>
        <a:bodyPr/>
        <a:lstStyle/>
        <a:p>
          <a:endParaRPr lang="nl-NL"/>
        </a:p>
      </dgm:t>
    </dgm:pt>
    <dgm:pt modelId="{1FD0BE47-B790-47D0-8035-21009A691CD2}">
      <dgm:prSet/>
      <dgm:spPr/>
      <dgm:t>
        <a:bodyPr/>
        <a:lstStyle/>
        <a:p>
          <a:r>
            <a:rPr lang="nl-NL" b="0" i="0" u="none"/>
            <a:t>Vrede van Versailles</a:t>
          </a:r>
          <a:endParaRPr lang="nl-NL"/>
        </a:p>
      </dgm:t>
    </dgm:pt>
    <dgm:pt modelId="{1D8EE554-C9DF-4B18-8952-FE1A8303F44B}" type="parTrans" cxnId="{86B65BCC-1869-4CE2-8AD2-C8C9102770DF}">
      <dgm:prSet/>
      <dgm:spPr/>
      <dgm:t>
        <a:bodyPr/>
        <a:lstStyle/>
        <a:p>
          <a:endParaRPr lang="nl-NL"/>
        </a:p>
      </dgm:t>
    </dgm:pt>
    <dgm:pt modelId="{0C373F7A-21C2-45CA-8B85-12AA9387BC2F}" type="sibTrans" cxnId="{86B65BCC-1869-4CE2-8AD2-C8C9102770DF}">
      <dgm:prSet/>
      <dgm:spPr/>
      <dgm:t>
        <a:bodyPr/>
        <a:lstStyle/>
        <a:p>
          <a:endParaRPr lang="nl-NL"/>
        </a:p>
      </dgm:t>
    </dgm:pt>
    <dgm:pt modelId="{5276EBB6-24C0-4988-B3F0-8A51D31854FF}">
      <dgm:prSet/>
      <dgm:spPr/>
      <dgm:t>
        <a:bodyPr/>
        <a:lstStyle/>
        <a:p>
          <a:r>
            <a:rPr lang="nl-NL" b="0" i="0" u="none"/>
            <a:t>Opkomst NSDAP</a:t>
          </a:r>
          <a:endParaRPr lang="nl-NL"/>
        </a:p>
      </dgm:t>
    </dgm:pt>
    <dgm:pt modelId="{776A212D-608A-4B5C-B480-D1DE65A94CDB}" type="parTrans" cxnId="{6A008596-6F6B-4D8B-BB75-A6DB10D87541}">
      <dgm:prSet/>
      <dgm:spPr/>
      <dgm:t>
        <a:bodyPr/>
        <a:lstStyle/>
        <a:p>
          <a:endParaRPr lang="nl-NL"/>
        </a:p>
      </dgm:t>
    </dgm:pt>
    <dgm:pt modelId="{9F88463E-C910-42F1-82EE-8F23EE7915B9}" type="sibTrans" cxnId="{6A008596-6F6B-4D8B-BB75-A6DB10D87541}">
      <dgm:prSet/>
      <dgm:spPr/>
      <dgm:t>
        <a:bodyPr/>
        <a:lstStyle/>
        <a:p>
          <a:endParaRPr lang="nl-NL"/>
        </a:p>
      </dgm:t>
    </dgm:pt>
    <dgm:pt modelId="{C6EE19F8-C97A-4552-8D0B-F96F3A6C1BC1}">
      <dgm:prSet/>
      <dgm:spPr/>
      <dgm:t>
        <a:bodyPr/>
        <a:lstStyle/>
        <a:p>
          <a:r>
            <a:rPr lang="nl-NL" b="0" i="0" u="none"/>
            <a:t>Ideologie NSDAP</a:t>
          </a:r>
          <a:endParaRPr lang="nl-NL"/>
        </a:p>
      </dgm:t>
    </dgm:pt>
    <dgm:pt modelId="{9A027CA0-9F20-4F7A-8A03-FC4FB14D5FC7}" type="parTrans" cxnId="{6E86AF14-D229-4A7B-B5B9-719C5004C991}">
      <dgm:prSet/>
      <dgm:spPr/>
      <dgm:t>
        <a:bodyPr/>
        <a:lstStyle/>
        <a:p>
          <a:endParaRPr lang="nl-NL"/>
        </a:p>
      </dgm:t>
    </dgm:pt>
    <dgm:pt modelId="{C73DD7F7-AD81-4627-8376-7DF9F29454E4}" type="sibTrans" cxnId="{6E86AF14-D229-4A7B-B5B9-719C5004C991}">
      <dgm:prSet/>
      <dgm:spPr/>
      <dgm:t>
        <a:bodyPr/>
        <a:lstStyle/>
        <a:p>
          <a:endParaRPr lang="nl-NL"/>
        </a:p>
      </dgm:t>
    </dgm:pt>
    <dgm:pt modelId="{6C9EA4ED-ADCC-4574-915A-46FF48F25C60}">
      <dgm:prSet/>
      <dgm:spPr/>
      <dgm:t>
        <a:bodyPr/>
        <a:lstStyle/>
        <a:p>
          <a:r>
            <a:rPr lang="nl-NL" b="0" i="0" u="none"/>
            <a:t>Verlies grondstofrijke gebieden</a:t>
          </a:r>
          <a:endParaRPr lang="nl-NL"/>
        </a:p>
      </dgm:t>
    </dgm:pt>
    <dgm:pt modelId="{6B4C79B0-FB59-4804-A312-B82BC89BCF73}" type="parTrans" cxnId="{FBEE75A8-A632-4556-985B-815480BBC61B}">
      <dgm:prSet/>
      <dgm:spPr/>
      <dgm:t>
        <a:bodyPr/>
        <a:lstStyle/>
        <a:p>
          <a:endParaRPr lang="nl-NL"/>
        </a:p>
      </dgm:t>
    </dgm:pt>
    <dgm:pt modelId="{02AD9A25-247E-468C-AF0D-CDCC801A0635}" type="sibTrans" cxnId="{FBEE75A8-A632-4556-985B-815480BBC61B}">
      <dgm:prSet/>
      <dgm:spPr/>
      <dgm:t>
        <a:bodyPr/>
        <a:lstStyle/>
        <a:p>
          <a:endParaRPr lang="nl-NL"/>
        </a:p>
      </dgm:t>
    </dgm:pt>
    <dgm:pt modelId="{06C52165-5319-465B-8F50-F61438DE8A85}">
      <dgm:prSet/>
      <dgm:spPr/>
      <dgm:t>
        <a:bodyPr/>
        <a:lstStyle/>
        <a:p>
          <a:r>
            <a:rPr lang="nl-NL" b="0" i="0" u="none"/>
            <a:t>Weerstand tegen de Weimarrepubliek</a:t>
          </a:r>
          <a:endParaRPr lang="nl-NL"/>
        </a:p>
      </dgm:t>
    </dgm:pt>
    <dgm:pt modelId="{E755EA11-511D-401D-86B8-A60176FCDAF1}" type="parTrans" cxnId="{156F73D8-4237-4AF5-9A3A-91A2729DA81A}">
      <dgm:prSet/>
      <dgm:spPr/>
      <dgm:t>
        <a:bodyPr/>
        <a:lstStyle/>
        <a:p>
          <a:endParaRPr lang="nl-NL"/>
        </a:p>
      </dgm:t>
    </dgm:pt>
    <dgm:pt modelId="{966D2B59-7423-4606-B53E-4BB158FA4CF2}" type="sibTrans" cxnId="{156F73D8-4237-4AF5-9A3A-91A2729DA81A}">
      <dgm:prSet/>
      <dgm:spPr/>
      <dgm:t>
        <a:bodyPr/>
        <a:lstStyle/>
        <a:p>
          <a:endParaRPr lang="nl-NL"/>
        </a:p>
      </dgm:t>
    </dgm:pt>
    <dgm:pt modelId="{48AD0CA0-9CA8-47CA-83DC-90073EAD8AFE}">
      <dgm:prSet/>
      <dgm:spPr/>
      <dgm:t>
        <a:bodyPr/>
        <a:lstStyle/>
        <a:p>
          <a:r>
            <a:rPr lang="nl-NL" b="0" i="0" u="none"/>
            <a:t>Propaganda en militair vertoon</a:t>
          </a:r>
          <a:endParaRPr lang="nl-NL"/>
        </a:p>
      </dgm:t>
    </dgm:pt>
    <dgm:pt modelId="{6D1F0E5F-F6C5-4A74-94E4-0886D6E07DC5}" type="parTrans" cxnId="{5E7C042E-3A06-473D-8295-DDCB7E7E7E6E}">
      <dgm:prSet/>
      <dgm:spPr/>
      <dgm:t>
        <a:bodyPr/>
        <a:lstStyle/>
        <a:p>
          <a:endParaRPr lang="nl-NL"/>
        </a:p>
      </dgm:t>
    </dgm:pt>
    <dgm:pt modelId="{324F6431-2091-409B-97EF-F9057B663338}" type="sibTrans" cxnId="{5E7C042E-3A06-473D-8295-DDCB7E7E7E6E}">
      <dgm:prSet/>
      <dgm:spPr/>
      <dgm:t>
        <a:bodyPr/>
        <a:lstStyle/>
        <a:p>
          <a:endParaRPr lang="nl-NL"/>
        </a:p>
      </dgm:t>
    </dgm:pt>
    <dgm:pt modelId="{7F391855-1F98-474E-A37C-E4C4D373BD54}">
      <dgm:prSet/>
      <dgm:spPr/>
      <dgm:t>
        <a:bodyPr/>
        <a:lstStyle/>
        <a:p>
          <a:r>
            <a:rPr lang="nl-NL" b="0" i="0" u="none"/>
            <a:t>Hyperinflatie</a:t>
          </a:r>
          <a:endParaRPr lang="nl-NL"/>
        </a:p>
      </dgm:t>
    </dgm:pt>
    <dgm:pt modelId="{2DB81BA1-1092-4615-96DF-F5120618A8AB}" type="parTrans" cxnId="{D560F0A8-8A0D-4E13-815D-4347B0900258}">
      <dgm:prSet/>
      <dgm:spPr/>
      <dgm:t>
        <a:bodyPr/>
        <a:lstStyle/>
        <a:p>
          <a:endParaRPr lang="nl-NL"/>
        </a:p>
      </dgm:t>
    </dgm:pt>
    <dgm:pt modelId="{D40D1A47-F2F1-4948-9DD5-8D1013D07E5D}" type="sibTrans" cxnId="{D560F0A8-8A0D-4E13-815D-4347B0900258}">
      <dgm:prSet/>
      <dgm:spPr/>
      <dgm:t>
        <a:bodyPr/>
        <a:lstStyle/>
        <a:p>
          <a:endParaRPr lang="nl-NL"/>
        </a:p>
      </dgm:t>
    </dgm:pt>
    <dgm:pt modelId="{E3AF1821-410E-4C35-BFD4-A557AAC61125}">
      <dgm:prSet/>
      <dgm:spPr/>
      <dgm:t>
        <a:bodyPr/>
        <a:lstStyle/>
        <a:p>
          <a:r>
            <a:rPr lang="nl-NL" b="0" i="0" u="none"/>
            <a:t>Dolkstootlegende</a:t>
          </a:r>
          <a:endParaRPr lang="nl-NL"/>
        </a:p>
      </dgm:t>
    </dgm:pt>
    <dgm:pt modelId="{C919D47A-430D-4F21-9BC1-A7322610F741}" type="parTrans" cxnId="{2585D0A9-E8AB-4AEC-A62D-2D2B9C6CEBDC}">
      <dgm:prSet/>
      <dgm:spPr/>
      <dgm:t>
        <a:bodyPr/>
        <a:lstStyle/>
        <a:p>
          <a:endParaRPr lang="nl-NL"/>
        </a:p>
      </dgm:t>
    </dgm:pt>
    <dgm:pt modelId="{10D8EEB5-F37C-48EC-A678-ED4B44E3B192}" type="sibTrans" cxnId="{2585D0A9-E8AB-4AEC-A62D-2D2B9C6CEBDC}">
      <dgm:prSet/>
      <dgm:spPr/>
      <dgm:t>
        <a:bodyPr/>
        <a:lstStyle/>
        <a:p>
          <a:endParaRPr lang="nl-NL"/>
        </a:p>
      </dgm:t>
    </dgm:pt>
    <dgm:pt modelId="{51795B56-2E05-46D7-871B-37860886D68C}">
      <dgm:prSet/>
      <dgm:spPr/>
      <dgm:t>
        <a:bodyPr/>
        <a:lstStyle/>
        <a:p>
          <a:r>
            <a:rPr lang="nl-NL" b="0" i="0" u="none"/>
            <a:t>Uitroepen Weimarrepubliek</a:t>
          </a:r>
          <a:endParaRPr lang="nl-NL"/>
        </a:p>
      </dgm:t>
    </dgm:pt>
    <dgm:pt modelId="{EDE9F95A-CF6C-4408-A02B-BB6551DE064D}" type="parTrans" cxnId="{AEC22228-A0F3-4ED6-8B8D-6C15BBC0A0B7}">
      <dgm:prSet/>
      <dgm:spPr/>
      <dgm:t>
        <a:bodyPr/>
        <a:lstStyle/>
        <a:p>
          <a:endParaRPr lang="nl-NL"/>
        </a:p>
      </dgm:t>
    </dgm:pt>
    <dgm:pt modelId="{49A3EBF1-EB39-4C52-854C-78DF791D9FCD}" type="sibTrans" cxnId="{AEC22228-A0F3-4ED6-8B8D-6C15BBC0A0B7}">
      <dgm:prSet/>
      <dgm:spPr/>
      <dgm:t>
        <a:bodyPr/>
        <a:lstStyle/>
        <a:p>
          <a:endParaRPr lang="nl-NL"/>
        </a:p>
      </dgm:t>
    </dgm:pt>
    <dgm:pt modelId="{DBBDCD38-6AEF-4055-B285-E0F4C21045F4}">
      <dgm:prSet/>
      <dgm:spPr/>
      <dgm:t>
        <a:bodyPr/>
        <a:lstStyle/>
        <a:p>
          <a:r>
            <a:rPr lang="nl-NL" b="0" i="0" u="none"/>
            <a:t>Wankele democratie</a:t>
          </a:r>
          <a:endParaRPr lang="nl-NL"/>
        </a:p>
      </dgm:t>
    </dgm:pt>
    <dgm:pt modelId="{37BD0367-D32E-469E-A89C-8FB494973FFB}" type="parTrans" cxnId="{5B0120D8-2FEB-49F3-BF55-0DA824CCB685}">
      <dgm:prSet/>
      <dgm:spPr/>
      <dgm:t>
        <a:bodyPr/>
        <a:lstStyle/>
        <a:p>
          <a:endParaRPr lang="nl-NL"/>
        </a:p>
      </dgm:t>
    </dgm:pt>
    <dgm:pt modelId="{59DE99BC-C165-437D-BEC9-132ECDC323C9}" type="sibTrans" cxnId="{5B0120D8-2FEB-49F3-BF55-0DA824CCB685}">
      <dgm:prSet/>
      <dgm:spPr/>
      <dgm:t>
        <a:bodyPr/>
        <a:lstStyle/>
        <a:p>
          <a:endParaRPr lang="nl-NL"/>
        </a:p>
      </dgm:t>
    </dgm:pt>
    <dgm:pt modelId="{C9693F4A-D092-49D9-813E-31BA0B024385}">
      <dgm:prSet/>
      <dgm:spPr/>
      <dgm:t>
        <a:bodyPr/>
        <a:lstStyle/>
        <a:p>
          <a:r>
            <a:rPr lang="nl-NL" b="0" i="0" u="none"/>
            <a:t>Beurskrach</a:t>
          </a:r>
          <a:endParaRPr lang="nl-NL"/>
        </a:p>
      </dgm:t>
    </dgm:pt>
    <dgm:pt modelId="{FF95B8BC-6245-4CF2-A3EF-B70A19FD29BF}" type="parTrans" cxnId="{32D77C17-CB5A-4FCF-96AF-B0B6FC4DF547}">
      <dgm:prSet/>
      <dgm:spPr/>
      <dgm:t>
        <a:bodyPr/>
        <a:lstStyle/>
        <a:p>
          <a:endParaRPr lang="nl-NL"/>
        </a:p>
      </dgm:t>
    </dgm:pt>
    <dgm:pt modelId="{A5E9B902-87AF-44FF-9049-149EE47E35A8}" type="sibTrans" cxnId="{32D77C17-CB5A-4FCF-96AF-B0B6FC4DF547}">
      <dgm:prSet/>
      <dgm:spPr/>
      <dgm:t>
        <a:bodyPr/>
        <a:lstStyle/>
        <a:p>
          <a:endParaRPr lang="nl-NL"/>
        </a:p>
      </dgm:t>
    </dgm:pt>
    <dgm:pt modelId="{A6049EBB-72C7-4C24-970E-1AE6CA989086}">
      <dgm:prSet/>
      <dgm:spPr/>
      <dgm:t>
        <a:bodyPr/>
        <a:lstStyle/>
        <a:p>
          <a:r>
            <a:rPr lang="nl-NL" b="0" i="0" u="none"/>
            <a:t>Dawesplan</a:t>
          </a:r>
          <a:endParaRPr lang="nl-NL"/>
        </a:p>
      </dgm:t>
    </dgm:pt>
    <dgm:pt modelId="{F12A1275-1C49-4263-A26B-7AE6A935737C}" type="parTrans" cxnId="{EFB3A090-C150-4034-86FB-DE590130DAC4}">
      <dgm:prSet/>
      <dgm:spPr/>
      <dgm:t>
        <a:bodyPr/>
        <a:lstStyle/>
        <a:p>
          <a:endParaRPr lang="nl-NL"/>
        </a:p>
      </dgm:t>
    </dgm:pt>
    <dgm:pt modelId="{5ECF0751-5B5C-408E-AF94-ABE42AC13876}" type="sibTrans" cxnId="{EFB3A090-C150-4034-86FB-DE590130DAC4}">
      <dgm:prSet/>
      <dgm:spPr/>
      <dgm:t>
        <a:bodyPr/>
        <a:lstStyle/>
        <a:p>
          <a:endParaRPr lang="nl-NL"/>
        </a:p>
      </dgm:t>
    </dgm:pt>
    <dgm:pt modelId="{5C8BCFDF-BBEB-4671-A462-54996F9AF60B}">
      <dgm:prSet/>
      <dgm:spPr/>
      <dgm:t>
        <a:bodyPr/>
        <a:lstStyle/>
        <a:p>
          <a:r>
            <a:rPr lang="nl-NL" b="0" i="0" u="none"/>
            <a:t>Bierkellerputsch</a:t>
          </a:r>
          <a:endParaRPr lang="nl-NL"/>
        </a:p>
      </dgm:t>
    </dgm:pt>
    <dgm:pt modelId="{5CEA9AE7-B126-4344-A331-1AD937EBDE12}" type="parTrans" cxnId="{B3092BC0-2E2E-4530-91E3-FB10F28959CD}">
      <dgm:prSet/>
      <dgm:spPr/>
      <dgm:t>
        <a:bodyPr/>
        <a:lstStyle/>
        <a:p>
          <a:endParaRPr lang="nl-NL"/>
        </a:p>
      </dgm:t>
    </dgm:pt>
    <dgm:pt modelId="{52211407-3352-43B0-8B15-8148DEA00122}" type="sibTrans" cxnId="{B3092BC0-2E2E-4530-91E3-FB10F28959CD}">
      <dgm:prSet/>
      <dgm:spPr/>
      <dgm:t>
        <a:bodyPr/>
        <a:lstStyle/>
        <a:p>
          <a:endParaRPr lang="nl-NL"/>
        </a:p>
      </dgm:t>
    </dgm:pt>
    <dgm:pt modelId="{348B593C-0E05-490C-BE77-D8518343D310}" type="pres">
      <dgm:prSet presAssocID="{D71FF74C-2F9D-4469-A87F-3FD876D5F632}" presName="diagram" presStyleCnt="0">
        <dgm:presLayoutVars>
          <dgm:dir/>
          <dgm:resizeHandles val="exact"/>
        </dgm:presLayoutVars>
      </dgm:prSet>
      <dgm:spPr/>
    </dgm:pt>
    <dgm:pt modelId="{391BE733-2396-4212-9A47-0E6AA5BDC2C9}" type="pres">
      <dgm:prSet presAssocID="{78D3B7CB-A619-4752-9FC1-B6407BA48F6F}" presName="node" presStyleLbl="node1" presStyleIdx="0" presStyleCnt="17">
        <dgm:presLayoutVars>
          <dgm:bulletEnabled val="1"/>
        </dgm:presLayoutVars>
      </dgm:prSet>
      <dgm:spPr/>
    </dgm:pt>
    <dgm:pt modelId="{A5E8D13E-B3E0-46E1-9173-5AA0DF225308}" type="pres">
      <dgm:prSet presAssocID="{4196154F-C2E9-4CA8-B007-8F4CF790848D}" presName="sibTrans" presStyleCnt="0"/>
      <dgm:spPr/>
    </dgm:pt>
    <dgm:pt modelId="{2970FF94-A917-4504-9CBC-D7C562248F8B}" type="pres">
      <dgm:prSet presAssocID="{F83511E2-B547-407C-861D-293261F13781}" presName="node" presStyleLbl="node1" presStyleIdx="1" presStyleCnt="17">
        <dgm:presLayoutVars>
          <dgm:bulletEnabled val="1"/>
        </dgm:presLayoutVars>
      </dgm:prSet>
      <dgm:spPr/>
    </dgm:pt>
    <dgm:pt modelId="{2A1F6FC1-9961-4266-8365-C4066CFA587A}" type="pres">
      <dgm:prSet presAssocID="{84CADC3F-87BE-4D62-A340-3DE974B3D7B7}" presName="sibTrans" presStyleCnt="0"/>
      <dgm:spPr/>
    </dgm:pt>
    <dgm:pt modelId="{F2DC681B-B3B6-4A39-8C12-0F9B91D4100F}" type="pres">
      <dgm:prSet presAssocID="{C683D283-AA29-4C85-AA79-F85D733C7FE2}" presName="node" presStyleLbl="node1" presStyleIdx="2" presStyleCnt="17">
        <dgm:presLayoutVars>
          <dgm:bulletEnabled val="1"/>
        </dgm:presLayoutVars>
      </dgm:prSet>
      <dgm:spPr/>
    </dgm:pt>
    <dgm:pt modelId="{27553AFD-7F68-47BE-AA0E-E1BB28BD1AF7}" type="pres">
      <dgm:prSet presAssocID="{56236C67-AB26-49FE-9EC3-D83D68E20A96}" presName="sibTrans" presStyleCnt="0"/>
      <dgm:spPr/>
    </dgm:pt>
    <dgm:pt modelId="{4C8D56B3-B0C5-4015-B136-C5A09FE199AD}" type="pres">
      <dgm:prSet presAssocID="{044AFDB5-5383-438D-9852-AB9E55274E0D}" presName="node" presStyleLbl="node1" presStyleIdx="3" presStyleCnt="17">
        <dgm:presLayoutVars>
          <dgm:bulletEnabled val="1"/>
        </dgm:presLayoutVars>
      </dgm:prSet>
      <dgm:spPr/>
    </dgm:pt>
    <dgm:pt modelId="{CB5BC2EE-6E0A-49DC-A716-7555ED56FA25}" type="pres">
      <dgm:prSet presAssocID="{DEA302CC-C890-4FB8-A59F-C4D11025890B}" presName="sibTrans" presStyleCnt="0"/>
      <dgm:spPr/>
    </dgm:pt>
    <dgm:pt modelId="{640CA302-5699-4BEA-9D31-00C573B3A207}" type="pres">
      <dgm:prSet presAssocID="{1FD0BE47-B790-47D0-8035-21009A691CD2}" presName="node" presStyleLbl="node1" presStyleIdx="4" presStyleCnt="17">
        <dgm:presLayoutVars>
          <dgm:bulletEnabled val="1"/>
        </dgm:presLayoutVars>
      </dgm:prSet>
      <dgm:spPr/>
    </dgm:pt>
    <dgm:pt modelId="{86DF4F7B-FCD0-456A-B41E-BD00EC9FAB8E}" type="pres">
      <dgm:prSet presAssocID="{0C373F7A-21C2-45CA-8B85-12AA9387BC2F}" presName="sibTrans" presStyleCnt="0"/>
      <dgm:spPr/>
    </dgm:pt>
    <dgm:pt modelId="{D84D3CC4-A188-4FCE-A2B1-5CC544FC5FB1}" type="pres">
      <dgm:prSet presAssocID="{5276EBB6-24C0-4988-B3F0-8A51D31854FF}" presName="node" presStyleLbl="node1" presStyleIdx="5" presStyleCnt="17">
        <dgm:presLayoutVars>
          <dgm:bulletEnabled val="1"/>
        </dgm:presLayoutVars>
      </dgm:prSet>
      <dgm:spPr/>
    </dgm:pt>
    <dgm:pt modelId="{8A5290B0-DBEF-40EF-9B95-4C6ECF5AD563}" type="pres">
      <dgm:prSet presAssocID="{9F88463E-C910-42F1-82EE-8F23EE7915B9}" presName="sibTrans" presStyleCnt="0"/>
      <dgm:spPr/>
    </dgm:pt>
    <dgm:pt modelId="{7ACC5C8E-28CE-44B8-9259-7806514AE950}" type="pres">
      <dgm:prSet presAssocID="{C6EE19F8-C97A-4552-8D0B-F96F3A6C1BC1}" presName="node" presStyleLbl="node1" presStyleIdx="6" presStyleCnt="17">
        <dgm:presLayoutVars>
          <dgm:bulletEnabled val="1"/>
        </dgm:presLayoutVars>
      </dgm:prSet>
      <dgm:spPr/>
    </dgm:pt>
    <dgm:pt modelId="{867BEA0A-8361-4CDA-B08B-85ECFDF2302F}" type="pres">
      <dgm:prSet presAssocID="{C73DD7F7-AD81-4627-8376-7DF9F29454E4}" presName="sibTrans" presStyleCnt="0"/>
      <dgm:spPr/>
    </dgm:pt>
    <dgm:pt modelId="{B3439383-5412-43F9-B0BF-41F5F485B9BD}" type="pres">
      <dgm:prSet presAssocID="{6C9EA4ED-ADCC-4574-915A-46FF48F25C60}" presName="node" presStyleLbl="node1" presStyleIdx="7" presStyleCnt="17">
        <dgm:presLayoutVars>
          <dgm:bulletEnabled val="1"/>
        </dgm:presLayoutVars>
      </dgm:prSet>
      <dgm:spPr/>
    </dgm:pt>
    <dgm:pt modelId="{EA845DAB-5F23-4755-96E6-35CD6D5604B1}" type="pres">
      <dgm:prSet presAssocID="{02AD9A25-247E-468C-AF0D-CDCC801A0635}" presName="sibTrans" presStyleCnt="0"/>
      <dgm:spPr/>
    </dgm:pt>
    <dgm:pt modelId="{A53F9FC4-C0A0-47E0-A1D1-75FF981A893F}" type="pres">
      <dgm:prSet presAssocID="{06C52165-5319-465B-8F50-F61438DE8A85}" presName="node" presStyleLbl="node1" presStyleIdx="8" presStyleCnt="17">
        <dgm:presLayoutVars>
          <dgm:bulletEnabled val="1"/>
        </dgm:presLayoutVars>
      </dgm:prSet>
      <dgm:spPr/>
    </dgm:pt>
    <dgm:pt modelId="{A087E787-B6D5-4393-BDD9-C69D49CABBB6}" type="pres">
      <dgm:prSet presAssocID="{966D2B59-7423-4606-B53E-4BB158FA4CF2}" presName="sibTrans" presStyleCnt="0"/>
      <dgm:spPr/>
    </dgm:pt>
    <dgm:pt modelId="{D5C83295-1B05-4EB7-93CD-F1C6F958C4BD}" type="pres">
      <dgm:prSet presAssocID="{48AD0CA0-9CA8-47CA-83DC-90073EAD8AFE}" presName="node" presStyleLbl="node1" presStyleIdx="9" presStyleCnt="17">
        <dgm:presLayoutVars>
          <dgm:bulletEnabled val="1"/>
        </dgm:presLayoutVars>
      </dgm:prSet>
      <dgm:spPr/>
    </dgm:pt>
    <dgm:pt modelId="{2CF4CEDC-2515-4566-84F9-E2434C04414F}" type="pres">
      <dgm:prSet presAssocID="{324F6431-2091-409B-97EF-F9057B663338}" presName="sibTrans" presStyleCnt="0"/>
      <dgm:spPr/>
    </dgm:pt>
    <dgm:pt modelId="{7CCFA0BE-8778-490F-A3C0-D3887040D4A3}" type="pres">
      <dgm:prSet presAssocID="{7F391855-1F98-474E-A37C-E4C4D373BD54}" presName="node" presStyleLbl="node1" presStyleIdx="10" presStyleCnt="17">
        <dgm:presLayoutVars>
          <dgm:bulletEnabled val="1"/>
        </dgm:presLayoutVars>
      </dgm:prSet>
      <dgm:spPr/>
    </dgm:pt>
    <dgm:pt modelId="{46562F83-E0E7-4699-91C7-AE83F16048FF}" type="pres">
      <dgm:prSet presAssocID="{D40D1A47-F2F1-4948-9DD5-8D1013D07E5D}" presName="sibTrans" presStyleCnt="0"/>
      <dgm:spPr/>
    </dgm:pt>
    <dgm:pt modelId="{4291436F-C6B0-46A6-A605-12B6D9590A19}" type="pres">
      <dgm:prSet presAssocID="{E3AF1821-410E-4C35-BFD4-A557AAC61125}" presName="node" presStyleLbl="node1" presStyleIdx="11" presStyleCnt="17">
        <dgm:presLayoutVars>
          <dgm:bulletEnabled val="1"/>
        </dgm:presLayoutVars>
      </dgm:prSet>
      <dgm:spPr/>
    </dgm:pt>
    <dgm:pt modelId="{848B1C75-9CBF-4CBA-9DD0-E84ECBDB305A}" type="pres">
      <dgm:prSet presAssocID="{10D8EEB5-F37C-48EC-A678-ED4B44E3B192}" presName="sibTrans" presStyleCnt="0"/>
      <dgm:spPr/>
    </dgm:pt>
    <dgm:pt modelId="{748C450B-FF5D-4C54-AE79-14B87FB1EA55}" type="pres">
      <dgm:prSet presAssocID="{51795B56-2E05-46D7-871B-37860886D68C}" presName="node" presStyleLbl="node1" presStyleIdx="12" presStyleCnt="17">
        <dgm:presLayoutVars>
          <dgm:bulletEnabled val="1"/>
        </dgm:presLayoutVars>
      </dgm:prSet>
      <dgm:spPr/>
    </dgm:pt>
    <dgm:pt modelId="{567102AD-32BA-435E-A944-C0F3ACF19A56}" type="pres">
      <dgm:prSet presAssocID="{49A3EBF1-EB39-4C52-854C-78DF791D9FCD}" presName="sibTrans" presStyleCnt="0"/>
      <dgm:spPr/>
    </dgm:pt>
    <dgm:pt modelId="{4D719878-62E7-4674-A076-05B865639958}" type="pres">
      <dgm:prSet presAssocID="{DBBDCD38-6AEF-4055-B285-E0F4C21045F4}" presName="node" presStyleLbl="node1" presStyleIdx="13" presStyleCnt="17">
        <dgm:presLayoutVars>
          <dgm:bulletEnabled val="1"/>
        </dgm:presLayoutVars>
      </dgm:prSet>
      <dgm:spPr/>
    </dgm:pt>
    <dgm:pt modelId="{9AEA3266-04D8-4EDF-8CF6-E64D6CE1C7CD}" type="pres">
      <dgm:prSet presAssocID="{59DE99BC-C165-437D-BEC9-132ECDC323C9}" presName="sibTrans" presStyleCnt="0"/>
      <dgm:spPr/>
    </dgm:pt>
    <dgm:pt modelId="{89865DD1-8E28-4D41-8E11-0AA82640350F}" type="pres">
      <dgm:prSet presAssocID="{C9693F4A-D092-49D9-813E-31BA0B024385}" presName="node" presStyleLbl="node1" presStyleIdx="14" presStyleCnt="17">
        <dgm:presLayoutVars>
          <dgm:bulletEnabled val="1"/>
        </dgm:presLayoutVars>
      </dgm:prSet>
      <dgm:spPr/>
    </dgm:pt>
    <dgm:pt modelId="{6CDC19EE-DAB0-4479-A6D7-3CAD2F3ADA9F}" type="pres">
      <dgm:prSet presAssocID="{A5E9B902-87AF-44FF-9049-149EE47E35A8}" presName="sibTrans" presStyleCnt="0"/>
      <dgm:spPr/>
    </dgm:pt>
    <dgm:pt modelId="{410B1B9F-9D62-4DCF-89A7-E752FBAD8A1F}" type="pres">
      <dgm:prSet presAssocID="{A6049EBB-72C7-4C24-970E-1AE6CA989086}" presName="node" presStyleLbl="node1" presStyleIdx="15" presStyleCnt="17">
        <dgm:presLayoutVars>
          <dgm:bulletEnabled val="1"/>
        </dgm:presLayoutVars>
      </dgm:prSet>
      <dgm:spPr/>
    </dgm:pt>
    <dgm:pt modelId="{56301F2E-7C72-41F6-9E6E-7092D923BFC1}" type="pres">
      <dgm:prSet presAssocID="{5ECF0751-5B5C-408E-AF94-ABE42AC13876}" presName="sibTrans" presStyleCnt="0"/>
      <dgm:spPr/>
    </dgm:pt>
    <dgm:pt modelId="{2E96F5E3-DF8C-4B79-9821-AA965F08AD5A}" type="pres">
      <dgm:prSet presAssocID="{5C8BCFDF-BBEB-4671-A462-54996F9AF60B}" presName="node" presStyleLbl="node1" presStyleIdx="16" presStyleCnt="17">
        <dgm:presLayoutVars>
          <dgm:bulletEnabled val="1"/>
        </dgm:presLayoutVars>
      </dgm:prSet>
      <dgm:spPr/>
    </dgm:pt>
  </dgm:ptLst>
  <dgm:cxnLst>
    <dgm:cxn modelId="{FCD55C07-EFF0-4E9B-9E77-34FDD7162AC5}" type="presOf" srcId="{5C8BCFDF-BBEB-4671-A462-54996F9AF60B}" destId="{2E96F5E3-DF8C-4B79-9821-AA965F08AD5A}" srcOrd="0" destOrd="0" presId="urn:microsoft.com/office/officeart/2005/8/layout/default"/>
    <dgm:cxn modelId="{3738540D-B8BE-47A8-B84B-421AB80EC384}" type="presOf" srcId="{E3AF1821-410E-4C35-BFD4-A557AAC61125}" destId="{4291436F-C6B0-46A6-A605-12B6D9590A19}" srcOrd="0" destOrd="0" presId="urn:microsoft.com/office/officeart/2005/8/layout/default"/>
    <dgm:cxn modelId="{6E86AF14-D229-4A7B-B5B9-719C5004C991}" srcId="{D71FF74C-2F9D-4469-A87F-3FD876D5F632}" destId="{C6EE19F8-C97A-4552-8D0B-F96F3A6C1BC1}" srcOrd="6" destOrd="0" parTransId="{9A027CA0-9F20-4F7A-8A03-FC4FB14D5FC7}" sibTransId="{C73DD7F7-AD81-4627-8376-7DF9F29454E4}"/>
    <dgm:cxn modelId="{32D77C17-CB5A-4FCF-96AF-B0B6FC4DF547}" srcId="{D71FF74C-2F9D-4469-A87F-3FD876D5F632}" destId="{C9693F4A-D092-49D9-813E-31BA0B024385}" srcOrd="14" destOrd="0" parTransId="{FF95B8BC-6245-4CF2-A3EF-B70A19FD29BF}" sibTransId="{A5E9B902-87AF-44FF-9049-149EE47E35A8}"/>
    <dgm:cxn modelId="{AEC22228-A0F3-4ED6-8B8D-6C15BBC0A0B7}" srcId="{D71FF74C-2F9D-4469-A87F-3FD876D5F632}" destId="{51795B56-2E05-46D7-871B-37860886D68C}" srcOrd="12" destOrd="0" parTransId="{EDE9F95A-CF6C-4408-A02B-BB6551DE064D}" sibTransId="{49A3EBF1-EB39-4C52-854C-78DF791D9FCD}"/>
    <dgm:cxn modelId="{5E7C042E-3A06-473D-8295-DDCB7E7E7E6E}" srcId="{D71FF74C-2F9D-4469-A87F-3FD876D5F632}" destId="{48AD0CA0-9CA8-47CA-83DC-90073EAD8AFE}" srcOrd="9" destOrd="0" parTransId="{6D1F0E5F-F6C5-4A74-94E4-0886D6E07DC5}" sibTransId="{324F6431-2091-409B-97EF-F9057B663338}"/>
    <dgm:cxn modelId="{0C3E3D31-285A-4DF4-8BE6-76C24C73AFF9}" type="presOf" srcId="{6C9EA4ED-ADCC-4574-915A-46FF48F25C60}" destId="{B3439383-5412-43F9-B0BF-41F5F485B9BD}" srcOrd="0" destOrd="0" presId="urn:microsoft.com/office/officeart/2005/8/layout/default"/>
    <dgm:cxn modelId="{CEE7CE31-5562-4021-AB41-1A33E271A133}" type="presOf" srcId="{06C52165-5319-465B-8F50-F61438DE8A85}" destId="{A53F9FC4-C0A0-47E0-A1D1-75FF981A893F}" srcOrd="0" destOrd="0" presId="urn:microsoft.com/office/officeart/2005/8/layout/default"/>
    <dgm:cxn modelId="{92B21962-209E-435A-B89C-ED200605013F}" srcId="{D71FF74C-2F9D-4469-A87F-3FD876D5F632}" destId="{F83511E2-B547-407C-861D-293261F13781}" srcOrd="1" destOrd="0" parTransId="{0C7CEBDB-02E7-4009-A343-B9D15E5AEF97}" sibTransId="{84CADC3F-87BE-4D62-A340-3DE974B3D7B7}"/>
    <dgm:cxn modelId="{6769F366-27D4-40E5-B776-E44309DC8159}" srcId="{D71FF74C-2F9D-4469-A87F-3FD876D5F632}" destId="{78D3B7CB-A619-4752-9FC1-B6407BA48F6F}" srcOrd="0" destOrd="0" parTransId="{035C2542-628A-445F-ADC3-2B6DB804844B}" sibTransId="{4196154F-C2E9-4CA8-B007-8F4CF790848D}"/>
    <dgm:cxn modelId="{CA06F968-717E-492E-B707-60E36976E40A}" srcId="{D71FF74C-2F9D-4469-A87F-3FD876D5F632}" destId="{044AFDB5-5383-438D-9852-AB9E55274E0D}" srcOrd="3" destOrd="0" parTransId="{9349E2DC-FDFD-451D-9911-D2A779C43D47}" sibTransId="{DEA302CC-C890-4FB8-A59F-C4D11025890B}"/>
    <dgm:cxn modelId="{1A0F6771-1B1A-4017-9E55-54032606A58A}" type="presOf" srcId="{C683D283-AA29-4C85-AA79-F85D733C7FE2}" destId="{F2DC681B-B3B6-4A39-8C12-0F9B91D4100F}" srcOrd="0" destOrd="0" presId="urn:microsoft.com/office/officeart/2005/8/layout/default"/>
    <dgm:cxn modelId="{10A78F78-0071-45F2-88CE-AE709819B898}" srcId="{D71FF74C-2F9D-4469-A87F-3FD876D5F632}" destId="{C683D283-AA29-4C85-AA79-F85D733C7FE2}" srcOrd="2" destOrd="0" parTransId="{B4D897B1-E6D4-48BA-BC89-D23DB09AA1CF}" sibTransId="{56236C67-AB26-49FE-9EC3-D83D68E20A96}"/>
    <dgm:cxn modelId="{E452C67B-1742-4A3B-B5AC-27DE11FB70B0}" type="presOf" srcId="{C6EE19F8-C97A-4552-8D0B-F96F3A6C1BC1}" destId="{7ACC5C8E-28CE-44B8-9259-7806514AE950}" srcOrd="0" destOrd="0" presId="urn:microsoft.com/office/officeart/2005/8/layout/default"/>
    <dgm:cxn modelId="{E3E5E17B-71EC-4658-9EEA-1F917653F421}" type="presOf" srcId="{51795B56-2E05-46D7-871B-37860886D68C}" destId="{748C450B-FF5D-4C54-AE79-14B87FB1EA55}" srcOrd="0" destOrd="0" presId="urn:microsoft.com/office/officeart/2005/8/layout/default"/>
    <dgm:cxn modelId="{160CDE89-FA74-4385-B112-ABA71321E783}" type="presOf" srcId="{1FD0BE47-B790-47D0-8035-21009A691CD2}" destId="{640CA302-5699-4BEA-9D31-00C573B3A207}" srcOrd="0" destOrd="0" presId="urn:microsoft.com/office/officeart/2005/8/layout/default"/>
    <dgm:cxn modelId="{EFB3A090-C150-4034-86FB-DE590130DAC4}" srcId="{D71FF74C-2F9D-4469-A87F-3FD876D5F632}" destId="{A6049EBB-72C7-4C24-970E-1AE6CA989086}" srcOrd="15" destOrd="0" parTransId="{F12A1275-1C49-4263-A26B-7AE6A935737C}" sibTransId="{5ECF0751-5B5C-408E-AF94-ABE42AC13876}"/>
    <dgm:cxn modelId="{6A008596-6F6B-4D8B-BB75-A6DB10D87541}" srcId="{D71FF74C-2F9D-4469-A87F-3FD876D5F632}" destId="{5276EBB6-24C0-4988-B3F0-8A51D31854FF}" srcOrd="5" destOrd="0" parTransId="{776A212D-608A-4B5C-B480-D1DE65A94CDB}" sibTransId="{9F88463E-C910-42F1-82EE-8F23EE7915B9}"/>
    <dgm:cxn modelId="{B212BB9D-5DA7-47E4-8153-CA7975BDFFE4}" type="presOf" srcId="{48AD0CA0-9CA8-47CA-83DC-90073EAD8AFE}" destId="{D5C83295-1B05-4EB7-93CD-F1C6F958C4BD}" srcOrd="0" destOrd="0" presId="urn:microsoft.com/office/officeart/2005/8/layout/default"/>
    <dgm:cxn modelId="{FBEE75A8-A632-4556-985B-815480BBC61B}" srcId="{D71FF74C-2F9D-4469-A87F-3FD876D5F632}" destId="{6C9EA4ED-ADCC-4574-915A-46FF48F25C60}" srcOrd="7" destOrd="0" parTransId="{6B4C79B0-FB59-4804-A312-B82BC89BCF73}" sibTransId="{02AD9A25-247E-468C-AF0D-CDCC801A0635}"/>
    <dgm:cxn modelId="{D560F0A8-8A0D-4E13-815D-4347B0900258}" srcId="{D71FF74C-2F9D-4469-A87F-3FD876D5F632}" destId="{7F391855-1F98-474E-A37C-E4C4D373BD54}" srcOrd="10" destOrd="0" parTransId="{2DB81BA1-1092-4615-96DF-F5120618A8AB}" sibTransId="{D40D1A47-F2F1-4948-9DD5-8D1013D07E5D}"/>
    <dgm:cxn modelId="{2585D0A9-E8AB-4AEC-A62D-2D2B9C6CEBDC}" srcId="{D71FF74C-2F9D-4469-A87F-3FD876D5F632}" destId="{E3AF1821-410E-4C35-BFD4-A557AAC61125}" srcOrd="11" destOrd="0" parTransId="{C919D47A-430D-4F21-9BC1-A7322610F741}" sibTransId="{10D8EEB5-F37C-48EC-A678-ED4B44E3B192}"/>
    <dgm:cxn modelId="{BA5409B6-7727-477B-AF26-0E164930320E}" type="presOf" srcId="{DBBDCD38-6AEF-4055-B285-E0F4C21045F4}" destId="{4D719878-62E7-4674-A076-05B865639958}" srcOrd="0" destOrd="0" presId="urn:microsoft.com/office/officeart/2005/8/layout/default"/>
    <dgm:cxn modelId="{5C31A3BF-2FA9-4B92-AD6E-57EE78D7DB97}" type="presOf" srcId="{F83511E2-B547-407C-861D-293261F13781}" destId="{2970FF94-A917-4504-9CBC-D7C562248F8B}" srcOrd="0" destOrd="0" presId="urn:microsoft.com/office/officeart/2005/8/layout/default"/>
    <dgm:cxn modelId="{B3092BC0-2E2E-4530-91E3-FB10F28959CD}" srcId="{D71FF74C-2F9D-4469-A87F-3FD876D5F632}" destId="{5C8BCFDF-BBEB-4671-A462-54996F9AF60B}" srcOrd="16" destOrd="0" parTransId="{5CEA9AE7-B126-4344-A331-1AD937EBDE12}" sibTransId="{52211407-3352-43B0-8B15-8148DEA00122}"/>
    <dgm:cxn modelId="{039A23C3-4036-4FD2-B902-506545084621}" type="presOf" srcId="{044AFDB5-5383-438D-9852-AB9E55274E0D}" destId="{4C8D56B3-B0C5-4015-B136-C5A09FE199AD}" srcOrd="0" destOrd="0" presId="urn:microsoft.com/office/officeart/2005/8/layout/default"/>
    <dgm:cxn modelId="{5AFE03C9-6F5B-4E93-ADE9-DBB6F86EDF67}" type="presOf" srcId="{C9693F4A-D092-49D9-813E-31BA0B024385}" destId="{89865DD1-8E28-4D41-8E11-0AA82640350F}" srcOrd="0" destOrd="0" presId="urn:microsoft.com/office/officeart/2005/8/layout/default"/>
    <dgm:cxn modelId="{86B65BCC-1869-4CE2-8AD2-C8C9102770DF}" srcId="{D71FF74C-2F9D-4469-A87F-3FD876D5F632}" destId="{1FD0BE47-B790-47D0-8035-21009A691CD2}" srcOrd="4" destOrd="0" parTransId="{1D8EE554-C9DF-4B18-8952-FE1A8303F44B}" sibTransId="{0C373F7A-21C2-45CA-8B85-12AA9387BC2F}"/>
    <dgm:cxn modelId="{A8B092D2-DE1C-4ABC-9F44-3631B813C42B}" type="presOf" srcId="{7F391855-1F98-474E-A37C-E4C4D373BD54}" destId="{7CCFA0BE-8778-490F-A3C0-D3887040D4A3}" srcOrd="0" destOrd="0" presId="urn:microsoft.com/office/officeart/2005/8/layout/default"/>
    <dgm:cxn modelId="{DF6F69D3-6F89-4389-A3BF-F753D836F3C8}" type="presOf" srcId="{5276EBB6-24C0-4988-B3F0-8A51D31854FF}" destId="{D84D3CC4-A188-4FCE-A2B1-5CC544FC5FB1}" srcOrd="0" destOrd="0" presId="urn:microsoft.com/office/officeart/2005/8/layout/default"/>
    <dgm:cxn modelId="{F583C3D5-E608-4D1A-A419-C9B8C538CF27}" type="presOf" srcId="{A6049EBB-72C7-4C24-970E-1AE6CA989086}" destId="{410B1B9F-9D62-4DCF-89A7-E752FBAD8A1F}" srcOrd="0" destOrd="0" presId="urn:microsoft.com/office/officeart/2005/8/layout/default"/>
    <dgm:cxn modelId="{5B0120D8-2FEB-49F3-BF55-0DA824CCB685}" srcId="{D71FF74C-2F9D-4469-A87F-3FD876D5F632}" destId="{DBBDCD38-6AEF-4055-B285-E0F4C21045F4}" srcOrd="13" destOrd="0" parTransId="{37BD0367-D32E-469E-A89C-8FB494973FFB}" sibTransId="{59DE99BC-C165-437D-BEC9-132ECDC323C9}"/>
    <dgm:cxn modelId="{156F73D8-4237-4AF5-9A3A-91A2729DA81A}" srcId="{D71FF74C-2F9D-4469-A87F-3FD876D5F632}" destId="{06C52165-5319-465B-8F50-F61438DE8A85}" srcOrd="8" destOrd="0" parTransId="{E755EA11-511D-401D-86B8-A60176FCDAF1}" sibTransId="{966D2B59-7423-4606-B53E-4BB158FA4CF2}"/>
    <dgm:cxn modelId="{6CB86BDC-0078-48B7-8208-75DC6E02E5D6}" type="presOf" srcId="{78D3B7CB-A619-4752-9FC1-B6407BA48F6F}" destId="{391BE733-2396-4212-9A47-0E6AA5BDC2C9}" srcOrd="0" destOrd="0" presId="urn:microsoft.com/office/officeart/2005/8/layout/default"/>
    <dgm:cxn modelId="{4D2CE0E4-38E1-456E-9B7E-016DE1A96FE4}" type="presOf" srcId="{D71FF74C-2F9D-4469-A87F-3FD876D5F632}" destId="{348B593C-0E05-490C-BE77-D8518343D310}" srcOrd="0" destOrd="0" presId="urn:microsoft.com/office/officeart/2005/8/layout/default"/>
    <dgm:cxn modelId="{CB72C4A3-CD15-4F4C-A0BB-30AEADC73300}" type="presParOf" srcId="{348B593C-0E05-490C-BE77-D8518343D310}" destId="{391BE733-2396-4212-9A47-0E6AA5BDC2C9}" srcOrd="0" destOrd="0" presId="urn:microsoft.com/office/officeart/2005/8/layout/default"/>
    <dgm:cxn modelId="{BC49DDE6-C9BA-4BC5-B0BB-A52A57C4023E}" type="presParOf" srcId="{348B593C-0E05-490C-BE77-D8518343D310}" destId="{A5E8D13E-B3E0-46E1-9173-5AA0DF225308}" srcOrd="1" destOrd="0" presId="urn:microsoft.com/office/officeart/2005/8/layout/default"/>
    <dgm:cxn modelId="{458A8596-4D58-4EC2-9471-053FFF61E539}" type="presParOf" srcId="{348B593C-0E05-490C-BE77-D8518343D310}" destId="{2970FF94-A917-4504-9CBC-D7C562248F8B}" srcOrd="2" destOrd="0" presId="urn:microsoft.com/office/officeart/2005/8/layout/default"/>
    <dgm:cxn modelId="{7679442E-4C18-4DA0-B814-6D56EE2BF5DA}" type="presParOf" srcId="{348B593C-0E05-490C-BE77-D8518343D310}" destId="{2A1F6FC1-9961-4266-8365-C4066CFA587A}" srcOrd="3" destOrd="0" presId="urn:microsoft.com/office/officeart/2005/8/layout/default"/>
    <dgm:cxn modelId="{265474FF-36D8-4C7E-A548-77FCA8DBD1DE}" type="presParOf" srcId="{348B593C-0E05-490C-BE77-D8518343D310}" destId="{F2DC681B-B3B6-4A39-8C12-0F9B91D4100F}" srcOrd="4" destOrd="0" presId="urn:microsoft.com/office/officeart/2005/8/layout/default"/>
    <dgm:cxn modelId="{7A9EFB21-27F0-4764-99B9-6DF6EF00B040}" type="presParOf" srcId="{348B593C-0E05-490C-BE77-D8518343D310}" destId="{27553AFD-7F68-47BE-AA0E-E1BB28BD1AF7}" srcOrd="5" destOrd="0" presId="urn:microsoft.com/office/officeart/2005/8/layout/default"/>
    <dgm:cxn modelId="{46536239-D89E-471C-8C17-447072816EBD}" type="presParOf" srcId="{348B593C-0E05-490C-BE77-D8518343D310}" destId="{4C8D56B3-B0C5-4015-B136-C5A09FE199AD}" srcOrd="6" destOrd="0" presId="urn:microsoft.com/office/officeart/2005/8/layout/default"/>
    <dgm:cxn modelId="{C11B07B6-EFF4-4D21-B192-FB15EE3E34F1}" type="presParOf" srcId="{348B593C-0E05-490C-BE77-D8518343D310}" destId="{CB5BC2EE-6E0A-49DC-A716-7555ED56FA25}" srcOrd="7" destOrd="0" presId="urn:microsoft.com/office/officeart/2005/8/layout/default"/>
    <dgm:cxn modelId="{22C2323E-30A2-4090-A866-32C54F470F42}" type="presParOf" srcId="{348B593C-0E05-490C-BE77-D8518343D310}" destId="{640CA302-5699-4BEA-9D31-00C573B3A207}" srcOrd="8" destOrd="0" presId="urn:microsoft.com/office/officeart/2005/8/layout/default"/>
    <dgm:cxn modelId="{3FC137A9-AA42-4D18-A6B2-28F7900DEACE}" type="presParOf" srcId="{348B593C-0E05-490C-BE77-D8518343D310}" destId="{86DF4F7B-FCD0-456A-B41E-BD00EC9FAB8E}" srcOrd="9" destOrd="0" presId="urn:microsoft.com/office/officeart/2005/8/layout/default"/>
    <dgm:cxn modelId="{B6981FC6-F182-4B4B-B6DC-30858589C440}" type="presParOf" srcId="{348B593C-0E05-490C-BE77-D8518343D310}" destId="{D84D3CC4-A188-4FCE-A2B1-5CC544FC5FB1}" srcOrd="10" destOrd="0" presId="urn:microsoft.com/office/officeart/2005/8/layout/default"/>
    <dgm:cxn modelId="{DC32EF9C-278C-4ED2-AD49-54862E30D0A6}" type="presParOf" srcId="{348B593C-0E05-490C-BE77-D8518343D310}" destId="{8A5290B0-DBEF-40EF-9B95-4C6ECF5AD563}" srcOrd="11" destOrd="0" presId="urn:microsoft.com/office/officeart/2005/8/layout/default"/>
    <dgm:cxn modelId="{6117F17C-80A7-4189-B4AB-05721D679F6B}" type="presParOf" srcId="{348B593C-0E05-490C-BE77-D8518343D310}" destId="{7ACC5C8E-28CE-44B8-9259-7806514AE950}" srcOrd="12" destOrd="0" presId="urn:microsoft.com/office/officeart/2005/8/layout/default"/>
    <dgm:cxn modelId="{7B2AA4F8-F858-4CA2-8598-56B06B0E8B6F}" type="presParOf" srcId="{348B593C-0E05-490C-BE77-D8518343D310}" destId="{867BEA0A-8361-4CDA-B08B-85ECFDF2302F}" srcOrd="13" destOrd="0" presId="urn:microsoft.com/office/officeart/2005/8/layout/default"/>
    <dgm:cxn modelId="{D426ABBD-6E07-4AE2-8874-308D76C8D463}" type="presParOf" srcId="{348B593C-0E05-490C-BE77-D8518343D310}" destId="{B3439383-5412-43F9-B0BF-41F5F485B9BD}" srcOrd="14" destOrd="0" presId="urn:microsoft.com/office/officeart/2005/8/layout/default"/>
    <dgm:cxn modelId="{56F7C423-5B30-4DE1-B82D-B24BCE2840D4}" type="presParOf" srcId="{348B593C-0E05-490C-BE77-D8518343D310}" destId="{EA845DAB-5F23-4755-96E6-35CD6D5604B1}" srcOrd="15" destOrd="0" presId="urn:microsoft.com/office/officeart/2005/8/layout/default"/>
    <dgm:cxn modelId="{9D6CB395-57A8-45A9-B587-85A7F98D827E}" type="presParOf" srcId="{348B593C-0E05-490C-BE77-D8518343D310}" destId="{A53F9FC4-C0A0-47E0-A1D1-75FF981A893F}" srcOrd="16" destOrd="0" presId="urn:microsoft.com/office/officeart/2005/8/layout/default"/>
    <dgm:cxn modelId="{CEBF9CD5-15E9-4B5F-AD66-9F39F6E3EAF9}" type="presParOf" srcId="{348B593C-0E05-490C-BE77-D8518343D310}" destId="{A087E787-B6D5-4393-BDD9-C69D49CABBB6}" srcOrd="17" destOrd="0" presId="urn:microsoft.com/office/officeart/2005/8/layout/default"/>
    <dgm:cxn modelId="{DB1DED2C-6D11-4F4B-9382-BEE690ABAA14}" type="presParOf" srcId="{348B593C-0E05-490C-BE77-D8518343D310}" destId="{D5C83295-1B05-4EB7-93CD-F1C6F958C4BD}" srcOrd="18" destOrd="0" presId="urn:microsoft.com/office/officeart/2005/8/layout/default"/>
    <dgm:cxn modelId="{8DA6DD56-C265-4927-8781-A9DF0D782ED5}" type="presParOf" srcId="{348B593C-0E05-490C-BE77-D8518343D310}" destId="{2CF4CEDC-2515-4566-84F9-E2434C04414F}" srcOrd="19" destOrd="0" presId="urn:microsoft.com/office/officeart/2005/8/layout/default"/>
    <dgm:cxn modelId="{C6D27B6F-FD9E-4611-9DFF-612DCD203448}" type="presParOf" srcId="{348B593C-0E05-490C-BE77-D8518343D310}" destId="{7CCFA0BE-8778-490F-A3C0-D3887040D4A3}" srcOrd="20" destOrd="0" presId="urn:microsoft.com/office/officeart/2005/8/layout/default"/>
    <dgm:cxn modelId="{62877B57-7146-470D-A2B4-1D309E3942CD}" type="presParOf" srcId="{348B593C-0E05-490C-BE77-D8518343D310}" destId="{46562F83-E0E7-4699-91C7-AE83F16048FF}" srcOrd="21" destOrd="0" presId="urn:microsoft.com/office/officeart/2005/8/layout/default"/>
    <dgm:cxn modelId="{04455B61-3270-46A7-A6C3-010A120D8E05}" type="presParOf" srcId="{348B593C-0E05-490C-BE77-D8518343D310}" destId="{4291436F-C6B0-46A6-A605-12B6D9590A19}" srcOrd="22" destOrd="0" presId="urn:microsoft.com/office/officeart/2005/8/layout/default"/>
    <dgm:cxn modelId="{761B33F5-1323-4CC8-AFFF-39A8C1BE6175}" type="presParOf" srcId="{348B593C-0E05-490C-BE77-D8518343D310}" destId="{848B1C75-9CBF-4CBA-9DD0-E84ECBDB305A}" srcOrd="23" destOrd="0" presId="urn:microsoft.com/office/officeart/2005/8/layout/default"/>
    <dgm:cxn modelId="{AA459A2D-7EF3-4F99-A396-0D05499440DA}" type="presParOf" srcId="{348B593C-0E05-490C-BE77-D8518343D310}" destId="{748C450B-FF5D-4C54-AE79-14B87FB1EA55}" srcOrd="24" destOrd="0" presId="urn:microsoft.com/office/officeart/2005/8/layout/default"/>
    <dgm:cxn modelId="{CA1B8260-3EAE-4F78-9C8C-BB7F50DE28C6}" type="presParOf" srcId="{348B593C-0E05-490C-BE77-D8518343D310}" destId="{567102AD-32BA-435E-A944-C0F3ACF19A56}" srcOrd="25" destOrd="0" presId="urn:microsoft.com/office/officeart/2005/8/layout/default"/>
    <dgm:cxn modelId="{8D6E13F2-AFE4-49AF-B76E-F4A35D84B5F3}" type="presParOf" srcId="{348B593C-0E05-490C-BE77-D8518343D310}" destId="{4D719878-62E7-4674-A076-05B865639958}" srcOrd="26" destOrd="0" presId="urn:microsoft.com/office/officeart/2005/8/layout/default"/>
    <dgm:cxn modelId="{9F6D20F7-AFF1-4CBE-9D36-1FCE3111510C}" type="presParOf" srcId="{348B593C-0E05-490C-BE77-D8518343D310}" destId="{9AEA3266-04D8-4EDF-8CF6-E64D6CE1C7CD}" srcOrd="27" destOrd="0" presId="urn:microsoft.com/office/officeart/2005/8/layout/default"/>
    <dgm:cxn modelId="{DD1C6DBB-3F27-4D45-AF33-DDD5DE4C43DE}" type="presParOf" srcId="{348B593C-0E05-490C-BE77-D8518343D310}" destId="{89865DD1-8E28-4D41-8E11-0AA82640350F}" srcOrd="28" destOrd="0" presId="urn:microsoft.com/office/officeart/2005/8/layout/default"/>
    <dgm:cxn modelId="{76573E4F-868B-40A4-B337-4568F0EC47B2}" type="presParOf" srcId="{348B593C-0E05-490C-BE77-D8518343D310}" destId="{6CDC19EE-DAB0-4479-A6D7-3CAD2F3ADA9F}" srcOrd="29" destOrd="0" presId="urn:microsoft.com/office/officeart/2005/8/layout/default"/>
    <dgm:cxn modelId="{45AD03EB-0AA6-4743-9F0A-59122C969AE7}" type="presParOf" srcId="{348B593C-0E05-490C-BE77-D8518343D310}" destId="{410B1B9F-9D62-4DCF-89A7-E752FBAD8A1F}" srcOrd="30" destOrd="0" presId="urn:microsoft.com/office/officeart/2005/8/layout/default"/>
    <dgm:cxn modelId="{32EF7A33-4927-495F-9B14-02F4461F2C82}" type="presParOf" srcId="{348B593C-0E05-490C-BE77-D8518343D310}" destId="{56301F2E-7C72-41F6-9E6E-7092D923BFC1}" srcOrd="31" destOrd="0" presId="urn:microsoft.com/office/officeart/2005/8/layout/default"/>
    <dgm:cxn modelId="{0382C5F7-6FB5-4AB2-A6A7-69524F610C46}" type="presParOf" srcId="{348B593C-0E05-490C-BE77-D8518343D310}" destId="{2E96F5E3-DF8C-4B79-9821-AA965F08AD5A}" srcOrd="32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0907B1-BC9B-410A-8A65-5A3A62C2ED12}">
      <dsp:nvSpPr>
        <dsp:cNvPr id="0" name=""/>
        <dsp:cNvSpPr/>
      </dsp:nvSpPr>
      <dsp:spPr>
        <a:xfrm>
          <a:off x="3969" y="305647"/>
          <a:ext cx="2149315" cy="1289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b="0" i="0" u="none" kern="1200" dirty="0"/>
            <a:t>oktober 1918 — november 1918</a:t>
          </a:r>
          <a:endParaRPr lang="nl-NL" sz="2600" kern="1200" dirty="0"/>
        </a:p>
      </dsp:txBody>
      <dsp:txXfrm>
        <a:off x="3969" y="305647"/>
        <a:ext cx="2149315" cy="1289589"/>
      </dsp:txXfrm>
    </dsp:sp>
    <dsp:sp modelId="{7AD8BBCD-D765-4300-A4BA-C56E03B4F811}">
      <dsp:nvSpPr>
        <dsp:cNvPr id="0" name=""/>
        <dsp:cNvSpPr/>
      </dsp:nvSpPr>
      <dsp:spPr>
        <a:xfrm>
          <a:off x="2368217" y="305647"/>
          <a:ext cx="2149315" cy="1289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b="0" i="0" u="none" kern="1200"/>
            <a:t>november 1918</a:t>
          </a:r>
          <a:endParaRPr lang="nl-NL" sz="2600" kern="1200"/>
        </a:p>
      </dsp:txBody>
      <dsp:txXfrm>
        <a:off x="2368217" y="305647"/>
        <a:ext cx="2149315" cy="1289589"/>
      </dsp:txXfrm>
    </dsp:sp>
    <dsp:sp modelId="{08FBFD75-9578-410A-9269-C52140CDDBBD}">
      <dsp:nvSpPr>
        <dsp:cNvPr id="0" name=""/>
        <dsp:cNvSpPr/>
      </dsp:nvSpPr>
      <dsp:spPr>
        <a:xfrm>
          <a:off x="4732464" y="305647"/>
          <a:ext cx="2149315" cy="1289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b="0" i="0" u="none" kern="1200"/>
            <a:t>9 november 1918</a:t>
          </a:r>
          <a:endParaRPr lang="nl-NL" sz="2600" kern="1200"/>
        </a:p>
      </dsp:txBody>
      <dsp:txXfrm>
        <a:off x="4732464" y="305647"/>
        <a:ext cx="2149315" cy="1289589"/>
      </dsp:txXfrm>
    </dsp:sp>
    <dsp:sp modelId="{2C134783-A66D-495B-AC0A-C61D300371AB}">
      <dsp:nvSpPr>
        <dsp:cNvPr id="0" name=""/>
        <dsp:cNvSpPr/>
      </dsp:nvSpPr>
      <dsp:spPr>
        <a:xfrm>
          <a:off x="7096712" y="305647"/>
          <a:ext cx="2149315" cy="1289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b="0" i="0" u="none" kern="1200"/>
            <a:t>1919</a:t>
          </a:r>
          <a:endParaRPr lang="nl-NL" sz="2600" kern="1200"/>
        </a:p>
      </dsp:txBody>
      <dsp:txXfrm>
        <a:off x="7096712" y="305647"/>
        <a:ext cx="2149315" cy="1289589"/>
      </dsp:txXfrm>
    </dsp:sp>
    <dsp:sp modelId="{C0D89462-FF92-4389-98A6-851F2F226812}">
      <dsp:nvSpPr>
        <dsp:cNvPr id="0" name=""/>
        <dsp:cNvSpPr/>
      </dsp:nvSpPr>
      <dsp:spPr>
        <a:xfrm>
          <a:off x="9460959" y="305647"/>
          <a:ext cx="2149315" cy="1289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b="0" i="0" u="none" kern="1200"/>
            <a:t>1919</a:t>
          </a:r>
          <a:endParaRPr lang="nl-NL" sz="2600" kern="1200"/>
        </a:p>
      </dsp:txBody>
      <dsp:txXfrm>
        <a:off x="9460959" y="305647"/>
        <a:ext cx="2149315" cy="1289589"/>
      </dsp:txXfrm>
    </dsp:sp>
    <dsp:sp modelId="{79FD320F-135E-4F22-AF3D-1344E00BAF5E}">
      <dsp:nvSpPr>
        <dsp:cNvPr id="0" name=""/>
        <dsp:cNvSpPr/>
      </dsp:nvSpPr>
      <dsp:spPr>
        <a:xfrm>
          <a:off x="3969" y="1810168"/>
          <a:ext cx="2149315" cy="1289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b="0" i="0" u="none" kern="1200"/>
            <a:t>januari 1919</a:t>
          </a:r>
          <a:endParaRPr lang="nl-NL" sz="2600" kern="1200"/>
        </a:p>
      </dsp:txBody>
      <dsp:txXfrm>
        <a:off x="3969" y="1810168"/>
        <a:ext cx="2149315" cy="1289589"/>
      </dsp:txXfrm>
    </dsp:sp>
    <dsp:sp modelId="{F6730EA0-2AE7-40C8-98EC-9A67A473388E}">
      <dsp:nvSpPr>
        <dsp:cNvPr id="0" name=""/>
        <dsp:cNvSpPr/>
      </dsp:nvSpPr>
      <dsp:spPr>
        <a:xfrm>
          <a:off x="2368217" y="1810168"/>
          <a:ext cx="2149315" cy="1289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b="0" i="0" u="none" kern="1200"/>
            <a:t>1919</a:t>
          </a:r>
          <a:endParaRPr lang="nl-NL" sz="2600" kern="1200"/>
        </a:p>
      </dsp:txBody>
      <dsp:txXfrm>
        <a:off x="2368217" y="1810168"/>
        <a:ext cx="2149315" cy="1289589"/>
      </dsp:txXfrm>
    </dsp:sp>
    <dsp:sp modelId="{FCD54C39-BDC0-4937-9D3E-06FB2B20F134}">
      <dsp:nvSpPr>
        <dsp:cNvPr id="0" name=""/>
        <dsp:cNvSpPr/>
      </dsp:nvSpPr>
      <dsp:spPr>
        <a:xfrm>
          <a:off x="4732464" y="1810168"/>
          <a:ext cx="2149315" cy="1289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b="0" i="0" u="none" kern="1200"/>
            <a:t>1922 — 1923</a:t>
          </a:r>
          <a:endParaRPr lang="nl-NL" sz="2600" kern="1200"/>
        </a:p>
      </dsp:txBody>
      <dsp:txXfrm>
        <a:off x="4732464" y="1810168"/>
        <a:ext cx="2149315" cy="1289589"/>
      </dsp:txXfrm>
    </dsp:sp>
    <dsp:sp modelId="{05248F7B-83E0-4DF1-9931-1994FA566723}">
      <dsp:nvSpPr>
        <dsp:cNvPr id="0" name=""/>
        <dsp:cNvSpPr/>
      </dsp:nvSpPr>
      <dsp:spPr>
        <a:xfrm>
          <a:off x="7096712" y="1810168"/>
          <a:ext cx="2149315" cy="1289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b="0" i="0" u="none" kern="1200"/>
            <a:t>1923</a:t>
          </a:r>
          <a:endParaRPr lang="nl-NL" sz="2600" kern="1200"/>
        </a:p>
      </dsp:txBody>
      <dsp:txXfrm>
        <a:off x="7096712" y="1810168"/>
        <a:ext cx="2149315" cy="1289589"/>
      </dsp:txXfrm>
    </dsp:sp>
    <dsp:sp modelId="{1782221D-6FE6-4020-B2CD-6EABFC98DC2E}">
      <dsp:nvSpPr>
        <dsp:cNvPr id="0" name=""/>
        <dsp:cNvSpPr/>
      </dsp:nvSpPr>
      <dsp:spPr>
        <a:xfrm>
          <a:off x="9460959" y="1810168"/>
          <a:ext cx="2149315" cy="1289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b="0" i="0" u="none" kern="1200"/>
            <a:t>1923</a:t>
          </a:r>
          <a:endParaRPr lang="nl-NL" sz="2600" kern="1200"/>
        </a:p>
      </dsp:txBody>
      <dsp:txXfrm>
        <a:off x="9460959" y="1810168"/>
        <a:ext cx="2149315" cy="1289589"/>
      </dsp:txXfrm>
    </dsp:sp>
    <dsp:sp modelId="{0B4AA982-2A4E-4B8F-9706-9F963FF873A1}">
      <dsp:nvSpPr>
        <dsp:cNvPr id="0" name=""/>
        <dsp:cNvSpPr/>
      </dsp:nvSpPr>
      <dsp:spPr>
        <a:xfrm>
          <a:off x="3969" y="3314689"/>
          <a:ext cx="2149315" cy="1289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b="0" i="0" u="none" kern="1200"/>
            <a:t>1924</a:t>
          </a:r>
          <a:endParaRPr lang="nl-NL" sz="2600" kern="1200"/>
        </a:p>
      </dsp:txBody>
      <dsp:txXfrm>
        <a:off x="3969" y="3314689"/>
        <a:ext cx="2149315" cy="1289589"/>
      </dsp:txXfrm>
    </dsp:sp>
    <dsp:sp modelId="{5C22D886-B0B8-451B-931C-ED7ED64515B8}">
      <dsp:nvSpPr>
        <dsp:cNvPr id="0" name=""/>
        <dsp:cNvSpPr/>
      </dsp:nvSpPr>
      <dsp:spPr>
        <a:xfrm>
          <a:off x="2368217" y="3314689"/>
          <a:ext cx="2149315" cy="1289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b="0" i="0" u="none" kern="1200"/>
            <a:t>1925 — 1926</a:t>
          </a:r>
          <a:endParaRPr lang="nl-NL" sz="2600" kern="1200"/>
        </a:p>
      </dsp:txBody>
      <dsp:txXfrm>
        <a:off x="2368217" y="3314689"/>
        <a:ext cx="2149315" cy="1289589"/>
      </dsp:txXfrm>
    </dsp:sp>
    <dsp:sp modelId="{580C508C-7E23-4FC9-9014-11C92136B01B}">
      <dsp:nvSpPr>
        <dsp:cNvPr id="0" name=""/>
        <dsp:cNvSpPr/>
      </dsp:nvSpPr>
      <dsp:spPr>
        <a:xfrm>
          <a:off x="4732464" y="3314689"/>
          <a:ext cx="2149315" cy="1289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b="0" i="0" u="none" kern="1200"/>
            <a:t>1929</a:t>
          </a:r>
          <a:endParaRPr lang="nl-NL" sz="2600" kern="1200"/>
        </a:p>
      </dsp:txBody>
      <dsp:txXfrm>
        <a:off x="4732464" y="3314689"/>
        <a:ext cx="2149315" cy="1289589"/>
      </dsp:txXfrm>
    </dsp:sp>
    <dsp:sp modelId="{94235103-2F39-4F2C-A728-CF3EF4D87666}">
      <dsp:nvSpPr>
        <dsp:cNvPr id="0" name=""/>
        <dsp:cNvSpPr/>
      </dsp:nvSpPr>
      <dsp:spPr>
        <a:xfrm>
          <a:off x="7096712" y="3314689"/>
          <a:ext cx="2149315" cy="1289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b="0" i="0" u="none" kern="1200"/>
            <a:t>1929</a:t>
          </a:r>
          <a:endParaRPr lang="nl-NL" sz="2600" kern="1200"/>
        </a:p>
      </dsp:txBody>
      <dsp:txXfrm>
        <a:off x="7096712" y="3314689"/>
        <a:ext cx="2149315" cy="1289589"/>
      </dsp:txXfrm>
    </dsp:sp>
    <dsp:sp modelId="{0197FD6B-8C84-49CB-B63B-B056ADB5136A}">
      <dsp:nvSpPr>
        <dsp:cNvPr id="0" name=""/>
        <dsp:cNvSpPr/>
      </dsp:nvSpPr>
      <dsp:spPr>
        <a:xfrm>
          <a:off x="9460959" y="3314689"/>
          <a:ext cx="2149315" cy="1289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b="0" i="0" u="none" kern="1200"/>
            <a:t>1929</a:t>
          </a:r>
          <a:endParaRPr lang="nl-NL" sz="2600" kern="1200"/>
        </a:p>
      </dsp:txBody>
      <dsp:txXfrm>
        <a:off x="9460959" y="3314689"/>
        <a:ext cx="2149315" cy="1289589"/>
      </dsp:txXfrm>
    </dsp:sp>
    <dsp:sp modelId="{59A13156-B613-4FB4-85C7-0D47B1510C5F}">
      <dsp:nvSpPr>
        <dsp:cNvPr id="0" name=""/>
        <dsp:cNvSpPr/>
      </dsp:nvSpPr>
      <dsp:spPr>
        <a:xfrm>
          <a:off x="3550340" y="4819210"/>
          <a:ext cx="2149315" cy="1289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b="0" i="0" u="none" kern="1200"/>
            <a:t>24 oktober 1929</a:t>
          </a:r>
          <a:endParaRPr lang="nl-NL" sz="2600" kern="1200"/>
        </a:p>
      </dsp:txBody>
      <dsp:txXfrm>
        <a:off x="3550340" y="4819210"/>
        <a:ext cx="2149315" cy="1289589"/>
      </dsp:txXfrm>
    </dsp:sp>
    <dsp:sp modelId="{0FE8AB44-04EC-470E-BFC1-BC3AC3FE6AE0}">
      <dsp:nvSpPr>
        <dsp:cNvPr id="0" name=""/>
        <dsp:cNvSpPr/>
      </dsp:nvSpPr>
      <dsp:spPr>
        <a:xfrm>
          <a:off x="5914588" y="4819210"/>
          <a:ext cx="2149315" cy="1289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b="0" i="0" u="none" kern="1200"/>
            <a:t>januari 1933</a:t>
          </a:r>
          <a:endParaRPr lang="nl-NL" sz="2600" kern="1200"/>
        </a:p>
      </dsp:txBody>
      <dsp:txXfrm>
        <a:off x="5914588" y="4819210"/>
        <a:ext cx="2149315" cy="12895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1BE733-2396-4212-9A47-0E6AA5BDC2C9}">
      <dsp:nvSpPr>
        <dsp:cNvPr id="0" name=""/>
        <dsp:cNvSpPr/>
      </dsp:nvSpPr>
      <dsp:spPr>
        <a:xfrm>
          <a:off x="3969" y="305647"/>
          <a:ext cx="2149315" cy="1289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b="0" i="0" u="none" kern="1200"/>
            <a:t>Hitler wordt rijkskanselier</a:t>
          </a:r>
          <a:endParaRPr lang="nl-NL" sz="1900" kern="1200"/>
        </a:p>
      </dsp:txBody>
      <dsp:txXfrm>
        <a:off x="3969" y="305647"/>
        <a:ext cx="2149315" cy="1289589"/>
      </dsp:txXfrm>
    </dsp:sp>
    <dsp:sp modelId="{2970FF94-A917-4504-9CBC-D7C562248F8B}">
      <dsp:nvSpPr>
        <dsp:cNvPr id="0" name=""/>
        <dsp:cNvSpPr/>
      </dsp:nvSpPr>
      <dsp:spPr>
        <a:xfrm>
          <a:off x="2368217" y="305647"/>
          <a:ext cx="2149315" cy="1289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b="0" i="0" u="none" kern="1200"/>
            <a:t>Verzoeningspolitiek Frankrijk</a:t>
          </a:r>
          <a:endParaRPr lang="nl-NL" sz="1900" kern="1200"/>
        </a:p>
      </dsp:txBody>
      <dsp:txXfrm>
        <a:off x="2368217" y="305647"/>
        <a:ext cx="2149315" cy="1289589"/>
      </dsp:txXfrm>
    </dsp:sp>
    <dsp:sp modelId="{F2DC681B-B3B6-4A39-8C12-0F9B91D4100F}">
      <dsp:nvSpPr>
        <dsp:cNvPr id="0" name=""/>
        <dsp:cNvSpPr/>
      </dsp:nvSpPr>
      <dsp:spPr>
        <a:xfrm>
          <a:off x="4732464" y="305647"/>
          <a:ext cx="2149315" cy="1289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b="0" i="0" u="none" kern="1200"/>
            <a:t>Laatste dagen van de Eerste Wereldoorlog</a:t>
          </a:r>
          <a:endParaRPr lang="nl-NL" sz="1900" kern="1200"/>
        </a:p>
      </dsp:txBody>
      <dsp:txXfrm>
        <a:off x="4732464" y="305647"/>
        <a:ext cx="2149315" cy="1289589"/>
      </dsp:txXfrm>
    </dsp:sp>
    <dsp:sp modelId="{4C8D56B3-B0C5-4015-B136-C5A09FE199AD}">
      <dsp:nvSpPr>
        <dsp:cNvPr id="0" name=""/>
        <dsp:cNvSpPr/>
      </dsp:nvSpPr>
      <dsp:spPr>
        <a:xfrm>
          <a:off x="7096712" y="305647"/>
          <a:ext cx="2149315" cy="1289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b="0" i="0" u="none" kern="1200"/>
            <a:t>Novemberrevoluties</a:t>
          </a:r>
          <a:endParaRPr lang="nl-NL" sz="1900" kern="1200"/>
        </a:p>
      </dsp:txBody>
      <dsp:txXfrm>
        <a:off x="7096712" y="305647"/>
        <a:ext cx="2149315" cy="1289589"/>
      </dsp:txXfrm>
    </dsp:sp>
    <dsp:sp modelId="{640CA302-5699-4BEA-9D31-00C573B3A207}">
      <dsp:nvSpPr>
        <dsp:cNvPr id="0" name=""/>
        <dsp:cNvSpPr/>
      </dsp:nvSpPr>
      <dsp:spPr>
        <a:xfrm>
          <a:off x="9460959" y="305647"/>
          <a:ext cx="2149315" cy="1289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b="0" i="0" u="none" kern="1200"/>
            <a:t>Vrede van Versailles</a:t>
          </a:r>
          <a:endParaRPr lang="nl-NL" sz="1900" kern="1200"/>
        </a:p>
      </dsp:txBody>
      <dsp:txXfrm>
        <a:off x="9460959" y="305647"/>
        <a:ext cx="2149315" cy="1289589"/>
      </dsp:txXfrm>
    </dsp:sp>
    <dsp:sp modelId="{D84D3CC4-A188-4FCE-A2B1-5CC544FC5FB1}">
      <dsp:nvSpPr>
        <dsp:cNvPr id="0" name=""/>
        <dsp:cNvSpPr/>
      </dsp:nvSpPr>
      <dsp:spPr>
        <a:xfrm>
          <a:off x="3969" y="1810168"/>
          <a:ext cx="2149315" cy="1289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b="0" i="0" u="none" kern="1200"/>
            <a:t>Opkomst NSDAP</a:t>
          </a:r>
          <a:endParaRPr lang="nl-NL" sz="1900" kern="1200"/>
        </a:p>
      </dsp:txBody>
      <dsp:txXfrm>
        <a:off x="3969" y="1810168"/>
        <a:ext cx="2149315" cy="1289589"/>
      </dsp:txXfrm>
    </dsp:sp>
    <dsp:sp modelId="{7ACC5C8E-28CE-44B8-9259-7806514AE950}">
      <dsp:nvSpPr>
        <dsp:cNvPr id="0" name=""/>
        <dsp:cNvSpPr/>
      </dsp:nvSpPr>
      <dsp:spPr>
        <a:xfrm>
          <a:off x="2368217" y="1810168"/>
          <a:ext cx="2149315" cy="1289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b="0" i="0" u="none" kern="1200"/>
            <a:t>Ideologie NSDAP</a:t>
          </a:r>
          <a:endParaRPr lang="nl-NL" sz="1900" kern="1200"/>
        </a:p>
      </dsp:txBody>
      <dsp:txXfrm>
        <a:off x="2368217" y="1810168"/>
        <a:ext cx="2149315" cy="1289589"/>
      </dsp:txXfrm>
    </dsp:sp>
    <dsp:sp modelId="{B3439383-5412-43F9-B0BF-41F5F485B9BD}">
      <dsp:nvSpPr>
        <dsp:cNvPr id="0" name=""/>
        <dsp:cNvSpPr/>
      </dsp:nvSpPr>
      <dsp:spPr>
        <a:xfrm>
          <a:off x="4732464" y="1810168"/>
          <a:ext cx="2149315" cy="1289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b="0" i="0" u="none" kern="1200"/>
            <a:t>Verlies grondstofrijke gebieden</a:t>
          </a:r>
          <a:endParaRPr lang="nl-NL" sz="1900" kern="1200"/>
        </a:p>
      </dsp:txBody>
      <dsp:txXfrm>
        <a:off x="4732464" y="1810168"/>
        <a:ext cx="2149315" cy="1289589"/>
      </dsp:txXfrm>
    </dsp:sp>
    <dsp:sp modelId="{A53F9FC4-C0A0-47E0-A1D1-75FF981A893F}">
      <dsp:nvSpPr>
        <dsp:cNvPr id="0" name=""/>
        <dsp:cNvSpPr/>
      </dsp:nvSpPr>
      <dsp:spPr>
        <a:xfrm>
          <a:off x="7096712" y="1810168"/>
          <a:ext cx="2149315" cy="1289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b="0" i="0" u="none" kern="1200"/>
            <a:t>Weerstand tegen de Weimarrepubliek</a:t>
          </a:r>
          <a:endParaRPr lang="nl-NL" sz="1900" kern="1200"/>
        </a:p>
      </dsp:txBody>
      <dsp:txXfrm>
        <a:off x="7096712" y="1810168"/>
        <a:ext cx="2149315" cy="1289589"/>
      </dsp:txXfrm>
    </dsp:sp>
    <dsp:sp modelId="{D5C83295-1B05-4EB7-93CD-F1C6F958C4BD}">
      <dsp:nvSpPr>
        <dsp:cNvPr id="0" name=""/>
        <dsp:cNvSpPr/>
      </dsp:nvSpPr>
      <dsp:spPr>
        <a:xfrm>
          <a:off x="9460959" y="1810168"/>
          <a:ext cx="2149315" cy="1289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b="0" i="0" u="none" kern="1200"/>
            <a:t>Propaganda en militair vertoon</a:t>
          </a:r>
          <a:endParaRPr lang="nl-NL" sz="1900" kern="1200"/>
        </a:p>
      </dsp:txBody>
      <dsp:txXfrm>
        <a:off x="9460959" y="1810168"/>
        <a:ext cx="2149315" cy="1289589"/>
      </dsp:txXfrm>
    </dsp:sp>
    <dsp:sp modelId="{7CCFA0BE-8778-490F-A3C0-D3887040D4A3}">
      <dsp:nvSpPr>
        <dsp:cNvPr id="0" name=""/>
        <dsp:cNvSpPr/>
      </dsp:nvSpPr>
      <dsp:spPr>
        <a:xfrm>
          <a:off x="3969" y="3314689"/>
          <a:ext cx="2149315" cy="1289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b="0" i="0" u="none" kern="1200"/>
            <a:t>Hyperinflatie</a:t>
          </a:r>
          <a:endParaRPr lang="nl-NL" sz="1900" kern="1200"/>
        </a:p>
      </dsp:txBody>
      <dsp:txXfrm>
        <a:off x="3969" y="3314689"/>
        <a:ext cx="2149315" cy="1289589"/>
      </dsp:txXfrm>
    </dsp:sp>
    <dsp:sp modelId="{4291436F-C6B0-46A6-A605-12B6D9590A19}">
      <dsp:nvSpPr>
        <dsp:cNvPr id="0" name=""/>
        <dsp:cNvSpPr/>
      </dsp:nvSpPr>
      <dsp:spPr>
        <a:xfrm>
          <a:off x="2368217" y="3314689"/>
          <a:ext cx="2149315" cy="1289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b="0" i="0" u="none" kern="1200"/>
            <a:t>Dolkstootlegende</a:t>
          </a:r>
          <a:endParaRPr lang="nl-NL" sz="1900" kern="1200"/>
        </a:p>
      </dsp:txBody>
      <dsp:txXfrm>
        <a:off x="2368217" y="3314689"/>
        <a:ext cx="2149315" cy="1289589"/>
      </dsp:txXfrm>
    </dsp:sp>
    <dsp:sp modelId="{748C450B-FF5D-4C54-AE79-14B87FB1EA55}">
      <dsp:nvSpPr>
        <dsp:cNvPr id="0" name=""/>
        <dsp:cNvSpPr/>
      </dsp:nvSpPr>
      <dsp:spPr>
        <a:xfrm>
          <a:off x="4732464" y="3314689"/>
          <a:ext cx="2149315" cy="1289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b="0" i="0" u="none" kern="1200"/>
            <a:t>Uitroepen Weimarrepubliek</a:t>
          </a:r>
          <a:endParaRPr lang="nl-NL" sz="1900" kern="1200"/>
        </a:p>
      </dsp:txBody>
      <dsp:txXfrm>
        <a:off x="4732464" y="3314689"/>
        <a:ext cx="2149315" cy="1289589"/>
      </dsp:txXfrm>
    </dsp:sp>
    <dsp:sp modelId="{4D719878-62E7-4674-A076-05B865639958}">
      <dsp:nvSpPr>
        <dsp:cNvPr id="0" name=""/>
        <dsp:cNvSpPr/>
      </dsp:nvSpPr>
      <dsp:spPr>
        <a:xfrm>
          <a:off x="7096712" y="3314689"/>
          <a:ext cx="2149315" cy="1289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b="0" i="0" u="none" kern="1200"/>
            <a:t>Wankele democratie</a:t>
          </a:r>
          <a:endParaRPr lang="nl-NL" sz="1900" kern="1200"/>
        </a:p>
      </dsp:txBody>
      <dsp:txXfrm>
        <a:off x="7096712" y="3314689"/>
        <a:ext cx="2149315" cy="1289589"/>
      </dsp:txXfrm>
    </dsp:sp>
    <dsp:sp modelId="{89865DD1-8E28-4D41-8E11-0AA82640350F}">
      <dsp:nvSpPr>
        <dsp:cNvPr id="0" name=""/>
        <dsp:cNvSpPr/>
      </dsp:nvSpPr>
      <dsp:spPr>
        <a:xfrm>
          <a:off x="9460959" y="3314689"/>
          <a:ext cx="2149315" cy="1289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b="0" i="0" u="none" kern="1200"/>
            <a:t>Beurskrach</a:t>
          </a:r>
          <a:endParaRPr lang="nl-NL" sz="1900" kern="1200"/>
        </a:p>
      </dsp:txBody>
      <dsp:txXfrm>
        <a:off x="9460959" y="3314689"/>
        <a:ext cx="2149315" cy="1289589"/>
      </dsp:txXfrm>
    </dsp:sp>
    <dsp:sp modelId="{410B1B9F-9D62-4DCF-89A7-E752FBAD8A1F}">
      <dsp:nvSpPr>
        <dsp:cNvPr id="0" name=""/>
        <dsp:cNvSpPr/>
      </dsp:nvSpPr>
      <dsp:spPr>
        <a:xfrm>
          <a:off x="3550340" y="4819210"/>
          <a:ext cx="2149315" cy="1289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b="0" i="0" u="none" kern="1200"/>
            <a:t>Dawesplan</a:t>
          </a:r>
          <a:endParaRPr lang="nl-NL" sz="1900" kern="1200"/>
        </a:p>
      </dsp:txBody>
      <dsp:txXfrm>
        <a:off x="3550340" y="4819210"/>
        <a:ext cx="2149315" cy="1289589"/>
      </dsp:txXfrm>
    </dsp:sp>
    <dsp:sp modelId="{2E96F5E3-DF8C-4B79-9821-AA965F08AD5A}">
      <dsp:nvSpPr>
        <dsp:cNvPr id="0" name=""/>
        <dsp:cNvSpPr/>
      </dsp:nvSpPr>
      <dsp:spPr>
        <a:xfrm>
          <a:off x="5914588" y="4819210"/>
          <a:ext cx="2149315" cy="1289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b="0" i="0" u="none" kern="1200"/>
            <a:t>Bierkellerputsch</a:t>
          </a:r>
          <a:endParaRPr lang="nl-NL" sz="1900" kern="1200"/>
        </a:p>
      </dsp:txBody>
      <dsp:txXfrm>
        <a:off x="5914588" y="4819210"/>
        <a:ext cx="2149315" cy="12895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A75989-92D9-48E4-AE42-EDDBD7BA5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A34FAE9-9130-4F33-B522-EA1476B36D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2EFB0AE-4A35-41B9-97C7-0AF647C16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22C42-635E-444B-A1C2-B6B0684D4AC6}" type="datetimeFigureOut">
              <a:rPr lang="nl-NL" smtClean="0"/>
              <a:t>28-3-2022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CEF3645-1DC6-4140-8A3F-7F4A43245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C75F1D-D3A9-44CA-AC90-C7EFD259A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DFBC-1F8D-4E3E-B870-C0DBEE82E2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3589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9EA4E8-FCC1-4820-9B1D-171D8322B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B7B9C79-08BA-400E-B2B9-5862C0FEF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91589E9-3E51-462C-83BE-00828ACF7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22C42-635E-444B-A1C2-B6B0684D4AC6}" type="datetimeFigureOut">
              <a:rPr lang="nl-NL" smtClean="0"/>
              <a:t>28-3-2022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DA408B1-95FA-4E76-BE9B-403C959E3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C17FBA2-6B03-4357-93B3-B42262FA5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DFBC-1F8D-4E3E-B870-C0DBEE82E2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2713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3164AEB-2AF8-4215-81AC-678E3E3D35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5B6D9A6-F8E7-43CE-887F-157F95BE5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42B9A64-EEFC-47A2-B5DB-D945CC122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22C42-635E-444B-A1C2-B6B0684D4AC6}" type="datetimeFigureOut">
              <a:rPr lang="nl-NL" smtClean="0"/>
              <a:t>28-3-2022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59FDE5-0CAB-4E98-9D65-82669CF89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5BC3EE-1161-406D-97A4-C9CDFE88F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DFBC-1F8D-4E3E-B870-C0DBEE82E2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747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DB218D-CA44-45F4-862C-CA0CED8B1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930F809-D535-4798-BCB9-AC748BEF6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3436E6C-C244-4123-8291-C11675594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22C42-635E-444B-A1C2-B6B0684D4AC6}" type="datetimeFigureOut">
              <a:rPr lang="nl-NL" smtClean="0"/>
              <a:t>28-3-2022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8025030-AFD8-4630-802E-EC264C26D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05B35B6-69C4-495E-9478-8C9001690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DFBC-1F8D-4E3E-B870-C0DBEE82E2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2797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D4B762-F081-4CE9-AEBB-8E3194FE7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E7C5960-A894-4813-AED6-D6D006CAC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79BDED4-B270-41ED-9922-C019D4869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22C42-635E-444B-A1C2-B6B0684D4AC6}" type="datetimeFigureOut">
              <a:rPr lang="nl-NL" smtClean="0"/>
              <a:t>28-3-2022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F1A9FA6-D248-48B4-8FE7-85CF09EE4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1E702C8-1E69-42EC-A545-0125F29B0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DFBC-1F8D-4E3E-B870-C0DBEE82E2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1265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2906D9-5A28-4208-AB23-57C6367B3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5AFE90-B1BB-4B02-BCCD-C6C76A132F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F62020B-77DA-48FC-82BB-0540FFE700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9055250-8BF4-4821-847E-A4B445859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22C42-635E-444B-A1C2-B6B0684D4AC6}" type="datetimeFigureOut">
              <a:rPr lang="nl-NL" smtClean="0"/>
              <a:t>28-3-2022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64AE419-E030-436D-909E-F76B98B06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3EFA097-98E3-4FE9-B828-051EA5466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DFBC-1F8D-4E3E-B870-C0DBEE82E2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7316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AF7A11-7976-439A-BAD5-A46E6993F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719B5A6-826F-443E-9A2D-7E2843648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3EE8AC8-5A70-4340-9934-E9F9479A1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9036CA0-D81F-44BC-9631-F1030AFE65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693B448-4985-4408-9B15-8830DB916E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3774803-1580-4442-B21F-E652ABA25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22C42-635E-444B-A1C2-B6B0684D4AC6}" type="datetimeFigureOut">
              <a:rPr lang="nl-NL" smtClean="0"/>
              <a:t>28-3-2022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75DCB1D-A0FA-4C64-8C5C-761BBE0A1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3B009F0-4F2D-49BB-8DF4-7017FCD51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DFBC-1F8D-4E3E-B870-C0DBEE82E2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5634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435B12-4EC8-474C-96A0-77E473FBF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7B041AB-E14F-40E6-8FB5-31B09B676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22C42-635E-444B-A1C2-B6B0684D4AC6}" type="datetimeFigureOut">
              <a:rPr lang="nl-NL" smtClean="0"/>
              <a:t>28-3-2022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2FC1FB7-1CF1-4046-89D3-4A52E1BD3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9450898-99E5-4020-BF96-BBDEFF12E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DFBC-1F8D-4E3E-B870-C0DBEE82E2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3746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270D8F7-EDC9-426D-9562-96ACA1D98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22C42-635E-444B-A1C2-B6B0684D4AC6}" type="datetimeFigureOut">
              <a:rPr lang="nl-NL" smtClean="0"/>
              <a:t>28-3-2022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4FD46A9-B746-41A0-9FDF-237DE2A58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FE36C46-E01F-46E3-88BC-B60B57117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DFBC-1F8D-4E3E-B870-C0DBEE82E2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8268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9ADB77-C0FD-44DA-A888-85CC13DE0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09A1955-A0F8-44D8-8608-C72E66A95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EE73EF1-98E1-4635-BD6D-31EB6044F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D6E3FA3-0049-4C55-9CEA-8699A8339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22C42-635E-444B-A1C2-B6B0684D4AC6}" type="datetimeFigureOut">
              <a:rPr lang="nl-NL" smtClean="0"/>
              <a:t>28-3-2022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A56A580-198F-4A7F-A3BC-B78FE2561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B06F04C-A65E-403F-9FC6-E5E3C40C1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DFBC-1F8D-4E3E-B870-C0DBEE82E2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3286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431DBA-567F-44B6-81C6-8DD93C34A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552865C-F336-4A21-AF64-35C0A3036B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119694D-2A29-432E-B3E1-66956A5D45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D0AF93A-9722-452A-89CE-7A43F528C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22C42-635E-444B-A1C2-B6B0684D4AC6}" type="datetimeFigureOut">
              <a:rPr lang="nl-NL" smtClean="0"/>
              <a:t>28-3-2022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51089E3-F5B5-4E3C-A180-F5CBDB87B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D89CC3E-3BAC-4E1D-8A53-BF4D781FB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DDFBC-1F8D-4E3E-B870-C0DBEE82E2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533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3FBBEFA-9BF7-4C93-B9D1-DFC1BC681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4323115-16F0-42E9-9C06-A1BBB7F3E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AFA53B8-D685-4087-9BFC-3824E7C333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22C42-635E-444B-A1C2-B6B0684D4AC6}" type="datetimeFigureOut">
              <a:rPr lang="nl-NL" smtClean="0"/>
              <a:t>28-3-2022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E1C861-24F1-4C3B-A0A7-05584C1E28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A52FA3E-2CBF-49DB-B136-0C4D625F88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DDFBC-1F8D-4E3E-B870-C0DBEE82E2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4280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CC0CEA9A-1E92-4727-BECA-D2E1686408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7458336"/>
              </p:ext>
            </p:extLst>
          </p:nvPr>
        </p:nvGraphicFramePr>
        <p:xfrm>
          <a:off x="300251" y="204717"/>
          <a:ext cx="11614245" cy="6414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8877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CC0CEA9A-1E92-4727-BECA-D2E1686408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2832982"/>
              </p:ext>
            </p:extLst>
          </p:nvPr>
        </p:nvGraphicFramePr>
        <p:xfrm>
          <a:off x="300251" y="204717"/>
          <a:ext cx="11614245" cy="6414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178293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71</Words>
  <Application>Microsoft Office PowerPoint</Application>
  <PresentationFormat>Breedbeeld</PresentationFormat>
  <Paragraphs>34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Wouter Meinen</dc:creator>
  <cp:lastModifiedBy>Wouter Meinen</cp:lastModifiedBy>
  <cp:revision>1</cp:revision>
  <dcterms:created xsi:type="dcterms:W3CDTF">2022-03-28T17:35:46Z</dcterms:created>
  <dcterms:modified xsi:type="dcterms:W3CDTF">2022-03-28T18:08:47Z</dcterms:modified>
</cp:coreProperties>
</file>