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1C681-3EDC-44F7-9D52-4BA7C360D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58149A-3E4A-4929-871B-1C62482DD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ECCB93-883C-415B-956A-EA5D19BE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5EBB4F-494A-4613-83FE-C27992F9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7F2064-1DF3-4EDA-9144-592646D8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6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65A2D-52EA-4CCD-A952-D5F1865D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D9B161-7204-4863-8F70-41B9A25E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42CA04-5F8E-4300-9AFB-9BDC1F13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20E2CD-CF07-407C-B9B2-4A9E0F82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479FF-8C60-4A50-93C9-8C2993E3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57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335A43-A906-4B04-A530-3FD59C0AA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B5241B-5FEC-4AF9-AE8C-E7D1FEE8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2B2D1-42B9-442E-A556-C4F668CC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EB1C92-D00E-41DA-A3BC-AD75E9F6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25C443-A12F-4450-98E9-79A7EEE1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42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6FD4B-90B0-4A68-A082-3593D493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48CFED-492F-4FC0-A808-829E4AA8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B5FB1C-7A2A-4165-8F7F-56793D62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47A660-45FC-4ABE-8694-46840C68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8A283B-FB8B-45DA-8545-A1186629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74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EC0AF-6AE9-4EA7-8181-ED6B0047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632B2A-F613-4BAB-87C3-D7E3F8DFA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3C5E31-E737-46EB-9136-DFD1B61A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608603-81AD-4D40-8730-3B2D1448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DE150-95A5-444E-8FC6-DDAB7935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71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365F7-6216-4A00-8668-8F1AFCB6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981AF1-697C-4C3E-A7EF-B2F2D9811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E2EEE7-A96A-4884-9D7B-10284F15B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E7EB47-211F-4053-B43E-557D6ED6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95DF8C-A4EF-48A1-BB38-578DE6A3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317950-887F-40CF-B6A5-ABACD8C7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2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EB676-03C6-4D31-9EDB-77C972CF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0E67E5-2AF3-43C7-A201-71C25391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6A4708-BDFB-4FF8-B3F6-03F7B0D3B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DA947CA-2729-4645-93BD-BF730016D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D91B0E-6E9D-4B23-95C3-1BCE7C812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D0618F-F86B-440C-8FF9-B02A5BD5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A2170C-70B8-46C3-8C94-71F6C6CF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453CFAA-EC17-4389-A41C-D46B31FE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77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38523-22A6-4E10-A9E6-770F097F7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C01C8F-01FB-4F5B-B80D-99388B64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E049165-0A22-4C90-B78F-DC37C97A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EAC21D-068B-418E-97D1-4ACE4650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6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B00F512-2142-46E4-9CE7-9AC3B0A4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819E5B-8FAC-4A0C-BBE1-346E7AC1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FBC865-2D2C-4D08-BB34-C52EE39C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37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E8EBE-A268-4945-B87D-C39FFAD1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2BC8E-7E53-4782-82CA-F0AEB33B3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6D18AF-8ECF-4821-A560-C5B145F1B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602734-52EB-458D-AEFF-5533A2E7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5A061D-3B18-4EBB-9D4A-6AE9E6DD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B5E67B-5D65-4A54-90CF-4DD7BEB9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90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F267A-2743-480F-A0DC-B25C3CE71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364CC3C-87DA-4BC5-92EB-902CFE4A3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3E32A8-E8AB-4C99-9708-B49E391BB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0C6EFA-CE24-4177-B043-1CC7B267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93E932-4E4A-4FB4-965D-379D125C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AF73AC-68C7-4926-91FB-9751C759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2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C787A8-9CBD-4089-BE5B-CE42A06B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61DC2A-7FE4-44C8-AB2D-0B07991C6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E0D136-C625-492A-ACD5-7DE7CA5B6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4A9B9-A8FE-4882-8563-C7FC3E25A451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3A61C2-2B85-42D6-BD54-73FBC7A9D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9398DF-B311-4B0E-8DAA-94A6E4DA5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C860-BB49-4AFB-AF14-4724BBB35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9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49FB90-7ED9-4813-AEC5-1BC5C06D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58979"/>
            <a:ext cx="5157787" cy="82391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KA 1:</a:t>
            </a:r>
          </a:p>
          <a:p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C1C871-6E4B-41F2-A912-C17423897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87606"/>
            <a:ext cx="5157787" cy="470205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chemeClr val="accent2"/>
                </a:solidFill>
              </a:rPr>
              <a:t>Voorbeeld:</a:t>
            </a: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accent2"/>
                </a:solidFill>
              </a:rPr>
              <a:t>Waarom bij tijdvak:</a:t>
            </a: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accent2"/>
                </a:solidFill>
              </a:rPr>
              <a:t>Toetsvraag:</a:t>
            </a: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accent2"/>
                </a:solidFill>
              </a:rPr>
              <a:t>Antwoord:</a:t>
            </a:r>
          </a:p>
          <a:p>
            <a:pPr marL="0" indent="0">
              <a:buNone/>
            </a:pPr>
            <a:endParaRPr lang="nl-NL" sz="2000" dirty="0">
              <a:solidFill>
                <a:schemeClr val="accent2"/>
              </a:solidFill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BC289D-EFBE-419D-AF7F-ED093C42F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458978"/>
            <a:ext cx="5183188" cy="823912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KA 2:</a:t>
            </a:r>
          </a:p>
          <a:p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40BF7D-6ACC-42BD-8777-F35621BAE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87606"/>
            <a:ext cx="5183188" cy="4702057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Voorbeeld: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Waarom bij tijdvak: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Toetsvraag: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Antwoord: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302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Breedbeeld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Meinen</dc:creator>
  <cp:lastModifiedBy>Wouter Meinen</cp:lastModifiedBy>
  <cp:revision>1</cp:revision>
  <dcterms:created xsi:type="dcterms:W3CDTF">2022-03-21T13:32:37Z</dcterms:created>
  <dcterms:modified xsi:type="dcterms:W3CDTF">2022-03-21T13:36:46Z</dcterms:modified>
</cp:coreProperties>
</file>