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9999"/>
    <a:srgbClr val="D37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AAFEB5-3DB1-4385-B561-02A3F1AFB33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B9DEEF-77F5-461A-9784-5702A7169FF6}">
      <dgm:prSet/>
      <dgm:spPr>
        <a:solidFill>
          <a:srgbClr val="AC9999"/>
        </a:solidFill>
      </dgm:spPr>
      <dgm:t>
        <a:bodyPr/>
        <a:lstStyle/>
        <a:p>
          <a:r>
            <a:rPr lang="nl-NL" dirty="0"/>
            <a:t>De levenswijze van jager-verzamelaars</a:t>
          </a:r>
          <a:endParaRPr lang="en-US" dirty="0"/>
        </a:p>
      </dgm:t>
    </dgm:pt>
    <dgm:pt modelId="{EDAD13E3-1626-4E24-BF68-FB6BDA801BA5}" type="parTrans" cxnId="{E9D9EF39-9AAF-497F-9184-1F293DF9BCD9}">
      <dgm:prSet/>
      <dgm:spPr/>
      <dgm:t>
        <a:bodyPr/>
        <a:lstStyle/>
        <a:p>
          <a:endParaRPr lang="en-US"/>
        </a:p>
      </dgm:t>
    </dgm:pt>
    <dgm:pt modelId="{9C0D3593-2C27-4B20-A8E9-5009D3A01E8B}" type="sibTrans" cxnId="{E9D9EF39-9AAF-497F-9184-1F293DF9BCD9}">
      <dgm:prSet/>
      <dgm:spPr/>
      <dgm:t>
        <a:bodyPr/>
        <a:lstStyle/>
        <a:p>
          <a:endParaRPr lang="en-US"/>
        </a:p>
      </dgm:t>
    </dgm:pt>
    <dgm:pt modelId="{C6C25037-C59E-41E8-9593-DF339E8B1A51}">
      <dgm:prSet/>
      <dgm:spPr>
        <a:solidFill>
          <a:srgbClr val="AC9999"/>
        </a:solidFill>
      </dgm:spPr>
      <dgm:t>
        <a:bodyPr/>
        <a:lstStyle/>
        <a:p>
          <a:r>
            <a:rPr lang="nl-NL" dirty="0"/>
            <a:t>Het ontstaan van landbouw en landbouwsamenlevingen</a:t>
          </a:r>
          <a:endParaRPr lang="en-US" dirty="0"/>
        </a:p>
      </dgm:t>
    </dgm:pt>
    <dgm:pt modelId="{8EFEE5C3-962C-47F0-AD46-9774224F78B2}" type="parTrans" cxnId="{D2A51121-13CC-4EA7-9007-277C16B1D5A7}">
      <dgm:prSet/>
      <dgm:spPr/>
      <dgm:t>
        <a:bodyPr/>
        <a:lstStyle/>
        <a:p>
          <a:endParaRPr lang="en-US"/>
        </a:p>
      </dgm:t>
    </dgm:pt>
    <dgm:pt modelId="{B8C910ED-4366-4127-AC3D-6FB7C5C382FB}" type="sibTrans" cxnId="{D2A51121-13CC-4EA7-9007-277C16B1D5A7}">
      <dgm:prSet/>
      <dgm:spPr/>
      <dgm:t>
        <a:bodyPr/>
        <a:lstStyle/>
        <a:p>
          <a:endParaRPr lang="en-US"/>
        </a:p>
      </dgm:t>
    </dgm:pt>
    <dgm:pt modelId="{C3CCC557-9FC3-46D4-8F79-C92C52E818C7}">
      <dgm:prSet/>
      <dgm:spPr>
        <a:solidFill>
          <a:srgbClr val="AC9999"/>
        </a:solidFill>
      </dgm:spPr>
      <dgm:t>
        <a:bodyPr/>
        <a:lstStyle/>
        <a:p>
          <a:r>
            <a:rPr lang="nl-NL"/>
            <a:t>Het ontstaan van de eerste stedelijke gemeenschappen</a:t>
          </a:r>
          <a:endParaRPr lang="en-US"/>
        </a:p>
      </dgm:t>
    </dgm:pt>
    <dgm:pt modelId="{5EF1E2B6-4E38-41B1-B4CE-3D1C0060DEE4}" type="parTrans" cxnId="{B6FC7D13-ECE4-4F45-ADC8-F492A6BE0998}">
      <dgm:prSet/>
      <dgm:spPr/>
      <dgm:t>
        <a:bodyPr/>
        <a:lstStyle/>
        <a:p>
          <a:endParaRPr lang="en-US"/>
        </a:p>
      </dgm:t>
    </dgm:pt>
    <dgm:pt modelId="{B7DF6B2A-B37E-4A8E-8870-1D4EAC84C12E}" type="sibTrans" cxnId="{B6FC7D13-ECE4-4F45-ADC8-F492A6BE0998}">
      <dgm:prSet/>
      <dgm:spPr/>
      <dgm:t>
        <a:bodyPr/>
        <a:lstStyle/>
        <a:p>
          <a:endParaRPr lang="en-US"/>
        </a:p>
      </dgm:t>
    </dgm:pt>
    <dgm:pt modelId="{2991D97F-9033-4372-860E-03ACE5D01C9D}">
      <dgm:prSet/>
      <dgm:spPr>
        <a:solidFill>
          <a:srgbClr val="AC9999"/>
        </a:solidFill>
      </dgm:spPr>
      <dgm:t>
        <a:bodyPr/>
        <a:lstStyle/>
        <a:p>
          <a:r>
            <a:rPr lang="nl-NL"/>
            <a:t>De ontwikkeling van wetenschappelijk denken en het denken over burgerschap en politiek in de Griekse stadstaat</a:t>
          </a:r>
          <a:endParaRPr lang="en-US"/>
        </a:p>
      </dgm:t>
    </dgm:pt>
    <dgm:pt modelId="{42313AB4-4ED1-400C-ADE2-B2A2E57A19A8}" type="parTrans" cxnId="{075C383F-E205-47B5-9229-92216CD141C1}">
      <dgm:prSet/>
      <dgm:spPr/>
      <dgm:t>
        <a:bodyPr/>
        <a:lstStyle/>
        <a:p>
          <a:endParaRPr lang="en-US"/>
        </a:p>
      </dgm:t>
    </dgm:pt>
    <dgm:pt modelId="{AFDE7160-AA3A-4A52-AA71-CAB3DD640D98}" type="sibTrans" cxnId="{075C383F-E205-47B5-9229-92216CD141C1}">
      <dgm:prSet/>
      <dgm:spPr/>
      <dgm:t>
        <a:bodyPr/>
        <a:lstStyle/>
        <a:p>
          <a:endParaRPr lang="en-US"/>
        </a:p>
      </dgm:t>
    </dgm:pt>
    <dgm:pt modelId="{F8027929-076F-4884-B0F6-2370F7DCC8DA}">
      <dgm:prSet/>
      <dgm:spPr>
        <a:solidFill>
          <a:srgbClr val="AC9999"/>
        </a:solidFill>
      </dgm:spPr>
      <dgm:t>
        <a:bodyPr/>
        <a:lstStyle/>
        <a:p>
          <a:r>
            <a:rPr lang="nl-NL"/>
            <a:t>De groei van het Romeinse imperium waardoor de Grieks-Romeinse cultuur zich in Europa verspreidde</a:t>
          </a:r>
          <a:endParaRPr lang="en-US"/>
        </a:p>
      </dgm:t>
    </dgm:pt>
    <dgm:pt modelId="{3698087C-1DC8-43EC-9C22-C98147E60DC5}" type="parTrans" cxnId="{F6861B3B-AF24-497E-B793-CDA314C42471}">
      <dgm:prSet/>
      <dgm:spPr/>
      <dgm:t>
        <a:bodyPr/>
        <a:lstStyle/>
        <a:p>
          <a:endParaRPr lang="en-US"/>
        </a:p>
      </dgm:t>
    </dgm:pt>
    <dgm:pt modelId="{66D7E46A-3CE7-45F0-A0FF-6A6BF7768196}" type="sibTrans" cxnId="{F6861B3B-AF24-497E-B793-CDA314C42471}">
      <dgm:prSet/>
      <dgm:spPr/>
      <dgm:t>
        <a:bodyPr/>
        <a:lstStyle/>
        <a:p>
          <a:endParaRPr lang="en-US"/>
        </a:p>
      </dgm:t>
    </dgm:pt>
    <dgm:pt modelId="{5C953EBA-01A9-45AC-A394-50EAA927103B}">
      <dgm:prSet/>
      <dgm:spPr>
        <a:solidFill>
          <a:srgbClr val="AC9999"/>
        </a:solidFill>
      </dgm:spPr>
      <dgm:t>
        <a:bodyPr/>
        <a:lstStyle/>
        <a:p>
          <a:r>
            <a:rPr lang="nl-NL" dirty="0"/>
            <a:t>De klassieke vormentaal van de Grieks-Romeinse cultuur</a:t>
          </a:r>
          <a:endParaRPr lang="en-US" dirty="0"/>
        </a:p>
      </dgm:t>
    </dgm:pt>
    <dgm:pt modelId="{AF09BB6B-3D74-4847-AB66-85F772F86AB9}" type="parTrans" cxnId="{F94D8252-E1C2-4D66-AE5B-B5E6D96E9266}">
      <dgm:prSet/>
      <dgm:spPr/>
      <dgm:t>
        <a:bodyPr/>
        <a:lstStyle/>
        <a:p>
          <a:endParaRPr lang="en-US"/>
        </a:p>
      </dgm:t>
    </dgm:pt>
    <dgm:pt modelId="{A99202C4-64AB-42D2-972A-41FAEEC9C7D5}" type="sibTrans" cxnId="{F94D8252-E1C2-4D66-AE5B-B5E6D96E9266}">
      <dgm:prSet/>
      <dgm:spPr/>
      <dgm:t>
        <a:bodyPr/>
        <a:lstStyle/>
        <a:p>
          <a:endParaRPr lang="en-US"/>
        </a:p>
      </dgm:t>
    </dgm:pt>
    <dgm:pt modelId="{7FEFBBFC-1776-47D6-BDFB-ED8154609775}">
      <dgm:prSet custT="1"/>
      <dgm:spPr>
        <a:solidFill>
          <a:srgbClr val="AC9999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4290" tIns="34290" rIns="34290" bIns="34290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De confrontatie tussen de Grieks-Romeinse cultuur en de Germaanse cultuur van Noordwest-Europa</a:t>
          </a:r>
          <a:endParaRPr lang="en-US" sz="9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E6D46B47-C542-4ADA-8364-4EB02774634B}" type="parTrans" cxnId="{1EFEDFD3-AAE6-4DD5-A121-9937EFE0E329}">
      <dgm:prSet/>
      <dgm:spPr/>
      <dgm:t>
        <a:bodyPr/>
        <a:lstStyle/>
        <a:p>
          <a:endParaRPr lang="en-US"/>
        </a:p>
      </dgm:t>
    </dgm:pt>
    <dgm:pt modelId="{13723B80-87AC-4563-8861-B2860FF93582}" type="sibTrans" cxnId="{1EFEDFD3-AAE6-4DD5-A121-9937EFE0E329}">
      <dgm:prSet/>
      <dgm:spPr/>
      <dgm:t>
        <a:bodyPr/>
        <a:lstStyle/>
        <a:p>
          <a:endParaRPr lang="en-US"/>
        </a:p>
      </dgm:t>
    </dgm:pt>
    <dgm:pt modelId="{82563DB4-6CF1-48E1-B8C2-674F696BFE9A}">
      <dgm:prSet/>
      <dgm:spPr>
        <a:solidFill>
          <a:srgbClr val="AC9999"/>
        </a:solidFill>
      </dgm:spPr>
      <dgm:t>
        <a:bodyPr/>
        <a:lstStyle/>
        <a:p>
          <a:r>
            <a:rPr lang="nl-NL"/>
            <a:t>De ontwikkeling van het jodendom en het christendom als de eerste monotheïstische godsdiensten</a:t>
          </a:r>
          <a:endParaRPr lang="en-US"/>
        </a:p>
      </dgm:t>
    </dgm:pt>
    <dgm:pt modelId="{BF2B8E00-BC74-46EB-928E-4C3EDA0A14D3}" type="parTrans" cxnId="{6C52CF89-8010-4D72-9E03-CB16018D245A}">
      <dgm:prSet/>
      <dgm:spPr/>
      <dgm:t>
        <a:bodyPr/>
        <a:lstStyle/>
        <a:p>
          <a:endParaRPr lang="en-US"/>
        </a:p>
      </dgm:t>
    </dgm:pt>
    <dgm:pt modelId="{7217D622-17BE-4BFE-8288-32EC592D543D}" type="sibTrans" cxnId="{6C52CF89-8010-4D72-9E03-CB16018D245A}">
      <dgm:prSet/>
      <dgm:spPr/>
      <dgm:t>
        <a:bodyPr/>
        <a:lstStyle/>
        <a:p>
          <a:endParaRPr lang="en-US"/>
        </a:p>
      </dgm:t>
    </dgm:pt>
    <dgm:pt modelId="{DCBE03E3-027B-435E-81CC-965685266CAE}">
      <dgm:prSet/>
      <dgm:spPr>
        <a:solidFill>
          <a:srgbClr val="AC9999"/>
        </a:solidFill>
      </dgm:spPr>
      <dgm:t>
        <a:bodyPr/>
        <a:lstStyle/>
        <a:p>
          <a:r>
            <a:rPr lang="nl-NL"/>
            <a:t>Het ontstaan en de verspreiding van de islam</a:t>
          </a:r>
          <a:endParaRPr lang="en-US"/>
        </a:p>
      </dgm:t>
    </dgm:pt>
    <dgm:pt modelId="{6A2539D9-E0A9-4BCF-8F8B-6E61F59CB627}" type="parTrans" cxnId="{4C8FC026-28A1-4B02-A80F-E6B2B7F50151}">
      <dgm:prSet/>
      <dgm:spPr/>
      <dgm:t>
        <a:bodyPr/>
        <a:lstStyle/>
        <a:p>
          <a:endParaRPr lang="en-US"/>
        </a:p>
      </dgm:t>
    </dgm:pt>
    <dgm:pt modelId="{AF179838-9B36-454C-8E80-CB3790CAE165}" type="sibTrans" cxnId="{4C8FC026-28A1-4B02-A80F-E6B2B7F50151}">
      <dgm:prSet/>
      <dgm:spPr/>
      <dgm:t>
        <a:bodyPr/>
        <a:lstStyle/>
        <a:p>
          <a:endParaRPr lang="en-US"/>
        </a:p>
      </dgm:t>
    </dgm:pt>
    <dgm:pt modelId="{DD59D2C7-E034-4B90-A8B6-D4E5D1C23A26}">
      <dgm:prSet/>
      <dgm:spPr>
        <a:solidFill>
          <a:srgbClr val="AC9999"/>
        </a:solidFill>
      </dgm:spPr>
      <dgm:t>
        <a:bodyPr/>
        <a:lstStyle/>
        <a:p>
          <a:r>
            <a:rPr lang="nl-NL"/>
            <a:t>De vrijwel volledige vervanging in West-Europa van de agrarisch-urbane cultuur door een zelfvoorzienende agrarische cultuur, georganiseerd via hofstelsel en horigheid</a:t>
          </a:r>
          <a:endParaRPr lang="en-US"/>
        </a:p>
      </dgm:t>
    </dgm:pt>
    <dgm:pt modelId="{A3C0783D-F92C-48AD-BE4E-EB90C79A95B2}" type="parTrans" cxnId="{73FAB5BF-3991-4498-87A9-19954B46CE58}">
      <dgm:prSet/>
      <dgm:spPr/>
      <dgm:t>
        <a:bodyPr/>
        <a:lstStyle/>
        <a:p>
          <a:endParaRPr lang="en-US"/>
        </a:p>
      </dgm:t>
    </dgm:pt>
    <dgm:pt modelId="{7CB48D9A-266F-4A17-A465-5093631246C1}" type="sibTrans" cxnId="{73FAB5BF-3991-4498-87A9-19954B46CE58}">
      <dgm:prSet/>
      <dgm:spPr/>
      <dgm:t>
        <a:bodyPr/>
        <a:lstStyle/>
        <a:p>
          <a:endParaRPr lang="en-US"/>
        </a:p>
      </dgm:t>
    </dgm:pt>
    <dgm:pt modelId="{633C9494-590E-4FB3-AFA0-15871F0333A4}">
      <dgm:prSet/>
      <dgm:spPr>
        <a:solidFill>
          <a:srgbClr val="AC9999"/>
        </a:solidFill>
      </dgm:spPr>
      <dgm:t>
        <a:bodyPr/>
        <a:lstStyle/>
        <a:p>
          <a:r>
            <a:rPr lang="nl-NL"/>
            <a:t>Het ontstaan van feodale verhoudingen in het bestuur</a:t>
          </a:r>
          <a:endParaRPr lang="en-US"/>
        </a:p>
      </dgm:t>
    </dgm:pt>
    <dgm:pt modelId="{61E0E1F0-FE1C-4383-A425-BE8D7E75C07A}" type="parTrans" cxnId="{B1143E61-4C04-4D35-A990-FF5187FEDE6F}">
      <dgm:prSet/>
      <dgm:spPr/>
      <dgm:t>
        <a:bodyPr/>
        <a:lstStyle/>
        <a:p>
          <a:endParaRPr lang="en-US"/>
        </a:p>
      </dgm:t>
    </dgm:pt>
    <dgm:pt modelId="{7D91C044-FEC9-4F97-868F-96A9136F3EA0}" type="sibTrans" cxnId="{B1143E61-4C04-4D35-A990-FF5187FEDE6F}">
      <dgm:prSet/>
      <dgm:spPr/>
      <dgm:t>
        <a:bodyPr/>
        <a:lstStyle/>
        <a:p>
          <a:endParaRPr lang="en-US"/>
        </a:p>
      </dgm:t>
    </dgm:pt>
    <dgm:pt modelId="{A901FBCC-2EF9-4BCB-A200-9B208E43A352}">
      <dgm:prSet/>
      <dgm:spPr>
        <a:solidFill>
          <a:srgbClr val="AC9999"/>
        </a:solidFill>
      </dgm:spPr>
      <dgm:t>
        <a:bodyPr/>
        <a:lstStyle/>
        <a:p>
          <a:r>
            <a:rPr lang="nl-NL"/>
            <a:t>De verspreiding van het christendom in geheel Europa</a:t>
          </a:r>
          <a:endParaRPr lang="en-US"/>
        </a:p>
      </dgm:t>
    </dgm:pt>
    <dgm:pt modelId="{2746ACE7-D745-47A8-B77E-89A3A9F04B47}" type="parTrans" cxnId="{926F6E40-950A-458C-A4D6-6BD90A1FBDE6}">
      <dgm:prSet/>
      <dgm:spPr/>
      <dgm:t>
        <a:bodyPr/>
        <a:lstStyle/>
        <a:p>
          <a:endParaRPr lang="en-US"/>
        </a:p>
      </dgm:t>
    </dgm:pt>
    <dgm:pt modelId="{DACA1227-9847-4AFF-B260-D7F8214C1B3A}" type="sibTrans" cxnId="{926F6E40-950A-458C-A4D6-6BD90A1FBDE6}">
      <dgm:prSet/>
      <dgm:spPr/>
      <dgm:t>
        <a:bodyPr/>
        <a:lstStyle/>
        <a:p>
          <a:endParaRPr lang="en-US"/>
        </a:p>
      </dgm:t>
    </dgm:pt>
    <dgm:pt modelId="{74FD4224-BA63-4FED-9D0A-5C19DA2BE6EE}">
      <dgm:prSet/>
      <dgm:spPr>
        <a:solidFill>
          <a:srgbClr val="AC9999"/>
        </a:solidFill>
      </dgm:spPr>
      <dgm:t>
        <a:bodyPr/>
        <a:lstStyle/>
        <a:p>
          <a:r>
            <a:rPr lang="nl-NL"/>
            <a:t>De opkomst van handel en ambacht legde de basis voor het herleven van een agrarisch-urbane samenleving</a:t>
          </a:r>
          <a:endParaRPr lang="en-US"/>
        </a:p>
      </dgm:t>
    </dgm:pt>
    <dgm:pt modelId="{3D7C0A43-809F-4FFD-9C47-952CF64760C6}" type="parTrans" cxnId="{B264BB7A-25F4-40E0-B815-4F1DE2321B49}">
      <dgm:prSet/>
      <dgm:spPr/>
      <dgm:t>
        <a:bodyPr/>
        <a:lstStyle/>
        <a:p>
          <a:endParaRPr lang="en-US"/>
        </a:p>
      </dgm:t>
    </dgm:pt>
    <dgm:pt modelId="{D311E6D2-FFE9-46BA-B84C-340A1A82A998}" type="sibTrans" cxnId="{B264BB7A-25F4-40E0-B815-4F1DE2321B49}">
      <dgm:prSet/>
      <dgm:spPr/>
      <dgm:t>
        <a:bodyPr/>
        <a:lstStyle/>
        <a:p>
          <a:endParaRPr lang="en-US"/>
        </a:p>
      </dgm:t>
    </dgm:pt>
    <dgm:pt modelId="{FB611011-8391-4930-877F-6919CFCD4D16}">
      <dgm:prSet/>
      <dgm:spPr>
        <a:solidFill>
          <a:srgbClr val="AC9999"/>
        </a:solidFill>
      </dgm:spPr>
      <dgm:t>
        <a:bodyPr/>
        <a:lstStyle/>
        <a:p>
          <a:r>
            <a:rPr lang="nl-NL"/>
            <a:t>De opkomst van de stedelijke burgerij en de toenemende zelfstandigheid van steden</a:t>
          </a:r>
          <a:endParaRPr lang="en-US"/>
        </a:p>
      </dgm:t>
    </dgm:pt>
    <dgm:pt modelId="{6A91E815-DD5C-4ED8-89DB-5A50666E26A4}" type="parTrans" cxnId="{501BFB0F-AEC6-4A76-A2E3-0E6A53DFF500}">
      <dgm:prSet/>
      <dgm:spPr/>
      <dgm:t>
        <a:bodyPr/>
        <a:lstStyle/>
        <a:p>
          <a:endParaRPr lang="en-US"/>
        </a:p>
      </dgm:t>
    </dgm:pt>
    <dgm:pt modelId="{879BC1DC-AC0F-4F19-A014-D65689D66D49}" type="sibTrans" cxnId="{501BFB0F-AEC6-4A76-A2E3-0E6A53DFF500}">
      <dgm:prSet/>
      <dgm:spPr/>
      <dgm:t>
        <a:bodyPr/>
        <a:lstStyle/>
        <a:p>
          <a:endParaRPr lang="en-US"/>
        </a:p>
      </dgm:t>
    </dgm:pt>
    <dgm:pt modelId="{E8A39923-F3E9-4CD7-B147-3822A97792D7}">
      <dgm:prSet/>
      <dgm:spPr>
        <a:solidFill>
          <a:srgbClr val="AC9999"/>
        </a:solidFill>
      </dgm:spPr>
      <dgm:t>
        <a:bodyPr/>
        <a:lstStyle/>
        <a:p>
          <a:r>
            <a:rPr lang="nl-NL"/>
            <a:t>Het begin van staatsvorming en centralisatie</a:t>
          </a:r>
          <a:endParaRPr lang="en-US"/>
        </a:p>
      </dgm:t>
    </dgm:pt>
    <dgm:pt modelId="{F46FB345-7ACE-474C-832C-E39900D93402}" type="parTrans" cxnId="{CDCCED76-978B-4E0D-808B-39EFE545906C}">
      <dgm:prSet/>
      <dgm:spPr/>
      <dgm:t>
        <a:bodyPr/>
        <a:lstStyle/>
        <a:p>
          <a:endParaRPr lang="en-US"/>
        </a:p>
      </dgm:t>
    </dgm:pt>
    <dgm:pt modelId="{0C0FC09A-1102-405E-BAEA-F3274E618A90}" type="sibTrans" cxnId="{CDCCED76-978B-4E0D-808B-39EFE545906C}">
      <dgm:prSet/>
      <dgm:spPr/>
      <dgm:t>
        <a:bodyPr/>
        <a:lstStyle/>
        <a:p>
          <a:endParaRPr lang="en-US"/>
        </a:p>
      </dgm:t>
    </dgm:pt>
    <dgm:pt modelId="{A64EBB2B-DF65-44F0-B9F1-36F0B00A96FE}">
      <dgm:prSet/>
      <dgm:spPr>
        <a:solidFill>
          <a:srgbClr val="AC9999"/>
        </a:solidFill>
      </dgm:spPr>
      <dgm:t>
        <a:bodyPr/>
        <a:lstStyle/>
        <a:p>
          <a:r>
            <a:rPr lang="nl-NL"/>
            <a:t>Het conflict in de christelijke wereld over de vraag of de wereldlijke dan wel de geestelijke macht het primaat behoorde te hebben</a:t>
          </a:r>
          <a:endParaRPr lang="en-US"/>
        </a:p>
      </dgm:t>
    </dgm:pt>
    <dgm:pt modelId="{DA5579D9-189B-43EC-8E4F-F1CF8B24A375}" type="parTrans" cxnId="{92C93E11-678A-4056-8BBD-7521F97F6B6C}">
      <dgm:prSet/>
      <dgm:spPr/>
      <dgm:t>
        <a:bodyPr/>
        <a:lstStyle/>
        <a:p>
          <a:endParaRPr lang="en-US"/>
        </a:p>
      </dgm:t>
    </dgm:pt>
    <dgm:pt modelId="{36D8CF08-ACDC-46A9-A98D-8C53BB6803B7}" type="sibTrans" cxnId="{92C93E11-678A-4056-8BBD-7521F97F6B6C}">
      <dgm:prSet/>
      <dgm:spPr/>
      <dgm:t>
        <a:bodyPr/>
        <a:lstStyle/>
        <a:p>
          <a:endParaRPr lang="en-US"/>
        </a:p>
      </dgm:t>
    </dgm:pt>
    <dgm:pt modelId="{288827B4-B8F7-45AD-B0C2-C5D5E27F3C17}">
      <dgm:prSet/>
      <dgm:spPr>
        <a:solidFill>
          <a:srgbClr val="AC9999"/>
        </a:solidFill>
      </dgm:spPr>
      <dgm:t>
        <a:bodyPr/>
        <a:lstStyle/>
        <a:p>
          <a:r>
            <a:rPr lang="nl-NL"/>
            <a:t>De expansie van de christelijke wereld, onder andere in de vorm van de kruistochten</a:t>
          </a:r>
          <a:endParaRPr lang="en-US"/>
        </a:p>
      </dgm:t>
    </dgm:pt>
    <dgm:pt modelId="{BF1A42E7-3E65-42EA-9D8E-5BFF5D89019C}" type="parTrans" cxnId="{E5C65A1F-86BE-417B-A728-30F40D32F575}">
      <dgm:prSet/>
      <dgm:spPr/>
      <dgm:t>
        <a:bodyPr/>
        <a:lstStyle/>
        <a:p>
          <a:endParaRPr lang="en-US"/>
        </a:p>
      </dgm:t>
    </dgm:pt>
    <dgm:pt modelId="{B601EBB8-A12E-4F4B-A432-D70451DE676B}" type="sibTrans" cxnId="{E5C65A1F-86BE-417B-A728-30F40D32F575}">
      <dgm:prSet/>
      <dgm:spPr/>
      <dgm:t>
        <a:bodyPr/>
        <a:lstStyle/>
        <a:p>
          <a:endParaRPr lang="en-US"/>
        </a:p>
      </dgm:t>
    </dgm:pt>
    <dgm:pt modelId="{C52E7D07-D922-43C4-969F-D5DF4E889933}" type="pres">
      <dgm:prSet presAssocID="{FAAAFEB5-3DB1-4385-B561-02A3F1AFB336}" presName="diagram" presStyleCnt="0">
        <dgm:presLayoutVars>
          <dgm:dir/>
          <dgm:resizeHandles val="exact"/>
        </dgm:presLayoutVars>
      </dgm:prSet>
      <dgm:spPr/>
    </dgm:pt>
    <dgm:pt modelId="{DAFF44AC-3D6D-44D9-B0E5-3EA99A1762FF}" type="pres">
      <dgm:prSet presAssocID="{ABB9DEEF-77F5-461A-9784-5702A7169FF6}" presName="node" presStyleLbl="node1" presStyleIdx="0" presStyleCnt="17">
        <dgm:presLayoutVars>
          <dgm:bulletEnabled val="1"/>
        </dgm:presLayoutVars>
      </dgm:prSet>
      <dgm:spPr/>
    </dgm:pt>
    <dgm:pt modelId="{836BE8A3-CA50-4E32-A7DE-40CAB2F5DEF3}" type="pres">
      <dgm:prSet presAssocID="{9C0D3593-2C27-4B20-A8E9-5009D3A01E8B}" presName="sibTrans" presStyleCnt="0"/>
      <dgm:spPr/>
    </dgm:pt>
    <dgm:pt modelId="{9EC05A7A-667E-4F48-944C-AC4E291BAC33}" type="pres">
      <dgm:prSet presAssocID="{C6C25037-C59E-41E8-9593-DF339E8B1A51}" presName="node" presStyleLbl="node1" presStyleIdx="1" presStyleCnt="17">
        <dgm:presLayoutVars>
          <dgm:bulletEnabled val="1"/>
        </dgm:presLayoutVars>
      </dgm:prSet>
      <dgm:spPr/>
    </dgm:pt>
    <dgm:pt modelId="{6419412A-CDE1-47A7-9D46-3DBD5EADFB7B}" type="pres">
      <dgm:prSet presAssocID="{B8C910ED-4366-4127-AC3D-6FB7C5C382FB}" presName="sibTrans" presStyleCnt="0"/>
      <dgm:spPr/>
    </dgm:pt>
    <dgm:pt modelId="{913AAE73-386E-45E2-9031-874CE1AA1CCA}" type="pres">
      <dgm:prSet presAssocID="{C3CCC557-9FC3-46D4-8F79-C92C52E818C7}" presName="node" presStyleLbl="node1" presStyleIdx="2" presStyleCnt="17">
        <dgm:presLayoutVars>
          <dgm:bulletEnabled val="1"/>
        </dgm:presLayoutVars>
      </dgm:prSet>
      <dgm:spPr/>
    </dgm:pt>
    <dgm:pt modelId="{A9CD9DF5-DA40-4CE6-A269-4AF7BBC52607}" type="pres">
      <dgm:prSet presAssocID="{B7DF6B2A-B37E-4A8E-8870-1D4EAC84C12E}" presName="sibTrans" presStyleCnt="0"/>
      <dgm:spPr/>
    </dgm:pt>
    <dgm:pt modelId="{8547F861-0A1B-4634-B175-A226DAB49E54}" type="pres">
      <dgm:prSet presAssocID="{2991D97F-9033-4372-860E-03ACE5D01C9D}" presName="node" presStyleLbl="node1" presStyleIdx="3" presStyleCnt="17">
        <dgm:presLayoutVars>
          <dgm:bulletEnabled val="1"/>
        </dgm:presLayoutVars>
      </dgm:prSet>
      <dgm:spPr/>
    </dgm:pt>
    <dgm:pt modelId="{C674087B-3771-43A9-AA24-3BFBA816D2A4}" type="pres">
      <dgm:prSet presAssocID="{AFDE7160-AA3A-4A52-AA71-CAB3DD640D98}" presName="sibTrans" presStyleCnt="0"/>
      <dgm:spPr/>
    </dgm:pt>
    <dgm:pt modelId="{CAC9E149-717B-4A9D-A580-FF34CDA42568}" type="pres">
      <dgm:prSet presAssocID="{F8027929-076F-4884-B0F6-2370F7DCC8DA}" presName="node" presStyleLbl="node1" presStyleIdx="4" presStyleCnt="17">
        <dgm:presLayoutVars>
          <dgm:bulletEnabled val="1"/>
        </dgm:presLayoutVars>
      </dgm:prSet>
      <dgm:spPr/>
    </dgm:pt>
    <dgm:pt modelId="{5E036052-04C9-4002-8DAB-D205AE6416A6}" type="pres">
      <dgm:prSet presAssocID="{66D7E46A-3CE7-45F0-A0FF-6A6BF7768196}" presName="sibTrans" presStyleCnt="0"/>
      <dgm:spPr/>
    </dgm:pt>
    <dgm:pt modelId="{710AF06E-508E-452C-B572-11F5F057737A}" type="pres">
      <dgm:prSet presAssocID="{5C953EBA-01A9-45AC-A394-50EAA927103B}" presName="node" presStyleLbl="node1" presStyleIdx="5" presStyleCnt="17">
        <dgm:presLayoutVars>
          <dgm:bulletEnabled val="1"/>
        </dgm:presLayoutVars>
      </dgm:prSet>
      <dgm:spPr/>
    </dgm:pt>
    <dgm:pt modelId="{D6AE542A-A3F2-4944-B419-30266F4B97CC}" type="pres">
      <dgm:prSet presAssocID="{A99202C4-64AB-42D2-972A-41FAEEC9C7D5}" presName="sibTrans" presStyleCnt="0"/>
      <dgm:spPr/>
    </dgm:pt>
    <dgm:pt modelId="{F8950292-CA43-4532-9B6A-414A2CFB94D3}" type="pres">
      <dgm:prSet presAssocID="{7FEFBBFC-1776-47D6-BDFB-ED8154609775}" presName="node" presStyleLbl="node1" presStyleIdx="6" presStyleCnt="17">
        <dgm:presLayoutVars>
          <dgm:bulletEnabled val="1"/>
        </dgm:presLayoutVars>
      </dgm:prSet>
      <dgm:spPr>
        <a:xfrm>
          <a:off x="1320" y="1367618"/>
          <a:ext cx="1664270" cy="998562"/>
        </a:xfrm>
        <a:prstGeom prst="rect">
          <a:avLst/>
        </a:prstGeom>
      </dgm:spPr>
    </dgm:pt>
    <dgm:pt modelId="{8904B998-FB18-46E9-884D-1460ACFF016D}" type="pres">
      <dgm:prSet presAssocID="{13723B80-87AC-4563-8861-B2860FF93582}" presName="sibTrans" presStyleCnt="0"/>
      <dgm:spPr/>
    </dgm:pt>
    <dgm:pt modelId="{9EC5D5D2-587A-4508-99A5-3959C992492D}" type="pres">
      <dgm:prSet presAssocID="{82563DB4-6CF1-48E1-B8C2-674F696BFE9A}" presName="node" presStyleLbl="node1" presStyleIdx="7" presStyleCnt="17">
        <dgm:presLayoutVars>
          <dgm:bulletEnabled val="1"/>
        </dgm:presLayoutVars>
      </dgm:prSet>
      <dgm:spPr/>
    </dgm:pt>
    <dgm:pt modelId="{DC27B4AA-FE99-4CCF-A77D-4ED61512141F}" type="pres">
      <dgm:prSet presAssocID="{7217D622-17BE-4BFE-8288-32EC592D543D}" presName="sibTrans" presStyleCnt="0"/>
      <dgm:spPr/>
    </dgm:pt>
    <dgm:pt modelId="{C3593CC5-E53E-49A2-898A-BB37E4157A36}" type="pres">
      <dgm:prSet presAssocID="{DCBE03E3-027B-435E-81CC-965685266CAE}" presName="node" presStyleLbl="node1" presStyleIdx="8" presStyleCnt="17">
        <dgm:presLayoutVars>
          <dgm:bulletEnabled val="1"/>
        </dgm:presLayoutVars>
      </dgm:prSet>
      <dgm:spPr/>
    </dgm:pt>
    <dgm:pt modelId="{5887310F-7AD1-4EA8-9691-9B241AB346ED}" type="pres">
      <dgm:prSet presAssocID="{AF179838-9B36-454C-8E80-CB3790CAE165}" presName="sibTrans" presStyleCnt="0"/>
      <dgm:spPr/>
    </dgm:pt>
    <dgm:pt modelId="{01DA7051-EC4C-4D7F-A8AE-4CDF46093F5D}" type="pres">
      <dgm:prSet presAssocID="{DD59D2C7-E034-4B90-A8B6-D4E5D1C23A26}" presName="node" presStyleLbl="node1" presStyleIdx="9" presStyleCnt="17">
        <dgm:presLayoutVars>
          <dgm:bulletEnabled val="1"/>
        </dgm:presLayoutVars>
      </dgm:prSet>
      <dgm:spPr/>
    </dgm:pt>
    <dgm:pt modelId="{9D756EAD-731B-45F3-8AEA-EB04AE37489B}" type="pres">
      <dgm:prSet presAssocID="{7CB48D9A-266F-4A17-A465-5093631246C1}" presName="sibTrans" presStyleCnt="0"/>
      <dgm:spPr/>
    </dgm:pt>
    <dgm:pt modelId="{0F947FDC-B322-4BF9-9CBC-6E27288C1BED}" type="pres">
      <dgm:prSet presAssocID="{633C9494-590E-4FB3-AFA0-15871F0333A4}" presName="node" presStyleLbl="node1" presStyleIdx="10" presStyleCnt="17">
        <dgm:presLayoutVars>
          <dgm:bulletEnabled val="1"/>
        </dgm:presLayoutVars>
      </dgm:prSet>
      <dgm:spPr/>
    </dgm:pt>
    <dgm:pt modelId="{FD9DAEF5-CCB9-4B8A-A4FE-D6507AFB74BD}" type="pres">
      <dgm:prSet presAssocID="{7D91C044-FEC9-4F97-868F-96A9136F3EA0}" presName="sibTrans" presStyleCnt="0"/>
      <dgm:spPr/>
    </dgm:pt>
    <dgm:pt modelId="{38C0A887-6E7E-4ED4-AC49-7AB65163359E}" type="pres">
      <dgm:prSet presAssocID="{A901FBCC-2EF9-4BCB-A200-9B208E43A352}" presName="node" presStyleLbl="node1" presStyleIdx="11" presStyleCnt="17">
        <dgm:presLayoutVars>
          <dgm:bulletEnabled val="1"/>
        </dgm:presLayoutVars>
      </dgm:prSet>
      <dgm:spPr/>
    </dgm:pt>
    <dgm:pt modelId="{A081E502-EBD7-4FCA-8AFE-815A016B3A35}" type="pres">
      <dgm:prSet presAssocID="{DACA1227-9847-4AFF-B260-D7F8214C1B3A}" presName="sibTrans" presStyleCnt="0"/>
      <dgm:spPr/>
    </dgm:pt>
    <dgm:pt modelId="{F4A50BF0-5866-47E8-8159-A0684C3E9CBA}" type="pres">
      <dgm:prSet presAssocID="{74FD4224-BA63-4FED-9D0A-5C19DA2BE6EE}" presName="node" presStyleLbl="node1" presStyleIdx="12" presStyleCnt="17">
        <dgm:presLayoutVars>
          <dgm:bulletEnabled val="1"/>
        </dgm:presLayoutVars>
      </dgm:prSet>
      <dgm:spPr/>
    </dgm:pt>
    <dgm:pt modelId="{9C22D481-1D4E-427A-98F8-A380739670EA}" type="pres">
      <dgm:prSet presAssocID="{D311E6D2-FFE9-46BA-B84C-340A1A82A998}" presName="sibTrans" presStyleCnt="0"/>
      <dgm:spPr/>
    </dgm:pt>
    <dgm:pt modelId="{91B96ED9-27FA-4B28-9A11-DCF0C6644022}" type="pres">
      <dgm:prSet presAssocID="{FB611011-8391-4930-877F-6919CFCD4D16}" presName="node" presStyleLbl="node1" presStyleIdx="13" presStyleCnt="17">
        <dgm:presLayoutVars>
          <dgm:bulletEnabled val="1"/>
        </dgm:presLayoutVars>
      </dgm:prSet>
      <dgm:spPr/>
    </dgm:pt>
    <dgm:pt modelId="{1E4510EF-0F71-44B5-BDA6-0D176270BE9F}" type="pres">
      <dgm:prSet presAssocID="{879BC1DC-AC0F-4F19-A014-D65689D66D49}" presName="sibTrans" presStyleCnt="0"/>
      <dgm:spPr/>
    </dgm:pt>
    <dgm:pt modelId="{96E73CF4-A272-44FA-99E9-F6E24544A326}" type="pres">
      <dgm:prSet presAssocID="{E8A39923-F3E9-4CD7-B147-3822A97792D7}" presName="node" presStyleLbl="node1" presStyleIdx="14" presStyleCnt="17">
        <dgm:presLayoutVars>
          <dgm:bulletEnabled val="1"/>
        </dgm:presLayoutVars>
      </dgm:prSet>
      <dgm:spPr/>
    </dgm:pt>
    <dgm:pt modelId="{CEC0B94C-F2F9-49E2-A081-13B46CEB7349}" type="pres">
      <dgm:prSet presAssocID="{0C0FC09A-1102-405E-BAEA-F3274E618A90}" presName="sibTrans" presStyleCnt="0"/>
      <dgm:spPr/>
    </dgm:pt>
    <dgm:pt modelId="{856E4ADC-6F3D-48B5-A294-47D8F61BCB82}" type="pres">
      <dgm:prSet presAssocID="{A64EBB2B-DF65-44F0-B9F1-36F0B00A96FE}" presName="node" presStyleLbl="node1" presStyleIdx="15" presStyleCnt="17">
        <dgm:presLayoutVars>
          <dgm:bulletEnabled val="1"/>
        </dgm:presLayoutVars>
      </dgm:prSet>
      <dgm:spPr/>
    </dgm:pt>
    <dgm:pt modelId="{92936234-2077-4374-B5DF-97D4B6421EBA}" type="pres">
      <dgm:prSet presAssocID="{36D8CF08-ACDC-46A9-A98D-8C53BB6803B7}" presName="sibTrans" presStyleCnt="0"/>
      <dgm:spPr/>
    </dgm:pt>
    <dgm:pt modelId="{A6935BD8-AE69-475F-9279-B1AC17FDFC3B}" type="pres">
      <dgm:prSet presAssocID="{288827B4-B8F7-45AD-B0C2-C5D5E27F3C17}" presName="node" presStyleLbl="node1" presStyleIdx="16" presStyleCnt="17">
        <dgm:presLayoutVars>
          <dgm:bulletEnabled val="1"/>
        </dgm:presLayoutVars>
      </dgm:prSet>
      <dgm:spPr/>
    </dgm:pt>
  </dgm:ptLst>
  <dgm:cxnLst>
    <dgm:cxn modelId="{32EFA707-7E22-45BC-A2DF-3F90425BE4B9}" type="presOf" srcId="{C6C25037-C59E-41E8-9593-DF339E8B1A51}" destId="{9EC05A7A-667E-4F48-944C-AC4E291BAC33}" srcOrd="0" destOrd="0" presId="urn:microsoft.com/office/officeart/2005/8/layout/default"/>
    <dgm:cxn modelId="{501BFB0F-AEC6-4A76-A2E3-0E6A53DFF500}" srcId="{FAAAFEB5-3DB1-4385-B561-02A3F1AFB336}" destId="{FB611011-8391-4930-877F-6919CFCD4D16}" srcOrd="13" destOrd="0" parTransId="{6A91E815-DD5C-4ED8-89DB-5A50666E26A4}" sibTransId="{879BC1DC-AC0F-4F19-A014-D65689D66D49}"/>
    <dgm:cxn modelId="{92C93E11-678A-4056-8BBD-7521F97F6B6C}" srcId="{FAAAFEB5-3DB1-4385-B561-02A3F1AFB336}" destId="{A64EBB2B-DF65-44F0-B9F1-36F0B00A96FE}" srcOrd="15" destOrd="0" parTransId="{DA5579D9-189B-43EC-8E4F-F1CF8B24A375}" sibTransId="{36D8CF08-ACDC-46A9-A98D-8C53BB6803B7}"/>
    <dgm:cxn modelId="{B6FC7D13-ECE4-4F45-ADC8-F492A6BE0998}" srcId="{FAAAFEB5-3DB1-4385-B561-02A3F1AFB336}" destId="{C3CCC557-9FC3-46D4-8F79-C92C52E818C7}" srcOrd="2" destOrd="0" parTransId="{5EF1E2B6-4E38-41B1-B4CE-3D1C0060DEE4}" sibTransId="{B7DF6B2A-B37E-4A8E-8870-1D4EAC84C12E}"/>
    <dgm:cxn modelId="{D4E8D61A-26FD-4BC1-BA9F-A6BD61D4664F}" type="presOf" srcId="{FAAAFEB5-3DB1-4385-B561-02A3F1AFB336}" destId="{C52E7D07-D922-43C4-969F-D5DF4E889933}" srcOrd="0" destOrd="0" presId="urn:microsoft.com/office/officeart/2005/8/layout/default"/>
    <dgm:cxn modelId="{E5C65A1F-86BE-417B-A728-30F40D32F575}" srcId="{FAAAFEB5-3DB1-4385-B561-02A3F1AFB336}" destId="{288827B4-B8F7-45AD-B0C2-C5D5E27F3C17}" srcOrd="16" destOrd="0" parTransId="{BF1A42E7-3E65-42EA-9D8E-5BFF5D89019C}" sibTransId="{B601EBB8-A12E-4F4B-A432-D70451DE676B}"/>
    <dgm:cxn modelId="{D2A51121-13CC-4EA7-9007-277C16B1D5A7}" srcId="{FAAAFEB5-3DB1-4385-B561-02A3F1AFB336}" destId="{C6C25037-C59E-41E8-9593-DF339E8B1A51}" srcOrd="1" destOrd="0" parTransId="{8EFEE5C3-962C-47F0-AD46-9774224F78B2}" sibTransId="{B8C910ED-4366-4127-AC3D-6FB7C5C382FB}"/>
    <dgm:cxn modelId="{4C8FC026-28A1-4B02-A80F-E6B2B7F50151}" srcId="{FAAAFEB5-3DB1-4385-B561-02A3F1AFB336}" destId="{DCBE03E3-027B-435E-81CC-965685266CAE}" srcOrd="8" destOrd="0" parTransId="{6A2539D9-E0A9-4BCF-8F8B-6E61F59CB627}" sibTransId="{AF179838-9B36-454C-8E80-CB3790CAE165}"/>
    <dgm:cxn modelId="{E9D9EF39-9AAF-497F-9184-1F293DF9BCD9}" srcId="{FAAAFEB5-3DB1-4385-B561-02A3F1AFB336}" destId="{ABB9DEEF-77F5-461A-9784-5702A7169FF6}" srcOrd="0" destOrd="0" parTransId="{EDAD13E3-1626-4E24-BF68-FB6BDA801BA5}" sibTransId="{9C0D3593-2C27-4B20-A8E9-5009D3A01E8B}"/>
    <dgm:cxn modelId="{F6861B3B-AF24-497E-B793-CDA314C42471}" srcId="{FAAAFEB5-3DB1-4385-B561-02A3F1AFB336}" destId="{F8027929-076F-4884-B0F6-2370F7DCC8DA}" srcOrd="4" destOrd="0" parTransId="{3698087C-1DC8-43EC-9C22-C98147E60DC5}" sibTransId="{66D7E46A-3CE7-45F0-A0FF-6A6BF7768196}"/>
    <dgm:cxn modelId="{075C383F-E205-47B5-9229-92216CD141C1}" srcId="{FAAAFEB5-3DB1-4385-B561-02A3F1AFB336}" destId="{2991D97F-9033-4372-860E-03ACE5D01C9D}" srcOrd="3" destOrd="0" parTransId="{42313AB4-4ED1-400C-ADE2-B2A2E57A19A8}" sibTransId="{AFDE7160-AA3A-4A52-AA71-CAB3DD640D98}"/>
    <dgm:cxn modelId="{926F6E40-950A-458C-A4D6-6BD90A1FBDE6}" srcId="{FAAAFEB5-3DB1-4385-B561-02A3F1AFB336}" destId="{A901FBCC-2EF9-4BCB-A200-9B208E43A352}" srcOrd="11" destOrd="0" parTransId="{2746ACE7-D745-47A8-B77E-89A3A9F04B47}" sibTransId="{DACA1227-9847-4AFF-B260-D7F8214C1B3A}"/>
    <dgm:cxn modelId="{9D675D45-D3BE-4CF5-9768-A5429D17C5F2}" type="presOf" srcId="{633C9494-590E-4FB3-AFA0-15871F0333A4}" destId="{0F947FDC-B322-4BF9-9CBC-6E27288C1BED}" srcOrd="0" destOrd="0" presId="urn:microsoft.com/office/officeart/2005/8/layout/default"/>
    <dgm:cxn modelId="{09CACB4F-D8DA-4E6F-99DE-136186FC9080}" type="presOf" srcId="{C3CCC557-9FC3-46D4-8F79-C92C52E818C7}" destId="{913AAE73-386E-45E2-9031-874CE1AA1CCA}" srcOrd="0" destOrd="0" presId="urn:microsoft.com/office/officeart/2005/8/layout/default"/>
    <dgm:cxn modelId="{F94D8252-E1C2-4D66-AE5B-B5E6D96E9266}" srcId="{FAAAFEB5-3DB1-4385-B561-02A3F1AFB336}" destId="{5C953EBA-01A9-45AC-A394-50EAA927103B}" srcOrd="5" destOrd="0" parTransId="{AF09BB6B-3D74-4847-AB66-85F772F86AB9}" sibTransId="{A99202C4-64AB-42D2-972A-41FAEEC9C7D5}"/>
    <dgm:cxn modelId="{B1143E61-4C04-4D35-A990-FF5187FEDE6F}" srcId="{FAAAFEB5-3DB1-4385-B561-02A3F1AFB336}" destId="{633C9494-590E-4FB3-AFA0-15871F0333A4}" srcOrd="10" destOrd="0" parTransId="{61E0E1F0-FE1C-4383-A425-BE8D7E75C07A}" sibTransId="{7D91C044-FEC9-4F97-868F-96A9136F3EA0}"/>
    <dgm:cxn modelId="{4880056E-3226-4522-9090-AA9EB1FA33DB}" type="presOf" srcId="{DD59D2C7-E034-4B90-A8B6-D4E5D1C23A26}" destId="{01DA7051-EC4C-4D7F-A8AE-4CDF46093F5D}" srcOrd="0" destOrd="0" presId="urn:microsoft.com/office/officeart/2005/8/layout/default"/>
    <dgm:cxn modelId="{CDCCED76-978B-4E0D-808B-39EFE545906C}" srcId="{FAAAFEB5-3DB1-4385-B561-02A3F1AFB336}" destId="{E8A39923-F3E9-4CD7-B147-3822A97792D7}" srcOrd="14" destOrd="0" parTransId="{F46FB345-7ACE-474C-832C-E39900D93402}" sibTransId="{0C0FC09A-1102-405E-BAEA-F3274E618A90}"/>
    <dgm:cxn modelId="{B264BB7A-25F4-40E0-B815-4F1DE2321B49}" srcId="{FAAAFEB5-3DB1-4385-B561-02A3F1AFB336}" destId="{74FD4224-BA63-4FED-9D0A-5C19DA2BE6EE}" srcOrd="12" destOrd="0" parTransId="{3D7C0A43-809F-4FFD-9C47-952CF64760C6}" sibTransId="{D311E6D2-FFE9-46BA-B84C-340A1A82A998}"/>
    <dgm:cxn modelId="{B92DE086-F30B-4FAF-A9CA-6BBF9FF07C58}" type="presOf" srcId="{82563DB4-6CF1-48E1-B8C2-674F696BFE9A}" destId="{9EC5D5D2-587A-4508-99A5-3959C992492D}" srcOrd="0" destOrd="0" presId="urn:microsoft.com/office/officeart/2005/8/layout/default"/>
    <dgm:cxn modelId="{6C52CF89-8010-4D72-9E03-CB16018D245A}" srcId="{FAAAFEB5-3DB1-4385-B561-02A3F1AFB336}" destId="{82563DB4-6CF1-48E1-B8C2-674F696BFE9A}" srcOrd="7" destOrd="0" parTransId="{BF2B8E00-BC74-46EB-928E-4C3EDA0A14D3}" sibTransId="{7217D622-17BE-4BFE-8288-32EC592D543D}"/>
    <dgm:cxn modelId="{EC0D978F-ED1A-4A1C-82FB-643DF42F9BD7}" type="presOf" srcId="{7FEFBBFC-1776-47D6-BDFB-ED8154609775}" destId="{F8950292-CA43-4532-9B6A-414A2CFB94D3}" srcOrd="0" destOrd="0" presId="urn:microsoft.com/office/officeart/2005/8/layout/default"/>
    <dgm:cxn modelId="{14A7E4A0-EC84-4D62-A489-83151EC05CCF}" type="presOf" srcId="{A901FBCC-2EF9-4BCB-A200-9B208E43A352}" destId="{38C0A887-6E7E-4ED4-AC49-7AB65163359E}" srcOrd="0" destOrd="0" presId="urn:microsoft.com/office/officeart/2005/8/layout/default"/>
    <dgm:cxn modelId="{6624A6A1-C20E-489C-A910-F779BE8D391C}" type="presOf" srcId="{5C953EBA-01A9-45AC-A394-50EAA927103B}" destId="{710AF06E-508E-452C-B572-11F5F057737A}" srcOrd="0" destOrd="0" presId="urn:microsoft.com/office/officeart/2005/8/layout/default"/>
    <dgm:cxn modelId="{D4BD6EAA-E92B-45A9-AC98-775D6EE82224}" type="presOf" srcId="{DCBE03E3-027B-435E-81CC-965685266CAE}" destId="{C3593CC5-E53E-49A2-898A-BB37E4157A36}" srcOrd="0" destOrd="0" presId="urn:microsoft.com/office/officeart/2005/8/layout/default"/>
    <dgm:cxn modelId="{D562FBB7-91FB-4877-82AD-FADE3F782D18}" type="presOf" srcId="{288827B4-B8F7-45AD-B0C2-C5D5E27F3C17}" destId="{A6935BD8-AE69-475F-9279-B1AC17FDFC3B}" srcOrd="0" destOrd="0" presId="urn:microsoft.com/office/officeart/2005/8/layout/default"/>
    <dgm:cxn modelId="{54A81DBA-F8F4-4451-B6F6-B283285FB55D}" type="presOf" srcId="{74FD4224-BA63-4FED-9D0A-5C19DA2BE6EE}" destId="{F4A50BF0-5866-47E8-8159-A0684C3E9CBA}" srcOrd="0" destOrd="0" presId="urn:microsoft.com/office/officeart/2005/8/layout/default"/>
    <dgm:cxn modelId="{73FAB5BF-3991-4498-87A9-19954B46CE58}" srcId="{FAAAFEB5-3DB1-4385-B561-02A3F1AFB336}" destId="{DD59D2C7-E034-4B90-A8B6-D4E5D1C23A26}" srcOrd="9" destOrd="0" parTransId="{A3C0783D-F92C-48AD-BE4E-EB90C79A95B2}" sibTransId="{7CB48D9A-266F-4A17-A465-5093631246C1}"/>
    <dgm:cxn modelId="{C82443CF-2E22-48FD-90D1-3065D2321C38}" type="presOf" srcId="{A64EBB2B-DF65-44F0-B9F1-36F0B00A96FE}" destId="{856E4ADC-6F3D-48B5-A294-47D8F61BCB82}" srcOrd="0" destOrd="0" presId="urn:microsoft.com/office/officeart/2005/8/layout/default"/>
    <dgm:cxn modelId="{12BD63CF-87EE-4DD2-B3A6-DD6FF0A7A71F}" type="presOf" srcId="{F8027929-076F-4884-B0F6-2370F7DCC8DA}" destId="{CAC9E149-717B-4A9D-A580-FF34CDA42568}" srcOrd="0" destOrd="0" presId="urn:microsoft.com/office/officeart/2005/8/layout/default"/>
    <dgm:cxn modelId="{1EFEDFD3-AAE6-4DD5-A121-9937EFE0E329}" srcId="{FAAAFEB5-3DB1-4385-B561-02A3F1AFB336}" destId="{7FEFBBFC-1776-47D6-BDFB-ED8154609775}" srcOrd="6" destOrd="0" parTransId="{E6D46B47-C542-4ADA-8364-4EB02774634B}" sibTransId="{13723B80-87AC-4563-8861-B2860FF93582}"/>
    <dgm:cxn modelId="{898CE2D7-0DB0-4D60-9EE7-9C2BD70C1E00}" type="presOf" srcId="{2991D97F-9033-4372-860E-03ACE5D01C9D}" destId="{8547F861-0A1B-4634-B175-A226DAB49E54}" srcOrd="0" destOrd="0" presId="urn:microsoft.com/office/officeart/2005/8/layout/default"/>
    <dgm:cxn modelId="{CEF85EDD-4A0A-4818-A191-9B7A87F92E04}" type="presOf" srcId="{FB611011-8391-4930-877F-6919CFCD4D16}" destId="{91B96ED9-27FA-4B28-9A11-DCF0C6644022}" srcOrd="0" destOrd="0" presId="urn:microsoft.com/office/officeart/2005/8/layout/default"/>
    <dgm:cxn modelId="{D3178BF1-B0A9-4B76-A804-0EE1D8CC2AA9}" type="presOf" srcId="{ABB9DEEF-77F5-461A-9784-5702A7169FF6}" destId="{DAFF44AC-3D6D-44D9-B0E5-3EA99A1762FF}" srcOrd="0" destOrd="0" presId="urn:microsoft.com/office/officeart/2005/8/layout/default"/>
    <dgm:cxn modelId="{77A8C8F9-3A7A-423E-9F94-F06FE931F07E}" type="presOf" srcId="{E8A39923-F3E9-4CD7-B147-3822A97792D7}" destId="{96E73CF4-A272-44FA-99E9-F6E24544A326}" srcOrd="0" destOrd="0" presId="urn:microsoft.com/office/officeart/2005/8/layout/default"/>
    <dgm:cxn modelId="{0442BAE2-CBD8-4660-AF95-ABE147104A32}" type="presParOf" srcId="{C52E7D07-D922-43C4-969F-D5DF4E889933}" destId="{DAFF44AC-3D6D-44D9-B0E5-3EA99A1762FF}" srcOrd="0" destOrd="0" presId="urn:microsoft.com/office/officeart/2005/8/layout/default"/>
    <dgm:cxn modelId="{08CA9FFB-B94B-4FEE-9370-47F6AB78651A}" type="presParOf" srcId="{C52E7D07-D922-43C4-969F-D5DF4E889933}" destId="{836BE8A3-CA50-4E32-A7DE-40CAB2F5DEF3}" srcOrd="1" destOrd="0" presId="urn:microsoft.com/office/officeart/2005/8/layout/default"/>
    <dgm:cxn modelId="{F69A98E1-EFC0-4FCC-9FB1-B8C4C8FE6367}" type="presParOf" srcId="{C52E7D07-D922-43C4-969F-D5DF4E889933}" destId="{9EC05A7A-667E-4F48-944C-AC4E291BAC33}" srcOrd="2" destOrd="0" presId="urn:microsoft.com/office/officeart/2005/8/layout/default"/>
    <dgm:cxn modelId="{51E87112-BCAA-4849-B890-CE1C7E73DAAC}" type="presParOf" srcId="{C52E7D07-D922-43C4-969F-D5DF4E889933}" destId="{6419412A-CDE1-47A7-9D46-3DBD5EADFB7B}" srcOrd="3" destOrd="0" presId="urn:microsoft.com/office/officeart/2005/8/layout/default"/>
    <dgm:cxn modelId="{C784FA51-A8D4-4306-B474-BFFB2833FEE9}" type="presParOf" srcId="{C52E7D07-D922-43C4-969F-D5DF4E889933}" destId="{913AAE73-386E-45E2-9031-874CE1AA1CCA}" srcOrd="4" destOrd="0" presId="urn:microsoft.com/office/officeart/2005/8/layout/default"/>
    <dgm:cxn modelId="{3766DD73-F203-4BE3-BED4-61B7CD4303F1}" type="presParOf" srcId="{C52E7D07-D922-43C4-969F-D5DF4E889933}" destId="{A9CD9DF5-DA40-4CE6-A269-4AF7BBC52607}" srcOrd="5" destOrd="0" presId="urn:microsoft.com/office/officeart/2005/8/layout/default"/>
    <dgm:cxn modelId="{CB8D8AAA-6D46-473D-AADA-C6C940FD9654}" type="presParOf" srcId="{C52E7D07-D922-43C4-969F-D5DF4E889933}" destId="{8547F861-0A1B-4634-B175-A226DAB49E54}" srcOrd="6" destOrd="0" presId="urn:microsoft.com/office/officeart/2005/8/layout/default"/>
    <dgm:cxn modelId="{9582006D-4757-4A0B-8EC5-D911D59D88E0}" type="presParOf" srcId="{C52E7D07-D922-43C4-969F-D5DF4E889933}" destId="{C674087B-3771-43A9-AA24-3BFBA816D2A4}" srcOrd="7" destOrd="0" presId="urn:microsoft.com/office/officeart/2005/8/layout/default"/>
    <dgm:cxn modelId="{2F005166-E817-4A6C-B926-A2077D148696}" type="presParOf" srcId="{C52E7D07-D922-43C4-969F-D5DF4E889933}" destId="{CAC9E149-717B-4A9D-A580-FF34CDA42568}" srcOrd="8" destOrd="0" presId="urn:microsoft.com/office/officeart/2005/8/layout/default"/>
    <dgm:cxn modelId="{9C962FCB-1033-4DED-964D-1C6D796808EA}" type="presParOf" srcId="{C52E7D07-D922-43C4-969F-D5DF4E889933}" destId="{5E036052-04C9-4002-8DAB-D205AE6416A6}" srcOrd="9" destOrd="0" presId="urn:microsoft.com/office/officeart/2005/8/layout/default"/>
    <dgm:cxn modelId="{CB640B7C-5F1C-465C-932E-B8CD5E6CAAFC}" type="presParOf" srcId="{C52E7D07-D922-43C4-969F-D5DF4E889933}" destId="{710AF06E-508E-452C-B572-11F5F057737A}" srcOrd="10" destOrd="0" presId="urn:microsoft.com/office/officeart/2005/8/layout/default"/>
    <dgm:cxn modelId="{A1606E36-77BB-4EF7-B055-7965AD464229}" type="presParOf" srcId="{C52E7D07-D922-43C4-969F-D5DF4E889933}" destId="{D6AE542A-A3F2-4944-B419-30266F4B97CC}" srcOrd="11" destOrd="0" presId="urn:microsoft.com/office/officeart/2005/8/layout/default"/>
    <dgm:cxn modelId="{A09A8AF3-06E3-4F98-A712-76D132914D3F}" type="presParOf" srcId="{C52E7D07-D922-43C4-969F-D5DF4E889933}" destId="{F8950292-CA43-4532-9B6A-414A2CFB94D3}" srcOrd="12" destOrd="0" presId="urn:microsoft.com/office/officeart/2005/8/layout/default"/>
    <dgm:cxn modelId="{E217BAE6-701A-4FA1-9958-D0195AA595E1}" type="presParOf" srcId="{C52E7D07-D922-43C4-969F-D5DF4E889933}" destId="{8904B998-FB18-46E9-884D-1460ACFF016D}" srcOrd="13" destOrd="0" presId="urn:microsoft.com/office/officeart/2005/8/layout/default"/>
    <dgm:cxn modelId="{894E4BEF-CA7C-4B34-98BE-FBA9D24DEDFE}" type="presParOf" srcId="{C52E7D07-D922-43C4-969F-D5DF4E889933}" destId="{9EC5D5D2-587A-4508-99A5-3959C992492D}" srcOrd="14" destOrd="0" presId="urn:microsoft.com/office/officeart/2005/8/layout/default"/>
    <dgm:cxn modelId="{165F513E-150B-4BD0-AAFD-0A58E945E37C}" type="presParOf" srcId="{C52E7D07-D922-43C4-969F-D5DF4E889933}" destId="{DC27B4AA-FE99-4CCF-A77D-4ED61512141F}" srcOrd="15" destOrd="0" presId="urn:microsoft.com/office/officeart/2005/8/layout/default"/>
    <dgm:cxn modelId="{0B1CC087-3FAF-43D1-AA91-963082E5D41E}" type="presParOf" srcId="{C52E7D07-D922-43C4-969F-D5DF4E889933}" destId="{C3593CC5-E53E-49A2-898A-BB37E4157A36}" srcOrd="16" destOrd="0" presId="urn:microsoft.com/office/officeart/2005/8/layout/default"/>
    <dgm:cxn modelId="{4AA363C5-85D1-4410-ACFF-C0DD8A578BA8}" type="presParOf" srcId="{C52E7D07-D922-43C4-969F-D5DF4E889933}" destId="{5887310F-7AD1-4EA8-9691-9B241AB346ED}" srcOrd="17" destOrd="0" presId="urn:microsoft.com/office/officeart/2005/8/layout/default"/>
    <dgm:cxn modelId="{3F640C1C-DCFD-4DDB-91A4-E6B4C4E7CAF6}" type="presParOf" srcId="{C52E7D07-D922-43C4-969F-D5DF4E889933}" destId="{01DA7051-EC4C-4D7F-A8AE-4CDF46093F5D}" srcOrd="18" destOrd="0" presId="urn:microsoft.com/office/officeart/2005/8/layout/default"/>
    <dgm:cxn modelId="{9589A451-350D-4F4D-9F7E-3338CA23C240}" type="presParOf" srcId="{C52E7D07-D922-43C4-969F-D5DF4E889933}" destId="{9D756EAD-731B-45F3-8AEA-EB04AE37489B}" srcOrd="19" destOrd="0" presId="urn:microsoft.com/office/officeart/2005/8/layout/default"/>
    <dgm:cxn modelId="{7A6292D6-8DBD-44DA-9851-72626D9A44E3}" type="presParOf" srcId="{C52E7D07-D922-43C4-969F-D5DF4E889933}" destId="{0F947FDC-B322-4BF9-9CBC-6E27288C1BED}" srcOrd="20" destOrd="0" presId="urn:microsoft.com/office/officeart/2005/8/layout/default"/>
    <dgm:cxn modelId="{B1E61B6A-969C-45DE-AF4B-E1490452B985}" type="presParOf" srcId="{C52E7D07-D922-43C4-969F-D5DF4E889933}" destId="{FD9DAEF5-CCB9-4B8A-A4FE-D6507AFB74BD}" srcOrd="21" destOrd="0" presId="urn:microsoft.com/office/officeart/2005/8/layout/default"/>
    <dgm:cxn modelId="{ECDDD6DE-4C03-4594-A756-0FD071D055F9}" type="presParOf" srcId="{C52E7D07-D922-43C4-969F-D5DF4E889933}" destId="{38C0A887-6E7E-4ED4-AC49-7AB65163359E}" srcOrd="22" destOrd="0" presId="urn:microsoft.com/office/officeart/2005/8/layout/default"/>
    <dgm:cxn modelId="{A0143312-7D81-4B02-9B9B-DC6389DC0A35}" type="presParOf" srcId="{C52E7D07-D922-43C4-969F-D5DF4E889933}" destId="{A081E502-EBD7-4FCA-8AFE-815A016B3A35}" srcOrd="23" destOrd="0" presId="urn:microsoft.com/office/officeart/2005/8/layout/default"/>
    <dgm:cxn modelId="{852EA4D5-D303-43C9-AE5D-0BBA52CD6C21}" type="presParOf" srcId="{C52E7D07-D922-43C4-969F-D5DF4E889933}" destId="{F4A50BF0-5866-47E8-8159-A0684C3E9CBA}" srcOrd="24" destOrd="0" presId="urn:microsoft.com/office/officeart/2005/8/layout/default"/>
    <dgm:cxn modelId="{0B53E6AF-063D-4E51-AD5F-0C882960A632}" type="presParOf" srcId="{C52E7D07-D922-43C4-969F-D5DF4E889933}" destId="{9C22D481-1D4E-427A-98F8-A380739670EA}" srcOrd="25" destOrd="0" presId="urn:microsoft.com/office/officeart/2005/8/layout/default"/>
    <dgm:cxn modelId="{15BC8ABC-8F6E-4B8D-B385-A0F679520977}" type="presParOf" srcId="{C52E7D07-D922-43C4-969F-D5DF4E889933}" destId="{91B96ED9-27FA-4B28-9A11-DCF0C6644022}" srcOrd="26" destOrd="0" presId="urn:microsoft.com/office/officeart/2005/8/layout/default"/>
    <dgm:cxn modelId="{964F42A9-451C-46C4-ACA5-11BFBEAC348A}" type="presParOf" srcId="{C52E7D07-D922-43C4-969F-D5DF4E889933}" destId="{1E4510EF-0F71-44B5-BDA6-0D176270BE9F}" srcOrd="27" destOrd="0" presId="urn:microsoft.com/office/officeart/2005/8/layout/default"/>
    <dgm:cxn modelId="{03E85D3B-8636-4107-9652-5D9217395544}" type="presParOf" srcId="{C52E7D07-D922-43C4-969F-D5DF4E889933}" destId="{96E73CF4-A272-44FA-99E9-F6E24544A326}" srcOrd="28" destOrd="0" presId="urn:microsoft.com/office/officeart/2005/8/layout/default"/>
    <dgm:cxn modelId="{0F441229-42C0-4A62-BBEF-D40983D0208A}" type="presParOf" srcId="{C52E7D07-D922-43C4-969F-D5DF4E889933}" destId="{CEC0B94C-F2F9-49E2-A081-13B46CEB7349}" srcOrd="29" destOrd="0" presId="urn:microsoft.com/office/officeart/2005/8/layout/default"/>
    <dgm:cxn modelId="{C44D6C36-7441-44DF-B4F7-225E1EA06591}" type="presParOf" srcId="{C52E7D07-D922-43C4-969F-D5DF4E889933}" destId="{856E4ADC-6F3D-48B5-A294-47D8F61BCB82}" srcOrd="30" destOrd="0" presId="urn:microsoft.com/office/officeart/2005/8/layout/default"/>
    <dgm:cxn modelId="{30D9F868-94E8-4B87-8C9A-CE2C3610CD95}" type="presParOf" srcId="{C52E7D07-D922-43C4-969F-D5DF4E889933}" destId="{92936234-2077-4374-B5DF-97D4B6421EBA}" srcOrd="31" destOrd="0" presId="urn:microsoft.com/office/officeart/2005/8/layout/default"/>
    <dgm:cxn modelId="{A2AA7103-B181-4431-83E0-374E903E5B92}" type="presParOf" srcId="{C52E7D07-D922-43C4-969F-D5DF4E889933}" destId="{A6935BD8-AE69-475F-9279-B1AC17FDFC3B}" srcOrd="3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F44AC-3D6D-44D9-B0E5-3EA99A1762FF}">
      <dsp:nvSpPr>
        <dsp:cNvPr id="0" name=""/>
        <dsp:cNvSpPr/>
      </dsp:nvSpPr>
      <dsp:spPr>
        <a:xfrm>
          <a:off x="1320" y="20262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/>
            <a:t>De levenswijze van jager-verzamelaars</a:t>
          </a:r>
          <a:endParaRPr lang="en-US" sz="900" kern="1200" dirty="0"/>
        </a:p>
      </dsp:txBody>
      <dsp:txXfrm>
        <a:off x="1320" y="202628"/>
        <a:ext cx="1664270" cy="998562"/>
      </dsp:txXfrm>
    </dsp:sp>
    <dsp:sp modelId="{9EC05A7A-667E-4F48-944C-AC4E291BAC33}">
      <dsp:nvSpPr>
        <dsp:cNvPr id="0" name=""/>
        <dsp:cNvSpPr/>
      </dsp:nvSpPr>
      <dsp:spPr>
        <a:xfrm>
          <a:off x="1832018" y="20262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/>
            <a:t>Het ontstaan van landbouw en landbouwsamenlevingen</a:t>
          </a:r>
          <a:endParaRPr lang="en-US" sz="900" kern="1200" dirty="0"/>
        </a:p>
      </dsp:txBody>
      <dsp:txXfrm>
        <a:off x="1832018" y="202628"/>
        <a:ext cx="1664270" cy="998562"/>
      </dsp:txXfrm>
    </dsp:sp>
    <dsp:sp modelId="{913AAE73-386E-45E2-9031-874CE1AA1CCA}">
      <dsp:nvSpPr>
        <dsp:cNvPr id="0" name=""/>
        <dsp:cNvSpPr/>
      </dsp:nvSpPr>
      <dsp:spPr>
        <a:xfrm>
          <a:off x="3662715" y="20262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Het ontstaan van de eerste stedelijke gemeenschappen</a:t>
          </a:r>
          <a:endParaRPr lang="en-US" sz="900" kern="1200"/>
        </a:p>
      </dsp:txBody>
      <dsp:txXfrm>
        <a:off x="3662715" y="202628"/>
        <a:ext cx="1664270" cy="998562"/>
      </dsp:txXfrm>
    </dsp:sp>
    <dsp:sp modelId="{8547F861-0A1B-4634-B175-A226DAB49E54}">
      <dsp:nvSpPr>
        <dsp:cNvPr id="0" name=""/>
        <dsp:cNvSpPr/>
      </dsp:nvSpPr>
      <dsp:spPr>
        <a:xfrm>
          <a:off x="5493413" y="20262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De ontwikkeling van wetenschappelijk denken en het denken over burgerschap en politiek in de Griekse stadstaat</a:t>
          </a:r>
          <a:endParaRPr lang="en-US" sz="900" kern="1200"/>
        </a:p>
      </dsp:txBody>
      <dsp:txXfrm>
        <a:off x="5493413" y="202628"/>
        <a:ext cx="1664270" cy="998562"/>
      </dsp:txXfrm>
    </dsp:sp>
    <dsp:sp modelId="{CAC9E149-717B-4A9D-A580-FF34CDA42568}">
      <dsp:nvSpPr>
        <dsp:cNvPr id="0" name=""/>
        <dsp:cNvSpPr/>
      </dsp:nvSpPr>
      <dsp:spPr>
        <a:xfrm>
          <a:off x="7324111" y="20262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De groei van het Romeinse imperium waardoor de Grieks-Romeinse cultuur zich in Europa verspreidde</a:t>
          </a:r>
          <a:endParaRPr lang="en-US" sz="900" kern="1200"/>
        </a:p>
      </dsp:txBody>
      <dsp:txXfrm>
        <a:off x="7324111" y="202628"/>
        <a:ext cx="1664270" cy="998562"/>
      </dsp:txXfrm>
    </dsp:sp>
    <dsp:sp modelId="{710AF06E-508E-452C-B572-11F5F057737A}">
      <dsp:nvSpPr>
        <dsp:cNvPr id="0" name=""/>
        <dsp:cNvSpPr/>
      </dsp:nvSpPr>
      <dsp:spPr>
        <a:xfrm>
          <a:off x="9154808" y="20262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/>
            <a:t>De klassieke vormentaal van de Grieks-Romeinse cultuur</a:t>
          </a:r>
          <a:endParaRPr lang="en-US" sz="900" kern="1200" dirty="0"/>
        </a:p>
      </dsp:txBody>
      <dsp:txXfrm>
        <a:off x="9154808" y="202628"/>
        <a:ext cx="1664270" cy="998562"/>
      </dsp:txXfrm>
    </dsp:sp>
    <dsp:sp modelId="{F8950292-CA43-4532-9B6A-414A2CFB94D3}">
      <dsp:nvSpPr>
        <dsp:cNvPr id="0" name=""/>
        <dsp:cNvSpPr/>
      </dsp:nvSpPr>
      <dsp:spPr>
        <a:xfrm>
          <a:off x="1320" y="136761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De confrontatie tussen de Grieks-Romeinse cultuur en de Germaanse cultuur van Noordwest-Europa</a:t>
          </a:r>
          <a:endParaRPr lang="en-US" sz="9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20" y="1367618"/>
        <a:ext cx="1664270" cy="998562"/>
      </dsp:txXfrm>
    </dsp:sp>
    <dsp:sp modelId="{9EC5D5D2-587A-4508-99A5-3959C992492D}">
      <dsp:nvSpPr>
        <dsp:cNvPr id="0" name=""/>
        <dsp:cNvSpPr/>
      </dsp:nvSpPr>
      <dsp:spPr>
        <a:xfrm>
          <a:off x="1832018" y="136761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De ontwikkeling van het jodendom en het christendom als de eerste monotheïstische godsdiensten</a:t>
          </a:r>
          <a:endParaRPr lang="en-US" sz="900" kern="1200"/>
        </a:p>
      </dsp:txBody>
      <dsp:txXfrm>
        <a:off x="1832018" y="1367618"/>
        <a:ext cx="1664270" cy="998562"/>
      </dsp:txXfrm>
    </dsp:sp>
    <dsp:sp modelId="{C3593CC5-E53E-49A2-898A-BB37E4157A36}">
      <dsp:nvSpPr>
        <dsp:cNvPr id="0" name=""/>
        <dsp:cNvSpPr/>
      </dsp:nvSpPr>
      <dsp:spPr>
        <a:xfrm>
          <a:off x="3662715" y="136761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Het ontstaan en de verspreiding van de islam</a:t>
          </a:r>
          <a:endParaRPr lang="en-US" sz="900" kern="1200"/>
        </a:p>
      </dsp:txBody>
      <dsp:txXfrm>
        <a:off x="3662715" y="1367618"/>
        <a:ext cx="1664270" cy="998562"/>
      </dsp:txXfrm>
    </dsp:sp>
    <dsp:sp modelId="{01DA7051-EC4C-4D7F-A8AE-4CDF46093F5D}">
      <dsp:nvSpPr>
        <dsp:cNvPr id="0" name=""/>
        <dsp:cNvSpPr/>
      </dsp:nvSpPr>
      <dsp:spPr>
        <a:xfrm>
          <a:off x="5493413" y="136761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De vrijwel volledige vervanging in West-Europa van de agrarisch-urbane cultuur door een zelfvoorzienende agrarische cultuur, georganiseerd via hofstelsel en horigheid</a:t>
          </a:r>
          <a:endParaRPr lang="en-US" sz="900" kern="1200"/>
        </a:p>
      </dsp:txBody>
      <dsp:txXfrm>
        <a:off x="5493413" y="1367618"/>
        <a:ext cx="1664270" cy="998562"/>
      </dsp:txXfrm>
    </dsp:sp>
    <dsp:sp modelId="{0F947FDC-B322-4BF9-9CBC-6E27288C1BED}">
      <dsp:nvSpPr>
        <dsp:cNvPr id="0" name=""/>
        <dsp:cNvSpPr/>
      </dsp:nvSpPr>
      <dsp:spPr>
        <a:xfrm>
          <a:off x="7324111" y="136761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Het ontstaan van feodale verhoudingen in het bestuur</a:t>
          </a:r>
          <a:endParaRPr lang="en-US" sz="900" kern="1200"/>
        </a:p>
      </dsp:txBody>
      <dsp:txXfrm>
        <a:off x="7324111" y="1367618"/>
        <a:ext cx="1664270" cy="998562"/>
      </dsp:txXfrm>
    </dsp:sp>
    <dsp:sp modelId="{38C0A887-6E7E-4ED4-AC49-7AB65163359E}">
      <dsp:nvSpPr>
        <dsp:cNvPr id="0" name=""/>
        <dsp:cNvSpPr/>
      </dsp:nvSpPr>
      <dsp:spPr>
        <a:xfrm>
          <a:off x="9154808" y="1367618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De verspreiding van het christendom in geheel Europa</a:t>
          </a:r>
          <a:endParaRPr lang="en-US" sz="900" kern="1200"/>
        </a:p>
      </dsp:txBody>
      <dsp:txXfrm>
        <a:off x="9154808" y="1367618"/>
        <a:ext cx="1664270" cy="998562"/>
      </dsp:txXfrm>
    </dsp:sp>
    <dsp:sp modelId="{F4A50BF0-5866-47E8-8159-A0684C3E9CBA}">
      <dsp:nvSpPr>
        <dsp:cNvPr id="0" name=""/>
        <dsp:cNvSpPr/>
      </dsp:nvSpPr>
      <dsp:spPr>
        <a:xfrm>
          <a:off x="916669" y="2532607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De opkomst van handel en ambacht legde de basis voor het herleven van een agrarisch-urbane samenleving</a:t>
          </a:r>
          <a:endParaRPr lang="en-US" sz="900" kern="1200"/>
        </a:p>
      </dsp:txBody>
      <dsp:txXfrm>
        <a:off x="916669" y="2532607"/>
        <a:ext cx="1664270" cy="998562"/>
      </dsp:txXfrm>
    </dsp:sp>
    <dsp:sp modelId="{91B96ED9-27FA-4B28-9A11-DCF0C6644022}">
      <dsp:nvSpPr>
        <dsp:cNvPr id="0" name=""/>
        <dsp:cNvSpPr/>
      </dsp:nvSpPr>
      <dsp:spPr>
        <a:xfrm>
          <a:off x="2747367" y="2532607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De opkomst van de stedelijke burgerij en de toenemende zelfstandigheid van steden</a:t>
          </a:r>
          <a:endParaRPr lang="en-US" sz="900" kern="1200"/>
        </a:p>
      </dsp:txBody>
      <dsp:txXfrm>
        <a:off x="2747367" y="2532607"/>
        <a:ext cx="1664270" cy="998562"/>
      </dsp:txXfrm>
    </dsp:sp>
    <dsp:sp modelId="{96E73CF4-A272-44FA-99E9-F6E24544A326}">
      <dsp:nvSpPr>
        <dsp:cNvPr id="0" name=""/>
        <dsp:cNvSpPr/>
      </dsp:nvSpPr>
      <dsp:spPr>
        <a:xfrm>
          <a:off x="4578064" y="2532607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Het begin van staatsvorming en centralisatie</a:t>
          </a:r>
          <a:endParaRPr lang="en-US" sz="900" kern="1200"/>
        </a:p>
      </dsp:txBody>
      <dsp:txXfrm>
        <a:off x="4578064" y="2532607"/>
        <a:ext cx="1664270" cy="998562"/>
      </dsp:txXfrm>
    </dsp:sp>
    <dsp:sp modelId="{856E4ADC-6F3D-48B5-A294-47D8F61BCB82}">
      <dsp:nvSpPr>
        <dsp:cNvPr id="0" name=""/>
        <dsp:cNvSpPr/>
      </dsp:nvSpPr>
      <dsp:spPr>
        <a:xfrm>
          <a:off x="6408762" y="2532607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Het conflict in de christelijke wereld over de vraag of de wereldlijke dan wel de geestelijke macht het primaat behoorde te hebben</a:t>
          </a:r>
          <a:endParaRPr lang="en-US" sz="900" kern="1200"/>
        </a:p>
      </dsp:txBody>
      <dsp:txXfrm>
        <a:off x="6408762" y="2532607"/>
        <a:ext cx="1664270" cy="998562"/>
      </dsp:txXfrm>
    </dsp:sp>
    <dsp:sp modelId="{A6935BD8-AE69-475F-9279-B1AC17FDFC3B}">
      <dsp:nvSpPr>
        <dsp:cNvPr id="0" name=""/>
        <dsp:cNvSpPr/>
      </dsp:nvSpPr>
      <dsp:spPr>
        <a:xfrm>
          <a:off x="8239459" y="2532607"/>
          <a:ext cx="1664270" cy="998562"/>
        </a:xfrm>
        <a:prstGeom prst="rect">
          <a:avLst/>
        </a:prstGeom>
        <a:solidFill>
          <a:srgbClr val="AC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/>
            <a:t>De expansie van de christelijke wereld, onder andere in de vorm van de kruistochten</a:t>
          </a:r>
          <a:endParaRPr lang="en-US" sz="900" kern="1200"/>
        </a:p>
      </dsp:txBody>
      <dsp:txXfrm>
        <a:off x="8239459" y="2532607"/>
        <a:ext cx="1664270" cy="99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32431-8F45-471C-B01A-71C40BE03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D954511-9158-4D63-BFD8-AAA2DC974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9BA268-FE0A-421C-B8D6-F29E1EC24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355743-8B2E-4170-9A05-22641B01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BA9F9C-1950-4C28-9ACE-FED7C718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2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6901C-D161-4107-B7F2-4BA2760BF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39E1D9C-6366-4380-BD20-B673986CB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38CBB7-8DCF-48E3-B437-E188DE0D1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3F3CC1-AEEB-4B3B-A94F-D6A0199B6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7F9BC4-191A-471D-A4A0-0ABEC756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43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18B9C14-7B08-408F-8A9E-A5842091B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6292170-BC97-4E2C-B448-FD0A56E60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C30229-2383-4221-89EE-9CC70475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7F5F29-D8CC-414C-8484-3A628347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A48F94-3B47-4072-8962-8B8B05E0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066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02641-6C45-4665-A469-27503148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FC3AE9-8A1D-48AC-AFB3-76FD4341A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64661A-A290-46F1-A595-9B1FAFA4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0028F4-01CD-447C-9ECC-D02F3335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E7E230-6EF3-4740-8184-1BA41531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62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0F538-19AC-460A-B97F-217C29777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17B23F-B227-46CF-AC18-DB5EFA57B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19C34B-CF15-4CE5-A990-C2B582B56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10BE1A-4AB6-4B8D-AE43-5FA89CB6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8B7348-F1EC-404B-B19D-78E33CA88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47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524AA-1467-44D8-AA4F-EBF78F09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3FBF71-4ED9-4884-A1E4-C3EEB9BE0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A2ECD20-297D-4210-8F13-A4520577B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DEB7519-9C39-45FA-9F53-BBC0125F8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7AFCCC-0F5E-48E7-9EA5-5FB5DF872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AEDB36-DCCD-4E0A-9291-220DF2C04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93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7651FB-DF43-4E26-975F-4EE30FB7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8F4E5E-DD6C-43A4-8FC9-DB3B93AA3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DE63CAD-007E-4D0D-8714-18671B838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9579337-0ACD-4DF7-B6B2-46218EC44C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3D0A7FB-3754-4447-8346-001A9B08A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F6BAFA-A6CE-4EB9-B675-9CC018006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945E41A-7D22-402D-9697-25D4AAAE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984427D-F1FA-4BB8-B1E4-0C70508C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22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73225-D96D-4C6E-BDF7-613D3CC2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E0C6FA0-D44B-42EB-8084-5EE7D73C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BC4143-4A37-435F-8009-9A3B176AF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B263C3A-62D1-497C-99DD-EB36ACCF7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48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D197EF1-3DC8-4903-9791-B2051A30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C229265-54B0-4358-8271-0274BF006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B1BFB81-2A7A-49A4-8DE0-4490C2DB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48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DA586-5AF0-44F7-B2D2-2F282D950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A90034-51AD-4A69-8A78-56605E544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9D0CA5E-AF19-4561-BD46-AEE18265C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6C7D21-B221-4710-90A1-9E86ED9B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C8100A-7E59-4916-82CF-EC7F2158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1513D9-EC17-4B6E-B6B8-9BD01B57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94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49BF0-EA14-4CA4-88E5-080B5681D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2F0F935-E465-49D4-82B9-8E1429B3D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89988B-7A82-4B7D-8905-59ADAC166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581EA4-C99D-442E-A121-EFAD34946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EE70DF9-DE9C-4D7E-BD37-46E094D2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6AE637-7119-4C7E-AD52-62EE2B24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35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0876AD5-FF9E-482F-8416-7EC44917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872DF7-BD37-4983-897A-20B8F7A50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DFA71C-D8FE-4F0D-A5F4-BC86FFD32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1F8FB-7381-4222-8A6C-D7FE8F86CF60}" type="datetimeFigureOut">
              <a:rPr lang="nl-NL" smtClean="0"/>
              <a:t>11-04-2022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A4C159-D20C-48CE-8EB2-B129DC822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65F2CD-F813-475E-BC2E-80E41656B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7FD8-E626-4154-8918-05B0A40563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82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522E8-572C-471B-8CC5-0B06950BFA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Kenmerkende </a:t>
            </a:r>
            <a:r>
              <a:rPr lang="nl-NL" dirty="0" err="1"/>
              <a:t>Aspictionary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A0B20E9-DE04-43A7-B415-4D89795E34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nl-NL" dirty="0"/>
              <a:t>Knip de kenmerkende aspecten (uit TV 1 t/m 4) uit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/>
              <a:t>Teken het kenmerkende aspect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/>
              <a:t>Je hebt 2 minuten of totdat de rest van het groepje de KA raadt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/>
              <a:t>Degene die het raadt krijgt een punt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dirty="0"/>
              <a:t>Degene met de meeste punten wint</a:t>
            </a:r>
          </a:p>
        </p:txBody>
      </p:sp>
    </p:spTree>
    <p:extLst>
      <p:ext uri="{BB962C8B-B14F-4D97-AF65-F5344CB8AC3E}">
        <p14:creationId xmlns:p14="http://schemas.microsoft.com/office/powerpoint/2010/main" val="335201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9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1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32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33" name="Tijdelijke aanduiding voor inhoud 2">
            <a:extLst>
              <a:ext uri="{FF2B5EF4-FFF2-40B4-BE49-F238E27FC236}">
                <a16:creationId xmlns:a16="http://schemas.microsoft.com/office/drawing/2014/main" id="{EC4C2224-D722-4C49-85BF-0696AD677E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507872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4018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242</Words>
  <Application>Microsoft Macintosh PowerPoint</Application>
  <PresentationFormat>Breedbeeld</PresentationFormat>
  <Paragraphs>23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Kenmerkende Aspictionary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Kenmerkende Aspictionary</dc:title>
  <dc:creator>Wouter Meinen</dc:creator>
  <cp:lastModifiedBy>Joyce van Os | Maurick College</cp:lastModifiedBy>
  <cp:revision>5</cp:revision>
  <cp:lastPrinted>2021-10-07T06:37:58Z</cp:lastPrinted>
  <dcterms:created xsi:type="dcterms:W3CDTF">2021-10-06T15:25:23Z</dcterms:created>
  <dcterms:modified xsi:type="dcterms:W3CDTF">2022-04-11T18:39:56Z</dcterms:modified>
</cp:coreProperties>
</file>