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54" r:id="rId2"/>
    <p:sldId id="355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8C2203-8537-42BF-9A89-D829B6E2933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</dgm:pt>
    <dgm:pt modelId="{9266D5B3-ED51-4824-AF7C-D5BD403E4EEB}">
      <dgm:prSet phldrT="[Tekst]"/>
      <dgm:spPr/>
      <dgm:t>
        <a:bodyPr/>
        <a:lstStyle/>
        <a:p>
          <a:r>
            <a:rPr lang="nl-NL" dirty="0"/>
            <a:t>Ca. 50: Stichting Romeins fort</a:t>
          </a:r>
        </a:p>
      </dgm:t>
    </dgm:pt>
    <dgm:pt modelId="{2D82DD65-4B19-4475-B70F-1C268FD7847E}" type="parTrans" cxnId="{F0E10A8A-E2E0-44CD-963B-F0DB9855B897}">
      <dgm:prSet/>
      <dgm:spPr/>
      <dgm:t>
        <a:bodyPr/>
        <a:lstStyle/>
        <a:p>
          <a:endParaRPr lang="nl-NL"/>
        </a:p>
      </dgm:t>
    </dgm:pt>
    <dgm:pt modelId="{FB4A9F18-50AE-4743-BDA9-99C2F6263F51}" type="sibTrans" cxnId="{F0E10A8A-E2E0-44CD-963B-F0DB9855B897}">
      <dgm:prSet/>
      <dgm:spPr/>
      <dgm:t>
        <a:bodyPr/>
        <a:lstStyle/>
        <a:p>
          <a:endParaRPr lang="nl-NL"/>
        </a:p>
      </dgm:t>
    </dgm:pt>
    <dgm:pt modelId="{D61FBDA4-F7F6-4F20-A44C-C6243D7C640A}">
      <dgm:prSet phldrT="[Tekst]"/>
      <dgm:spPr/>
      <dgm:t>
        <a:bodyPr/>
        <a:lstStyle/>
        <a:p>
          <a:r>
            <a:rPr lang="nl-NL" dirty="0"/>
            <a:t>Ca. 270: Romeinen weg</a:t>
          </a:r>
        </a:p>
      </dgm:t>
    </dgm:pt>
    <dgm:pt modelId="{FD4DA515-E181-4DB0-8C2E-82D7E0FFB7BB}" type="parTrans" cxnId="{70DD0530-871E-4CC8-9E19-B591A47709B3}">
      <dgm:prSet/>
      <dgm:spPr/>
      <dgm:t>
        <a:bodyPr/>
        <a:lstStyle/>
        <a:p>
          <a:endParaRPr lang="nl-NL"/>
        </a:p>
      </dgm:t>
    </dgm:pt>
    <dgm:pt modelId="{3D1E58F8-0329-4B06-B69E-C53E485650A6}" type="sibTrans" cxnId="{70DD0530-871E-4CC8-9E19-B591A47709B3}">
      <dgm:prSet/>
      <dgm:spPr/>
      <dgm:t>
        <a:bodyPr/>
        <a:lstStyle/>
        <a:p>
          <a:endParaRPr lang="nl-NL"/>
        </a:p>
      </dgm:t>
    </dgm:pt>
    <dgm:pt modelId="{5F97F934-6E18-4374-8A98-6B00FE9E0F54}">
      <dgm:prSet phldrT="[Tekst]"/>
      <dgm:spPr/>
      <dgm:t>
        <a:bodyPr/>
        <a:lstStyle/>
        <a:p>
          <a:r>
            <a:rPr lang="nl-NL" dirty="0"/>
            <a:t>Ca. 450: Franken vestigen zich</a:t>
          </a:r>
        </a:p>
      </dgm:t>
    </dgm:pt>
    <dgm:pt modelId="{E9DE2A56-59E0-4DFB-BEEE-51C87719E9D0}" type="parTrans" cxnId="{5F886F45-C9CB-4D52-9994-F95C7FED1140}">
      <dgm:prSet/>
      <dgm:spPr/>
      <dgm:t>
        <a:bodyPr/>
        <a:lstStyle/>
        <a:p>
          <a:endParaRPr lang="nl-NL"/>
        </a:p>
      </dgm:t>
    </dgm:pt>
    <dgm:pt modelId="{7FA7F165-536C-4299-9606-04E008443EE6}" type="sibTrans" cxnId="{5F886F45-C9CB-4D52-9994-F95C7FED1140}">
      <dgm:prSet/>
      <dgm:spPr/>
      <dgm:t>
        <a:bodyPr/>
        <a:lstStyle/>
        <a:p>
          <a:endParaRPr lang="nl-NL"/>
        </a:p>
      </dgm:t>
    </dgm:pt>
    <dgm:pt modelId="{CF5ECB20-6B17-48B5-911E-931560511C2C}">
      <dgm:prSet phldrT="[Tekst]"/>
      <dgm:spPr/>
      <dgm:t>
        <a:bodyPr/>
        <a:lstStyle/>
        <a:p>
          <a:r>
            <a:rPr lang="nl-NL" dirty="0"/>
            <a:t>690: Kerstening door missionarissen</a:t>
          </a:r>
        </a:p>
      </dgm:t>
    </dgm:pt>
    <dgm:pt modelId="{75DE7815-83A7-4CDF-9958-70FDE69234E3}" type="parTrans" cxnId="{AC6E982D-C777-40BE-9032-8B91D18B1115}">
      <dgm:prSet/>
      <dgm:spPr/>
      <dgm:t>
        <a:bodyPr/>
        <a:lstStyle/>
        <a:p>
          <a:endParaRPr lang="nl-NL"/>
        </a:p>
      </dgm:t>
    </dgm:pt>
    <dgm:pt modelId="{1C360593-E802-49C5-94AF-6D121B9725E8}" type="sibTrans" cxnId="{AC6E982D-C777-40BE-9032-8B91D18B1115}">
      <dgm:prSet/>
      <dgm:spPr/>
      <dgm:t>
        <a:bodyPr/>
        <a:lstStyle/>
        <a:p>
          <a:endParaRPr lang="nl-NL"/>
        </a:p>
      </dgm:t>
    </dgm:pt>
    <dgm:pt modelId="{A5EB12E6-0A8A-433E-83F1-6A1DF4FC1801}">
      <dgm:prSet phldrT="[Tekst]"/>
      <dgm:spPr/>
      <dgm:t>
        <a:bodyPr/>
        <a:lstStyle/>
        <a:p>
          <a:r>
            <a:rPr lang="nl-NL" dirty="0"/>
            <a:t>834: Vikingen beginnen te plunderen</a:t>
          </a:r>
        </a:p>
      </dgm:t>
    </dgm:pt>
    <dgm:pt modelId="{B5E337F6-6765-4AC9-B12E-40D23FAEFC50}" type="parTrans" cxnId="{11FA9B94-5464-416B-9F15-52EEB13C36B8}">
      <dgm:prSet/>
      <dgm:spPr/>
      <dgm:t>
        <a:bodyPr/>
        <a:lstStyle/>
        <a:p>
          <a:endParaRPr lang="nl-NL"/>
        </a:p>
      </dgm:t>
    </dgm:pt>
    <dgm:pt modelId="{3E9D4641-1E64-4FB8-9DEB-00F615A1A9CB}" type="sibTrans" cxnId="{11FA9B94-5464-416B-9F15-52EEB13C36B8}">
      <dgm:prSet/>
      <dgm:spPr/>
      <dgm:t>
        <a:bodyPr/>
        <a:lstStyle/>
        <a:p>
          <a:endParaRPr lang="nl-NL"/>
        </a:p>
      </dgm:t>
    </dgm:pt>
    <dgm:pt modelId="{3AEE8303-6856-49AB-BBFA-BE0389B12450}">
      <dgm:prSet phldrT="[Tekst]"/>
      <dgm:spPr/>
      <dgm:t>
        <a:bodyPr/>
        <a:lstStyle/>
        <a:p>
          <a:r>
            <a:rPr lang="nl-NL" dirty="0"/>
            <a:t>936: Muntrecht Duitse Rijk</a:t>
          </a:r>
        </a:p>
      </dgm:t>
    </dgm:pt>
    <dgm:pt modelId="{3F2CCD10-C177-4F2C-BA5A-9619247B0A88}" type="parTrans" cxnId="{04E5C866-1508-48D0-B718-B5B3CFB4F9C3}">
      <dgm:prSet/>
      <dgm:spPr/>
      <dgm:t>
        <a:bodyPr/>
        <a:lstStyle/>
        <a:p>
          <a:endParaRPr lang="nl-NL"/>
        </a:p>
      </dgm:t>
    </dgm:pt>
    <dgm:pt modelId="{D30829D8-A2FA-4E96-9DDF-3B8211F7FC84}" type="sibTrans" cxnId="{04E5C866-1508-48D0-B718-B5B3CFB4F9C3}">
      <dgm:prSet/>
      <dgm:spPr/>
      <dgm:t>
        <a:bodyPr/>
        <a:lstStyle/>
        <a:p>
          <a:endParaRPr lang="nl-NL"/>
        </a:p>
      </dgm:t>
    </dgm:pt>
    <dgm:pt modelId="{F0099EF8-92BA-4AD7-B40C-C29FAE8EE6B8}">
      <dgm:prSet phldrT="[Tekst]"/>
      <dgm:spPr/>
      <dgm:t>
        <a:bodyPr/>
        <a:lstStyle/>
        <a:p>
          <a:r>
            <a:rPr lang="nl-NL" dirty="0"/>
            <a:t>Ca. 1075: Handelswijk </a:t>
          </a:r>
          <a:r>
            <a:rPr lang="nl-NL" dirty="0" err="1"/>
            <a:t>Stathe</a:t>
          </a:r>
          <a:r>
            <a:rPr lang="nl-NL" dirty="0"/>
            <a:t> komt op</a:t>
          </a:r>
        </a:p>
      </dgm:t>
    </dgm:pt>
    <dgm:pt modelId="{3E41D4FA-5A78-4A35-B151-8EC69BDCADC5}" type="parTrans" cxnId="{EDFC748C-8E70-4183-A93A-C555287909C4}">
      <dgm:prSet/>
      <dgm:spPr/>
      <dgm:t>
        <a:bodyPr/>
        <a:lstStyle/>
        <a:p>
          <a:endParaRPr lang="nl-NL"/>
        </a:p>
      </dgm:t>
    </dgm:pt>
    <dgm:pt modelId="{3D76EC54-7224-415E-B2A4-F39C2AE2FFDE}" type="sibTrans" cxnId="{EDFC748C-8E70-4183-A93A-C555287909C4}">
      <dgm:prSet/>
      <dgm:spPr/>
      <dgm:t>
        <a:bodyPr/>
        <a:lstStyle/>
        <a:p>
          <a:endParaRPr lang="nl-NL"/>
        </a:p>
      </dgm:t>
    </dgm:pt>
    <dgm:pt modelId="{C112436B-1612-451E-BF7A-94A824C4C3EA}">
      <dgm:prSet phldrT="[Tekst]"/>
      <dgm:spPr/>
      <dgm:t>
        <a:bodyPr/>
        <a:lstStyle/>
        <a:p>
          <a:r>
            <a:rPr lang="nl-NL" dirty="0"/>
            <a:t>1122: Stadsrechten</a:t>
          </a:r>
        </a:p>
      </dgm:t>
    </dgm:pt>
    <dgm:pt modelId="{110E7233-0512-4F08-97FD-91A81EB7E76E}" type="parTrans" cxnId="{D16EEEBB-9CC9-4441-9887-4539CC050BD8}">
      <dgm:prSet/>
      <dgm:spPr/>
      <dgm:t>
        <a:bodyPr/>
        <a:lstStyle/>
        <a:p>
          <a:endParaRPr lang="nl-NL"/>
        </a:p>
      </dgm:t>
    </dgm:pt>
    <dgm:pt modelId="{9089D3BD-1C0D-489E-A3B6-660B997B947B}" type="sibTrans" cxnId="{D16EEEBB-9CC9-4441-9887-4539CC050BD8}">
      <dgm:prSet/>
      <dgm:spPr/>
      <dgm:t>
        <a:bodyPr/>
        <a:lstStyle/>
        <a:p>
          <a:endParaRPr lang="nl-NL"/>
        </a:p>
      </dgm:t>
    </dgm:pt>
    <dgm:pt modelId="{6E3A25E1-7E1F-4693-8FA5-513A4C992C85}">
      <dgm:prSet phldrT="[Tekst]"/>
      <dgm:spPr/>
      <dgm:t>
        <a:bodyPr/>
        <a:lstStyle/>
        <a:p>
          <a:r>
            <a:rPr lang="nl-NL" dirty="0"/>
            <a:t>1196: Oprichting stadsraad</a:t>
          </a:r>
        </a:p>
      </dgm:t>
    </dgm:pt>
    <dgm:pt modelId="{B6EA7898-3EA7-4D52-8035-01D056B30649}" type="parTrans" cxnId="{83FFE7E9-AF90-4D04-8B1D-DA01E446693D}">
      <dgm:prSet/>
      <dgm:spPr/>
      <dgm:t>
        <a:bodyPr/>
        <a:lstStyle/>
        <a:p>
          <a:endParaRPr lang="nl-NL"/>
        </a:p>
      </dgm:t>
    </dgm:pt>
    <dgm:pt modelId="{1EA60120-0DDB-4AC1-9388-26039FC288F0}" type="sibTrans" cxnId="{83FFE7E9-AF90-4D04-8B1D-DA01E446693D}">
      <dgm:prSet/>
      <dgm:spPr/>
      <dgm:t>
        <a:bodyPr/>
        <a:lstStyle/>
        <a:p>
          <a:endParaRPr lang="nl-NL"/>
        </a:p>
      </dgm:t>
    </dgm:pt>
    <dgm:pt modelId="{159D87CC-115C-44F5-B313-CE204032E178}">
      <dgm:prSet phldrT="[Tekst]"/>
      <dgm:spPr/>
      <dgm:t>
        <a:bodyPr/>
        <a:lstStyle/>
        <a:p>
          <a:r>
            <a:rPr lang="nl-NL" dirty="0"/>
            <a:t>1254: Domkerk gesticht</a:t>
          </a:r>
        </a:p>
      </dgm:t>
    </dgm:pt>
    <dgm:pt modelId="{95754133-A05F-4C85-AA6D-7590B3904535}" type="parTrans" cxnId="{F6A5B323-7B30-4636-BE2A-108FA7B46041}">
      <dgm:prSet/>
      <dgm:spPr/>
      <dgm:t>
        <a:bodyPr/>
        <a:lstStyle/>
        <a:p>
          <a:endParaRPr lang="nl-NL"/>
        </a:p>
      </dgm:t>
    </dgm:pt>
    <dgm:pt modelId="{BCCD5C94-8BE3-4F61-833A-6784698078E1}" type="sibTrans" cxnId="{F6A5B323-7B30-4636-BE2A-108FA7B46041}">
      <dgm:prSet/>
      <dgm:spPr/>
      <dgm:t>
        <a:bodyPr/>
        <a:lstStyle/>
        <a:p>
          <a:endParaRPr lang="nl-NL"/>
        </a:p>
      </dgm:t>
    </dgm:pt>
    <dgm:pt modelId="{AC6D4653-6458-4A9F-AD74-4C085CD13FB6}">
      <dgm:prSet phldrT="[Tekst]"/>
      <dgm:spPr/>
      <dgm:t>
        <a:bodyPr/>
        <a:lstStyle/>
        <a:p>
          <a:r>
            <a:rPr lang="nl-NL" dirty="0"/>
            <a:t>1304: Gilden in stadsbestuur</a:t>
          </a:r>
        </a:p>
      </dgm:t>
    </dgm:pt>
    <dgm:pt modelId="{01C8A520-586C-4B0B-80BC-CB936FE57657}" type="parTrans" cxnId="{36955489-999D-4CF7-9061-66997E74E164}">
      <dgm:prSet/>
      <dgm:spPr/>
      <dgm:t>
        <a:bodyPr/>
        <a:lstStyle/>
        <a:p>
          <a:endParaRPr lang="nl-NL"/>
        </a:p>
      </dgm:t>
    </dgm:pt>
    <dgm:pt modelId="{6335B1CF-7C46-4EED-AE42-15C69B24B4B4}" type="sibTrans" cxnId="{36955489-999D-4CF7-9061-66997E74E164}">
      <dgm:prSet/>
      <dgm:spPr/>
      <dgm:t>
        <a:bodyPr/>
        <a:lstStyle/>
        <a:p>
          <a:endParaRPr lang="nl-NL"/>
        </a:p>
      </dgm:t>
    </dgm:pt>
    <dgm:pt modelId="{AFC0340D-E78F-4BFC-8601-12DBFB6F33BE}">
      <dgm:prSet phldrT="[Tekst]"/>
      <dgm:spPr/>
      <dgm:t>
        <a:bodyPr/>
        <a:lstStyle/>
        <a:p>
          <a:r>
            <a:rPr lang="nl-NL" dirty="0"/>
            <a:t>Ca. 1375: Staten van Utrecht</a:t>
          </a:r>
        </a:p>
      </dgm:t>
    </dgm:pt>
    <dgm:pt modelId="{9A794BAA-4926-4DF0-B7B1-195F3AFB40F8}" type="parTrans" cxnId="{DD82A5F0-14B7-4AF3-9C1D-96D652888441}">
      <dgm:prSet/>
      <dgm:spPr/>
      <dgm:t>
        <a:bodyPr/>
        <a:lstStyle/>
        <a:p>
          <a:endParaRPr lang="nl-NL"/>
        </a:p>
      </dgm:t>
    </dgm:pt>
    <dgm:pt modelId="{EB08DEB2-AC0E-4FC7-9539-2EB9CAB73637}" type="sibTrans" cxnId="{DD82A5F0-14B7-4AF3-9C1D-96D652888441}">
      <dgm:prSet/>
      <dgm:spPr/>
      <dgm:t>
        <a:bodyPr/>
        <a:lstStyle/>
        <a:p>
          <a:endParaRPr lang="nl-NL"/>
        </a:p>
      </dgm:t>
    </dgm:pt>
    <dgm:pt modelId="{79619B59-2A09-4AA5-92C4-7C50002BDE7B}">
      <dgm:prSet phldrT="[Tekst]"/>
      <dgm:spPr/>
      <dgm:t>
        <a:bodyPr/>
        <a:lstStyle/>
        <a:p>
          <a:r>
            <a:rPr lang="nl-NL" dirty="0"/>
            <a:t>Va. 1400: Hoogtepunt boekverluchting</a:t>
          </a:r>
        </a:p>
      </dgm:t>
    </dgm:pt>
    <dgm:pt modelId="{705DDE7B-8FF0-4DBE-8F44-7953A52DAA8F}" type="parTrans" cxnId="{45D9D291-CCC8-49A7-BD80-FF62D6FFD2DB}">
      <dgm:prSet/>
      <dgm:spPr/>
      <dgm:t>
        <a:bodyPr/>
        <a:lstStyle/>
        <a:p>
          <a:endParaRPr lang="nl-NL"/>
        </a:p>
      </dgm:t>
    </dgm:pt>
    <dgm:pt modelId="{B8AD58A4-74BA-492A-B9A7-1617F1A58621}" type="sibTrans" cxnId="{45D9D291-CCC8-49A7-BD80-FF62D6FFD2DB}">
      <dgm:prSet/>
      <dgm:spPr/>
      <dgm:t>
        <a:bodyPr/>
        <a:lstStyle/>
        <a:p>
          <a:endParaRPr lang="nl-NL"/>
        </a:p>
      </dgm:t>
    </dgm:pt>
    <dgm:pt modelId="{3DFE6BDA-839A-4B19-876C-FF54301E7B92}">
      <dgm:prSet phldrT="[Tekst]"/>
      <dgm:spPr/>
      <dgm:t>
        <a:bodyPr/>
        <a:lstStyle/>
        <a:p>
          <a:r>
            <a:rPr lang="nl-NL" dirty="0"/>
            <a:t>1423: Strijd om de macht door bisschoppen</a:t>
          </a:r>
        </a:p>
      </dgm:t>
    </dgm:pt>
    <dgm:pt modelId="{35F4C2D8-5D90-46B2-B0E0-F8D6A21E52E5}" type="parTrans" cxnId="{5C78F800-43A9-4CF6-8B28-ECF2F0791F12}">
      <dgm:prSet/>
      <dgm:spPr/>
      <dgm:t>
        <a:bodyPr/>
        <a:lstStyle/>
        <a:p>
          <a:endParaRPr lang="nl-NL"/>
        </a:p>
      </dgm:t>
    </dgm:pt>
    <dgm:pt modelId="{7C4D9F29-7BF3-404B-A1A5-DB5B177B3282}" type="sibTrans" cxnId="{5C78F800-43A9-4CF6-8B28-ECF2F0791F12}">
      <dgm:prSet/>
      <dgm:spPr/>
      <dgm:t>
        <a:bodyPr/>
        <a:lstStyle/>
        <a:p>
          <a:endParaRPr lang="nl-NL"/>
        </a:p>
      </dgm:t>
    </dgm:pt>
    <dgm:pt modelId="{47DA6458-B4BD-43F8-A1B3-BA36526CF76A}" type="pres">
      <dgm:prSet presAssocID="{C08C2203-8537-42BF-9A89-D829B6E2933E}" presName="vert0" presStyleCnt="0">
        <dgm:presLayoutVars>
          <dgm:dir/>
          <dgm:animOne val="branch"/>
          <dgm:animLvl val="lvl"/>
        </dgm:presLayoutVars>
      </dgm:prSet>
      <dgm:spPr/>
    </dgm:pt>
    <dgm:pt modelId="{198CC0E8-A541-45B1-986C-3DCFBCCA4E37}" type="pres">
      <dgm:prSet presAssocID="{9266D5B3-ED51-4824-AF7C-D5BD403E4EEB}" presName="thickLine" presStyleLbl="alignNode1" presStyleIdx="0" presStyleCnt="14"/>
      <dgm:spPr/>
    </dgm:pt>
    <dgm:pt modelId="{7512FC1E-F352-457D-BE5A-6A97BA9B98FB}" type="pres">
      <dgm:prSet presAssocID="{9266D5B3-ED51-4824-AF7C-D5BD403E4EEB}" presName="horz1" presStyleCnt="0"/>
      <dgm:spPr/>
    </dgm:pt>
    <dgm:pt modelId="{959C6E5D-D91D-49CA-AE70-AB4550CBA63C}" type="pres">
      <dgm:prSet presAssocID="{9266D5B3-ED51-4824-AF7C-D5BD403E4EEB}" presName="tx1" presStyleLbl="revTx" presStyleIdx="0" presStyleCnt="14"/>
      <dgm:spPr/>
    </dgm:pt>
    <dgm:pt modelId="{2A1BE3B6-82E4-4003-99E0-C6A349740CF4}" type="pres">
      <dgm:prSet presAssocID="{9266D5B3-ED51-4824-AF7C-D5BD403E4EEB}" presName="vert1" presStyleCnt="0"/>
      <dgm:spPr/>
    </dgm:pt>
    <dgm:pt modelId="{391A84FE-AB7C-4D7C-A2FC-B8413C545D30}" type="pres">
      <dgm:prSet presAssocID="{D61FBDA4-F7F6-4F20-A44C-C6243D7C640A}" presName="thickLine" presStyleLbl="alignNode1" presStyleIdx="1" presStyleCnt="14"/>
      <dgm:spPr/>
    </dgm:pt>
    <dgm:pt modelId="{93F36F22-AA21-4E55-A09E-9E197A230854}" type="pres">
      <dgm:prSet presAssocID="{D61FBDA4-F7F6-4F20-A44C-C6243D7C640A}" presName="horz1" presStyleCnt="0"/>
      <dgm:spPr/>
    </dgm:pt>
    <dgm:pt modelId="{A52BC389-19F3-419A-9D8A-D17BEF37EC16}" type="pres">
      <dgm:prSet presAssocID="{D61FBDA4-F7F6-4F20-A44C-C6243D7C640A}" presName="tx1" presStyleLbl="revTx" presStyleIdx="1" presStyleCnt="14"/>
      <dgm:spPr/>
    </dgm:pt>
    <dgm:pt modelId="{5AFC974F-6260-4925-BF40-D21E37A4BD32}" type="pres">
      <dgm:prSet presAssocID="{D61FBDA4-F7F6-4F20-A44C-C6243D7C640A}" presName="vert1" presStyleCnt="0"/>
      <dgm:spPr/>
    </dgm:pt>
    <dgm:pt modelId="{A9DD180D-B4F8-4B21-96F9-B819BAE28006}" type="pres">
      <dgm:prSet presAssocID="{5F97F934-6E18-4374-8A98-6B00FE9E0F54}" presName="thickLine" presStyleLbl="alignNode1" presStyleIdx="2" presStyleCnt="14"/>
      <dgm:spPr/>
    </dgm:pt>
    <dgm:pt modelId="{B3305D03-76F4-496E-B595-529ADF84372C}" type="pres">
      <dgm:prSet presAssocID="{5F97F934-6E18-4374-8A98-6B00FE9E0F54}" presName="horz1" presStyleCnt="0"/>
      <dgm:spPr/>
    </dgm:pt>
    <dgm:pt modelId="{788ED16C-953F-4F89-B8CF-BEF4C57FA9A9}" type="pres">
      <dgm:prSet presAssocID="{5F97F934-6E18-4374-8A98-6B00FE9E0F54}" presName="tx1" presStyleLbl="revTx" presStyleIdx="2" presStyleCnt="14"/>
      <dgm:spPr/>
    </dgm:pt>
    <dgm:pt modelId="{B1A59F95-AA0D-4C70-B690-0B46C7DE327C}" type="pres">
      <dgm:prSet presAssocID="{5F97F934-6E18-4374-8A98-6B00FE9E0F54}" presName="vert1" presStyleCnt="0"/>
      <dgm:spPr/>
    </dgm:pt>
    <dgm:pt modelId="{2DCD304F-879A-4B4F-B07E-E6ACF349E9F5}" type="pres">
      <dgm:prSet presAssocID="{CF5ECB20-6B17-48B5-911E-931560511C2C}" presName="thickLine" presStyleLbl="alignNode1" presStyleIdx="3" presStyleCnt="14"/>
      <dgm:spPr/>
    </dgm:pt>
    <dgm:pt modelId="{77D95DFB-FD04-4D72-81D6-1F336CD6C4D2}" type="pres">
      <dgm:prSet presAssocID="{CF5ECB20-6B17-48B5-911E-931560511C2C}" presName="horz1" presStyleCnt="0"/>
      <dgm:spPr/>
    </dgm:pt>
    <dgm:pt modelId="{18BFF9C7-1A31-4CB4-A975-7F8F79253F45}" type="pres">
      <dgm:prSet presAssocID="{CF5ECB20-6B17-48B5-911E-931560511C2C}" presName="tx1" presStyleLbl="revTx" presStyleIdx="3" presStyleCnt="14"/>
      <dgm:spPr/>
    </dgm:pt>
    <dgm:pt modelId="{B3D8FB0C-3AB3-4E92-93ED-9D1054D34E14}" type="pres">
      <dgm:prSet presAssocID="{CF5ECB20-6B17-48B5-911E-931560511C2C}" presName="vert1" presStyleCnt="0"/>
      <dgm:spPr/>
    </dgm:pt>
    <dgm:pt modelId="{FBD379A7-4D05-4055-8598-D2D8E2AC306F}" type="pres">
      <dgm:prSet presAssocID="{A5EB12E6-0A8A-433E-83F1-6A1DF4FC1801}" presName="thickLine" presStyleLbl="alignNode1" presStyleIdx="4" presStyleCnt="14"/>
      <dgm:spPr/>
    </dgm:pt>
    <dgm:pt modelId="{8E918AA3-9874-4CB1-A5CD-3769C76BD1A3}" type="pres">
      <dgm:prSet presAssocID="{A5EB12E6-0A8A-433E-83F1-6A1DF4FC1801}" presName="horz1" presStyleCnt="0"/>
      <dgm:spPr/>
    </dgm:pt>
    <dgm:pt modelId="{42FC3B04-9884-4A70-88F5-F756F7F8FCA6}" type="pres">
      <dgm:prSet presAssocID="{A5EB12E6-0A8A-433E-83F1-6A1DF4FC1801}" presName="tx1" presStyleLbl="revTx" presStyleIdx="4" presStyleCnt="14"/>
      <dgm:spPr/>
    </dgm:pt>
    <dgm:pt modelId="{54BCD0D8-EE3A-4EE4-B879-EE578FC9FECF}" type="pres">
      <dgm:prSet presAssocID="{A5EB12E6-0A8A-433E-83F1-6A1DF4FC1801}" presName="vert1" presStyleCnt="0"/>
      <dgm:spPr/>
    </dgm:pt>
    <dgm:pt modelId="{491A55A8-74FD-4BAC-B5EF-60E708563FD5}" type="pres">
      <dgm:prSet presAssocID="{3AEE8303-6856-49AB-BBFA-BE0389B12450}" presName="thickLine" presStyleLbl="alignNode1" presStyleIdx="5" presStyleCnt="14"/>
      <dgm:spPr/>
    </dgm:pt>
    <dgm:pt modelId="{B6CD72AA-B7D9-4A9A-BD0E-19E9DCD51C8F}" type="pres">
      <dgm:prSet presAssocID="{3AEE8303-6856-49AB-BBFA-BE0389B12450}" presName="horz1" presStyleCnt="0"/>
      <dgm:spPr/>
    </dgm:pt>
    <dgm:pt modelId="{6EF698D1-795D-4853-8587-317E5899C76B}" type="pres">
      <dgm:prSet presAssocID="{3AEE8303-6856-49AB-BBFA-BE0389B12450}" presName="tx1" presStyleLbl="revTx" presStyleIdx="5" presStyleCnt="14"/>
      <dgm:spPr/>
    </dgm:pt>
    <dgm:pt modelId="{92D29545-F19D-4E83-9AD6-B6DC29D5A087}" type="pres">
      <dgm:prSet presAssocID="{3AEE8303-6856-49AB-BBFA-BE0389B12450}" presName="vert1" presStyleCnt="0"/>
      <dgm:spPr/>
    </dgm:pt>
    <dgm:pt modelId="{3E6E2C8C-6F0E-4400-8E1D-290EC9578DFE}" type="pres">
      <dgm:prSet presAssocID="{F0099EF8-92BA-4AD7-B40C-C29FAE8EE6B8}" presName="thickLine" presStyleLbl="alignNode1" presStyleIdx="6" presStyleCnt="14"/>
      <dgm:spPr/>
    </dgm:pt>
    <dgm:pt modelId="{306EDC28-CD87-47FE-9564-E9E6A4FAE73E}" type="pres">
      <dgm:prSet presAssocID="{F0099EF8-92BA-4AD7-B40C-C29FAE8EE6B8}" presName="horz1" presStyleCnt="0"/>
      <dgm:spPr/>
    </dgm:pt>
    <dgm:pt modelId="{78A37D1C-FD45-4195-B567-7094A8B5B630}" type="pres">
      <dgm:prSet presAssocID="{F0099EF8-92BA-4AD7-B40C-C29FAE8EE6B8}" presName="tx1" presStyleLbl="revTx" presStyleIdx="6" presStyleCnt="14"/>
      <dgm:spPr/>
    </dgm:pt>
    <dgm:pt modelId="{6B133B4A-7602-4141-8DFF-370C4E12E55E}" type="pres">
      <dgm:prSet presAssocID="{F0099EF8-92BA-4AD7-B40C-C29FAE8EE6B8}" presName="vert1" presStyleCnt="0"/>
      <dgm:spPr/>
    </dgm:pt>
    <dgm:pt modelId="{D8B9DD2D-B7BD-4061-B07E-8944739B3956}" type="pres">
      <dgm:prSet presAssocID="{C112436B-1612-451E-BF7A-94A824C4C3EA}" presName="thickLine" presStyleLbl="alignNode1" presStyleIdx="7" presStyleCnt="14"/>
      <dgm:spPr/>
    </dgm:pt>
    <dgm:pt modelId="{55D0C8D4-4C7B-4055-897B-84CC22BE6057}" type="pres">
      <dgm:prSet presAssocID="{C112436B-1612-451E-BF7A-94A824C4C3EA}" presName="horz1" presStyleCnt="0"/>
      <dgm:spPr/>
    </dgm:pt>
    <dgm:pt modelId="{1F8FFD9C-950A-4D5F-BB69-7EC254890DDF}" type="pres">
      <dgm:prSet presAssocID="{C112436B-1612-451E-BF7A-94A824C4C3EA}" presName="tx1" presStyleLbl="revTx" presStyleIdx="7" presStyleCnt="14"/>
      <dgm:spPr/>
    </dgm:pt>
    <dgm:pt modelId="{B3CAE6D9-9BB6-4A9E-9436-F30521C3AA58}" type="pres">
      <dgm:prSet presAssocID="{C112436B-1612-451E-BF7A-94A824C4C3EA}" presName="vert1" presStyleCnt="0"/>
      <dgm:spPr/>
    </dgm:pt>
    <dgm:pt modelId="{1EEF5439-C05C-4289-A410-68E108AB8A33}" type="pres">
      <dgm:prSet presAssocID="{6E3A25E1-7E1F-4693-8FA5-513A4C992C85}" presName="thickLine" presStyleLbl="alignNode1" presStyleIdx="8" presStyleCnt="14"/>
      <dgm:spPr/>
    </dgm:pt>
    <dgm:pt modelId="{0476608A-7324-4201-9A13-F719923B4B05}" type="pres">
      <dgm:prSet presAssocID="{6E3A25E1-7E1F-4693-8FA5-513A4C992C85}" presName="horz1" presStyleCnt="0"/>
      <dgm:spPr/>
    </dgm:pt>
    <dgm:pt modelId="{41A8BD8F-13DC-4C48-B181-4F3B723F7BAC}" type="pres">
      <dgm:prSet presAssocID="{6E3A25E1-7E1F-4693-8FA5-513A4C992C85}" presName="tx1" presStyleLbl="revTx" presStyleIdx="8" presStyleCnt="14"/>
      <dgm:spPr/>
    </dgm:pt>
    <dgm:pt modelId="{F69BA803-68EA-46AA-AB86-FFF5CB541FAE}" type="pres">
      <dgm:prSet presAssocID="{6E3A25E1-7E1F-4693-8FA5-513A4C992C85}" presName="vert1" presStyleCnt="0"/>
      <dgm:spPr/>
    </dgm:pt>
    <dgm:pt modelId="{C51285E5-ED57-4853-B722-41FA48519B75}" type="pres">
      <dgm:prSet presAssocID="{159D87CC-115C-44F5-B313-CE204032E178}" presName="thickLine" presStyleLbl="alignNode1" presStyleIdx="9" presStyleCnt="14"/>
      <dgm:spPr/>
    </dgm:pt>
    <dgm:pt modelId="{E25960ED-7802-490D-BA70-78DEF54D0FEC}" type="pres">
      <dgm:prSet presAssocID="{159D87CC-115C-44F5-B313-CE204032E178}" presName="horz1" presStyleCnt="0"/>
      <dgm:spPr/>
    </dgm:pt>
    <dgm:pt modelId="{1CF0261F-504D-4CCE-8309-D17DEAA4BBCD}" type="pres">
      <dgm:prSet presAssocID="{159D87CC-115C-44F5-B313-CE204032E178}" presName="tx1" presStyleLbl="revTx" presStyleIdx="9" presStyleCnt="14"/>
      <dgm:spPr/>
    </dgm:pt>
    <dgm:pt modelId="{4A5BCF22-0566-45D6-8E89-BF81BE0D16BD}" type="pres">
      <dgm:prSet presAssocID="{159D87CC-115C-44F5-B313-CE204032E178}" presName="vert1" presStyleCnt="0"/>
      <dgm:spPr/>
    </dgm:pt>
    <dgm:pt modelId="{E62512F1-04D2-40E7-AFA7-102A32AEA960}" type="pres">
      <dgm:prSet presAssocID="{AC6D4653-6458-4A9F-AD74-4C085CD13FB6}" presName="thickLine" presStyleLbl="alignNode1" presStyleIdx="10" presStyleCnt="14"/>
      <dgm:spPr/>
    </dgm:pt>
    <dgm:pt modelId="{26A4881E-F7A0-4749-BF6F-63FD7636047E}" type="pres">
      <dgm:prSet presAssocID="{AC6D4653-6458-4A9F-AD74-4C085CD13FB6}" presName="horz1" presStyleCnt="0"/>
      <dgm:spPr/>
    </dgm:pt>
    <dgm:pt modelId="{B6FD0CB5-93E2-43DF-8AB2-6D82393CBDAD}" type="pres">
      <dgm:prSet presAssocID="{AC6D4653-6458-4A9F-AD74-4C085CD13FB6}" presName="tx1" presStyleLbl="revTx" presStyleIdx="10" presStyleCnt="14"/>
      <dgm:spPr/>
    </dgm:pt>
    <dgm:pt modelId="{791B4781-5CBC-4857-ABE6-7E0CE4AC2FF3}" type="pres">
      <dgm:prSet presAssocID="{AC6D4653-6458-4A9F-AD74-4C085CD13FB6}" presName="vert1" presStyleCnt="0"/>
      <dgm:spPr/>
    </dgm:pt>
    <dgm:pt modelId="{490D27CC-C004-4431-8873-5A5A21EE9C9B}" type="pres">
      <dgm:prSet presAssocID="{AFC0340D-E78F-4BFC-8601-12DBFB6F33BE}" presName="thickLine" presStyleLbl="alignNode1" presStyleIdx="11" presStyleCnt="14"/>
      <dgm:spPr/>
    </dgm:pt>
    <dgm:pt modelId="{E25EB899-F564-4837-9B9A-AC6C1F41C923}" type="pres">
      <dgm:prSet presAssocID="{AFC0340D-E78F-4BFC-8601-12DBFB6F33BE}" presName="horz1" presStyleCnt="0"/>
      <dgm:spPr/>
    </dgm:pt>
    <dgm:pt modelId="{E1ABB7F3-7939-4AC6-989A-A355922C55D2}" type="pres">
      <dgm:prSet presAssocID="{AFC0340D-E78F-4BFC-8601-12DBFB6F33BE}" presName="tx1" presStyleLbl="revTx" presStyleIdx="11" presStyleCnt="14"/>
      <dgm:spPr/>
    </dgm:pt>
    <dgm:pt modelId="{B5A50BE2-A398-4A23-AB9F-FF66BD5BE9F7}" type="pres">
      <dgm:prSet presAssocID="{AFC0340D-E78F-4BFC-8601-12DBFB6F33BE}" presName="vert1" presStyleCnt="0"/>
      <dgm:spPr/>
    </dgm:pt>
    <dgm:pt modelId="{EAA7AC5A-CFBE-4703-AA56-DCABFE735FED}" type="pres">
      <dgm:prSet presAssocID="{79619B59-2A09-4AA5-92C4-7C50002BDE7B}" presName="thickLine" presStyleLbl="alignNode1" presStyleIdx="12" presStyleCnt="14"/>
      <dgm:spPr/>
    </dgm:pt>
    <dgm:pt modelId="{C17ED0CF-76D8-4F3D-ACE4-0ED8FD6FE156}" type="pres">
      <dgm:prSet presAssocID="{79619B59-2A09-4AA5-92C4-7C50002BDE7B}" presName="horz1" presStyleCnt="0"/>
      <dgm:spPr/>
    </dgm:pt>
    <dgm:pt modelId="{E3F445C2-0F69-4D9F-9FFE-95E305A5B677}" type="pres">
      <dgm:prSet presAssocID="{79619B59-2A09-4AA5-92C4-7C50002BDE7B}" presName="tx1" presStyleLbl="revTx" presStyleIdx="12" presStyleCnt="14"/>
      <dgm:spPr/>
    </dgm:pt>
    <dgm:pt modelId="{499FD8D8-293D-41F3-9920-F88761E991BB}" type="pres">
      <dgm:prSet presAssocID="{79619B59-2A09-4AA5-92C4-7C50002BDE7B}" presName="vert1" presStyleCnt="0"/>
      <dgm:spPr/>
    </dgm:pt>
    <dgm:pt modelId="{3720F443-FC3C-46FA-B9AD-1AC382305A0A}" type="pres">
      <dgm:prSet presAssocID="{3DFE6BDA-839A-4B19-876C-FF54301E7B92}" presName="thickLine" presStyleLbl="alignNode1" presStyleIdx="13" presStyleCnt="14"/>
      <dgm:spPr/>
    </dgm:pt>
    <dgm:pt modelId="{821FDC88-9A97-4E75-96AC-8341635E5C60}" type="pres">
      <dgm:prSet presAssocID="{3DFE6BDA-839A-4B19-876C-FF54301E7B92}" presName="horz1" presStyleCnt="0"/>
      <dgm:spPr/>
    </dgm:pt>
    <dgm:pt modelId="{58BAC232-0067-49DA-8265-2CF9F18CC869}" type="pres">
      <dgm:prSet presAssocID="{3DFE6BDA-839A-4B19-876C-FF54301E7B92}" presName="tx1" presStyleLbl="revTx" presStyleIdx="13" presStyleCnt="14"/>
      <dgm:spPr/>
    </dgm:pt>
    <dgm:pt modelId="{4937D9E1-DFFF-4870-8812-421BA9C00E8C}" type="pres">
      <dgm:prSet presAssocID="{3DFE6BDA-839A-4B19-876C-FF54301E7B92}" presName="vert1" presStyleCnt="0"/>
      <dgm:spPr/>
    </dgm:pt>
  </dgm:ptLst>
  <dgm:cxnLst>
    <dgm:cxn modelId="{5C78F800-43A9-4CF6-8B28-ECF2F0791F12}" srcId="{C08C2203-8537-42BF-9A89-D829B6E2933E}" destId="{3DFE6BDA-839A-4B19-876C-FF54301E7B92}" srcOrd="13" destOrd="0" parTransId="{35F4C2D8-5D90-46B2-B0E0-F8D6A21E52E5}" sibTransId="{7C4D9F29-7BF3-404B-A1A5-DB5B177B3282}"/>
    <dgm:cxn modelId="{B7EA011C-BA0F-4917-A029-BA4E8985F7D0}" type="presOf" srcId="{6E3A25E1-7E1F-4693-8FA5-513A4C992C85}" destId="{41A8BD8F-13DC-4C48-B181-4F3B723F7BAC}" srcOrd="0" destOrd="0" presId="urn:microsoft.com/office/officeart/2008/layout/LinedList"/>
    <dgm:cxn modelId="{F6A5B323-7B30-4636-BE2A-108FA7B46041}" srcId="{C08C2203-8537-42BF-9A89-D829B6E2933E}" destId="{159D87CC-115C-44F5-B313-CE204032E178}" srcOrd="9" destOrd="0" parTransId="{95754133-A05F-4C85-AA6D-7590B3904535}" sibTransId="{BCCD5C94-8BE3-4F61-833A-6784698078E1}"/>
    <dgm:cxn modelId="{BF183E27-68D9-4845-8480-C891AB87F052}" type="presOf" srcId="{CF5ECB20-6B17-48B5-911E-931560511C2C}" destId="{18BFF9C7-1A31-4CB4-A975-7F8F79253F45}" srcOrd="0" destOrd="0" presId="urn:microsoft.com/office/officeart/2008/layout/LinedList"/>
    <dgm:cxn modelId="{AC6E982D-C777-40BE-9032-8B91D18B1115}" srcId="{C08C2203-8537-42BF-9A89-D829B6E2933E}" destId="{CF5ECB20-6B17-48B5-911E-931560511C2C}" srcOrd="3" destOrd="0" parTransId="{75DE7815-83A7-4CDF-9958-70FDE69234E3}" sibTransId="{1C360593-E802-49C5-94AF-6D121B9725E8}"/>
    <dgm:cxn modelId="{70DD0530-871E-4CC8-9E19-B591A47709B3}" srcId="{C08C2203-8537-42BF-9A89-D829B6E2933E}" destId="{D61FBDA4-F7F6-4F20-A44C-C6243D7C640A}" srcOrd="1" destOrd="0" parTransId="{FD4DA515-E181-4DB0-8C2E-82D7E0FFB7BB}" sibTransId="{3D1E58F8-0329-4B06-B69E-C53E485650A6}"/>
    <dgm:cxn modelId="{7F6F115B-95DB-4567-B0FD-D9D0EEC00E87}" type="presOf" srcId="{A5EB12E6-0A8A-433E-83F1-6A1DF4FC1801}" destId="{42FC3B04-9884-4A70-88F5-F756F7F8FCA6}" srcOrd="0" destOrd="0" presId="urn:microsoft.com/office/officeart/2008/layout/LinedList"/>
    <dgm:cxn modelId="{5F886F45-C9CB-4D52-9994-F95C7FED1140}" srcId="{C08C2203-8537-42BF-9A89-D829B6E2933E}" destId="{5F97F934-6E18-4374-8A98-6B00FE9E0F54}" srcOrd="2" destOrd="0" parTransId="{E9DE2A56-59E0-4DFB-BEEE-51C87719E9D0}" sibTransId="{7FA7F165-536C-4299-9606-04E008443EE6}"/>
    <dgm:cxn modelId="{1CBD6E46-F3BF-4B69-8F14-59869C65854E}" type="presOf" srcId="{C08C2203-8537-42BF-9A89-D829B6E2933E}" destId="{47DA6458-B4BD-43F8-A1B3-BA36526CF76A}" srcOrd="0" destOrd="0" presId="urn:microsoft.com/office/officeart/2008/layout/LinedList"/>
    <dgm:cxn modelId="{04E5C866-1508-48D0-B718-B5B3CFB4F9C3}" srcId="{C08C2203-8537-42BF-9A89-D829B6E2933E}" destId="{3AEE8303-6856-49AB-BBFA-BE0389B12450}" srcOrd="5" destOrd="0" parTransId="{3F2CCD10-C177-4F2C-BA5A-9619247B0A88}" sibTransId="{D30829D8-A2FA-4E96-9DDF-3B8211F7FC84}"/>
    <dgm:cxn modelId="{AD1EAE6A-22D9-466E-B8CA-245F17FCDA95}" type="presOf" srcId="{159D87CC-115C-44F5-B313-CE204032E178}" destId="{1CF0261F-504D-4CCE-8309-D17DEAA4BBCD}" srcOrd="0" destOrd="0" presId="urn:microsoft.com/office/officeart/2008/layout/LinedList"/>
    <dgm:cxn modelId="{C748976D-971D-4A6E-86D5-CF7BE21AEEB5}" type="presOf" srcId="{3AEE8303-6856-49AB-BBFA-BE0389B12450}" destId="{6EF698D1-795D-4853-8587-317E5899C76B}" srcOrd="0" destOrd="0" presId="urn:microsoft.com/office/officeart/2008/layout/LinedList"/>
    <dgm:cxn modelId="{36955489-999D-4CF7-9061-66997E74E164}" srcId="{C08C2203-8537-42BF-9A89-D829B6E2933E}" destId="{AC6D4653-6458-4A9F-AD74-4C085CD13FB6}" srcOrd="10" destOrd="0" parTransId="{01C8A520-586C-4B0B-80BC-CB936FE57657}" sibTransId="{6335B1CF-7C46-4EED-AE42-15C69B24B4B4}"/>
    <dgm:cxn modelId="{F0E10A8A-E2E0-44CD-963B-F0DB9855B897}" srcId="{C08C2203-8537-42BF-9A89-D829B6E2933E}" destId="{9266D5B3-ED51-4824-AF7C-D5BD403E4EEB}" srcOrd="0" destOrd="0" parTransId="{2D82DD65-4B19-4475-B70F-1C268FD7847E}" sibTransId="{FB4A9F18-50AE-4743-BDA9-99C2F6263F51}"/>
    <dgm:cxn modelId="{EDFC748C-8E70-4183-A93A-C555287909C4}" srcId="{C08C2203-8537-42BF-9A89-D829B6E2933E}" destId="{F0099EF8-92BA-4AD7-B40C-C29FAE8EE6B8}" srcOrd="6" destOrd="0" parTransId="{3E41D4FA-5A78-4A35-B151-8EC69BDCADC5}" sibTransId="{3D76EC54-7224-415E-B2A4-F39C2AE2FFDE}"/>
    <dgm:cxn modelId="{45D9D291-CCC8-49A7-BD80-FF62D6FFD2DB}" srcId="{C08C2203-8537-42BF-9A89-D829B6E2933E}" destId="{79619B59-2A09-4AA5-92C4-7C50002BDE7B}" srcOrd="12" destOrd="0" parTransId="{705DDE7B-8FF0-4DBE-8F44-7953A52DAA8F}" sibTransId="{B8AD58A4-74BA-492A-B9A7-1617F1A58621}"/>
    <dgm:cxn modelId="{11FA9B94-5464-416B-9F15-52EEB13C36B8}" srcId="{C08C2203-8537-42BF-9A89-D829B6E2933E}" destId="{A5EB12E6-0A8A-433E-83F1-6A1DF4FC1801}" srcOrd="4" destOrd="0" parTransId="{B5E337F6-6765-4AC9-B12E-40D23FAEFC50}" sibTransId="{3E9D4641-1E64-4FB8-9DEB-00F615A1A9CB}"/>
    <dgm:cxn modelId="{D2207097-5BE1-47E0-B1D5-4D87CA6518D6}" type="presOf" srcId="{AC6D4653-6458-4A9F-AD74-4C085CD13FB6}" destId="{B6FD0CB5-93E2-43DF-8AB2-6D82393CBDAD}" srcOrd="0" destOrd="0" presId="urn:microsoft.com/office/officeart/2008/layout/LinedList"/>
    <dgm:cxn modelId="{FA74909B-4950-4132-B8B3-76A3B10A987F}" type="presOf" srcId="{F0099EF8-92BA-4AD7-B40C-C29FAE8EE6B8}" destId="{78A37D1C-FD45-4195-B567-7094A8B5B630}" srcOrd="0" destOrd="0" presId="urn:microsoft.com/office/officeart/2008/layout/LinedList"/>
    <dgm:cxn modelId="{44494CA7-4EE5-4ADE-A812-95654976454E}" type="presOf" srcId="{9266D5B3-ED51-4824-AF7C-D5BD403E4EEB}" destId="{959C6E5D-D91D-49CA-AE70-AB4550CBA63C}" srcOrd="0" destOrd="0" presId="urn:microsoft.com/office/officeart/2008/layout/LinedList"/>
    <dgm:cxn modelId="{D16EEEBB-9CC9-4441-9887-4539CC050BD8}" srcId="{C08C2203-8537-42BF-9A89-D829B6E2933E}" destId="{C112436B-1612-451E-BF7A-94A824C4C3EA}" srcOrd="7" destOrd="0" parTransId="{110E7233-0512-4F08-97FD-91A81EB7E76E}" sibTransId="{9089D3BD-1C0D-489E-A3B6-660B997B947B}"/>
    <dgm:cxn modelId="{046A99C4-7B38-46D9-8506-8ECA4F04CD01}" type="presOf" srcId="{79619B59-2A09-4AA5-92C4-7C50002BDE7B}" destId="{E3F445C2-0F69-4D9F-9FFE-95E305A5B677}" srcOrd="0" destOrd="0" presId="urn:microsoft.com/office/officeart/2008/layout/LinedList"/>
    <dgm:cxn modelId="{9F15D5C9-E3DA-4B3F-92EF-3590EC12D01A}" type="presOf" srcId="{AFC0340D-E78F-4BFC-8601-12DBFB6F33BE}" destId="{E1ABB7F3-7939-4AC6-989A-A355922C55D2}" srcOrd="0" destOrd="0" presId="urn:microsoft.com/office/officeart/2008/layout/LinedList"/>
    <dgm:cxn modelId="{2C447ECF-B950-4649-B688-F5701841198E}" type="presOf" srcId="{5F97F934-6E18-4374-8A98-6B00FE9E0F54}" destId="{788ED16C-953F-4F89-B8CF-BEF4C57FA9A9}" srcOrd="0" destOrd="0" presId="urn:microsoft.com/office/officeart/2008/layout/LinedList"/>
    <dgm:cxn modelId="{A4EC70D6-DCCD-4484-B84C-9D4D9DF541A3}" type="presOf" srcId="{3DFE6BDA-839A-4B19-876C-FF54301E7B92}" destId="{58BAC232-0067-49DA-8265-2CF9F18CC869}" srcOrd="0" destOrd="0" presId="urn:microsoft.com/office/officeart/2008/layout/LinedList"/>
    <dgm:cxn modelId="{38DEC8E2-6742-4D86-8E8F-089147562AF6}" type="presOf" srcId="{D61FBDA4-F7F6-4F20-A44C-C6243D7C640A}" destId="{A52BC389-19F3-419A-9D8A-D17BEF37EC16}" srcOrd="0" destOrd="0" presId="urn:microsoft.com/office/officeart/2008/layout/LinedList"/>
    <dgm:cxn modelId="{63380DE6-9448-4EE5-BC10-DD7DC8CC4B65}" type="presOf" srcId="{C112436B-1612-451E-BF7A-94A824C4C3EA}" destId="{1F8FFD9C-950A-4D5F-BB69-7EC254890DDF}" srcOrd="0" destOrd="0" presId="urn:microsoft.com/office/officeart/2008/layout/LinedList"/>
    <dgm:cxn modelId="{83FFE7E9-AF90-4D04-8B1D-DA01E446693D}" srcId="{C08C2203-8537-42BF-9A89-D829B6E2933E}" destId="{6E3A25E1-7E1F-4693-8FA5-513A4C992C85}" srcOrd="8" destOrd="0" parTransId="{B6EA7898-3EA7-4D52-8035-01D056B30649}" sibTransId="{1EA60120-0DDB-4AC1-9388-26039FC288F0}"/>
    <dgm:cxn modelId="{DD82A5F0-14B7-4AF3-9C1D-96D652888441}" srcId="{C08C2203-8537-42BF-9A89-D829B6E2933E}" destId="{AFC0340D-E78F-4BFC-8601-12DBFB6F33BE}" srcOrd="11" destOrd="0" parTransId="{9A794BAA-4926-4DF0-B7B1-195F3AFB40F8}" sibTransId="{EB08DEB2-AC0E-4FC7-9539-2EB9CAB73637}"/>
    <dgm:cxn modelId="{6A34C611-74A0-49DE-A7EA-1968DB01AA09}" type="presParOf" srcId="{47DA6458-B4BD-43F8-A1B3-BA36526CF76A}" destId="{198CC0E8-A541-45B1-986C-3DCFBCCA4E37}" srcOrd="0" destOrd="0" presId="urn:microsoft.com/office/officeart/2008/layout/LinedList"/>
    <dgm:cxn modelId="{890BC5F9-330A-49EC-A163-A9D9A04FD4DF}" type="presParOf" srcId="{47DA6458-B4BD-43F8-A1B3-BA36526CF76A}" destId="{7512FC1E-F352-457D-BE5A-6A97BA9B98FB}" srcOrd="1" destOrd="0" presId="urn:microsoft.com/office/officeart/2008/layout/LinedList"/>
    <dgm:cxn modelId="{653C9266-4071-47B9-B90E-E873A276E720}" type="presParOf" srcId="{7512FC1E-F352-457D-BE5A-6A97BA9B98FB}" destId="{959C6E5D-D91D-49CA-AE70-AB4550CBA63C}" srcOrd="0" destOrd="0" presId="urn:microsoft.com/office/officeart/2008/layout/LinedList"/>
    <dgm:cxn modelId="{849FE3D2-14C7-46B8-B4FB-BAD782C178B2}" type="presParOf" srcId="{7512FC1E-F352-457D-BE5A-6A97BA9B98FB}" destId="{2A1BE3B6-82E4-4003-99E0-C6A349740CF4}" srcOrd="1" destOrd="0" presId="urn:microsoft.com/office/officeart/2008/layout/LinedList"/>
    <dgm:cxn modelId="{916C69A7-D19F-474A-8837-07B6E16C1080}" type="presParOf" srcId="{47DA6458-B4BD-43F8-A1B3-BA36526CF76A}" destId="{391A84FE-AB7C-4D7C-A2FC-B8413C545D30}" srcOrd="2" destOrd="0" presId="urn:microsoft.com/office/officeart/2008/layout/LinedList"/>
    <dgm:cxn modelId="{B96784C9-A15E-435B-B9ED-448A82A846D8}" type="presParOf" srcId="{47DA6458-B4BD-43F8-A1B3-BA36526CF76A}" destId="{93F36F22-AA21-4E55-A09E-9E197A230854}" srcOrd="3" destOrd="0" presId="urn:microsoft.com/office/officeart/2008/layout/LinedList"/>
    <dgm:cxn modelId="{D1D709C2-ABA0-46B7-95BE-10A80529E743}" type="presParOf" srcId="{93F36F22-AA21-4E55-A09E-9E197A230854}" destId="{A52BC389-19F3-419A-9D8A-D17BEF37EC16}" srcOrd="0" destOrd="0" presId="urn:microsoft.com/office/officeart/2008/layout/LinedList"/>
    <dgm:cxn modelId="{E5C40111-3DA8-4ADA-B9A2-7F196AB2BF5B}" type="presParOf" srcId="{93F36F22-AA21-4E55-A09E-9E197A230854}" destId="{5AFC974F-6260-4925-BF40-D21E37A4BD32}" srcOrd="1" destOrd="0" presId="urn:microsoft.com/office/officeart/2008/layout/LinedList"/>
    <dgm:cxn modelId="{778A35CD-7FD0-4FF0-A8A4-9D42DCAAEDDB}" type="presParOf" srcId="{47DA6458-B4BD-43F8-A1B3-BA36526CF76A}" destId="{A9DD180D-B4F8-4B21-96F9-B819BAE28006}" srcOrd="4" destOrd="0" presId="urn:microsoft.com/office/officeart/2008/layout/LinedList"/>
    <dgm:cxn modelId="{6C5D40F2-3418-40C5-B333-31E6585A89D1}" type="presParOf" srcId="{47DA6458-B4BD-43F8-A1B3-BA36526CF76A}" destId="{B3305D03-76F4-496E-B595-529ADF84372C}" srcOrd="5" destOrd="0" presId="urn:microsoft.com/office/officeart/2008/layout/LinedList"/>
    <dgm:cxn modelId="{33D5C8EE-A121-4552-AFBB-A1E282593C69}" type="presParOf" srcId="{B3305D03-76F4-496E-B595-529ADF84372C}" destId="{788ED16C-953F-4F89-B8CF-BEF4C57FA9A9}" srcOrd="0" destOrd="0" presId="urn:microsoft.com/office/officeart/2008/layout/LinedList"/>
    <dgm:cxn modelId="{774B77E3-2BC8-47D0-9249-AF413E2E02A7}" type="presParOf" srcId="{B3305D03-76F4-496E-B595-529ADF84372C}" destId="{B1A59F95-AA0D-4C70-B690-0B46C7DE327C}" srcOrd="1" destOrd="0" presId="urn:microsoft.com/office/officeart/2008/layout/LinedList"/>
    <dgm:cxn modelId="{1A316190-8029-4D9C-A6C0-5809E2CE7548}" type="presParOf" srcId="{47DA6458-B4BD-43F8-A1B3-BA36526CF76A}" destId="{2DCD304F-879A-4B4F-B07E-E6ACF349E9F5}" srcOrd="6" destOrd="0" presId="urn:microsoft.com/office/officeart/2008/layout/LinedList"/>
    <dgm:cxn modelId="{B22441EA-D69F-4C09-8C20-039E754688E8}" type="presParOf" srcId="{47DA6458-B4BD-43F8-A1B3-BA36526CF76A}" destId="{77D95DFB-FD04-4D72-81D6-1F336CD6C4D2}" srcOrd="7" destOrd="0" presId="urn:microsoft.com/office/officeart/2008/layout/LinedList"/>
    <dgm:cxn modelId="{FB8DBAD8-4FA2-4623-A6B9-DA374CDEF42B}" type="presParOf" srcId="{77D95DFB-FD04-4D72-81D6-1F336CD6C4D2}" destId="{18BFF9C7-1A31-4CB4-A975-7F8F79253F45}" srcOrd="0" destOrd="0" presId="urn:microsoft.com/office/officeart/2008/layout/LinedList"/>
    <dgm:cxn modelId="{BBD27D47-AD75-47F4-BC47-9F8070E9861C}" type="presParOf" srcId="{77D95DFB-FD04-4D72-81D6-1F336CD6C4D2}" destId="{B3D8FB0C-3AB3-4E92-93ED-9D1054D34E14}" srcOrd="1" destOrd="0" presId="urn:microsoft.com/office/officeart/2008/layout/LinedList"/>
    <dgm:cxn modelId="{4615B7C0-FBC6-4D1D-8DA8-55948073470B}" type="presParOf" srcId="{47DA6458-B4BD-43F8-A1B3-BA36526CF76A}" destId="{FBD379A7-4D05-4055-8598-D2D8E2AC306F}" srcOrd="8" destOrd="0" presId="urn:microsoft.com/office/officeart/2008/layout/LinedList"/>
    <dgm:cxn modelId="{3648DCF5-ECC0-4ADE-BDDE-045613B87476}" type="presParOf" srcId="{47DA6458-B4BD-43F8-A1B3-BA36526CF76A}" destId="{8E918AA3-9874-4CB1-A5CD-3769C76BD1A3}" srcOrd="9" destOrd="0" presId="urn:microsoft.com/office/officeart/2008/layout/LinedList"/>
    <dgm:cxn modelId="{0B4403A1-3BF7-4CA1-AC1E-A0771159D1C3}" type="presParOf" srcId="{8E918AA3-9874-4CB1-A5CD-3769C76BD1A3}" destId="{42FC3B04-9884-4A70-88F5-F756F7F8FCA6}" srcOrd="0" destOrd="0" presId="urn:microsoft.com/office/officeart/2008/layout/LinedList"/>
    <dgm:cxn modelId="{7C40325A-5D10-4309-AA27-D1F780F7833B}" type="presParOf" srcId="{8E918AA3-9874-4CB1-A5CD-3769C76BD1A3}" destId="{54BCD0D8-EE3A-4EE4-B879-EE578FC9FECF}" srcOrd="1" destOrd="0" presId="urn:microsoft.com/office/officeart/2008/layout/LinedList"/>
    <dgm:cxn modelId="{8900D512-D664-449A-B4DA-FF6E75E19E81}" type="presParOf" srcId="{47DA6458-B4BD-43F8-A1B3-BA36526CF76A}" destId="{491A55A8-74FD-4BAC-B5EF-60E708563FD5}" srcOrd="10" destOrd="0" presId="urn:microsoft.com/office/officeart/2008/layout/LinedList"/>
    <dgm:cxn modelId="{65E8F94F-EC97-4B13-8AB0-722215EC4B52}" type="presParOf" srcId="{47DA6458-B4BD-43F8-A1B3-BA36526CF76A}" destId="{B6CD72AA-B7D9-4A9A-BD0E-19E9DCD51C8F}" srcOrd="11" destOrd="0" presId="urn:microsoft.com/office/officeart/2008/layout/LinedList"/>
    <dgm:cxn modelId="{D01BE0BD-704F-4166-B1DD-95BA5967B531}" type="presParOf" srcId="{B6CD72AA-B7D9-4A9A-BD0E-19E9DCD51C8F}" destId="{6EF698D1-795D-4853-8587-317E5899C76B}" srcOrd="0" destOrd="0" presId="urn:microsoft.com/office/officeart/2008/layout/LinedList"/>
    <dgm:cxn modelId="{FE4E48DF-AEDF-4DB1-AED4-4534B2442941}" type="presParOf" srcId="{B6CD72AA-B7D9-4A9A-BD0E-19E9DCD51C8F}" destId="{92D29545-F19D-4E83-9AD6-B6DC29D5A087}" srcOrd="1" destOrd="0" presId="urn:microsoft.com/office/officeart/2008/layout/LinedList"/>
    <dgm:cxn modelId="{BBEFABB4-813C-4DB3-86D9-F58787DE66DC}" type="presParOf" srcId="{47DA6458-B4BD-43F8-A1B3-BA36526CF76A}" destId="{3E6E2C8C-6F0E-4400-8E1D-290EC9578DFE}" srcOrd="12" destOrd="0" presId="urn:microsoft.com/office/officeart/2008/layout/LinedList"/>
    <dgm:cxn modelId="{F3DE3DEF-CA2B-4499-AFD1-43E5B8646368}" type="presParOf" srcId="{47DA6458-B4BD-43F8-A1B3-BA36526CF76A}" destId="{306EDC28-CD87-47FE-9564-E9E6A4FAE73E}" srcOrd="13" destOrd="0" presId="urn:microsoft.com/office/officeart/2008/layout/LinedList"/>
    <dgm:cxn modelId="{CAF2CA7A-FEC9-4DEF-9381-5FA3BB16A102}" type="presParOf" srcId="{306EDC28-CD87-47FE-9564-E9E6A4FAE73E}" destId="{78A37D1C-FD45-4195-B567-7094A8B5B630}" srcOrd="0" destOrd="0" presId="urn:microsoft.com/office/officeart/2008/layout/LinedList"/>
    <dgm:cxn modelId="{F0223735-7AF2-44F4-8B2F-E001D6F18F04}" type="presParOf" srcId="{306EDC28-CD87-47FE-9564-E9E6A4FAE73E}" destId="{6B133B4A-7602-4141-8DFF-370C4E12E55E}" srcOrd="1" destOrd="0" presId="urn:microsoft.com/office/officeart/2008/layout/LinedList"/>
    <dgm:cxn modelId="{62668DB6-9DAB-4D24-A009-5D103F678298}" type="presParOf" srcId="{47DA6458-B4BD-43F8-A1B3-BA36526CF76A}" destId="{D8B9DD2D-B7BD-4061-B07E-8944739B3956}" srcOrd="14" destOrd="0" presId="urn:microsoft.com/office/officeart/2008/layout/LinedList"/>
    <dgm:cxn modelId="{9014E5E6-3DF7-41B1-8AA0-67B9F1057B52}" type="presParOf" srcId="{47DA6458-B4BD-43F8-A1B3-BA36526CF76A}" destId="{55D0C8D4-4C7B-4055-897B-84CC22BE6057}" srcOrd="15" destOrd="0" presId="urn:microsoft.com/office/officeart/2008/layout/LinedList"/>
    <dgm:cxn modelId="{521B6944-3207-434B-AAAE-295E443C2D3E}" type="presParOf" srcId="{55D0C8D4-4C7B-4055-897B-84CC22BE6057}" destId="{1F8FFD9C-950A-4D5F-BB69-7EC254890DDF}" srcOrd="0" destOrd="0" presId="urn:microsoft.com/office/officeart/2008/layout/LinedList"/>
    <dgm:cxn modelId="{B128E06C-D901-42C6-9495-2EA056FD7EF7}" type="presParOf" srcId="{55D0C8D4-4C7B-4055-897B-84CC22BE6057}" destId="{B3CAE6D9-9BB6-4A9E-9436-F30521C3AA58}" srcOrd="1" destOrd="0" presId="urn:microsoft.com/office/officeart/2008/layout/LinedList"/>
    <dgm:cxn modelId="{3B861B7D-5C47-4D43-8D70-9C8EB49D7816}" type="presParOf" srcId="{47DA6458-B4BD-43F8-A1B3-BA36526CF76A}" destId="{1EEF5439-C05C-4289-A410-68E108AB8A33}" srcOrd="16" destOrd="0" presId="urn:microsoft.com/office/officeart/2008/layout/LinedList"/>
    <dgm:cxn modelId="{5EC06E9B-0388-467B-B9D6-28527A693B94}" type="presParOf" srcId="{47DA6458-B4BD-43F8-A1B3-BA36526CF76A}" destId="{0476608A-7324-4201-9A13-F719923B4B05}" srcOrd="17" destOrd="0" presId="urn:microsoft.com/office/officeart/2008/layout/LinedList"/>
    <dgm:cxn modelId="{84BD99DB-90B0-47D5-A8C7-D11CFE660E94}" type="presParOf" srcId="{0476608A-7324-4201-9A13-F719923B4B05}" destId="{41A8BD8F-13DC-4C48-B181-4F3B723F7BAC}" srcOrd="0" destOrd="0" presId="urn:microsoft.com/office/officeart/2008/layout/LinedList"/>
    <dgm:cxn modelId="{0FA1F972-1A2C-40D6-BB33-74587CE51F13}" type="presParOf" srcId="{0476608A-7324-4201-9A13-F719923B4B05}" destId="{F69BA803-68EA-46AA-AB86-FFF5CB541FAE}" srcOrd="1" destOrd="0" presId="urn:microsoft.com/office/officeart/2008/layout/LinedList"/>
    <dgm:cxn modelId="{BE7D4C7F-0646-4E09-A274-0596364A322F}" type="presParOf" srcId="{47DA6458-B4BD-43F8-A1B3-BA36526CF76A}" destId="{C51285E5-ED57-4853-B722-41FA48519B75}" srcOrd="18" destOrd="0" presId="urn:microsoft.com/office/officeart/2008/layout/LinedList"/>
    <dgm:cxn modelId="{00DB5441-79E5-42AC-BF21-D66236A708A1}" type="presParOf" srcId="{47DA6458-B4BD-43F8-A1B3-BA36526CF76A}" destId="{E25960ED-7802-490D-BA70-78DEF54D0FEC}" srcOrd="19" destOrd="0" presId="urn:microsoft.com/office/officeart/2008/layout/LinedList"/>
    <dgm:cxn modelId="{06EF15B7-8B0D-4296-BEE3-1834813C7ECD}" type="presParOf" srcId="{E25960ED-7802-490D-BA70-78DEF54D0FEC}" destId="{1CF0261F-504D-4CCE-8309-D17DEAA4BBCD}" srcOrd="0" destOrd="0" presId="urn:microsoft.com/office/officeart/2008/layout/LinedList"/>
    <dgm:cxn modelId="{D4C066F4-FA95-4623-80C3-2D7DF03DFEE4}" type="presParOf" srcId="{E25960ED-7802-490D-BA70-78DEF54D0FEC}" destId="{4A5BCF22-0566-45D6-8E89-BF81BE0D16BD}" srcOrd="1" destOrd="0" presId="urn:microsoft.com/office/officeart/2008/layout/LinedList"/>
    <dgm:cxn modelId="{DC0A5E95-5EB5-48D6-8C90-58D0330428B1}" type="presParOf" srcId="{47DA6458-B4BD-43F8-A1B3-BA36526CF76A}" destId="{E62512F1-04D2-40E7-AFA7-102A32AEA960}" srcOrd="20" destOrd="0" presId="urn:microsoft.com/office/officeart/2008/layout/LinedList"/>
    <dgm:cxn modelId="{B3A3DF03-703B-4971-865E-87ABCC6EF88B}" type="presParOf" srcId="{47DA6458-B4BD-43F8-A1B3-BA36526CF76A}" destId="{26A4881E-F7A0-4749-BF6F-63FD7636047E}" srcOrd="21" destOrd="0" presId="urn:microsoft.com/office/officeart/2008/layout/LinedList"/>
    <dgm:cxn modelId="{C38D1CA5-E103-4EB1-8A11-8D276865EBA6}" type="presParOf" srcId="{26A4881E-F7A0-4749-BF6F-63FD7636047E}" destId="{B6FD0CB5-93E2-43DF-8AB2-6D82393CBDAD}" srcOrd="0" destOrd="0" presId="urn:microsoft.com/office/officeart/2008/layout/LinedList"/>
    <dgm:cxn modelId="{C1ED0C88-0309-4AD1-A99C-910D54BDCC1D}" type="presParOf" srcId="{26A4881E-F7A0-4749-BF6F-63FD7636047E}" destId="{791B4781-5CBC-4857-ABE6-7E0CE4AC2FF3}" srcOrd="1" destOrd="0" presId="urn:microsoft.com/office/officeart/2008/layout/LinedList"/>
    <dgm:cxn modelId="{585C3BF5-E5B5-409E-8924-D42C9321A018}" type="presParOf" srcId="{47DA6458-B4BD-43F8-A1B3-BA36526CF76A}" destId="{490D27CC-C004-4431-8873-5A5A21EE9C9B}" srcOrd="22" destOrd="0" presId="urn:microsoft.com/office/officeart/2008/layout/LinedList"/>
    <dgm:cxn modelId="{0BD9CC39-E519-405D-A4FF-AF8A2277DEF0}" type="presParOf" srcId="{47DA6458-B4BD-43F8-A1B3-BA36526CF76A}" destId="{E25EB899-F564-4837-9B9A-AC6C1F41C923}" srcOrd="23" destOrd="0" presId="urn:microsoft.com/office/officeart/2008/layout/LinedList"/>
    <dgm:cxn modelId="{72AAAE4E-4E64-4241-B42C-356A10B570A2}" type="presParOf" srcId="{E25EB899-F564-4837-9B9A-AC6C1F41C923}" destId="{E1ABB7F3-7939-4AC6-989A-A355922C55D2}" srcOrd="0" destOrd="0" presId="urn:microsoft.com/office/officeart/2008/layout/LinedList"/>
    <dgm:cxn modelId="{E7E16188-73F8-4D9B-9B8A-19DB86D864D7}" type="presParOf" srcId="{E25EB899-F564-4837-9B9A-AC6C1F41C923}" destId="{B5A50BE2-A398-4A23-AB9F-FF66BD5BE9F7}" srcOrd="1" destOrd="0" presId="urn:microsoft.com/office/officeart/2008/layout/LinedList"/>
    <dgm:cxn modelId="{A3C0ED22-27EF-416E-9ECF-B1510AEF858E}" type="presParOf" srcId="{47DA6458-B4BD-43F8-A1B3-BA36526CF76A}" destId="{EAA7AC5A-CFBE-4703-AA56-DCABFE735FED}" srcOrd="24" destOrd="0" presId="urn:microsoft.com/office/officeart/2008/layout/LinedList"/>
    <dgm:cxn modelId="{2D517924-F51B-415F-8ED0-3D324B792EBF}" type="presParOf" srcId="{47DA6458-B4BD-43F8-A1B3-BA36526CF76A}" destId="{C17ED0CF-76D8-4F3D-ACE4-0ED8FD6FE156}" srcOrd="25" destOrd="0" presId="urn:microsoft.com/office/officeart/2008/layout/LinedList"/>
    <dgm:cxn modelId="{3630520E-9CDF-4052-AB53-091B01550112}" type="presParOf" srcId="{C17ED0CF-76D8-4F3D-ACE4-0ED8FD6FE156}" destId="{E3F445C2-0F69-4D9F-9FFE-95E305A5B677}" srcOrd="0" destOrd="0" presId="urn:microsoft.com/office/officeart/2008/layout/LinedList"/>
    <dgm:cxn modelId="{29376F63-1E16-46E0-B4DF-8F7CD611702D}" type="presParOf" srcId="{C17ED0CF-76D8-4F3D-ACE4-0ED8FD6FE156}" destId="{499FD8D8-293D-41F3-9920-F88761E991BB}" srcOrd="1" destOrd="0" presId="urn:microsoft.com/office/officeart/2008/layout/LinedList"/>
    <dgm:cxn modelId="{5420FB09-89BE-4158-AFDE-5C12E0B1334C}" type="presParOf" srcId="{47DA6458-B4BD-43F8-A1B3-BA36526CF76A}" destId="{3720F443-FC3C-46FA-B9AD-1AC382305A0A}" srcOrd="26" destOrd="0" presId="urn:microsoft.com/office/officeart/2008/layout/LinedList"/>
    <dgm:cxn modelId="{4EC308E1-DD69-4345-BA2F-B9B36BE4145B}" type="presParOf" srcId="{47DA6458-B4BD-43F8-A1B3-BA36526CF76A}" destId="{821FDC88-9A97-4E75-96AC-8341635E5C60}" srcOrd="27" destOrd="0" presId="urn:microsoft.com/office/officeart/2008/layout/LinedList"/>
    <dgm:cxn modelId="{0DD0E92F-CC9C-4FB8-A627-09E605E8AA68}" type="presParOf" srcId="{821FDC88-9A97-4E75-96AC-8341635E5C60}" destId="{58BAC232-0067-49DA-8265-2CF9F18CC869}" srcOrd="0" destOrd="0" presId="urn:microsoft.com/office/officeart/2008/layout/LinedList"/>
    <dgm:cxn modelId="{6B3A9797-3D76-42F4-93CD-60B0BF738159}" type="presParOf" srcId="{821FDC88-9A97-4E75-96AC-8341635E5C60}" destId="{4937D9E1-DFFF-4870-8812-421BA9C00E8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8CC0E8-A541-45B1-986C-3DCFBCCA4E37}">
      <dsp:nvSpPr>
        <dsp:cNvPr id="0" name=""/>
        <dsp:cNvSpPr/>
      </dsp:nvSpPr>
      <dsp:spPr>
        <a:xfrm>
          <a:off x="0" y="689"/>
          <a:ext cx="67976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9C6E5D-D91D-49CA-AE70-AB4550CBA63C}">
      <dsp:nvSpPr>
        <dsp:cNvPr id="0" name=""/>
        <dsp:cNvSpPr/>
      </dsp:nvSpPr>
      <dsp:spPr>
        <a:xfrm>
          <a:off x="0" y="689"/>
          <a:ext cx="6797675" cy="403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Ca. 50: Stichting Romeins fort</a:t>
          </a:r>
        </a:p>
      </dsp:txBody>
      <dsp:txXfrm>
        <a:off x="0" y="689"/>
        <a:ext cx="6797675" cy="403466"/>
      </dsp:txXfrm>
    </dsp:sp>
    <dsp:sp modelId="{391A84FE-AB7C-4D7C-A2FC-B8413C545D30}">
      <dsp:nvSpPr>
        <dsp:cNvPr id="0" name=""/>
        <dsp:cNvSpPr/>
      </dsp:nvSpPr>
      <dsp:spPr>
        <a:xfrm>
          <a:off x="0" y="404156"/>
          <a:ext cx="6797675" cy="0"/>
        </a:xfrm>
        <a:prstGeom prst="line">
          <a:avLst/>
        </a:prstGeom>
        <a:solidFill>
          <a:schemeClr val="accent2">
            <a:hueOff val="-111951"/>
            <a:satOff val="-6456"/>
            <a:lumOff val="664"/>
            <a:alphaOff val="0"/>
          </a:schemeClr>
        </a:solidFill>
        <a:ln w="12700" cap="flat" cmpd="sng" algn="ctr">
          <a:solidFill>
            <a:schemeClr val="accent2">
              <a:hueOff val="-111951"/>
              <a:satOff val="-6456"/>
              <a:lumOff val="6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2BC389-19F3-419A-9D8A-D17BEF37EC16}">
      <dsp:nvSpPr>
        <dsp:cNvPr id="0" name=""/>
        <dsp:cNvSpPr/>
      </dsp:nvSpPr>
      <dsp:spPr>
        <a:xfrm>
          <a:off x="0" y="404156"/>
          <a:ext cx="6797675" cy="403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Ca. 270: Romeinen weg</a:t>
          </a:r>
        </a:p>
      </dsp:txBody>
      <dsp:txXfrm>
        <a:off x="0" y="404156"/>
        <a:ext cx="6797675" cy="403466"/>
      </dsp:txXfrm>
    </dsp:sp>
    <dsp:sp modelId="{A9DD180D-B4F8-4B21-96F9-B819BAE28006}">
      <dsp:nvSpPr>
        <dsp:cNvPr id="0" name=""/>
        <dsp:cNvSpPr/>
      </dsp:nvSpPr>
      <dsp:spPr>
        <a:xfrm>
          <a:off x="0" y="807622"/>
          <a:ext cx="6797675" cy="0"/>
        </a:xfrm>
        <a:prstGeom prst="line">
          <a:avLst/>
        </a:prstGeom>
        <a:solidFill>
          <a:schemeClr val="accent2">
            <a:hueOff val="-223902"/>
            <a:satOff val="-12912"/>
            <a:lumOff val="1327"/>
            <a:alphaOff val="0"/>
          </a:schemeClr>
        </a:solidFill>
        <a:ln w="12700" cap="flat" cmpd="sng" algn="ctr">
          <a:solidFill>
            <a:schemeClr val="accent2">
              <a:hueOff val="-223902"/>
              <a:satOff val="-12912"/>
              <a:lumOff val="132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8ED16C-953F-4F89-B8CF-BEF4C57FA9A9}">
      <dsp:nvSpPr>
        <dsp:cNvPr id="0" name=""/>
        <dsp:cNvSpPr/>
      </dsp:nvSpPr>
      <dsp:spPr>
        <a:xfrm>
          <a:off x="0" y="807622"/>
          <a:ext cx="6797675" cy="403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Ca. 450: Franken vestigen zich</a:t>
          </a:r>
        </a:p>
      </dsp:txBody>
      <dsp:txXfrm>
        <a:off x="0" y="807622"/>
        <a:ext cx="6797675" cy="403466"/>
      </dsp:txXfrm>
    </dsp:sp>
    <dsp:sp modelId="{2DCD304F-879A-4B4F-B07E-E6ACF349E9F5}">
      <dsp:nvSpPr>
        <dsp:cNvPr id="0" name=""/>
        <dsp:cNvSpPr/>
      </dsp:nvSpPr>
      <dsp:spPr>
        <a:xfrm>
          <a:off x="0" y="1211089"/>
          <a:ext cx="6797675" cy="0"/>
        </a:xfrm>
        <a:prstGeom prst="line">
          <a:avLst/>
        </a:prstGeom>
        <a:solidFill>
          <a:schemeClr val="accent2">
            <a:hueOff val="-335853"/>
            <a:satOff val="-19368"/>
            <a:lumOff val="1991"/>
            <a:alphaOff val="0"/>
          </a:schemeClr>
        </a:solidFill>
        <a:ln w="12700" cap="flat" cmpd="sng" algn="ctr">
          <a:solidFill>
            <a:schemeClr val="accent2">
              <a:hueOff val="-335853"/>
              <a:satOff val="-19368"/>
              <a:lumOff val="199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BFF9C7-1A31-4CB4-A975-7F8F79253F45}">
      <dsp:nvSpPr>
        <dsp:cNvPr id="0" name=""/>
        <dsp:cNvSpPr/>
      </dsp:nvSpPr>
      <dsp:spPr>
        <a:xfrm>
          <a:off x="0" y="1211089"/>
          <a:ext cx="6797675" cy="403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690: Kerstening door missionarissen</a:t>
          </a:r>
        </a:p>
      </dsp:txBody>
      <dsp:txXfrm>
        <a:off x="0" y="1211089"/>
        <a:ext cx="6797675" cy="403466"/>
      </dsp:txXfrm>
    </dsp:sp>
    <dsp:sp modelId="{FBD379A7-4D05-4055-8598-D2D8E2AC306F}">
      <dsp:nvSpPr>
        <dsp:cNvPr id="0" name=""/>
        <dsp:cNvSpPr/>
      </dsp:nvSpPr>
      <dsp:spPr>
        <a:xfrm>
          <a:off x="0" y="1614556"/>
          <a:ext cx="6797675" cy="0"/>
        </a:xfrm>
        <a:prstGeom prst="line">
          <a:avLst/>
        </a:prstGeom>
        <a:solidFill>
          <a:schemeClr val="accent2">
            <a:hueOff val="-447804"/>
            <a:satOff val="-25824"/>
            <a:lumOff val="2655"/>
            <a:alphaOff val="0"/>
          </a:schemeClr>
        </a:solidFill>
        <a:ln w="12700" cap="flat" cmpd="sng" algn="ctr">
          <a:solidFill>
            <a:schemeClr val="accent2">
              <a:hueOff val="-447804"/>
              <a:satOff val="-25824"/>
              <a:lumOff val="265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FC3B04-9884-4A70-88F5-F756F7F8FCA6}">
      <dsp:nvSpPr>
        <dsp:cNvPr id="0" name=""/>
        <dsp:cNvSpPr/>
      </dsp:nvSpPr>
      <dsp:spPr>
        <a:xfrm>
          <a:off x="0" y="1614556"/>
          <a:ext cx="6797675" cy="403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834: Vikingen beginnen te plunderen</a:t>
          </a:r>
        </a:p>
      </dsp:txBody>
      <dsp:txXfrm>
        <a:off x="0" y="1614556"/>
        <a:ext cx="6797675" cy="403466"/>
      </dsp:txXfrm>
    </dsp:sp>
    <dsp:sp modelId="{491A55A8-74FD-4BAC-B5EF-60E708563FD5}">
      <dsp:nvSpPr>
        <dsp:cNvPr id="0" name=""/>
        <dsp:cNvSpPr/>
      </dsp:nvSpPr>
      <dsp:spPr>
        <a:xfrm>
          <a:off x="0" y="2018022"/>
          <a:ext cx="6797675" cy="0"/>
        </a:xfrm>
        <a:prstGeom prst="line">
          <a:avLst/>
        </a:prstGeom>
        <a:solidFill>
          <a:schemeClr val="accent2">
            <a:hueOff val="-559755"/>
            <a:satOff val="-32280"/>
            <a:lumOff val="3318"/>
            <a:alphaOff val="0"/>
          </a:schemeClr>
        </a:solidFill>
        <a:ln w="12700" cap="flat" cmpd="sng" algn="ctr">
          <a:solidFill>
            <a:schemeClr val="accent2">
              <a:hueOff val="-559755"/>
              <a:satOff val="-32280"/>
              <a:lumOff val="331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F698D1-795D-4853-8587-317E5899C76B}">
      <dsp:nvSpPr>
        <dsp:cNvPr id="0" name=""/>
        <dsp:cNvSpPr/>
      </dsp:nvSpPr>
      <dsp:spPr>
        <a:xfrm>
          <a:off x="0" y="2018022"/>
          <a:ext cx="6797675" cy="403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936: Muntrecht Duitse Rijk</a:t>
          </a:r>
        </a:p>
      </dsp:txBody>
      <dsp:txXfrm>
        <a:off x="0" y="2018022"/>
        <a:ext cx="6797675" cy="403466"/>
      </dsp:txXfrm>
    </dsp:sp>
    <dsp:sp modelId="{3E6E2C8C-6F0E-4400-8E1D-290EC9578DFE}">
      <dsp:nvSpPr>
        <dsp:cNvPr id="0" name=""/>
        <dsp:cNvSpPr/>
      </dsp:nvSpPr>
      <dsp:spPr>
        <a:xfrm>
          <a:off x="0" y="2421489"/>
          <a:ext cx="6797675" cy="0"/>
        </a:xfrm>
        <a:prstGeom prst="line">
          <a:avLst/>
        </a:prstGeom>
        <a:solidFill>
          <a:schemeClr val="accent2">
            <a:hueOff val="-671706"/>
            <a:satOff val="-38736"/>
            <a:lumOff val="3982"/>
            <a:alphaOff val="0"/>
          </a:schemeClr>
        </a:solidFill>
        <a:ln w="12700" cap="flat" cmpd="sng" algn="ctr">
          <a:solidFill>
            <a:schemeClr val="accent2">
              <a:hueOff val="-671706"/>
              <a:satOff val="-38736"/>
              <a:lumOff val="398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A37D1C-FD45-4195-B567-7094A8B5B630}">
      <dsp:nvSpPr>
        <dsp:cNvPr id="0" name=""/>
        <dsp:cNvSpPr/>
      </dsp:nvSpPr>
      <dsp:spPr>
        <a:xfrm>
          <a:off x="0" y="2421489"/>
          <a:ext cx="6797675" cy="403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Ca. 1075: Handelswijk </a:t>
          </a:r>
          <a:r>
            <a:rPr lang="nl-NL" sz="1800" kern="1200" dirty="0" err="1"/>
            <a:t>Stathe</a:t>
          </a:r>
          <a:r>
            <a:rPr lang="nl-NL" sz="1800" kern="1200" dirty="0"/>
            <a:t> komt op</a:t>
          </a:r>
        </a:p>
      </dsp:txBody>
      <dsp:txXfrm>
        <a:off x="0" y="2421489"/>
        <a:ext cx="6797675" cy="403466"/>
      </dsp:txXfrm>
    </dsp:sp>
    <dsp:sp modelId="{D8B9DD2D-B7BD-4061-B07E-8944739B3956}">
      <dsp:nvSpPr>
        <dsp:cNvPr id="0" name=""/>
        <dsp:cNvSpPr/>
      </dsp:nvSpPr>
      <dsp:spPr>
        <a:xfrm>
          <a:off x="0" y="2824956"/>
          <a:ext cx="6797675" cy="0"/>
        </a:xfrm>
        <a:prstGeom prst="line">
          <a:avLst/>
        </a:prstGeom>
        <a:solidFill>
          <a:schemeClr val="accent2">
            <a:hueOff val="-783657"/>
            <a:satOff val="-45192"/>
            <a:lumOff val="4646"/>
            <a:alphaOff val="0"/>
          </a:schemeClr>
        </a:solidFill>
        <a:ln w="12700" cap="flat" cmpd="sng" algn="ctr">
          <a:solidFill>
            <a:schemeClr val="accent2">
              <a:hueOff val="-783657"/>
              <a:satOff val="-45192"/>
              <a:lumOff val="464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8FFD9C-950A-4D5F-BB69-7EC254890DDF}">
      <dsp:nvSpPr>
        <dsp:cNvPr id="0" name=""/>
        <dsp:cNvSpPr/>
      </dsp:nvSpPr>
      <dsp:spPr>
        <a:xfrm>
          <a:off x="0" y="2824956"/>
          <a:ext cx="6797675" cy="403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1122: Stadsrechten</a:t>
          </a:r>
        </a:p>
      </dsp:txBody>
      <dsp:txXfrm>
        <a:off x="0" y="2824956"/>
        <a:ext cx="6797675" cy="403466"/>
      </dsp:txXfrm>
    </dsp:sp>
    <dsp:sp modelId="{1EEF5439-C05C-4289-A410-68E108AB8A33}">
      <dsp:nvSpPr>
        <dsp:cNvPr id="0" name=""/>
        <dsp:cNvSpPr/>
      </dsp:nvSpPr>
      <dsp:spPr>
        <a:xfrm>
          <a:off x="0" y="3228422"/>
          <a:ext cx="6797675" cy="0"/>
        </a:xfrm>
        <a:prstGeom prst="line">
          <a:avLst/>
        </a:prstGeom>
        <a:solidFill>
          <a:schemeClr val="accent2">
            <a:hueOff val="-895608"/>
            <a:satOff val="-51648"/>
            <a:lumOff val="5310"/>
            <a:alphaOff val="0"/>
          </a:schemeClr>
        </a:solidFill>
        <a:ln w="12700" cap="flat" cmpd="sng" algn="ctr">
          <a:solidFill>
            <a:schemeClr val="accent2">
              <a:hueOff val="-895608"/>
              <a:satOff val="-51648"/>
              <a:lumOff val="531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A8BD8F-13DC-4C48-B181-4F3B723F7BAC}">
      <dsp:nvSpPr>
        <dsp:cNvPr id="0" name=""/>
        <dsp:cNvSpPr/>
      </dsp:nvSpPr>
      <dsp:spPr>
        <a:xfrm>
          <a:off x="0" y="3228422"/>
          <a:ext cx="6797675" cy="403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1196: Oprichting stadsraad</a:t>
          </a:r>
        </a:p>
      </dsp:txBody>
      <dsp:txXfrm>
        <a:off x="0" y="3228422"/>
        <a:ext cx="6797675" cy="403466"/>
      </dsp:txXfrm>
    </dsp:sp>
    <dsp:sp modelId="{C51285E5-ED57-4853-B722-41FA48519B75}">
      <dsp:nvSpPr>
        <dsp:cNvPr id="0" name=""/>
        <dsp:cNvSpPr/>
      </dsp:nvSpPr>
      <dsp:spPr>
        <a:xfrm>
          <a:off x="0" y="3631889"/>
          <a:ext cx="6797675" cy="0"/>
        </a:xfrm>
        <a:prstGeom prst="line">
          <a:avLst/>
        </a:prstGeom>
        <a:solidFill>
          <a:schemeClr val="accent2">
            <a:hueOff val="-1007559"/>
            <a:satOff val="-58104"/>
            <a:lumOff val="5973"/>
            <a:alphaOff val="0"/>
          </a:schemeClr>
        </a:solidFill>
        <a:ln w="12700" cap="flat" cmpd="sng" algn="ctr">
          <a:solidFill>
            <a:schemeClr val="accent2">
              <a:hueOff val="-1007559"/>
              <a:satOff val="-58104"/>
              <a:lumOff val="597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F0261F-504D-4CCE-8309-D17DEAA4BBCD}">
      <dsp:nvSpPr>
        <dsp:cNvPr id="0" name=""/>
        <dsp:cNvSpPr/>
      </dsp:nvSpPr>
      <dsp:spPr>
        <a:xfrm>
          <a:off x="0" y="3631889"/>
          <a:ext cx="6797675" cy="403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1254: Domkerk gesticht</a:t>
          </a:r>
        </a:p>
      </dsp:txBody>
      <dsp:txXfrm>
        <a:off x="0" y="3631889"/>
        <a:ext cx="6797675" cy="403466"/>
      </dsp:txXfrm>
    </dsp:sp>
    <dsp:sp modelId="{E62512F1-04D2-40E7-AFA7-102A32AEA960}">
      <dsp:nvSpPr>
        <dsp:cNvPr id="0" name=""/>
        <dsp:cNvSpPr/>
      </dsp:nvSpPr>
      <dsp:spPr>
        <a:xfrm>
          <a:off x="0" y="4035355"/>
          <a:ext cx="6797675" cy="0"/>
        </a:xfrm>
        <a:prstGeom prst="line">
          <a:avLst/>
        </a:prstGeom>
        <a:solidFill>
          <a:schemeClr val="accent2">
            <a:hueOff val="-1119510"/>
            <a:satOff val="-64560"/>
            <a:lumOff val="6637"/>
            <a:alphaOff val="0"/>
          </a:schemeClr>
        </a:solidFill>
        <a:ln w="12700" cap="flat" cmpd="sng" algn="ctr">
          <a:solidFill>
            <a:schemeClr val="accent2">
              <a:hueOff val="-1119510"/>
              <a:satOff val="-64560"/>
              <a:lumOff val="663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FD0CB5-93E2-43DF-8AB2-6D82393CBDAD}">
      <dsp:nvSpPr>
        <dsp:cNvPr id="0" name=""/>
        <dsp:cNvSpPr/>
      </dsp:nvSpPr>
      <dsp:spPr>
        <a:xfrm>
          <a:off x="0" y="4035355"/>
          <a:ext cx="6797675" cy="403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1304: Gilden in stadsbestuur</a:t>
          </a:r>
        </a:p>
      </dsp:txBody>
      <dsp:txXfrm>
        <a:off x="0" y="4035355"/>
        <a:ext cx="6797675" cy="403466"/>
      </dsp:txXfrm>
    </dsp:sp>
    <dsp:sp modelId="{490D27CC-C004-4431-8873-5A5A21EE9C9B}">
      <dsp:nvSpPr>
        <dsp:cNvPr id="0" name=""/>
        <dsp:cNvSpPr/>
      </dsp:nvSpPr>
      <dsp:spPr>
        <a:xfrm>
          <a:off x="0" y="4438822"/>
          <a:ext cx="6797675" cy="0"/>
        </a:xfrm>
        <a:prstGeom prst="line">
          <a:avLst/>
        </a:prstGeom>
        <a:solidFill>
          <a:schemeClr val="accent2">
            <a:hueOff val="-1231461"/>
            <a:satOff val="-71016"/>
            <a:lumOff val="7301"/>
            <a:alphaOff val="0"/>
          </a:schemeClr>
        </a:solidFill>
        <a:ln w="12700" cap="flat" cmpd="sng" algn="ctr">
          <a:solidFill>
            <a:schemeClr val="accent2">
              <a:hueOff val="-1231461"/>
              <a:satOff val="-71016"/>
              <a:lumOff val="730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ABB7F3-7939-4AC6-989A-A355922C55D2}">
      <dsp:nvSpPr>
        <dsp:cNvPr id="0" name=""/>
        <dsp:cNvSpPr/>
      </dsp:nvSpPr>
      <dsp:spPr>
        <a:xfrm>
          <a:off x="0" y="4438822"/>
          <a:ext cx="6797675" cy="403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Ca. 1375: Staten van Utrecht</a:t>
          </a:r>
        </a:p>
      </dsp:txBody>
      <dsp:txXfrm>
        <a:off x="0" y="4438822"/>
        <a:ext cx="6797675" cy="403466"/>
      </dsp:txXfrm>
    </dsp:sp>
    <dsp:sp modelId="{EAA7AC5A-CFBE-4703-AA56-DCABFE735FED}">
      <dsp:nvSpPr>
        <dsp:cNvPr id="0" name=""/>
        <dsp:cNvSpPr/>
      </dsp:nvSpPr>
      <dsp:spPr>
        <a:xfrm>
          <a:off x="0" y="4842289"/>
          <a:ext cx="6797675" cy="0"/>
        </a:xfrm>
        <a:prstGeom prst="line">
          <a:avLst/>
        </a:prstGeom>
        <a:solidFill>
          <a:schemeClr val="accent2">
            <a:hueOff val="-1343412"/>
            <a:satOff val="-77472"/>
            <a:lumOff val="7964"/>
            <a:alphaOff val="0"/>
          </a:schemeClr>
        </a:solidFill>
        <a:ln w="12700" cap="flat" cmpd="sng" algn="ctr">
          <a:solidFill>
            <a:schemeClr val="accent2">
              <a:hueOff val="-1343412"/>
              <a:satOff val="-77472"/>
              <a:lumOff val="79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F445C2-0F69-4D9F-9FFE-95E305A5B677}">
      <dsp:nvSpPr>
        <dsp:cNvPr id="0" name=""/>
        <dsp:cNvSpPr/>
      </dsp:nvSpPr>
      <dsp:spPr>
        <a:xfrm>
          <a:off x="0" y="4842289"/>
          <a:ext cx="6797675" cy="403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Va. 1400: Hoogtepunt boekverluchting</a:t>
          </a:r>
        </a:p>
      </dsp:txBody>
      <dsp:txXfrm>
        <a:off x="0" y="4842289"/>
        <a:ext cx="6797675" cy="403466"/>
      </dsp:txXfrm>
    </dsp:sp>
    <dsp:sp modelId="{3720F443-FC3C-46FA-B9AD-1AC382305A0A}">
      <dsp:nvSpPr>
        <dsp:cNvPr id="0" name=""/>
        <dsp:cNvSpPr/>
      </dsp:nvSpPr>
      <dsp:spPr>
        <a:xfrm>
          <a:off x="0" y="5245755"/>
          <a:ext cx="6797675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BAC232-0067-49DA-8265-2CF9F18CC869}">
      <dsp:nvSpPr>
        <dsp:cNvPr id="0" name=""/>
        <dsp:cNvSpPr/>
      </dsp:nvSpPr>
      <dsp:spPr>
        <a:xfrm>
          <a:off x="0" y="5245755"/>
          <a:ext cx="6797675" cy="403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1423: Strijd om de macht door bisschoppen</a:t>
          </a:r>
        </a:p>
      </dsp:txBody>
      <dsp:txXfrm>
        <a:off x="0" y="5245755"/>
        <a:ext cx="6797675" cy="4034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EEECE-EE81-44DA-9125-77B8E02A2BDC}" type="datetimeFigureOut">
              <a:rPr lang="nl-NL" smtClean="0"/>
              <a:t>6-10-2021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8B66E-F384-4815-B0A2-C20006216D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6594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AF86A4-8DFC-41FA-940C-57443D093FF0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5771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661C39-8873-4C17-9AC7-43C45A2DD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009D36D-77B0-4745-AE99-A3D3D889DE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6688D7-E8E6-4173-9BE4-7A3344941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0D97-AF90-4CCD-B2B6-E625AB3B1638}" type="datetimeFigureOut">
              <a:rPr lang="nl-NL" smtClean="0"/>
              <a:t>6-10-2021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8E2E444-10F8-4854-BA04-98B5ADAFB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CEE3555-CB52-4827-913F-9EB92C47A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79B-3EE0-4FF6-8ABE-23A79E1A88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8080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6D97D8-B7D9-4444-AD4D-38820057D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D670CB8-FB06-423E-BE31-7ACC799DC5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880130B-781E-46CE-A79E-00C0E858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0D97-AF90-4CCD-B2B6-E625AB3B1638}" type="datetimeFigureOut">
              <a:rPr lang="nl-NL" smtClean="0"/>
              <a:t>6-10-2021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E145944-923B-49B3-BD15-FD4CF9818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2B3D59B-48A9-4ED6-8503-5C4401058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79B-3EE0-4FF6-8ABE-23A79E1A88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8339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CC8B320-2F44-480E-AEAE-04FAB2CC97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57ACD14-1F32-4191-8E7C-C7E9C8D489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6292D26-E49E-4A29-9828-2E139FACC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0D97-AF90-4CCD-B2B6-E625AB3B1638}" type="datetimeFigureOut">
              <a:rPr lang="nl-NL" smtClean="0"/>
              <a:t>6-10-2021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0E3BA85-7DF9-4DE4-A303-E5FEBEECA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5E49007-B539-4265-B5A6-E1B9DC3AB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79B-3EE0-4FF6-8ABE-23A79E1A88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5710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A7D61D-ECCF-4AFB-8911-FEF2EB36D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9FC49D6-F57B-4DC1-A212-4F8089343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6814633-10BE-4A08-99B8-5E21FD5A3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0D97-AF90-4CCD-B2B6-E625AB3B1638}" type="datetimeFigureOut">
              <a:rPr lang="nl-NL" smtClean="0"/>
              <a:t>6-10-2021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1C2D442-94E9-4621-96FC-996FCB794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C3E99E2-BC60-4C56-A1FF-2290BB19B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79B-3EE0-4FF6-8ABE-23A79E1A88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2427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0ADE2D-81D6-49EB-A2C0-2182C8975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10D5B82-F962-46EE-8CEF-7CA2A7282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F5239D6-DF91-40B1-8462-FDFDC752A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0D97-AF90-4CCD-B2B6-E625AB3B1638}" type="datetimeFigureOut">
              <a:rPr lang="nl-NL" smtClean="0"/>
              <a:t>6-10-2021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9B3347-42A6-4F5D-85DA-5453D8604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C676F8D-5210-4F14-B49F-75B599694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79B-3EE0-4FF6-8ABE-23A79E1A88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2577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71A268-2E95-4848-8861-D6B38CCC5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597FAE2-B0A8-4BA0-B6B9-A75B344917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354A183-8E3B-4FD1-8367-9340B0F68F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4D92CF3-E029-4973-AD4A-1A05E3279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0D97-AF90-4CCD-B2B6-E625AB3B1638}" type="datetimeFigureOut">
              <a:rPr lang="nl-NL" smtClean="0"/>
              <a:t>6-10-2021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BEBE56A-E24D-4C0A-8CA1-1FB2C4B26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D518B2C-135C-44DC-8A99-F190D0CC6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79B-3EE0-4FF6-8ABE-23A79E1A88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722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F9597F-DE44-4940-AC23-EA4EA31AA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65870C5-40ED-416B-A90A-AE56D2D4A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701C3A3-0C7D-4DA5-9912-23F0165526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E5CFC35-F693-41BB-9556-5EAC2862C2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5CB0CB5-4C4B-4B16-AAB4-0011D6BA76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8F1FB2B-5775-4658-A4D0-19AA5130E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0D97-AF90-4CCD-B2B6-E625AB3B1638}" type="datetimeFigureOut">
              <a:rPr lang="nl-NL" smtClean="0"/>
              <a:t>6-10-2021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2DDC9BB-972F-48D5-A0B3-6B0FCF289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C52794D-EAAE-445C-B519-4CACB7C72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79B-3EE0-4FF6-8ABE-23A79E1A88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3730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C90A6A-E565-4B87-B195-6683472F6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81F0576-9D40-46AB-99C0-90EEFF8A6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0D97-AF90-4CCD-B2B6-E625AB3B1638}" type="datetimeFigureOut">
              <a:rPr lang="nl-NL" smtClean="0"/>
              <a:t>6-10-2021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2A977AB-7E14-4A6C-8826-97462DA58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67E4D7D-6BB5-43E7-945B-678823D2A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79B-3EE0-4FF6-8ABE-23A79E1A88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7538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D2D1E14-DF4E-40B1-89EA-AB5F8252F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0D97-AF90-4CCD-B2B6-E625AB3B1638}" type="datetimeFigureOut">
              <a:rPr lang="nl-NL" smtClean="0"/>
              <a:t>6-10-2021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8FADA33-2525-4458-B863-FEB0411F2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7A1774B-1086-4C3A-868F-BECD3FD36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79B-3EE0-4FF6-8ABE-23A79E1A88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2402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8AF04D-87AF-408B-8D9E-B33070DFE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F0ECC8-A21D-4508-BD74-F714BC4CC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0C84107-57A5-415B-9609-2366FFAB34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9292AFF-441D-4656-9AA0-CDA0BF187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0D97-AF90-4CCD-B2B6-E625AB3B1638}" type="datetimeFigureOut">
              <a:rPr lang="nl-NL" smtClean="0"/>
              <a:t>6-10-2021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A98458E-3EE1-4A26-A635-AAE4D6F7D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CC55402-0E48-44DF-A8C3-9F76D7189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79B-3EE0-4FF6-8ABE-23A79E1A88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8310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112DB4-1D6A-408C-B4B1-AC75408DB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3C240FB-C9C8-403F-A2F7-A47938A8F8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2D6DE80-7BEF-4C2E-8EA9-9FC54CD803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5A34333-A3B1-4084-99D3-F1E22C87D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0D97-AF90-4CCD-B2B6-E625AB3B1638}" type="datetimeFigureOut">
              <a:rPr lang="nl-NL" smtClean="0"/>
              <a:t>6-10-2021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0868926-F08C-4315-A275-9D0E760D2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40BB40F-5FA6-4198-B1F9-5B2D822B8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79B-3EE0-4FF6-8ABE-23A79E1A88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1863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EA151DD-07E6-4F74-969A-4C615E66B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BED17F3-AC12-4A7D-B2ED-F665E35CFF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DDD520F-5FFE-4D55-B63F-43DD4EDD2F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E0D97-AF90-4CCD-B2B6-E625AB3B1638}" type="datetimeFigureOut">
              <a:rPr lang="nl-NL" smtClean="0"/>
              <a:t>6-10-2021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6F0E305-A931-4225-BC89-B1782D99FF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38B4BDB-91FE-42E8-8A97-2FD5254C6E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C779B-3EE0-4FF6-8ABE-23A79E1A88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8106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700674D4-7FB4-4D3C-8322-4824238BC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3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Opdracht</a:t>
            </a: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TV 2/3/4: </a:t>
            </a:r>
            <a:r>
              <a:rPr lang="en-US" sz="3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Geschiedenis</a:t>
            </a: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van Utrecht</a:t>
            </a:r>
            <a:b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Koppel de </a:t>
            </a:r>
            <a:r>
              <a:rPr lang="en-US" sz="3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gebeurtenissen</a:t>
            </a: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aan</a:t>
            </a: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kenmerkende</a:t>
            </a: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aspecten</a:t>
            </a: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met </a:t>
            </a:r>
            <a:r>
              <a:rPr lang="en-US" sz="3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een</a:t>
            </a: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redenering</a:t>
            </a:r>
            <a:endParaRPr lang="en-US" sz="37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5539FC2-BE08-472F-9336-7711997462CD}"/>
              </a:ext>
            </a:extLst>
          </p:cNvPr>
          <p:cNvGraphicFramePr/>
          <p:nvPr/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el 7">
            <a:extLst>
              <a:ext uri="{FF2B5EF4-FFF2-40B4-BE49-F238E27FC236}">
                <a16:creationId xmlns:a16="http://schemas.microsoft.com/office/drawing/2014/main" id="{411BD3F3-70AA-456F-98A4-4064E58899E5}"/>
              </a:ext>
            </a:extLst>
          </p:cNvPr>
          <p:cNvSpPr txBox="1">
            <a:spLocks/>
          </p:cNvSpPr>
          <p:nvPr/>
        </p:nvSpPr>
        <p:spPr>
          <a:xfrm>
            <a:off x="4741863" y="130384"/>
            <a:ext cx="3476625" cy="5093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700" dirty="0" err="1">
                <a:solidFill>
                  <a:srgbClr val="FF0000"/>
                </a:solidFill>
              </a:rPr>
              <a:t>Tijdlijn</a:t>
            </a:r>
            <a:r>
              <a:rPr lang="en-US" sz="3700" dirty="0">
                <a:solidFill>
                  <a:srgbClr val="FF0000"/>
                </a:solidFill>
              </a:rPr>
              <a:t> van Utrecht</a:t>
            </a:r>
          </a:p>
        </p:txBody>
      </p:sp>
    </p:spTree>
    <p:extLst>
      <p:ext uri="{BB962C8B-B14F-4D97-AF65-F5344CB8AC3E}">
        <p14:creationId xmlns:p14="http://schemas.microsoft.com/office/powerpoint/2010/main" val="2864438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FD45F97-2708-4B81-8D75-43D45AEE3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l-NL" sz="4600"/>
              <a:t>Kenmerkende aspecten: tijdvakken 2 t/m 4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A8C7FB4-BA80-4429-8A7E-D0A3F7DEC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 vert="horz" lIns="0" tIns="45720" rIns="0" bIns="45720" rtlCol="0">
            <a:noAutofit/>
          </a:bodyPr>
          <a:lstStyle/>
          <a:p>
            <a:pPr marL="742950" indent="-742950">
              <a:buFont typeface="+mj-lt"/>
              <a:buAutoNum type="arabicPeriod" startAt="4"/>
            </a:pPr>
            <a:r>
              <a:rPr lang="nl-NL" sz="1400" dirty="0">
                <a:solidFill>
                  <a:srgbClr val="C00000"/>
                </a:solidFill>
              </a:rPr>
              <a:t>De ontwikkeling van wetenschappelijk denken en het denken over burgerschap en politiek in de Griekse stadstaat</a:t>
            </a:r>
          </a:p>
          <a:p>
            <a:pPr marL="742950" indent="-742950">
              <a:buFont typeface="+mj-lt"/>
              <a:buAutoNum type="arabicPeriod" startAt="4"/>
            </a:pPr>
            <a:r>
              <a:rPr lang="nl-NL" sz="1400" dirty="0">
                <a:solidFill>
                  <a:srgbClr val="C00000"/>
                </a:solidFill>
              </a:rPr>
              <a:t>De groei van het Romeinse imperium waardoor de Grieks-Romeinse cultuur zich in Europa verspreidde</a:t>
            </a:r>
          </a:p>
          <a:p>
            <a:pPr marL="742950" indent="-742950">
              <a:buFont typeface="+mj-lt"/>
              <a:buAutoNum type="arabicPeriod" startAt="4"/>
            </a:pPr>
            <a:r>
              <a:rPr lang="nl-NL" sz="1400" dirty="0">
                <a:solidFill>
                  <a:srgbClr val="C00000"/>
                </a:solidFill>
              </a:rPr>
              <a:t>De klassieke vormentaal van de Grieks-Romeinse cultuur</a:t>
            </a:r>
          </a:p>
          <a:p>
            <a:pPr marL="742950" indent="-742950">
              <a:buFont typeface="+mj-lt"/>
              <a:buAutoNum type="arabicPeriod" startAt="4"/>
            </a:pPr>
            <a:r>
              <a:rPr lang="nl-NL" sz="1400" dirty="0">
                <a:solidFill>
                  <a:srgbClr val="C00000"/>
                </a:solidFill>
              </a:rPr>
              <a:t>De confrontatie tussen de Grieks-Romeinse cultuur en de Germaanse cultuur van Noordwest-Europa</a:t>
            </a:r>
          </a:p>
          <a:p>
            <a:pPr marL="742950" indent="-742950">
              <a:buFont typeface="+mj-lt"/>
              <a:buAutoNum type="arabicPeriod" startAt="4"/>
            </a:pPr>
            <a:r>
              <a:rPr lang="nl-NL" sz="1400" dirty="0">
                <a:solidFill>
                  <a:srgbClr val="C00000"/>
                </a:solidFill>
              </a:rPr>
              <a:t>De ontwikkeling van het jodendom en het christendom als de eerste monotheïstische godsdiensten</a:t>
            </a:r>
          </a:p>
          <a:p>
            <a:pPr marL="742950" indent="-742950">
              <a:buFont typeface="+mj-lt"/>
              <a:buAutoNum type="arabicPeriod" startAt="4"/>
            </a:pPr>
            <a:r>
              <a:rPr lang="nl-NL" sz="1400" dirty="0">
                <a:solidFill>
                  <a:srgbClr val="00B050"/>
                </a:solidFill>
              </a:rPr>
              <a:t>Het ontstaan en de verspreiding van de islam</a:t>
            </a:r>
            <a:endParaRPr lang="nl-NL" sz="1400" dirty="0">
              <a:solidFill>
                <a:srgbClr val="00B050"/>
              </a:solidFill>
              <a:cs typeface="Calibri" panose="020F0502020204030204"/>
            </a:endParaRPr>
          </a:p>
          <a:p>
            <a:pPr marL="742950" indent="-742950">
              <a:buFont typeface="+mj-lt"/>
              <a:buAutoNum type="arabicPeriod" startAt="4"/>
            </a:pPr>
            <a:r>
              <a:rPr lang="nl-NL" sz="1400" dirty="0">
                <a:solidFill>
                  <a:srgbClr val="00B050"/>
                </a:solidFill>
              </a:rPr>
              <a:t> De vrijwel volledige vervanging in West-Europa van de agrarisch-urbane cultuur door een zelfvoorzienende agrarische cultuur, georganiseerd via hofstelsel en horigheid</a:t>
            </a:r>
            <a:endParaRPr lang="nl-NL" sz="1400" dirty="0">
              <a:solidFill>
                <a:srgbClr val="00B050"/>
              </a:solidFill>
              <a:cs typeface="Calibri"/>
            </a:endParaRPr>
          </a:p>
          <a:p>
            <a:pPr marL="742950" indent="-742950">
              <a:buFont typeface="+mj-lt"/>
              <a:buAutoNum type="arabicPeriod" startAt="4"/>
            </a:pPr>
            <a:r>
              <a:rPr lang="nl-NL" sz="1400" dirty="0">
                <a:solidFill>
                  <a:srgbClr val="00B050"/>
                </a:solidFill>
              </a:rPr>
              <a:t> Het ontstaan van feodale verhoudingen in het bestuur</a:t>
            </a:r>
            <a:endParaRPr lang="nl-NL" sz="1400" dirty="0">
              <a:solidFill>
                <a:srgbClr val="00B050"/>
              </a:solidFill>
              <a:cs typeface="Calibri" panose="020F0502020204030204"/>
            </a:endParaRPr>
          </a:p>
          <a:p>
            <a:pPr marL="742950" indent="-742950">
              <a:buFont typeface="+mj-lt"/>
              <a:buAutoNum type="arabicPeriod" startAt="4"/>
            </a:pPr>
            <a:r>
              <a:rPr lang="nl-NL" sz="1400" dirty="0">
                <a:solidFill>
                  <a:srgbClr val="00B050"/>
                </a:solidFill>
              </a:rPr>
              <a:t> De verspreiding van het christendom in geheel Europa</a:t>
            </a:r>
          </a:p>
          <a:p>
            <a:pPr marL="742950" indent="-742950">
              <a:buFont typeface="+mj-lt"/>
              <a:buAutoNum type="arabicPeriod" startAt="4"/>
            </a:pPr>
            <a:r>
              <a:rPr lang="nl-NL" sz="1400" dirty="0">
                <a:solidFill>
                  <a:srgbClr val="0070C0"/>
                </a:solidFill>
              </a:rPr>
              <a:t>De opkomst van handel en ambacht legde de basis voor het herleven van een agrarisch-urbane samenleving</a:t>
            </a:r>
          </a:p>
          <a:p>
            <a:pPr marL="742950" indent="-742950">
              <a:buFont typeface="+mj-lt"/>
              <a:buAutoNum type="arabicPeriod" startAt="4"/>
            </a:pPr>
            <a:r>
              <a:rPr lang="nl-NL" sz="1400" dirty="0">
                <a:solidFill>
                  <a:srgbClr val="0070C0"/>
                </a:solidFill>
              </a:rPr>
              <a:t>De opkomst van de stedelijke burgerij en de toenemende zelfstandigheid van steden</a:t>
            </a:r>
          </a:p>
          <a:p>
            <a:pPr marL="742950" indent="-742950">
              <a:buFont typeface="+mj-lt"/>
              <a:buAutoNum type="arabicPeriod" startAt="4"/>
            </a:pPr>
            <a:r>
              <a:rPr lang="nl-NL" sz="1400" dirty="0">
                <a:solidFill>
                  <a:srgbClr val="0070C0"/>
                </a:solidFill>
              </a:rPr>
              <a:t>Het begin van staatsvorming en centralisatie</a:t>
            </a:r>
          </a:p>
          <a:p>
            <a:pPr marL="742950" indent="-742950">
              <a:buFont typeface="+mj-lt"/>
              <a:buAutoNum type="arabicPeriod" startAt="4"/>
            </a:pPr>
            <a:r>
              <a:rPr lang="nl-NL" sz="1400" dirty="0">
                <a:solidFill>
                  <a:srgbClr val="0070C0"/>
                </a:solidFill>
              </a:rPr>
              <a:t>Het conflict in de christelijke wereld over de vraag of de wereldlijke dan wel de geestelijke macht het primaat behoorde te hebben</a:t>
            </a:r>
          </a:p>
          <a:p>
            <a:pPr marL="742950" indent="-742950">
              <a:buFont typeface="+mj-lt"/>
              <a:buAutoNum type="arabicPeriod" startAt="4"/>
            </a:pPr>
            <a:r>
              <a:rPr lang="nl-NL" sz="1400" dirty="0">
                <a:solidFill>
                  <a:srgbClr val="0070C0"/>
                </a:solidFill>
              </a:rPr>
              <a:t>De expansie van de christelijke wereld, onder andere in de vorm van de kruistochten</a:t>
            </a:r>
          </a:p>
        </p:txBody>
      </p:sp>
    </p:spTree>
    <p:extLst>
      <p:ext uri="{BB962C8B-B14F-4D97-AF65-F5344CB8AC3E}">
        <p14:creationId xmlns:p14="http://schemas.microsoft.com/office/powerpoint/2010/main" val="308775314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293</Words>
  <Application>Microsoft Office PowerPoint</Application>
  <PresentationFormat>Breedbeeld</PresentationFormat>
  <Paragraphs>32</Paragraphs>
  <Slides>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Opdracht TV 2/3/4: Geschiedenis van Utrecht  Koppel de gebeurtenissen aan kenmerkende aspecten met een redenering</vt:lpstr>
      <vt:lpstr>Kenmerkende aspecten: tijdvakken 2 t/m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Wouter Meinen</dc:creator>
  <cp:lastModifiedBy>Wouter Meinen</cp:lastModifiedBy>
  <cp:revision>4</cp:revision>
  <dcterms:created xsi:type="dcterms:W3CDTF">2021-09-30T08:18:44Z</dcterms:created>
  <dcterms:modified xsi:type="dcterms:W3CDTF">2021-10-06T14:49:17Z</dcterms:modified>
</cp:coreProperties>
</file>