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B8C92-CA62-429A-8787-4F41C0905E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5F96467-A5D3-454E-87F2-E9E1FD7929B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 err="1">
              <a:solidFill>
                <a:schemeClr val="accent6"/>
              </a:solidFill>
            </a:rPr>
            <a:t>Anti-semitisme</a:t>
          </a:r>
          <a:endParaRPr lang="nl-NL" dirty="0">
            <a:solidFill>
              <a:schemeClr val="accent6"/>
            </a:solidFill>
          </a:endParaRPr>
        </a:p>
      </dgm:t>
    </dgm:pt>
    <dgm:pt modelId="{95D52160-E16C-499D-A528-9411A70DBCCC}" type="parTrans" cxnId="{45BACA48-D03D-4FB6-B3E8-5FA01049E70D}">
      <dgm:prSet/>
      <dgm:spPr/>
      <dgm:t>
        <a:bodyPr/>
        <a:lstStyle/>
        <a:p>
          <a:endParaRPr lang="nl-NL"/>
        </a:p>
      </dgm:t>
    </dgm:pt>
    <dgm:pt modelId="{106DF249-FECA-4317-96F5-9670F617E73E}" type="sibTrans" cxnId="{45BACA48-D03D-4FB6-B3E8-5FA01049E70D}">
      <dgm:prSet/>
      <dgm:spPr/>
      <dgm:t>
        <a:bodyPr/>
        <a:lstStyle/>
        <a:p>
          <a:endParaRPr lang="nl-NL"/>
        </a:p>
      </dgm:t>
    </dgm:pt>
    <dgm:pt modelId="{D3D66083-1BFD-47B6-92FC-7F4F72B2BD85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Nationalisme</a:t>
          </a:r>
        </a:p>
      </dgm:t>
    </dgm:pt>
    <dgm:pt modelId="{A5E6BD51-9339-4F43-B6DC-E89ED911E443}" type="parTrans" cxnId="{586C2648-9DE1-4EB2-8AC9-9ADC29B9E67D}">
      <dgm:prSet/>
      <dgm:spPr/>
      <dgm:t>
        <a:bodyPr/>
        <a:lstStyle/>
        <a:p>
          <a:endParaRPr lang="nl-NL"/>
        </a:p>
      </dgm:t>
    </dgm:pt>
    <dgm:pt modelId="{FE90D6D9-3409-4A84-A470-A7E64B737493}" type="sibTrans" cxnId="{586C2648-9DE1-4EB2-8AC9-9ADC29B9E67D}">
      <dgm:prSet/>
      <dgm:spPr/>
      <dgm:t>
        <a:bodyPr/>
        <a:lstStyle/>
        <a:p>
          <a:endParaRPr lang="nl-NL"/>
        </a:p>
      </dgm:t>
    </dgm:pt>
    <dgm:pt modelId="{ADD7AD4A-1180-4DD0-ADF5-57448998BE76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Ideologie</a:t>
          </a:r>
        </a:p>
      </dgm:t>
    </dgm:pt>
    <dgm:pt modelId="{5A971114-3D13-48CB-A21C-5E1FDE9D4636}" type="parTrans" cxnId="{855622C6-1A09-4C41-B83B-29B5DB9D7B91}">
      <dgm:prSet/>
      <dgm:spPr/>
      <dgm:t>
        <a:bodyPr/>
        <a:lstStyle/>
        <a:p>
          <a:endParaRPr lang="nl-NL"/>
        </a:p>
      </dgm:t>
    </dgm:pt>
    <dgm:pt modelId="{B264E585-8E4B-4484-BE9C-0C019391F30D}" type="sibTrans" cxnId="{855622C6-1A09-4C41-B83B-29B5DB9D7B91}">
      <dgm:prSet/>
      <dgm:spPr/>
      <dgm:t>
        <a:bodyPr/>
        <a:lstStyle/>
        <a:p>
          <a:endParaRPr lang="nl-NL"/>
        </a:p>
      </dgm:t>
    </dgm:pt>
    <dgm:pt modelId="{2EF53AB9-703A-4697-9573-1130DFB897E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Regime</a:t>
          </a:r>
        </a:p>
      </dgm:t>
    </dgm:pt>
    <dgm:pt modelId="{219E6E28-B29C-4733-933C-160F948340BA}" type="parTrans" cxnId="{58A8C12B-A7C9-4347-8617-3CE446C396DE}">
      <dgm:prSet/>
      <dgm:spPr/>
      <dgm:t>
        <a:bodyPr/>
        <a:lstStyle/>
        <a:p>
          <a:endParaRPr lang="nl-NL"/>
        </a:p>
      </dgm:t>
    </dgm:pt>
    <dgm:pt modelId="{128E5AD4-454C-4595-8958-1C6F1C9DC73F}" type="sibTrans" cxnId="{58A8C12B-A7C9-4347-8617-3CE446C396DE}">
      <dgm:prSet/>
      <dgm:spPr/>
      <dgm:t>
        <a:bodyPr/>
        <a:lstStyle/>
        <a:p>
          <a:endParaRPr lang="nl-NL"/>
        </a:p>
      </dgm:t>
    </dgm:pt>
    <dgm:pt modelId="{92B0247B-8E23-4FF0-A9FF-1091D9D82814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Front</a:t>
          </a:r>
        </a:p>
      </dgm:t>
    </dgm:pt>
    <dgm:pt modelId="{9858CBFB-7156-4597-A696-DDC39FAE593E}" type="parTrans" cxnId="{0B6697D7-C969-40E3-B9D2-69D5F9A65129}">
      <dgm:prSet/>
      <dgm:spPr/>
      <dgm:t>
        <a:bodyPr/>
        <a:lstStyle/>
        <a:p>
          <a:endParaRPr lang="nl-NL"/>
        </a:p>
      </dgm:t>
    </dgm:pt>
    <dgm:pt modelId="{84B0DE26-2C6B-40BC-A0E5-985702304F0F}" type="sibTrans" cxnId="{0B6697D7-C969-40E3-B9D2-69D5F9A65129}">
      <dgm:prSet/>
      <dgm:spPr/>
      <dgm:t>
        <a:bodyPr/>
        <a:lstStyle/>
        <a:p>
          <a:endParaRPr lang="nl-NL"/>
        </a:p>
      </dgm:t>
    </dgm:pt>
    <dgm:pt modelId="{DC588BAC-769B-42A0-8147-E3A5E78E3D3A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Planeconomie</a:t>
          </a:r>
        </a:p>
      </dgm:t>
    </dgm:pt>
    <dgm:pt modelId="{E4C17DB6-13D2-46BF-9F7D-38DE9587EFBB}" type="parTrans" cxnId="{CB891675-9516-42E9-8F8E-4C603544104B}">
      <dgm:prSet/>
      <dgm:spPr/>
      <dgm:t>
        <a:bodyPr/>
        <a:lstStyle/>
        <a:p>
          <a:endParaRPr lang="nl-NL"/>
        </a:p>
      </dgm:t>
    </dgm:pt>
    <dgm:pt modelId="{51E9CA06-CC0C-43DB-A16A-33C3F0198EF0}" type="sibTrans" cxnId="{CB891675-9516-42E9-8F8E-4C603544104B}">
      <dgm:prSet/>
      <dgm:spPr/>
      <dgm:t>
        <a:bodyPr/>
        <a:lstStyle/>
        <a:p>
          <a:endParaRPr lang="nl-NL"/>
        </a:p>
      </dgm:t>
    </dgm:pt>
    <dgm:pt modelId="{E7E7FEC3-3097-48D7-949C-E7123D4CD3B4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Communisme</a:t>
          </a:r>
        </a:p>
      </dgm:t>
    </dgm:pt>
    <dgm:pt modelId="{AC8AA218-4B32-4E9C-B4EA-865219797A06}" type="parTrans" cxnId="{3EB1CAF4-A07F-494D-9F4E-B321E054A238}">
      <dgm:prSet/>
      <dgm:spPr/>
      <dgm:t>
        <a:bodyPr/>
        <a:lstStyle/>
        <a:p>
          <a:endParaRPr lang="nl-NL"/>
        </a:p>
      </dgm:t>
    </dgm:pt>
    <dgm:pt modelId="{A05C884B-B215-4742-8906-FEC1B18D238A}" type="sibTrans" cxnId="{3EB1CAF4-A07F-494D-9F4E-B321E054A238}">
      <dgm:prSet/>
      <dgm:spPr/>
      <dgm:t>
        <a:bodyPr/>
        <a:lstStyle/>
        <a:p>
          <a:endParaRPr lang="nl-NL"/>
        </a:p>
      </dgm:t>
    </dgm:pt>
    <dgm:pt modelId="{356FF2CE-6564-4A9A-BD0A-442E1E726D6B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Fascisme</a:t>
          </a:r>
        </a:p>
      </dgm:t>
    </dgm:pt>
    <dgm:pt modelId="{4106F581-A80B-408D-9BAD-1224CBC10B18}" type="parTrans" cxnId="{0FFC501A-DD24-488B-B255-74BBC4B8758E}">
      <dgm:prSet/>
      <dgm:spPr/>
      <dgm:t>
        <a:bodyPr/>
        <a:lstStyle/>
        <a:p>
          <a:endParaRPr lang="nl-NL"/>
        </a:p>
      </dgm:t>
    </dgm:pt>
    <dgm:pt modelId="{FCE7CA82-E9E6-4158-B723-EB2F80B176F7}" type="sibTrans" cxnId="{0FFC501A-DD24-488B-B255-74BBC4B8758E}">
      <dgm:prSet/>
      <dgm:spPr/>
      <dgm:t>
        <a:bodyPr/>
        <a:lstStyle/>
        <a:p>
          <a:endParaRPr lang="nl-NL"/>
        </a:p>
      </dgm:t>
    </dgm:pt>
    <dgm:pt modelId="{5C27329A-237C-479C-9FCD-25F7860C8D3D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Eerste Wereldoorlog</a:t>
          </a:r>
        </a:p>
      </dgm:t>
    </dgm:pt>
    <dgm:pt modelId="{1997D62F-CD07-47DF-BE0F-57D9F950BB33}" type="parTrans" cxnId="{8F12BCB1-9E42-4BA4-8887-C22F7C93993D}">
      <dgm:prSet/>
      <dgm:spPr/>
      <dgm:t>
        <a:bodyPr/>
        <a:lstStyle/>
        <a:p>
          <a:endParaRPr lang="nl-NL"/>
        </a:p>
      </dgm:t>
    </dgm:pt>
    <dgm:pt modelId="{5FDE1FFF-100B-4A60-B127-77A029CB856D}" type="sibTrans" cxnId="{8F12BCB1-9E42-4BA4-8887-C22F7C93993D}">
      <dgm:prSet/>
      <dgm:spPr/>
      <dgm:t>
        <a:bodyPr/>
        <a:lstStyle/>
        <a:p>
          <a:endParaRPr lang="nl-NL"/>
        </a:p>
      </dgm:t>
    </dgm:pt>
    <dgm:pt modelId="{36AB76DE-9EF0-4B8E-8176-C50F0D2B23D8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Tweede Wereldoorlog</a:t>
          </a:r>
        </a:p>
      </dgm:t>
    </dgm:pt>
    <dgm:pt modelId="{37DADDB9-8C7C-4FEA-B61B-E9C9BD72EC82}" type="parTrans" cxnId="{EC25C87D-6A2C-4173-94CC-8E9F0452E7DF}">
      <dgm:prSet/>
      <dgm:spPr/>
      <dgm:t>
        <a:bodyPr/>
        <a:lstStyle/>
        <a:p>
          <a:endParaRPr lang="nl-NL"/>
        </a:p>
      </dgm:t>
    </dgm:pt>
    <dgm:pt modelId="{67596752-B7DA-4FA3-9134-C5D156F4AFE0}" type="sibTrans" cxnId="{EC25C87D-6A2C-4173-94CC-8E9F0452E7DF}">
      <dgm:prSet/>
      <dgm:spPr/>
      <dgm:t>
        <a:bodyPr/>
        <a:lstStyle/>
        <a:p>
          <a:endParaRPr lang="nl-NL"/>
        </a:p>
      </dgm:t>
    </dgm:pt>
    <dgm:pt modelId="{35BFC25B-F351-4036-925C-9AC9DC09BBCD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Economische crisis</a:t>
          </a:r>
        </a:p>
      </dgm:t>
    </dgm:pt>
    <dgm:pt modelId="{6BC8777C-BA22-497A-9A26-B6A25BDA58EE}" type="parTrans" cxnId="{8C9D986C-2CCD-429F-AFB0-E041C6876001}">
      <dgm:prSet/>
      <dgm:spPr/>
      <dgm:t>
        <a:bodyPr/>
        <a:lstStyle/>
        <a:p>
          <a:endParaRPr lang="nl-NL"/>
        </a:p>
      </dgm:t>
    </dgm:pt>
    <dgm:pt modelId="{4E3D64EF-5009-4B53-8DD8-090C681FDDE3}" type="sibTrans" cxnId="{8C9D986C-2CCD-429F-AFB0-E041C6876001}">
      <dgm:prSet/>
      <dgm:spPr/>
      <dgm:t>
        <a:bodyPr/>
        <a:lstStyle/>
        <a:p>
          <a:endParaRPr lang="nl-NL"/>
        </a:p>
      </dgm:t>
    </dgm:pt>
    <dgm:pt modelId="{CCB6B2BB-868C-4AD3-B69D-666E12F05B1F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Inflatie</a:t>
          </a:r>
        </a:p>
      </dgm:t>
    </dgm:pt>
    <dgm:pt modelId="{8A104A2F-94E7-4736-9759-A5C488BAE23F}" type="parTrans" cxnId="{CF423A98-1CC4-4751-98BD-0C2F894C1936}">
      <dgm:prSet/>
      <dgm:spPr/>
      <dgm:t>
        <a:bodyPr/>
        <a:lstStyle/>
        <a:p>
          <a:endParaRPr lang="nl-NL"/>
        </a:p>
      </dgm:t>
    </dgm:pt>
    <dgm:pt modelId="{2B9683C4-E7AC-4FDC-88ED-D634C48D78DA}" type="sibTrans" cxnId="{CF423A98-1CC4-4751-98BD-0C2F894C1936}">
      <dgm:prSet/>
      <dgm:spPr/>
      <dgm:t>
        <a:bodyPr/>
        <a:lstStyle/>
        <a:p>
          <a:endParaRPr lang="nl-NL"/>
        </a:p>
      </dgm:t>
    </dgm:pt>
    <dgm:pt modelId="{39C3B965-22DB-4AD4-8F14-00B283520624}" type="pres">
      <dgm:prSet presAssocID="{928B8C92-CA62-429A-8787-4F41C0905E30}" presName="diagram" presStyleCnt="0">
        <dgm:presLayoutVars>
          <dgm:dir/>
          <dgm:resizeHandles val="exact"/>
        </dgm:presLayoutVars>
      </dgm:prSet>
      <dgm:spPr/>
    </dgm:pt>
    <dgm:pt modelId="{C04A708F-6F74-4366-BF93-0CEA8629D58A}" type="pres">
      <dgm:prSet presAssocID="{E5F96467-A5D3-454E-87F2-E9E1FD7929BC}" presName="node" presStyleLbl="node1" presStyleIdx="0" presStyleCnt="12">
        <dgm:presLayoutVars>
          <dgm:bulletEnabled val="1"/>
        </dgm:presLayoutVars>
      </dgm:prSet>
      <dgm:spPr/>
    </dgm:pt>
    <dgm:pt modelId="{3D71F955-4A7A-4430-A189-A3226151FE8A}" type="pres">
      <dgm:prSet presAssocID="{106DF249-FECA-4317-96F5-9670F617E73E}" presName="sibTrans" presStyleCnt="0"/>
      <dgm:spPr/>
    </dgm:pt>
    <dgm:pt modelId="{327485D3-5F41-465A-9EAC-C5F527AF7A17}" type="pres">
      <dgm:prSet presAssocID="{ADD7AD4A-1180-4DD0-ADF5-57448998BE76}" presName="node" presStyleLbl="node1" presStyleIdx="1" presStyleCnt="12">
        <dgm:presLayoutVars>
          <dgm:bulletEnabled val="1"/>
        </dgm:presLayoutVars>
      </dgm:prSet>
      <dgm:spPr/>
    </dgm:pt>
    <dgm:pt modelId="{CA17D499-47ED-4021-BBB6-9A56D0B73BC5}" type="pres">
      <dgm:prSet presAssocID="{B264E585-8E4B-4484-BE9C-0C019391F30D}" presName="sibTrans" presStyleCnt="0"/>
      <dgm:spPr/>
    </dgm:pt>
    <dgm:pt modelId="{07A91561-F7E2-4C9C-AABC-2EE01CCE1C97}" type="pres">
      <dgm:prSet presAssocID="{2EF53AB9-703A-4697-9573-1130DFB897EC}" presName="node" presStyleLbl="node1" presStyleIdx="2" presStyleCnt="12">
        <dgm:presLayoutVars>
          <dgm:bulletEnabled val="1"/>
        </dgm:presLayoutVars>
      </dgm:prSet>
      <dgm:spPr/>
    </dgm:pt>
    <dgm:pt modelId="{69DA2553-AB7E-4BF6-8F87-ADBA6B8CD15A}" type="pres">
      <dgm:prSet presAssocID="{128E5AD4-454C-4595-8958-1C6F1C9DC73F}" presName="sibTrans" presStyleCnt="0"/>
      <dgm:spPr/>
    </dgm:pt>
    <dgm:pt modelId="{CF94F77E-5709-41B8-9DBA-2502462C7C70}" type="pres">
      <dgm:prSet presAssocID="{92B0247B-8E23-4FF0-A9FF-1091D9D82814}" presName="node" presStyleLbl="node1" presStyleIdx="3" presStyleCnt="12">
        <dgm:presLayoutVars>
          <dgm:bulletEnabled val="1"/>
        </dgm:presLayoutVars>
      </dgm:prSet>
      <dgm:spPr/>
    </dgm:pt>
    <dgm:pt modelId="{D4EE4BA2-64F7-4743-9FA2-94D31E1D4CAA}" type="pres">
      <dgm:prSet presAssocID="{84B0DE26-2C6B-40BC-A0E5-985702304F0F}" presName="sibTrans" presStyleCnt="0"/>
      <dgm:spPr/>
    </dgm:pt>
    <dgm:pt modelId="{00D40F43-D0F3-41F4-BB40-7351E6EC1D18}" type="pres">
      <dgm:prSet presAssocID="{DC588BAC-769B-42A0-8147-E3A5E78E3D3A}" presName="node" presStyleLbl="node1" presStyleIdx="4" presStyleCnt="12">
        <dgm:presLayoutVars>
          <dgm:bulletEnabled val="1"/>
        </dgm:presLayoutVars>
      </dgm:prSet>
      <dgm:spPr/>
    </dgm:pt>
    <dgm:pt modelId="{8A4AD773-9635-4E7B-9A6E-F0874B79AED2}" type="pres">
      <dgm:prSet presAssocID="{51E9CA06-CC0C-43DB-A16A-33C3F0198EF0}" presName="sibTrans" presStyleCnt="0"/>
      <dgm:spPr/>
    </dgm:pt>
    <dgm:pt modelId="{A332C78A-0C3C-403B-951B-C0B2D3969EB6}" type="pres">
      <dgm:prSet presAssocID="{E7E7FEC3-3097-48D7-949C-E7123D4CD3B4}" presName="node" presStyleLbl="node1" presStyleIdx="5" presStyleCnt="12">
        <dgm:presLayoutVars>
          <dgm:bulletEnabled val="1"/>
        </dgm:presLayoutVars>
      </dgm:prSet>
      <dgm:spPr/>
    </dgm:pt>
    <dgm:pt modelId="{C96BE031-050C-4A1C-877C-A81D1A33B8EC}" type="pres">
      <dgm:prSet presAssocID="{A05C884B-B215-4742-8906-FEC1B18D238A}" presName="sibTrans" presStyleCnt="0"/>
      <dgm:spPr/>
    </dgm:pt>
    <dgm:pt modelId="{A021C309-C2E9-4BDC-A29F-13722CB353A3}" type="pres">
      <dgm:prSet presAssocID="{356FF2CE-6564-4A9A-BD0A-442E1E726D6B}" presName="node" presStyleLbl="node1" presStyleIdx="6" presStyleCnt="12">
        <dgm:presLayoutVars>
          <dgm:bulletEnabled val="1"/>
        </dgm:presLayoutVars>
      </dgm:prSet>
      <dgm:spPr/>
    </dgm:pt>
    <dgm:pt modelId="{018B67D4-8299-41A1-A9DF-D2881F757842}" type="pres">
      <dgm:prSet presAssocID="{FCE7CA82-E9E6-4158-B723-EB2F80B176F7}" presName="sibTrans" presStyleCnt="0"/>
      <dgm:spPr/>
    </dgm:pt>
    <dgm:pt modelId="{78A7A81A-A04A-4196-8FF0-CAC08D9457C9}" type="pres">
      <dgm:prSet presAssocID="{5C27329A-237C-479C-9FCD-25F7860C8D3D}" presName="node" presStyleLbl="node1" presStyleIdx="7" presStyleCnt="12">
        <dgm:presLayoutVars>
          <dgm:bulletEnabled val="1"/>
        </dgm:presLayoutVars>
      </dgm:prSet>
      <dgm:spPr/>
    </dgm:pt>
    <dgm:pt modelId="{01ECEB80-838B-47AB-B0C7-61E8AB2BA59E}" type="pres">
      <dgm:prSet presAssocID="{5FDE1FFF-100B-4A60-B127-77A029CB856D}" presName="sibTrans" presStyleCnt="0"/>
      <dgm:spPr/>
    </dgm:pt>
    <dgm:pt modelId="{20FD1079-6640-4E9D-9EAF-572AD57E086E}" type="pres">
      <dgm:prSet presAssocID="{36AB76DE-9EF0-4B8E-8176-C50F0D2B23D8}" presName="node" presStyleLbl="node1" presStyleIdx="8" presStyleCnt="12">
        <dgm:presLayoutVars>
          <dgm:bulletEnabled val="1"/>
        </dgm:presLayoutVars>
      </dgm:prSet>
      <dgm:spPr/>
    </dgm:pt>
    <dgm:pt modelId="{47C849B9-E5D7-4D2C-9881-823291C21EAF}" type="pres">
      <dgm:prSet presAssocID="{67596752-B7DA-4FA3-9134-C5D156F4AFE0}" presName="sibTrans" presStyleCnt="0"/>
      <dgm:spPr/>
    </dgm:pt>
    <dgm:pt modelId="{EFCE13FA-A372-48AB-8796-70CC48EBD2C9}" type="pres">
      <dgm:prSet presAssocID="{35BFC25B-F351-4036-925C-9AC9DC09BBCD}" presName="node" presStyleLbl="node1" presStyleIdx="9" presStyleCnt="12">
        <dgm:presLayoutVars>
          <dgm:bulletEnabled val="1"/>
        </dgm:presLayoutVars>
      </dgm:prSet>
      <dgm:spPr/>
    </dgm:pt>
    <dgm:pt modelId="{1985772A-3C77-465B-97ED-8532CFAAEFC4}" type="pres">
      <dgm:prSet presAssocID="{4E3D64EF-5009-4B53-8DD8-090C681FDDE3}" presName="sibTrans" presStyleCnt="0"/>
      <dgm:spPr/>
    </dgm:pt>
    <dgm:pt modelId="{D38B2981-0D71-4AAA-B779-C5215C9D1A5F}" type="pres">
      <dgm:prSet presAssocID="{CCB6B2BB-868C-4AD3-B69D-666E12F05B1F}" presName="node" presStyleLbl="node1" presStyleIdx="10" presStyleCnt="12">
        <dgm:presLayoutVars>
          <dgm:bulletEnabled val="1"/>
        </dgm:presLayoutVars>
      </dgm:prSet>
      <dgm:spPr/>
    </dgm:pt>
    <dgm:pt modelId="{C41F6020-D073-42E9-9B01-128CBECCF815}" type="pres">
      <dgm:prSet presAssocID="{2B9683C4-E7AC-4FDC-88ED-D634C48D78DA}" presName="sibTrans" presStyleCnt="0"/>
      <dgm:spPr/>
    </dgm:pt>
    <dgm:pt modelId="{F6EEE46F-979E-42BD-BBD5-1716B29D434A}" type="pres">
      <dgm:prSet presAssocID="{D3D66083-1BFD-47B6-92FC-7F4F72B2BD8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7BD3216-3809-4F2E-BB8B-901D910CB15E}" type="presOf" srcId="{D3D66083-1BFD-47B6-92FC-7F4F72B2BD85}" destId="{F6EEE46F-979E-42BD-BBD5-1716B29D434A}" srcOrd="0" destOrd="0" presId="urn:microsoft.com/office/officeart/2005/8/layout/default"/>
    <dgm:cxn modelId="{B086021A-9386-4119-A35A-99206490C692}" type="presOf" srcId="{35BFC25B-F351-4036-925C-9AC9DC09BBCD}" destId="{EFCE13FA-A372-48AB-8796-70CC48EBD2C9}" srcOrd="0" destOrd="0" presId="urn:microsoft.com/office/officeart/2005/8/layout/default"/>
    <dgm:cxn modelId="{0FFC501A-DD24-488B-B255-74BBC4B8758E}" srcId="{928B8C92-CA62-429A-8787-4F41C0905E30}" destId="{356FF2CE-6564-4A9A-BD0A-442E1E726D6B}" srcOrd="6" destOrd="0" parTransId="{4106F581-A80B-408D-9BAD-1224CBC10B18}" sibTransId="{FCE7CA82-E9E6-4158-B723-EB2F80B176F7}"/>
    <dgm:cxn modelId="{58A8C12B-A7C9-4347-8617-3CE446C396DE}" srcId="{928B8C92-CA62-429A-8787-4F41C0905E30}" destId="{2EF53AB9-703A-4697-9573-1130DFB897EC}" srcOrd="2" destOrd="0" parTransId="{219E6E28-B29C-4733-933C-160F948340BA}" sibTransId="{128E5AD4-454C-4595-8958-1C6F1C9DC73F}"/>
    <dgm:cxn modelId="{B1404F37-38A8-40F3-BC30-D7A71D918F8B}" type="presOf" srcId="{5C27329A-237C-479C-9FCD-25F7860C8D3D}" destId="{78A7A81A-A04A-4196-8FF0-CAC08D9457C9}" srcOrd="0" destOrd="0" presId="urn:microsoft.com/office/officeart/2005/8/layout/default"/>
    <dgm:cxn modelId="{D2146539-8944-4F4D-8144-A5DE64DF421C}" type="presOf" srcId="{CCB6B2BB-868C-4AD3-B69D-666E12F05B1F}" destId="{D38B2981-0D71-4AAA-B779-C5215C9D1A5F}" srcOrd="0" destOrd="0" presId="urn:microsoft.com/office/officeart/2005/8/layout/default"/>
    <dgm:cxn modelId="{586C2648-9DE1-4EB2-8AC9-9ADC29B9E67D}" srcId="{928B8C92-CA62-429A-8787-4F41C0905E30}" destId="{D3D66083-1BFD-47B6-92FC-7F4F72B2BD85}" srcOrd="11" destOrd="0" parTransId="{A5E6BD51-9339-4F43-B6DC-E89ED911E443}" sibTransId="{FE90D6D9-3409-4A84-A470-A7E64B737493}"/>
    <dgm:cxn modelId="{45BACA48-D03D-4FB6-B3E8-5FA01049E70D}" srcId="{928B8C92-CA62-429A-8787-4F41C0905E30}" destId="{E5F96467-A5D3-454E-87F2-E9E1FD7929BC}" srcOrd="0" destOrd="0" parTransId="{95D52160-E16C-499D-A528-9411A70DBCCC}" sibTransId="{106DF249-FECA-4317-96F5-9670F617E73E}"/>
    <dgm:cxn modelId="{8C9D986C-2CCD-429F-AFB0-E041C6876001}" srcId="{928B8C92-CA62-429A-8787-4F41C0905E30}" destId="{35BFC25B-F351-4036-925C-9AC9DC09BBCD}" srcOrd="9" destOrd="0" parTransId="{6BC8777C-BA22-497A-9A26-B6A25BDA58EE}" sibTransId="{4E3D64EF-5009-4B53-8DD8-090C681FDDE3}"/>
    <dgm:cxn modelId="{E93D5C52-C776-4784-A4B3-9C096BD2CA97}" type="presOf" srcId="{2EF53AB9-703A-4697-9573-1130DFB897EC}" destId="{07A91561-F7E2-4C9C-AABC-2EE01CCE1C97}" srcOrd="0" destOrd="0" presId="urn:microsoft.com/office/officeart/2005/8/layout/default"/>
    <dgm:cxn modelId="{6A27BE52-5F2A-4EB2-8505-70885C7C3E1B}" type="presOf" srcId="{928B8C92-CA62-429A-8787-4F41C0905E30}" destId="{39C3B965-22DB-4AD4-8F14-00B283520624}" srcOrd="0" destOrd="0" presId="urn:microsoft.com/office/officeart/2005/8/layout/default"/>
    <dgm:cxn modelId="{CB891675-9516-42E9-8F8E-4C603544104B}" srcId="{928B8C92-CA62-429A-8787-4F41C0905E30}" destId="{DC588BAC-769B-42A0-8147-E3A5E78E3D3A}" srcOrd="4" destOrd="0" parTransId="{E4C17DB6-13D2-46BF-9F7D-38DE9587EFBB}" sibTransId="{51E9CA06-CC0C-43DB-A16A-33C3F0198EF0}"/>
    <dgm:cxn modelId="{EC25C87D-6A2C-4173-94CC-8E9F0452E7DF}" srcId="{928B8C92-CA62-429A-8787-4F41C0905E30}" destId="{36AB76DE-9EF0-4B8E-8176-C50F0D2B23D8}" srcOrd="8" destOrd="0" parTransId="{37DADDB9-8C7C-4FEA-B61B-E9C9BD72EC82}" sibTransId="{67596752-B7DA-4FA3-9134-C5D156F4AFE0}"/>
    <dgm:cxn modelId="{CF423A98-1CC4-4751-98BD-0C2F894C1936}" srcId="{928B8C92-CA62-429A-8787-4F41C0905E30}" destId="{CCB6B2BB-868C-4AD3-B69D-666E12F05B1F}" srcOrd="10" destOrd="0" parTransId="{8A104A2F-94E7-4736-9759-A5C488BAE23F}" sibTransId="{2B9683C4-E7AC-4FDC-88ED-D634C48D78DA}"/>
    <dgm:cxn modelId="{8F12BCB1-9E42-4BA4-8887-C22F7C93993D}" srcId="{928B8C92-CA62-429A-8787-4F41C0905E30}" destId="{5C27329A-237C-479C-9FCD-25F7860C8D3D}" srcOrd="7" destOrd="0" parTransId="{1997D62F-CD07-47DF-BE0F-57D9F950BB33}" sibTransId="{5FDE1FFF-100B-4A60-B127-77A029CB856D}"/>
    <dgm:cxn modelId="{809FB7C0-A286-48F7-BC48-FF2F1363B8EA}" type="presOf" srcId="{E5F96467-A5D3-454E-87F2-E9E1FD7929BC}" destId="{C04A708F-6F74-4366-BF93-0CEA8629D58A}" srcOrd="0" destOrd="0" presId="urn:microsoft.com/office/officeart/2005/8/layout/default"/>
    <dgm:cxn modelId="{855622C6-1A09-4C41-B83B-29B5DB9D7B91}" srcId="{928B8C92-CA62-429A-8787-4F41C0905E30}" destId="{ADD7AD4A-1180-4DD0-ADF5-57448998BE76}" srcOrd="1" destOrd="0" parTransId="{5A971114-3D13-48CB-A21C-5E1FDE9D4636}" sibTransId="{B264E585-8E4B-4484-BE9C-0C019391F30D}"/>
    <dgm:cxn modelId="{5702ACCB-6AB7-4EB4-8B30-EE98A0E56ABB}" type="presOf" srcId="{356FF2CE-6564-4A9A-BD0A-442E1E726D6B}" destId="{A021C309-C2E9-4BDC-A29F-13722CB353A3}" srcOrd="0" destOrd="0" presId="urn:microsoft.com/office/officeart/2005/8/layout/default"/>
    <dgm:cxn modelId="{0B6697D7-C969-40E3-B9D2-69D5F9A65129}" srcId="{928B8C92-CA62-429A-8787-4F41C0905E30}" destId="{92B0247B-8E23-4FF0-A9FF-1091D9D82814}" srcOrd="3" destOrd="0" parTransId="{9858CBFB-7156-4597-A696-DDC39FAE593E}" sibTransId="{84B0DE26-2C6B-40BC-A0E5-985702304F0F}"/>
    <dgm:cxn modelId="{E2D989D8-0FC6-46E0-A0D9-04943AFBFDA1}" type="presOf" srcId="{E7E7FEC3-3097-48D7-949C-E7123D4CD3B4}" destId="{A332C78A-0C3C-403B-951B-C0B2D3969EB6}" srcOrd="0" destOrd="0" presId="urn:microsoft.com/office/officeart/2005/8/layout/default"/>
    <dgm:cxn modelId="{364D1ADA-A32B-4E98-86C5-B2076D7C1C5B}" type="presOf" srcId="{DC588BAC-769B-42A0-8147-E3A5E78E3D3A}" destId="{00D40F43-D0F3-41F4-BB40-7351E6EC1D18}" srcOrd="0" destOrd="0" presId="urn:microsoft.com/office/officeart/2005/8/layout/default"/>
    <dgm:cxn modelId="{47C38FE0-1E60-4FA6-BE93-085E707FC4B1}" type="presOf" srcId="{ADD7AD4A-1180-4DD0-ADF5-57448998BE76}" destId="{327485D3-5F41-465A-9EAC-C5F527AF7A17}" srcOrd="0" destOrd="0" presId="urn:microsoft.com/office/officeart/2005/8/layout/default"/>
    <dgm:cxn modelId="{0CC102E6-755C-4F55-A085-B2FDB654844B}" type="presOf" srcId="{36AB76DE-9EF0-4B8E-8176-C50F0D2B23D8}" destId="{20FD1079-6640-4E9D-9EAF-572AD57E086E}" srcOrd="0" destOrd="0" presId="urn:microsoft.com/office/officeart/2005/8/layout/default"/>
    <dgm:cxn modelId="{BE1D00EF-11D4-4D5E-A201-0707E466B294}" type="presOf" srcId="{92B0247B-8E23-4FF0-A9FF-1091D9D82814}" destId="{CF94F77E-5709-41B8-9DBA-2502462C7C70}" srcOrd="0" destOrd="0" presId="urn:microsoft.com/office/officeart/2005/8/layout/default"/>
    <dgm:cxn modelId="{3EB1CAF4-A07F-494D-9F4E-B321E054A238}" srcId="{928B8C92-CA62-429A-8787-4F41C0905E30}" destId="{E7E7FEC3-3097-48D7-949C-E7123D4CD3B4}" srcOrd="5" destOrd="0" parTransId="{AC8AA218-4B32-4E9C-B4EA-865219797A06}" sibTransId="{A05C884B-B215-4742-8906-FEC1B18D238A}"/>
    <dgm:cxn modelId="{C2899147-E979-40DB-805A-908B6396068F}" type="presParOf" srcId="{39C3B965-22DB-4AD4-8F14-00B283520624}" destId="{C04A708F-6F74-4366-BF93-0CEA8629D58A}" srcOrd="0" destOrd="0" presId="urn:microsoft.com/office/officeart/2005/8/layout/default"/>
    <dgm:cxn modelId="{6EFCFEB8-D204-4F60-B315-0FFBCB4F87D7}" type="presParOf" srcId="{39C3B965-22DB-4AD4-8F14-00B283520624}" destId="{3D71F955-4A7A-4430-A189-A3226151FE8A}" srcOrd="1" destOrd="0" presId="urn:microsoft.com/office/officeart/2005/8/layout/default"/>
    <dgm:cxn modelId="{661C9156-66BE-45A5-9DA7-95533A2BD70E}" type="presParOf" srcId="{39C3B965-22DB-4AD4-8F14-00B283520624}" destId="{327485D3-5F41-465A-9EAC-C5F527AF7A17}" srcOrd="2" destOrd="0" presId="urn:microsoft.com/office/officeart/2005/8/layout/default"/>
    <dgm:cxn modelId="{F47EFC8E-5644-4D33-854A-829DEEDD23A1}" type="presParOf" srcId="{39C3B965-22DB-4AD4-8F14-00B283520624}" destId="{CA17D499-47ED-4021-BBB6-9A56D0B73BC5}" srcOrd="3" destOrd="0" presId="urn:microsoft.com/office/officeart/2005/8/layout/default"/>
    <dgm:cxn modelId="{11161929-8D86-44E6-942D-1CFB985ABE01}" type="presParOf" srcId="{39C3B965-22DB-4AD4-8F14-00B283520624}" destId="{07A91561-F7E2-4C9C-AABC-2EE01CCE1C97}" srcOrd="4" destOrd="0" presId="urn:microsoft.com/office/officeart/2005/8/layout/default"/>
    <dgm:cxn modelId="{D2BC090D-F0C7-4785-8DAA-118C6182EA48}" type="presParOf" srcId="{39C3B965-22DB-4AD4-8F14-00B283520624}" destId="{69DA2553-AB7E-4BF6-8F87-ADBA6B8CD15A}" srcOrd="5" destOrd="0" presId="urn:microsoft.com/office/officeart/2005/8/layout/default"/>
    <dgm:cxn modelId="{34C0934C-81E2-4649-AAE1-DA1D2FFE1A91}" type="presParOf" srcId="{39C3B965-22DB-4AD4-8F14-00B283520624}" destId="{CF94F77E-5709-41B8-9DBA-2502462C7C70}" srcOrd="6" destOrd="0" presId="urn:microsoft.com/office/officeart/2005/8/layout/default"/>
    <dgm:cxn modelId="{EB403E2C-46E7-4417-A820-8C37E09D6BD5}" type="presParOf" srcId="{39C3B965-22DB-4AD4-8F14-00B283520624}" destId="{D4EE4BA2-64F7-4743-9FA2-94D31E1D4CAA}" srcOrd="7" destOrd="0" presId="urn:microsoft.com/office/officeart/2005/8/layout/default"/>
    <dgm:cxn modelId="{0D647FD0-CA45-4540-8F43-7B38E739F858}" type="presParOf" srcId="{39C3B965-22DB-4AD4-8F14-00B283520624}" destId="{00D40F43-D0F3-41F4-BB40-7351E6EC1D18}" srcOrd="8" destOrd="0" presId="urn:microsoft.com/office/officeart/2005/8/layout/default"/>
    <dgm:cxn modelId="{5AEDC879-73FE-4F67-BE49-947F13F4D0CB}" type="presParOf" srcId="{39C3B965-22DB-4AD4-8F14-00B283520624}" destId="{8A4AD773-9635-4E7B-9A6E-F0874B79AED2}" srcOrd="9" destOrd="0" presId="urn:microsoft.com/office/officeart/2005/8/layout/default"/>
    <dgm:cxn modelId="{56CB0D01-EF67-41F0-9AF7-B17457838125}" type="presParOf" srcId="{39C3B965-22DB-4AD4-8F14-00B283520624}" destId="{A332C78A-0C3C-403B-951B-C0B2D3969EB6}" srcOrd="10" destOrd="0" presId="urn:microsoft.com/office/officeart/2005/8/layout/default"/>
    <dgm:cxn modelId="{1DE46B76-7A58-471C-80AB-0293C4FB954D}" type="presParOf" srcId="{39C3B965-22DB-4AD4-8F14-00B283520624}" destId="{C96BE031-050C-4A1C-877C-A81D1A33B8EC}" srcOrd="11" destOrd="0" presId="urn:microsoft.com/office/officeart/2005/8/layout/default"/>
    <dgm:cxn modelId="{8EB15EE1-E266-446C-8F75-C69B17DC83F8}" type="presParOf" srcId="{39C3B965-22DB-4AD4-8F14-00B283520624}" destId="{A021C309-C2E9-4BDC-A29F-13722CB353A3}" srcOrd="12" destOrd="0" presId="urn:microsoft.com/office/officeart/2005/8/layout/default"/>
    <dgm:cxn modelId="{B460B713-B81E-4489-A915-1A8D09BC129F}" type="presParOf" srcId="{39C3B965-22DB-4AD4-8F14-00B283520624}" destId="{018B67D4-8299-41A1-A9DF-D2881F757842}" srcOrd="13" destOrd="0" presId="urn:microsoft.com/office/officeart/2005/8/layout/default"/>
    <dgm:cxn modelId="{BA7FE07D-F036-4493-A4D0-D4CF07840A11}" type="presParOf" srcId="{39C3B965-22DB-4AD4-8F14-00B283520624}" destId="{78A7A81A-A04A-4196-8FF0-CAC08D9457C9}" srcOrd="14" destOrd="0" presId="urn:microsoft.com/office/officeart/2005/8/layout/default"/>
    <dgm:cxn modelId="{F69F58AF-5697-462B-AD84-B9CD789ACC4F}" type="presParOf" srcId="{39C3B965-22DB-4AD4-8F14-00B283520624}" destId="{01ECEB80-838B-47AB-B0C7-61E8AB2BA59E}" srcOrd="15" destOrd="0" presId="urn:microsoft.com/office/officeart/2005/8/layout/default"/>
    <dgm:cxn modelId="{D0E547F4-CEF3-4232-9E18-2F776DD2AC0D}" type="presParOf" srcId="{39C3B965-22DB-4AD4-8F14-00B283520624}" destId="{20FD1079-6640-4E9D-9EAF-572AD57E086E}" srcOrd="16" destOrd="0" presId="urn:microsoft.com/office/officeart/2005/8/layout/default"/>
    <dgm:cxn modelId="{08A4663A-8C54-4A62-BEBF-E4F352F0FD45}" type="presParOf" srcId="{39C3B965-22DB-4AD4-8F14-00B283520624}" destId="{47C849B9-E5D7-4D2C-9881-823291C21EAF}" srcOrd="17" destOrd="0" presId="urn:microsoft.com/office/officeart/2005/8/layout/default"/>
    <dgm:cxn modelId="{B8A5E7BA-0389-4096-943E-D49909CE21F6}" type="presParOf" srcId="{39C3B965-22DB-4AD4-8F14-00B283520624}" destId="{EFCE13FA-A372-48AB-8796-70CC48EBD2C9}" srcOrd="18" destOrd="0" presId="urn:microsoft.com/office/officeart/2005/8/layout/default"/>
    <dgm:cxn modelId="{687B0EE4-3DC2-4CD2-A017-11A16D976385}" type="presParOf" srcId="{39C3B965-22DB-4AD4-8F14-00B283520624}" destId="{1985772A-3C77-465B-97ED-8532CFAAEFC4}" srcOrd="19" destOrd="0" presId="urn:microsoft.com/office/officeart/2005/8/layout/default"/>
    <dgm:cxn modelId="{F952C62C-9E1D-4494-B8B6-6B35B1B79702}" type="presParOf" srcId="{39C3B965-22DB-4AD4-8F14-00B283520624}" destId="{D38B2981-0D71-4AAA-B779-C5215C9D1A5F}" srcOrd="20" destOrd="0" presId="urn:microsoft.com/office/officeart/2005/8/layout/default"/>
    <dgm:cxn modelId="{444E17D9-45AD-4FE5-B35F-25E3F48B04DE}" type="presParOf" srcId="{39C3B965-22DB-4AD4-8F14-00B283520624}" destId="{C41F6020-D073-42E9-9B01-128CBECCF815}" srcOrd="21" destOrd="0" presId="urn:microsoft.com/office/officeart/2005/8/layout/default"/>
    <dgm:cxn modelId="{2EC65A2A-C06E-439B-9CED-5D9AB851DB12}" type="presParOf" srcId="{39C3B965-22DB-4AD4-8F14-00B283520624}" destId="{F6EEE46F-979E-42BD-BBD5-1716B29D434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B8C92-CA62-429A-8787-4F41C0905E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5F96467-A5D3-454E-87F2-E9E1FD7929B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Pluriforme samenleving</a:t>
          </a:r>
        </a:p>
      </dgm:t>
    </dgm:pt>
    <dgm:pt modelId="{95D52160-E16C-499D-A528-9411A70DBCCC}" type="parTrans" cxnId="{45BACA48-D03D-4FB6-B3E8-5FA01049E70D}">
      <dgm:prSet/>
      <dgm:spPr/>
      <dgm:t>
        <a:bodyPr/>
        <a:lstStyle/>
        <a:p>
          <a:endParaRPr lang="nl-NL"/>
        </a:p>
      </dgm:t>
    </dgm:pt>
    <dgm:pt modelId="{106DF249-FECA-4317-96F5-9670F617E73E}" type="sibTrans" cxnId="{45BACA48-D03D-4FB6-B3E8-5FA01049E70D}">
      <dgm:prSet/>
      <dgm:spPr/>
      <dgm:t>
        <a:bodyPr/>
        <a:lstStyle/>
        <a:p>
          <a:endParaRPr lang="nl-NL"/>
        </a:p>
      </dgm:t>
    </dgm:pt>
    <dgm:pt modelId="{D3D66083-1BFD-47B6-92FC-7F4F72B2BD85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Grenzen</a:t>
          </a:r>
        </a:p>
      </dgm:t>
    </dgm:pt>
    <dgm:pt modelId="{A5E6BD51-9339-4F43-B6DC-E89ED911E443}" type="parTrans" cxnId="{586C2648-9DE1-4EB2-8AC9-9ADC29B9E67D}">
      <dgm:prSet/>
      <dgm:spPr/>
      <dgm:t>
        <a:bodyPr/>
        <a:lstStyle/>
        <a:p>
          <a:endParaRPr lang="nl-NL"/>
        </a:p>
      </dgm:t>
    </dgm:pt>
    <dgm:pt modelId="{FE90D6D9-3409-4A84-A470-A7E64B737493}" type="sibTrans" cxnId="{586C2648-9DE1-4EB2-8AC9-9ADC29B9E67D}">
      <dgm:prSet/>
      <dgm:spPr/>
      <dgm:t>
        <a:bodyPr/>
        <a:lstStyle/>
        <a:p>
          <a:endParaRPr lang="nl-NL"/>
        </a:p>
      </dgm:t>
    </dgm:pt>
    <dgm:pt modelId="{ADD7AD4A-1180-4DD0-ADF5-57448998BE76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Migranten</a:t>
          </a:r>
        </a:p>
      </dgm:t>
    </dgm:pt>
    <dgm:pt modelId="{5A971114-3D13-48CB-A21C-5E1FDE9D4636}" type="parTrans" cxnId="{855622C6-1A09-4C41-B83B-29B5DB9D7B91}">
      <dgm:prSet/>
      <dgm:spPr/>
      <dgm:t>
        <a:bodyPr/>
        <a:lstStyle/>
        <a:p>
          <a:endParaRPr lang="nl-NL"/>
        </a:p>
      </dgm:t>
    </dgm:pt>
    <dgm:pt modelId="{B264E585-8E4B-4484-BE9C-0C019391F30D}" type="sibTrans" cxnId="{855622C6-1A09-4C41-B83B-29B5DB9D7B91}">
      <dgm:prSet/>
      <dgm:spPr/>
      <dgm:t>
        <a:bodyPr/>
        <a:lstStyle/>
        <a:p>
          <a:endParaRPr lang="nl-NL"/>
        </a:p>
      </dgm:t>
    </dgm:pt>
    <dgm:pt modelId="{2EF53AB9-703A-4697-9573-1130DFB897E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Europa</a:t>
          </a:r>
        </a:p>
      </dgm:t>
    </dgm:pt>
    <dgm:pt modelId="{219E6E28-B29C-4733-933C-160F948340BA}" type="parTrans" cxnId="{58A8C12B-A7C9-4347-8617-3CE446C396DE}">
      <dgm:prSet/>
      <dgm:spPr/>
      <dgm:t>
        <a:bodyPr/>
        <a:lstStyle/>
        <a:p>
          <a:endParaRPr lang="nl-NL"/>
        </a:p>
      </dgm:t>
    </dgm:pt>
    <dgm:pt modelId="{128E5AD4-454C-4595-8958-1C6F1C9DC73F}" type="sibTrans" cxnId="{58A8C12B-A7C9-4347-8617-3CE446C396DE}">
      <dgm:prSet/>
      <dgm:spPr/>
      <dgm:t>
        <a:bodyPr/>
        <a:lstStyle/>
        <a:p>
          <a:endParaRPr lang="nl-NL"/>
        </a:p>
      </dgm:t>
    </dgm:pt>
    <dgm:pt modelId="{92B0247B-8E23-4FF0-A9FF-1091D9D82814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Duitsland</a:t>
          </a:r>
        </a:p>
      </dgm:t>
    </dgm:pt>
    <dgm:pt modelId="{9858CBFB-7156-4597-A696-DDC39FAE593E}" type="parTrans" cxnId="{0B6697D7-C969-40E3-B9D2-69D5F9A65129}">
      <dgm:prSet/>
      <dgm:spPr/>
      <dgm:t>
        <a:bodyPr/>
        <a:lstStyle/>
        <a:p>
          <a:endParaRPr lang="nl-NL"/>
        </a:p>
      </dgm:t>
    </dgm:pt>
    <dgm:pt modelId="{84B0DE26-2C6B-40BC-A0E5-985702304F0F}" type="sibTrans" cxnId="{0B6697D7-C969-40E3-B9D2-69D5F9A65129}">
      <dgm:prSet/>
      <dgm:spPr/>
      <dgm:t>
        <a:bodyPr/>
        <a:lstStyle/>
        <a:p>
          <a:endParaRPr lang="nl-NL"/>
        </a:p>
      </dgm:t>
    </dgm:pt>
    <dgm:pt modelId="{DC588BAC-769B-42A0-8147-E3A5E78E3D3A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Economische groei</a:t>
          </a:r>
        </a:p>
      </dgm:t>
    </dgm:pt>
    <dgm:pt modelId="{E4C17DB6-13D2-46BF-9F7D-38DE9587EFBB}" type="parTrans" cxnId="{CB891675-9516-42E9-8F8E-4C603544104B}">
      <dgm:prSet/>
      <dgm:spPr/>
      <dgm:t>
        <a:bodyPr/>
        <a:lstStyle/>
        <a:p>
          <a:endParaRPr lang="nl-NL"/>
        </a:p>
      </dgm:t>
    </dgm:pt>
    <dgm:pt modelId="{51E9CA06-CC0C-43DB-A16A-33C3F0198EF0}" type="sibTrans" cxnId="{CB891675-9516-42E9-8F8E-4C603544104B}">
      <dgm:prSet/>
      <dgm:spPr/>
      <dgm:t>
        <a:bodyPr/>
        <a:lstStyle/>
        <a:p>
          <a:endParaRPr lang="nl-NL"/>
        </a:p>
      </dgm:t>
    </dgm:pt>
    <dgm:pt modelId="{E7E7FEC3-3097-48D7-949C-E7123D4CD3B4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Feminisme</a:t>
          </a:r>
        </a:p>
      </dgm:t>
    </dgm:pt>
    <dgm:pt modelId="{AC8AA218-4B32-4E9C-B4EA-865219797A06}" type="parTrans" cxnId="{3EB1CAF4-A07F-494D-9F4E-B321E054A238}">
      <dgm:prSet/>
      <dgm:spPr/>
      <dgm:t>
        <a:bodyPr/>
        <a:lstStyle/>
        <a:p>
          <a:endParaRPr lang="nl-NL"/>
        </a:p>
      </dgm:t>
    </dgm:pt>
    <dgm:pt modelId="{A05C884B-B215-4742-8906-FEC1B18D238A}" type="sibTrans" cxnId="{3EB1CAF4-A07F-494D-9F4E-B321E054A238}">
      <dgm:prSet/>
      <dgm:spPr/>
      <dgm:t>
        <a:bodyPr/>
        <a:lstStyle/>
        <a:p>
          <a:endParaRPr lang="nl-NL"/>
        </a:p>
      </dgm:t>
    </dgm:pt>
    <dgm:pt modelId="{356FF2CE-6564-4A9A-BD0A-442E1E726D6B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Vrijheden</a:t>
          </a:r>
        </a:p>
      </dgm:t>
    </dgm:pt>
    <dgm:pt modelId="{4106F581-A80B-408D-9BAD-1224CBC10B18}" type="parTrans" cxnId="{0FFC501A-DD24-488B-B255-74BBC4B8758E}">
      <dgm:prSet/>
      <dgm:spPr/>
      <dgm:t>
        <a:bodyPr/>
        <a:lstStyle/>
        <a:p>
          <a:endParaRPr lang="nl-NL"/>
        </a:p>
      </dgm:t>
    </dgm:pt>
    <dgm:pt modelId="{FCE7CA82-E9E6-4158-B723-EB2F80B176F7}" type="sibTrans" cxnId="{0FFC501A-DD24-488B-B255-74BBC4B8758E}">
      <dgm:prSet/>
      <dgm:spPr/>
      <dgm:t>
        <a:bodyPr/>
        <a:lstStyle/>
        <a:p>
          <a:endParaRPr lang="nl-NL"/>
        </a:p>
      </dgm:t>
    </dgm:pt>
    <dgm:pt modelId="{5C27329A-237C-479C-9FCD-25F7860C8D3D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Conservatisme</a:t>
          </a:r>
        </a:p>
      </dgm:t>
    </dgm:pt>
    <dgm:pt modelId="{1997D62F-CD07-47DF-BE0F-57D9F950BB33}" type="parTrans" cxnId="{8F12BCB1-9E42-4BA4-8887-C22F7C93993D}">
      <dgm:prSet/>
      <dgm:spPr/>
      <dgm:t>
        <a:bodyPr/>
        <a:lstStyle/>
        <a:p>
          <a:endParaRPr lang="nl-NL"/>
        </a:p>
      </dgm:t>
    </dgm:pt>
    <dgm:pt modelId="{5FDE1FFF-100B-4A60-B127-77A029CB856D}" type="sibTrans" cxnId="{8F12BCB1-9E42-4BA4-8887-C22F7C93993D}">
      <dgm:prSet/>
      <dgm:spPr/>
      <dgm:t>
        <a:bodyPr/>
        <a:lstStyle/>
        <a:p>
          <a:endParaRPr lang="nl-NL"/>
        </a:p>
      </dgm:t>
    </dgm:pt>
    <dgm:pt modelId="{36AB76DE-9EF0-4B8E-8176-C50F0D2B23D8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Verzorgingsstaat</a:t>
          </a:r>
        </a:p>
      </dgm:t>
    </dgm:pt>
    <dgm:pt modelId="{37DADDB9-8C7C-4FEA-B61B-E9C9BD72EC82}" type="parTrans" cxnId="{EC25C87D-6A2C-4173-94CC-8E9F0452E7DF}">
      <dgm:prSet/>
      <dgm:spPr/>
      <dgm:t>
        <a:bodyPr/>
        <a:lstStyle/>
        <a:p>
          <a:endParaRPr lang="nl-NL"/>
        </a:p>
      </dgm:t>
    </dgm:pt>
    <dgm:pt modelId="{67596752-B7DA-4FA3-9134-C5D156F4AFE0}" type="sibTrans" cxnId="{EC25C87D-6A2C-4173-94CC-8E9F0452E7DF}">
      <dgm:prSet/>
      <dgm:spPr/>
      <dgm:t>
        <a:bodyPr/>
        <a:lstStyle/>
        <a:p>
          <a:endParaRPr lang="nl-NL"/>
        </a:p>
      </dgm:t>
    </dgm:pt>
    <dgm:pt modelId="{35BFC25B-F351-4036-925C-9AC9DC09BBCD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Privilege</a:t>
          </a:r>
        </a:p>
      </dgm:t>
    </dgm:pt>
    <dgm:pt modelId="{6BC8777C-BA22-497A-9A26-B6A25BDA58EE}" type="parTrans" cxnId="{8C9D986C-2CCD-429F-AFB0-E041C6876001}">
      <dgm:prSet/>
      <dgm:spPr/>
      <dgm:t>
        <a:bodyPr/>
        <a:lstStyle/>
        <a:p>
          <a:endParaRPr lang="nl-NL"/>
        </a:p>
      </dgm:t>
    </dgm:pt>
    <dgm:pt modelId="{4E3D64EF-5009-4B53-8DD8-090C681FDDE3}" type="sibTrans" cxnId="{8C9D986C-2CCD-429F-AFB0-E041C6876001}">
      <dgm:prSet/>
      <dgm:spPr/>
      <dgm:t>
        <a:bodyPr/>
        <a:lstStyle/>
        <a:p>
          <a:endParaRPr lang="nl-NL"/>
        </a:p>
      </dgm:t>
    </dgm:pt>
    <dgm:pt modelId="{CCB6B2BB-868C-4AD3-B69D-666E12F05B1F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Sociaaldemocratie</a:t>
          </a:r>
        </a:p>
      </dgm:t>
    </dgm:pt>
    <dgm:pt modelId="{8A104A2F-94E7-4736-9759-A5C488BAE23F}" type="parTrans" cxnId="{CF423A98-1CC4-4751-98BD-0C2F894C1936}">
      <dgm:prSet/>
      <dgm:spPr/>
      <dgm:t>
        <a:bodyPr/>
        <a:lstStyle/>
        <a:p>
          <a:endParaRPr lang="nl-NL"/>
        </a:p>
      </dgm:t>
    </dgm:pt>
    <dgm:pt modelId="{2B9683C4-E7AC-4FDC-88ED-D634C48D78DA}" type="sibTrans" cxnId="{CF423A98-1CC4-4751-98BD-0C2F894C1936}">
      <dgm:prSet/>
      <dgm:spPr/>
      <dgm:t>
        <a:bodyPr/>
        <a:lstStyle/>
        <a:p>
          <a:endParaRPr lang="nl-NL"/>
        </a:p>
      </dgm:t>
    </dgm:pt>
    <dgm:pt modelId="{39C3B965-22DB-4AD4-8F14-00B283520624}" type="pres">
      <dgm:prSet presAssocID="{928B8C92-CA62-429A-8787-4F41C0905E30}" presName="diagram" presStyleCnt="0">
        <dgm:presLayoutVars>
          <dgm:dir/>
          <dgm:resizeHandles val="exact"/>
        </dgm:presLayoutVars>
      </dgm:prSet>
      <dgm:spPr/>
    </dgm:pt>
    <dgm:pt modelId="{C04A708F-6F74-4366-BF93-0CEA8629D58A}" type="pres">
      <dgm:prSet presAssocID="{E5F96467-A5D3-454E-87F2-E9E1FD7929BC}" presName="node" presStyleLbl="node1" presStyleIdx="0" presStyleCnt="12">
        <dgm:presLayoutVars>
          <dgm:bulletEnabled val="1"/>
        </dgm:presLayoutVars>
      </dgm:prSet>
      <dgm:spPr/>
    </dgm:pt>
    <dgm:pt modelId="{3D71F955-4A7A-4430-A189-A3226151FE8A}" type="pres">
      <dgm:prSet presAssocID="{106DF249-FECA-4317-96F5-9670F617E73E}" presName="sibTrans" presStyleCnt="0"/>
      <dgm:spPr/>
    </dgm:pt>
    <dgm:pt modelId="{327485D3-5F41-465A-9EAC-C5F527AF7A17}" type="pres">
      <dgm:prSet presAssocID="{ADD7AD4A-1180-4DD0-ADF5-57448998BE76}" presName="node" presStyleLbl="node1" presStyleIdx="1" presStyleCnt="12">
        <dgm:presLayoutVars>
          <dgm:bulletEnabled val="1"/>
        </dgm:presLayoutVars>
      </dgm:prSet>
      <dgm:spPr/>
    </dgm:pt>
    <dgm:pt modelId="{CA17D499-47ED-4021-BBB6-9A56D0B73BC5}" type="pres">
      <dgm:prSet presAssocID="{B264E585-8E4B-4484-BE9C-0C019391F30D}" presName="sibTrans" presStyleCnt="0"/>
      <dgm:spPr/>
    </dgm:pt>
    <dgm:pt modelId="{07A91561-F7E2-4C9C-AABC-2EE01CCE1C97}" type="pres">
      <dgm:prSet presAssocID="{2EF53AB9-703A-4697-9573-1130DFB897EC}" presName="node" presStyleLbl="node1" presStyleIdx="2" presStyleCnt="12">
        <dgm:presLayoutVars>
          <dgm:bulletEnabled val="1"/>
        </dgm:presLayoutVars>
      </dgm:prSet>
      <dgm:spPr/>
    </dgm:pt>
    <dgm:pt modelId="{69DA2553-AB7E-4BF6-8F87-ADBA6B8CD15A}" type="pres">
      <dgm:prSet presAssocID="{128E5AD4-454C-4595-8958-1C6F1C9DC73F}" presName="sibTrans" presStyleCnt="0"/>
      <dgm:spPr/>
    </dgm:pt>
    <dgm:pt modelId="{CF94F77E-5709-41B8-9DBA-2502462C7C70}" type="pres">
      <dgm:prSet presAssocID="{92B0247B-8E23-4FF0-A9FF-1091D9D82814}" presName="node" presStyleLbl="node1" presStyleIdx="3" presStyleCnt="12">
        <dgm:presLayoutVars>
          <dgm:bulletEnabled val="1"/>
        </dgm:presLayoutVars>
      </dgm:prSet>
      <dgm:spPr/>
    </dgm:pt>
    <dgm:pt modelId="{D4EE4BA2-64F7-4743-9FA2-94D31E1D4CAA}" type="pres">
      <dgm:prSet presAssocID="{84B0DE26-2C6B-40BC-A0E5-985702304F0F}" presName="sibTrans" presStyleCnt="0"/>
      <dgm:spPr/>
    </dgm:pt>
    <dgm:pt modelId="{00D40F43-D0F3-41F4-BB40-7351E6EC1D18}" type="pres">
      <dgm:prSet presAssocID="{DC588BAC-769B-42A0-8147-E3A5E78E3D3A}" presName="node" presStyleLbl="node1" presStyleIdx="4" presStyleCnt="12">
        <dgm:presLayoutVars>
          <dgm:bulletEnabled val="1"/>
        </dgm:presLayoutVars>
      </dgm:prSet>
      <dgm:spPr/>
    </dgm:pt>
    <dgm:pt modelId="{8A4AD773-9635-4E7B-9A6E-F0874B79AED2}" type="pres">
      <dgm:prSet presAssocID="{51E9CA06-CC0C-43DB-A16A-33C3F0198EF0}" presName="sibTrans" presStyleCnt="0"/>
      <dgm:spPr/>
    </dgm:pt>
    <dgm:pt modelId="{A332C78A-0C3C-403B-951B-C0B2D3969EB6}" type="pres">
      <dgm:prSet presAssocID="{E7E7FEC3-3097-48D7-949C-E7123D4CD3B4}" presName="node" presStyleLbl="node1" presStyleIdx="5" presStyleCnt="12">
        <dgm:presLayoutVars>
          <dgm:bulletEnabled val="1"/>
        </dgm:presLayoutVars>
      </dgm:prSet>
      <dgm:spPr/>
    </dgm:pt>
    <dgm:pt modelId="{C96BE031-050C-4A1C-877C-A81D1A33B8EC}" type="pres">
      <dgm:prSet presAssocID="{A05C884B-B215-4742-8906-FEC1B18D238A}" presName="sibTrans" presStyleCnt="0"/>
      <dgm:spPr/>
    </dgm:pt>
    <dgm:pt modelId="{A021C309-C2E9-4BDC-A29F-13722CB353A3}" type="pres">
      <dgm:prSet presAssocID="{356FF2CE-6564-4A9A-BD0A-442E1E726D6B}" presName="node" presStyleLbl="node1" presStyleIdx="6" presStyleCnt="12">
        <dgm:presLayoutVars>
          <dgm:bulletEnabled val="1"/>
        </dgm:presLayoutVars>
      </dgm:prSet>
      <dgm:spPr/>
    </dgm:pt>
    <dgm:pt modelId="{018B67D4-8299-41A1-A9DF-D2881F757842}" type="pres">
      <dgm:prSet presAssocID="{FCE7CA82-E9E6-4158-B723-EB2F80B176F7}" presName="sibTrans" presStyleCnt="0"/>
      <dgm:spPr/>
    </dgm:pt>
    <dgm:pt modelId="{78A7A81A-A04A-4196-8FF0-CAC08D9457C9}" type="pres">
      <dgm:prSet presAssocID="{5C27329A-237C-479C-9FCD-25F7860C8D3D}" presName="node" presStyleLbl="node1" presStyleIdx="7" presStyleCnt="12">
        <dgm:presLayoutVars>
          <dgm:bulletEnabled val="1"/>
        </dgm:presLayoutVars>
      </dgm:prSet>
      <dgm:spPr/>
    </dgm:pt>
    <dgm:pt modelId="{01ECEB80-838B-47AB-B0C7-61E8AB2BA59E}" type="pres">
      <dgm:prSet presAssocID="{5FDE1FFF-100B-4A60-B127-77A029CB856D}" presName="sibTrans" presStyleCnt="0"/>
      <dgm:spPr/>
    </dgm:pt>
    <dgm:pt modelId="{20FD1079-6640-4E9D-9EAF-572AD57E086E}" type="pres">
      <dgm:prSet presAssocID="{36AB76DE-9EF0-4B8E-8176-C50F0D2B23D8}" presName="node" presStyleLbl="node1" presStyleIdx="8" presStyleCnt="12">
        <dgm:presLayoutVars>
          <dgm:bulletEnabled val="1"/>
        </dgm:presLayoutVars>
      </dgm:prSet>
      <dgm:spPr/>
    </dgm:pt>
    <dgm:pt modelId="{47C849B9-E5D7-4D2C-9881-823291C21EAF}" type="pres">
      <dgm:prSet presAssocID="{67596752-B7DA-4FA3-9134-C5D156F4AFE0}" presName="sibTrans" presStyleCnt="0"/>
      <dgm:spPr/>
    </dgm:pt>
    <dgm:pt modelId="{EFCE13FA-A372-48AB-8796-70CC48EBD2C9}" type="pres">
      <dgm:prSet presAssocID="{35BFC25B-F351-4036-925C-9AC9DC09BBCD}" presName="node" presStyleLbl="node1" presStyleIdx="9" presStyleCnt="12">
        <dgm:presLayoutVars>
          <dgm:bulletEnabled val="1"/>
        </dgm:presLayoutVars>
      </dgm:prSet>
      <dgm:spPr/>
    </dgm:pt>
    <dgm:pt modelId="{1985772A-3C77-465B-97ED-8532CFAAEFC4}" type="pres">
      <dgm:prSet presAssocID="{4E3D64EF-5009-4B53-8DD8-090C681FDDE3}" presName="sibTrans" presStyleCnt="0"/>
      <dgm:spPr/>
    </dgm:pt>
    <dgm:pt modelId="{D38B2981-0D71-4AAA-B779-C5215C9D1A5F}" type="pres">
      <dgm:prSet presAssocID="{CCB6B2BB-868C-4AD3-B69D-666E12F05B1F}" presName="node" presStyleLbl="node1" presStyleIdx="10" presStyleCnt="12">
        <dgm:presLayoutVars>
          <dgm:bulletEnabled val="1"/>
        </dgm:presLayoutVars>
      </dgm:prSet>
      <dgm:spPr/>
    </dgm:pt>
    <dgm:pt modelId="{C41F6020-D073-42E9-9B01-128CBECCF815}" type="pres">
      <dgm:prSet presAssocID="{2B9683C4-E7AC-4FDC-88ED-D634C48D78DA}" presName="sibTrans" presStyleCnt="0"/>
      <dgm:spPr/>
    </dgm:pt>
    <dgm:pt modelId="{F6EEE46F-979E-42BD-BBD5-1716B29D434A}" type="pres">
      <dgm:prSet presAssocID="{D3D66083-1BFD-47B6-92FC-7F4F72B2BD8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7BD3216-3809-4F2E-BB8B-901D910CB15E}" type="presOf" srcId="{D3D66083-1BFD-47B6-92FC-7F4F72B2BD85}" destId="{F6EEE46F-979E-42BD-BBD5-1716B29D434A}" srcOrd="0" destOrd="0" presId="urn:microsoft.com/office/officeart/2005/8/layout/default"/>
    <dgm:cxn modelId="{B086021A-9386-4119-A35A-99206490C692}" type="presOf" srcId="{35BFC25B-F351-4036-925C-9AC9DC09BBCD}" destId="{EFCE13FA-A372-48AB-8796-70CC48EBD2C9}" srcOrd="0" destOrd="0" presId="urn:microsoft.com/office/officeart/2005/8/layout/default"/>
    <dgm:cxn modelId="{0FFC501A-DD24-488B-B255-74BBC4B8758E}" srcId="{928B8C92-CA62-429A-8787-4F41C0905E30}" destId="{356FF2CE-6564-4A9A-BD0A-442E1E726D6B}" srcOrd="6" destOrd="0" parTransId="{4106F581-A80B-408D-9BAD-1224CBC10B18}" sibTransId="{FCE7CA82-E9E6-4158-B723-EB2F80B176F7}"/>
    <dgm:cxn modelId="{58A8C12B-A7C9-4347-8617-3CE446C396DE}" srcId="{928B8C92-CA62-429A-8787-4F41C0905E30}" destId="{2EF53AB9-703A-4697-9573-1130DFB897EC}" srcOrd="2" destOrd="0" parTransId="{219E6E28-B29C-4733-933C-160F948340BA}" sibTransId="{128E5AD4-454C-4595-8958-1C6F1C9DC73F}"/>
    <dgm:cxn modelId="{B1404F37-38A8-40F3-BC30-D7A71D918F8B}" type="presOf" srcId="{5C27329A-237C-479C-9FCD-25F7860C8D3D}" destId="{78A7A81A-A04A-4196-8FF0-CAC08D9457C9}" srcOrd="0" destOrd="0" presId="urn:microsoft.com/office/officeart/2005/8/layout/default"/>
    <dgm:cxn modelId="{D2146539-8944-4F4D-8144-A5DE64DF421C}" type="presOf" srcId="{CCB6B2BB-868C-4AD3-B69D-666E12F05B1F}" destId="{D38B2981-0D71-4AAA-B779-C5215C9D1A5F}" srcOrd="0" destOrd="0" presId="urn:microsoft.com/office/officeart/2005/8/layout/default"/>
    <dgm:cxn modelId="{586C2648-9DE1-4EB2-8AC9-9ADC29B9E67D}" srcId="{928B8C92-CA62-429A-8787-4F41C0905E30}" destId="{D3D66083-1BFD-47B6-92FC-7F4F72B2BD85}" srcOrd="11" destOrd="0" parTransId="{A5E6BD51-9339-4F43-B6DC-E89ED911E443}" sibTransId="{FE90D6D9-3409-4A84-A470-A7E64B737493}"/>
    <dgm:cxn modelId="{45BACA48-D03D-4FB6-B3E8-5FA01049E70D}" srcId="{928B8C92-CA62-429A-8787-4F41C0905E30}" destId="{E5F96467-A5D3-454E-87F2-E9E1FD7929BC}" srcOrd="0" destOrd="0" parTransId="{95D52160-E16C-499D-A528-9411A70DBCCC}" sibTransId="{106DF249-FECA-4317-96F5-9670F617E73E}"/>
    <dgm:cxn modelId="{8C9D986C-2CCD-429F-AFB0-E041C6876001}" srcId="{928B8C92-CA62-429A-8787-4F41C0905E30}" destId="{35BFC25B-F351-4036-925C-9AC9DC09BBCD}" srcOrd="9" destOrd="0" parTransId="{6BC8777C-BA22-497A-9A26-B6A25BDA58EE}" sibTransId="{4E3D64EF-5009-4B53-8DD8-090C681FDDE3}"/>
    <dgm:cxn modelId="{E93D5C52-C776-4784-A4B3-9C096BD2CA97}" type="presOf" srcId="{2EF53AB9-703A-4697-9573-1130DFB897EC}" destId="{07A91561-F7E2-4C9C-AABC-2EE01CCE1C97}" srcOrd="0" destOrd="0" presId="urn:microsoft.com/office/officeart/2005/8/layout/default"/>
    <dgm:cxn modelId="{6A27BE52-5F2A-4EB2-8505-70885C7C3E1B}" type="presOf" srcId="{928B8C92-CA62-429A-8787-4F41C0905E30}" destId="{39C3B965-22DB-4AD4-8F14-00B283520624}" srcOrd="0" destOrd="0" presId="urn:microsoft.com/office/officeart/2005/8/layout/default"/>
    <dgm:cxn modelId="{CB891675-9516-42E9-8F8E-4C603544104B}" srcId="{928B8C92-CA62-429A-8787-4F41C0905E30}" destId="{DC588BAC-769B-42A0-8147-E3A5E78E3D3A}" srcOrd="4" destOrd="0" parTransId="{E4C17DB6-13D2-46BF-9F7D-38DE9587EFBB}" sibTransId="{51E9CA06-CC0C-43DB-A16A-33C3F0198EF0}"/>
    <dgm:cxn modelId="{EC25C87D-6A2C-4173-94CC-8E9F0452E7DF}" srcId="{928B8C92-CA62-429A-8787-4F41C0905E30}" destId="{36AB76DE-9EF0-4B8E-8176-C50F0D2B23D8}" srcOrd="8" destOrd="0" parTransId="{37DADDB9-8C7C-4FEA-B61B-E9C9BD72EC82}" sibTransId="{67596752-B7DA-4FA3-9134-C5D156F4AFE0}"/>
    <dgm:cxn modelId="{CF423A98-1CC4-4751-98BD-0C2F894C1936}" srcId="{928B8C92-CA62-429A-8787-4F41C0905E30}" destId="{CCB6B2BB-868C-4AD3-B69D-666E12F05B1F}" srcOrd="10" destOrd="0" parTransId="{8A104A2F-94E7-4736-9759-A5C488BAE23F}" sibTransId="{2B9683C4-E7AC-4FDC-88ED-D634C48D78DA}"/>
    <dgm:cxn modelId="{8F12BCB1-9E42-4BA4-8887-C22F7C93993D}" srcId="{928B8C92-CA62-429A-8787-4F41C0905E30}" destId="{5C27329A-237C-479C-9FCD-25F7860C8D3D}" srcOrd="7" destOrd="0" parTransId="{1997D62F-CD07-47DF-BE0F-57D9F950BB33}" sibTransId="{5FDE1FFF-100B-4A60-B127-77A029CB856D}"/>
    <dgm:cxn modelId="{809FB7C0-A286-48F7-BC48-FF2F1363B8EA}" type="presOf" srcId="{E5F96467-A5D3-454E-87F2-E9E1FD7929BC}" destId="{C04A708F-6F74-4366-BF93-0CEA8629D58A}" srcOrd="0" destOrd="0" presId="urn:microsoft.com/office/officeart/2005/8/layout/default"/>
    <dgm:cxn modelId="{855622C6-1A09-4C41-B83B-29B5DB9D7B91}" srcId="{928B8C92-CA62-429A-8787-4F41C0905E30}" destId="{ADD7AD4A-1180-4DD0-ADF5-57448998BE76}" srcOrd="1" destOrd="0" parTransId="{5A971114-3D13-48CB-A21C-5E1FDE9D4636}" sibTransId="{B264E585-8E4B-4484-BE9C-0C019391F30D}"/>
    <dgm:cxn modelId="{5702ACCB-6AB7-4EB4-8B30-EE98A0E56ABB}" type="presOf" srcId="{356FF2CE-6564-4A9A-BD0A-442E1E726D6B}" destId="{A021C309-C2E9-4BDC-A29F-13722CB353A3}" srcOrd="0" destOrd="0" presId="urn:microsoft.com/office/officeart/2005/8/layout/default"/>
    <dgm:cxn modelId="{0B6697D7-C969-40E3-B9D2-69D5F9A65129}" srcId="{928B8C92-CA62-429A-8787-4F41C0905E30}" destId="{92B0247B-8E23-4FF0-A9FF-1091D9D82814}" srcOrd="3" destOrd="0" parTransId="{9858CBFB-7156-4597-A696-DDC39FAE593E}" sibTransId="{84B0DE26-2C6B-40BC-A0E5-985702304F0F}"/>
    <dgm:cxn modelId="{E2D989D8-0FC6-46E0-A0D9-04943AFBFDA1}" type="presOf" srcId="{E7E7FEC3-3097-48D7-949C-E7123D4CD3B4}" destId="{A332C78A-0C3C-403B-951B-C0B2D3969EB6}" srcOrd="0" destOrd="0" presId="urn:microsoft.com/office/officeart/2005/8/layout/default"/>
    <dgm:cxn modelId="{364D1ADA-A32B-4E98-86C5-B2076D7C1C5B}" type="presOf" srcId="{DC588BAC-769B-42A0-8147-E3A5E78E3D3A}" destId="{00D40F43-D0F3-41F4-BB40-7351E6EC1D18}" srcOrd="0" destOrd="0" presId="urn:microsoft.com/office/officeart/2005/8/layout/default"/>
    <dgm:cxn modelId="{47C38FE0-1E60-4FA6-BE93-085E707FC4B1}" type="presOf" srcId="{ADD7AD4A-1180-4DD0-ADF5-57448998BE76}" destId="{327485D3-5F41-465A-9EAC-C5F527AF7A17}" srcOrd="0" destOrd="0" presId="urn:microsoft.com/office/officeart/2005/8/layout/default"/>
    <dgm:cxn modelId="{0CC102E6-755C-4F55-A085-B2FDB654844B}" type="presOf" srcId="{36AB76DE-9EF0-4B8E-8176-C50F0D2B23D8}" destId="{20FD1079-6640-4E9D-9EAF-572AD57E086E}" srcOrd="0" destOrd="0" presId="urn:microsoft.com/office/officeart/2005/8/layout/default"/>
    <dgm:cxn modelId="{BE1D00EF-11D4-4D5E-A201-0707E466B294}" type="presOf" srcId="{92B0247B-8E23-4FF0-A9FF-1091D9D82814}" destId="{CF94F77E-5709-41B8-9DBA-2502462C7C70}" srcOrd="0" destOrd="0" presId="urn:microsoft.com/office/officeart/2005/8/layout/default"/>
    <dgm:cxn modelId="{3EB1CAF4-A07F-494D-9F4E-B321E054A238}" srcId="{928B8C92-CA62-429A-8787-4F41C0905E30}" destId="{E7E7FEC3-3097-48D7-949C-E7123D4CD3B4}" srcOrd="5" destOrd="0" parTransId="{AC8AA218-4B32-4E9C-B4EA-865219797A06}" sibTransId="{A05C884B-B215-4742-8906-FEC1B18D238A}"/>
    <dgm:cxn modelId="{C2899147-E979-40DB-805A-908B6396068F}" type="presParOf" srcId="{39C3B965-22DB-4AD4-8F14-00B283520624}" destId="{C04A708F-6F74-4366-BF93-0CEA8629D58A}" srcOrd="0" destOrd="0" presId="urn:microsoft.com/office/officeart/2005/8/layout/default"/>
    <dgm:cxn modelId="{6EFCFEB8-D204-4F60-B315-0FFBCB4F87D7}" type="presParOf" srcId="{39C3B965-22DB-4AD4-8F14-00B283520624}" destId="{3D71F955-4A7A-4430-A189-A3226151FE8A}" srcOrd="1" destOrd="0" presId="urn:microsoft.com/office/officeart/2005/8/layout/default"/>
    <dgm:cxn modelId="{661C9156-66BE-45A5-9DA7-95533A2BD70E}" type="presParOf" srcId="{39C3B965-22DB-4AD4-8F14-00B283520624}" destId="{327485D3-5F41-465A-9EAC-C5F527AF7A17}" srcOrd="2" destOrd="0" presId="urn:microsoft.com/office/officeart/2005/8/layout/default"/>
    <dgm:cxn modelId="{F47EFC8E-5644-4D33-854A-829DEEDD23A1}" type="presParOf" srcId="{39C3B965-22DB-4AD4-8F14-00B283520624}" destId="{CA17D499-47ED-4021-BBB6-9A56D0B73BC5}" srcOrd="3" destOrd="0" presId="urn:microsoft.com/office/officeart/2005/8/layout/default"/>
    <dgm:cxn modelId="{11161929-8D86-44E6-942D-1CFB985ABE01}" type="presParOf" srcId="{39C3B965-22DB-4AD4-8F14-00B283520624}" destId="{07A91561-F7E2-4C9C-AABC-2EE01CCE1C97}" srcOrd="4" destOrd="0" presId="urn:microsoft.com/office/officeart/2005/8/layout/default"/>
    <dgm:cxn modelId="{D2BC090D-F0C7-4785-8DAA-118C6182EA48}" type="presParOf" srcId="{39C3B965-22DB-4AD4-8F14-00B283520624}" destId="{69DA2553-AB7E-4BF6-8F87-ADBA6B8CD15A}" srcOrd="5" destOrd="0" presId="urn:microsoft.com/office/officeart/2005/8/layout/default"/>
    <dgm:cxn modelId="{34C0934C-81E2-4649-AAE1-DA1D2FFE1A91}" type="presParOf" srcId="{39C3B965-22DB-4AD4-8F14-00B283520624}" destId="{CF94F77E-5709-41B8-9DBA-2502462C7C70}" srcOrd="6" destOrd="0" presId="urn:microsoft.com/office/officeart/2005/8/layout/default"/>
    <dgm:cxn modelId="{EB403E2C-46E7-4417-A820-8C37E09D6BD5}" type="presParOf" srcId="{39C3B965-22DB-4AD4-8F14-00B283520624}" destId="{D4EE4BA2-64F7-4743-9FA2-94D31E1D4CAA}" srcOrd="7" destOrd="0" presId="urn:microsoft.com/office/officeart/2005/8/layout/default"/>
    <dgm:cxn modelId="{0D647FD0-CA45-4540-8F43-7B38E739F858}" type="presParOf" srcId="{39C3B965-22DB-4AD4-8F14-00B283520624}" destId="{00D40F43-D0F3-41F4-BB40-7351E6EC1D18}" srcOrd="8" destOrd="0" presId="urn:microsoft.com/office/officeart/2005/8/layout/default"/>
    <dgm:cxn modelId="{5AEDC879-73FE-4F67-BE49-947F13F4D0CB}" type="presParOf" srcId="{39C3B965-22DB-4AD4-8F14-00B283520624}" destId="{8A4AD773-9635-4E7B-9A6E-F0874B79AED2}" srcOrd="9" destOrd="0" presId="urn:microsoft.com/office/officeart/2005/8/layout/default"/>
    <dgm:cxn modelId="{56CB0D01-EF67-41F0-9AF7-B17457838125}" type="presParOf" srcId="{39C3B965-22DB-4AD4-8F14-00B283520624}" destId="{A332C78A-0C3C-403B-951B-C0B2D3969EB6}" srcOrd="10" destOrd="0" presId="urn:microsoft.com/office/officeart/2005/8/layout/default"/>
    <dgm:cxn modelId="{1DE46B76-7A58-471C-80AB-0293C4FB954D}" type="presParOf" srcId="{39C3B965-22DB-4AD4-8F14-00B283520624}" destId="{C96BE031-050C-4A1C-877C-A81D1A33B8EC}" srcOrd="11" destOrd="0" presId="urn:microsoft.com/office/officeart/2005/8/layout/default"/>
    <dgm:cxn modelId="{8EB15EE1-E266-446C-8F75-C69B17DC83F8}" type="presParOf" srcId="{39C3B965-22DB-4AD4-8F14-00B283520624}" destId="{A021C309-C2E9-4BDC-A29F-13722CB353A3}" srcOrd="12" destOrd="0" presId="urn:microsoft.com/office/officeart/2005/8/layout/default"/>
    <dgm:cxn modelId="{B460B713-B81E-4489-A915-1A8D09BC129F}" type="presParOf" srcId="{39C3B965-22DB-4AD4-8F14-00B283520624}" destId="{018B67D4-8299-41A1-A9DF-D2881F757842}" srcOrd="13" destOrd="0" presId="urn:microsoft.com/office/officeart/2005/8/layout/default"/>
    <dgm:cxn modelId="{BA7FE07D-F036-4493-A4D0-D4CF07840A11}" type="presParOf" srcId="{39C3B965-22DB-4AD4-8F14-00B283520624}" destId="{78A7A81A-A04A-4196-8FF0-CAC08D9457C9}" srcOrd="14" destOrd="0" presId="urn:microsoft.com/office/officeart/2005/8/layout/default"/>
    <dgm:cxn modelId="{F69F58AF-5697-462B-AD84-B9CD789ACC4F}" type="presParOf" srcId="{39C3B965-22DB-4AD4-8F14-00B283520624}" destId="{01ECEB80-838B-47AB-B0C7-61E8AB2BA59E}" srcOrd="15" destOrd="0" presId="urn:microsoft.com/office/officeart/2005/8/layout/default"/>
    <dgm:cxn modelId="{D0E547F4-CEF3-4232-9E18-2F776DD2AC0D}" type="presParOf" srcId="{39C3B965-22DB-4AD4-8F14-00B283520624}" destId="{20FD1079-6640-4E9D-9EAF-572AD57E086E}" srcOrd="16" destOrd="0" presId="urn:microsoft.com/office/officeart/2005/8/layout/default"/>
    <dgm:cxn modelId="{08A4663A-8C54-4A62-BEBF-E4F352F0FD45}" type="presParOf" srcId="{39C3B965-22DB-4AD4-8F14-00B283520624}" destId="{47C849B9-E5D7-4D2C-9881-823291C21EAF}" srcOrd="17" destOrd="0" presId="urn:microsoft.com/office/officeart/2005/8/layout/default"/>
    <dgm:cxn modelId="{B8A5E7BA-0389-4096-943E-D49909CE21F6}" type="presParOf" srcId="{39C3B965-22DB-4AD4-8F14-00B283520624}" destId="{EFCE13FA-A372-48AB-8796-70CC48EBD2C9}" srcOrd="18" destOrd="0" presId="urn:microsoft.com/office/officeart/2005/8/layout/default"/>
    <dgm:cxn modelId="{687B0EE4-3DC2-4CD2-A017-11A16D976385}" type="presParOf" srcId="{39C3B965-22DB-4AD4-8F14-00B283520624}" destId="{1985772A-3C77-465B-97ED-8532CFAAEFC4}" srcOrd="19" destOrd="0" presId="urn:microsoft.com/office/officeart/2005/8/layout/default"/>
    <dgm:cxn modelId="{F952C62C-9E1D-4494-B8B6-6B35B1B79702}" type="presParOf" srcId="{39C3B965-22DB-4AD4-8F14-00B283520624}" destId="{D38B2981-0D71-4AAA-B779-C5215C9D1A5F}" srcOrd="20" destOrd="0" presId="urn:microsoft.com/office/officeart/2005/8/layout/default"/>
    <dgm:cxn modelId="{444E17D9-45AD-4FE5-B35F-25E3F48B04DE}" type="presParOf" srcId="{39C3B965-22DB-4AD4-8F14-00B283520624}" destId="{C41F6020-D073-42E9-9B01-128CBECCF815}" srcOrd="21" destOrd="0" presId="urn:microsoft.com/office/officeart/2005/8/layout/default"/>
    <dgm:cxn modelId="{2EC65A2A-C06E-439B-9CED-5D9AB851DB12}" type="presParOf" srcId="{39C3B965-22DB-4AD4-8F14-00B283520624}" destId="{F6EEE46F-979E-42BD-BBD5-1716B29D434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B8C92-CA62-429A-8787-4F41C0905E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5F96467-A5D3-454E-87F2-E9E1FD7929B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 dirty="0">
            <a:solidFill>
              <a:schemeClr val="accent6"/>
            </a:solidFill>
          </a:endParaRPr>
        </a:p>
      </dgm:t>
    </dgm:pt>
    <dgm:pt modelId="{95D52160-E16C-499D-A528-9411A70DBCCC}" type="parTrans" cxnId="{45BACA48-D03D-4FB6-B3E8-5FA01049E70D}">
      <dgm:prSet/>
      <dgm:spPr/>
      <dgm:t>
        <a:bodyPr/>
        <a:lstStyle/>
        <a:p>
          <a:endParaRPr lang="nl-NL"/>
        </a:p>
      </dgm:t>
    </dgm:pt>
    <dgm:pt modelId="{106DF249-FECA-4317-96F5-9670F617E73E}" type="sibTrans" cxnId="{45BACA48-D03D-4FB6-B3E8-5FA01049E70D}">
      <dgm:prSet/>
      <dgm:spPr/>
      <dgm:t>
        <a:bodyPr/>
        <a:lstStyle/>
        <a:p>
          <a:endParaRPr lang="nl-NL"/>
        </a:p>
      </dgm:t>
    </dgm:pt>
    <dgm:pt modelId="{ADD7AD4A-1180-4DD0-ADF5-57448998BE76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 dirty="0">
            <a:solidFill>
              <a:schemeClr val="accent6"/>
            </a:solidFill>
          </a:endParaRPr>
        </a:p>
      </dgm:t>
    </dgm:pt>
    <dgm:pt modelId="{5A971114-3D13-48CB-A21C-5E1FDE9D4636}" type="parTrans" cxnId="{855622C6-1A09-4C41-B83B-29B5DB9D7B91}">
      <dgm:prSet/>
      <dgm:spPr/>
      <dgm:t>
        <a:bodyPr/>
        <a:lstStyle/>
        <a:p>
          <a:endParaRPr lang="nl-NL"/>
        </a:p>
      </dgm:t>
    </dgm:pt>
    <dgm:pt modelId="{B264E585-8E4B-4484-BE9C-0C019391F30D}" type="sibTrans" cxnId="{855622C6-1A09-4C41-B83B-29B5DB9D7B91}">
      <dgm:prSet/>
      <dgm:spPr/>
      <dgm:t>
        <a:bodyPr/>
        <a:lstStyle/>
        <a:p>
          <a:endParaRPr lang="nl-NL"/>
        </a:p>
      </dgm:t>
    </dgm:pt>
    <dgm:pt modelId="{2EF53AB9-703A-4697-9573-1130DFB897E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>
            <a:solidFill>
              <a:schemeClr val="accent6"/>
            </a:solidFill>
          </a:endParaRPr>
        </a:p>
      </dgm:t>
    </dgm:pt>
    <dgm:pt modelId="{219E6E28-B29C-4733-933C-160F948340BA}" type="parTrans" cxnId="{58A8C12B-A7C9-4347-8617-3CE446C396DE}">
      <dgm:prSet/>
      <dgm:spPr/>
      <dgm:t>
        <a:bodyPr/>
        <a:lstStyle/>
        <a:p>
          <a:endParaRPr lang="nl-NL"/>
        </a:p>
      </dgm:t>
    </dgm:pt>
    <dgm:pt modelId="{128E5AD4-454C-4595-8958-1C6F1C9DC73F}" type="sibTrans" cxnId="{58A8C12B-A7C9-4347-8617-3CE446C396DE}">
      <dgm:prSet/>
      <dgm:spPr/>
      <dgm:t>
        <a:bodyPr/>
        <a:lstStyle/>
        <a:p>
          <a:endParaRPr lang="nl-NL"/>
        </a:p>
      </dgm:t>
    </dgm:pt>
    <dgm:pt modelId="{92B0247B-8E23-4FF0-A9FF-1091D9D82814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>
            <a:solidFill>
              <a:schemeClr val="accent6"/>
            </a:solidFill>
          </a:endParaRPr>
        </a:p>
      </dgm:t>
    </dgm:pt>
    <dgm:pt modelId="{9858CBFB-7156-4597-A696-DDC39FAE593E}" type="parTrans" cxnId="{0B6697D7-C969-40E3-B9D2-69D5F9A65129}">
      <dgm:prSet/>
      <dgm:spPr/>
      <dgm:t>
        <a:bodyPr/>
        <a:lstStyle/>
        <a:p>
          <a:endParaRPr lang="nl-NL"/>
        </a:p>
      </dgm:t>
    </dgm:pt>
    <dgm:pt modelId="{84B0DE26-2C6B-40BC-A0E5-985702304F0F}" type="sibTrans" cxnId="{0B6697D7-C969-40E3-B9D2-69D5F9A65129}">
      <dgm:prSet/>
      <dgm:spPr/>
      <dgm:t>
        <a:bodyPr/>
        <a:lstStyle/>
        <a:p>
          <a:endParaRPr lang="nl-NL"/>
        </a:p>
      </dgm:t>
    </dgm:pt>
    <dgm:pt modelId="{DC588BAC-769B-42A0-8147-E3A5E78E3D3A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>
            <a:solidFill>
              <a:schemeClr val="accent6"/>
            </a:solidFill>
          </a:endParaRPr>
        </a:p>
      </dgm:t>
    </dgm:pt>
    <dgm:pt modelId="{E4C17DB6-13D2-46BF-9F7D-38DE9587EFBB}" type="parTrans" cxnId="{CB891675-9516-42E9-8F8E-4C603544104B}">
      <dgm:prSet/>
      <dgm:spPr/>
      <dgm:t>
        <a:bodyPr/>
        <a:lstStyle/>
        <a:p>
          <a:endParaRPr lang="nl-NL"/>
        </a:p>
      </dgm:t>
    </dgm:pt>
    <dgm:pt modelId="{51E9CA06-CC0C-43DB-A16A-33C3F0198EF0}" type="sibTrans" cxnId="{CB891675-9516-42E9-8F8E-4C603544104B}">
      <dgm:prSet/>
      <dgm:spPr/>
      <dgm:t>
        <a:bodyPr/>
        <a:lstStyle/>
        <a:p>
          <a:endParaRPr lang="nl-NL"/>
        </a:p>
      </dgm:t>
    </dgm:pt>
    <dgm:pt modelId="{FC362918-73BC-4812-AB51-0F2BDEDD630D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endParaRPr lang="nl-NL">
            <a:solidFill>
              <a:schemeClr val="accent6"/>
            </a:solidFill>
          </a:endParaRPr>
        </a:p>
      </dgm:t>
    </dgm:pt>
    <dgm:pt modelId="{7BF045BD-E1B8-4686-B55F-F37441FA5FB1}" type="parTrans" cxnId="{25952785-136E-4EF0-BDA0-A492065C77D8}">
      <dgm:prSet/>
      <dgm:spPr/>
      <dgm:t>
        <a:bodyPr/>
        <a:lstStyle/>
        <a:p>
          <a:endParaRPr lang="nl-NL"/>
        </a:p>
      </dgm:t>
    </dgm:pt>
    <dgm:pt modelId="{C0546478-3E5E-449E-8CA8-549B79970391}" type="sibTrans" cxnId="{25952785-136E-4EF0-BDA0-A492065C77D8}">
      <dgm:prSet/>
      <dgm:spPr/>
      <dgm:t>
        <a:bodyPr/>
        <a:lstStyle/>
        <a:p>
          <a:endParaRPr lang="nl-NL"/>
        </a:p>
      </dgm:t>
    </dgm:pt>
    <dgm:pt modelId="{26F6A193-14B2-4EFA-BB29-F190F672F95B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Redenering 1</a:t>
          </a:r>
        </a:p>
      </dgm:t>
    </dgm:pt>
    <dgm:pt modelId="{9DC21B9C-80CB-4A10-9205-E1B93BA4C5EF}" type="parTrans" cxnId="{BE31FAB6-8281-4072-8C89-B1EE22588916}">
      <dgm:prSet/>
      <dgm:spPr/>
      <dgm:t>
        <a:bodyPr/>
        <a:lstStyle/>
        <a:p>
          <a:endParaRPr lang="nl-NL"/>
        </a:p>
      </dgm:t>
    </dgm:pt>
    <dgm:pt modelId="{11AA58CB-B497-4E4E-A2AC-29A0429D3745}" type="sibTrans" cxnId="{BE31FAB6-8281-4072-8C89-B1EE22588916}">
      <dgm:prSet/>
      <dgm:spPr/>
      <dgm:t>
        <a:bodyPr/>
        <a:lstStyle/>
        <a:p>
          <a:endParaRPr lang="nl-NL"/>
        </a:p>
      </dgm:t>
    </dgm:pt>
    <dgm:pt modelId="{7B57DB1D-1858-421D-A743-D3D8FCB6065C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Redenering 2</a:t>
          </a:r>
        </a:p>
      </dgm:t>
    </dgm:pt>
    <dgm:pt modelId="{13586309-C2C6-4DF2-BB98-9FB15CCD93F9}" type="parTrans" cxnId="{379AB59A-6C43-4ED7-8173-FA078A57AB48}">
      <dgm:prSet/>
      <dgm:spPr/>
      <dgm:t>
        <a:bodyPr/>
        <a:lstStyle/>
        <a:p>
          <a:endParaRPr lang="nl-NL"/>
        </a:p>
      </dgm:t>
    </dgm:pt>
    <dgm:pt modelId="{74BAB4D1-31F7-48F0-95BC-ED20DC4DE0A1}" type="sibTrans" cxnId="{379AB59A-6C43-4ED7-8173-FA078A57AB48}">
      <dgm:prSet/>
      <dgm:spPr/>
      <dgm:t>
        <a:bodyPr/>
        <a:lstStyle/>
        <a:p>
          <a:endParaRPr lang="nl-NL"/>
        </a:p>
      </dgm:t>
    </dgm:pt>
    <dgm:pt modelId="{20745E98-5B0E-4FCE-B085-557E6F4BC292}">
      <dgm:prSet phldrT="[Tekst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nl-NL" dirty="0">
              <a:solidFill>
                <a:schemeClr val="accent6"/>
              </a:solidFill>
            </a:rPr>
            <a:t>Redenering 3</a:t>
          </a:r>
        </a:p>
      </dgm:t>
    </dgm:pt>
    <dgm:pt modelId="{14185C82-6A57-4C52-983B-AEB413F02A59}" type="parTrans" cxnId="{5022649C-E9F0-481A-A391-956240F17838}">
      <dgm:prSet/>
      <dgm:spPr/>
      <dgm:t>
        <a:bodyPr/>
        <a:lstStyle/>
        <a:p>
          <a:endParaRPr lang="nl-NL"/>
        </a:p>
      </dgm:t>
    </dgm:pt>
    <dgm:pt modelId="{9B8A4783-C3C2-4CB3-A562-322E36145FC8}" type="sibTrans" cxnId="{5022649C-E9F0-481A-A391-956240F17838}">
      <dgm:prSet/>
      <dgm:spPr/>
      <dgm:t>
        <a:bodyPr/>
        <a:lstStyle/>
        <a:p>
          <a:endParaRPr lang="nl-NL"/>
        </a:p>
      </dgm:t>
    </dgm:pt>
    <dgm:pt modelId="{39C3B965-22DB-4AD4-8F14-00B283520624}" type="pres">
      <dgm:prSet presAssocID="{928B8C92-CA62-429A-8787-4F41C0905E30}" presName="diagram" presStyleCnt="0">
        <dgm:presLayoutVars>
          <dgm:dir/>
          <dgm:resizeHandles val="exact"/>
        </dgm:presLayoutVars>
      </dgm:prSet>
      <dgm:spPr/>
    </dgm:pt>
    <dgm:pt modelId="{0B91326C-AF61-4A63-A46A-EB64CAFF02ED}" type="pres">
      <dgm:prSet presAssocID="{26F6A193-14B2-4EFA-BB29-F190F672F95B}" presName="node" presStyleLbl="node1" presStyleIdx="0" presStyleCnt="9">
        <dgm:presLayoutVars>
          <dgm:bulletEnabled val="1"/>
        </dgm:presLayoutVars>
      </dgm:prSet>
      <dgm:spPr/>
    </dgm:pt>
    <dgm:pt modelId="{4C9DAAFA-D4E9-4B9D-89B3-C6ACDE2ADF7D}" type="pres">
      <dgm:prSet presAssocID="{11AA58CB-B497-4E4E-A2AC-29A0429D3745}" presName="sibTrans" presStyleCnt="0"/>
      <dgm:spPr/>
    </dgm:pt>
    <dgm:pt modelId="{D41288FB-B9BE-4F0D-8259-BDADB98CCF83}" type="pres">
      <dgm:prSet presAssocID="{7B57DB1D-1858-421D-A743-D3D8FCB6065C}" presName="node" presStyleLbl="node1" presStyleIdx="1" presStyleCnt="9">
        <dgm:presLayoutVars>
          <dgm:bulletEnabled val="1"/>
        </dgm:presLayoutVars>
      </dgm:prSet>
      <dgm:spPr/>
    </dgm:pt>
    <dgm:pt modelId="{A2C94937-888C-47FD-A870-2D283A7B4F3A}" type="pres">
      <dgm:prSet presAssocID="{74BAB4D1-31F7-48F0-95BC-ED20DC4DE0A1}" presName="sibTrans" presStyleCnt="0"/>
      <dgm:spPr/>
    </dgm:pt>
    <dgm:pt modelId="{6911A7B7-FA9B-4B2E-8B58-BA8475A3D0D6}" type="pres">
      <dgm:prSet presAssocID="{20745E98-5B0E-4FCE-B085-557E6F4BC292}" presName="node" presStyleLbl="node1" presStyleIdx="2" presStyleCnt="9">
        <dgm:presLayoutVars>
          <dgm:bulletEnabled val="1"/>
        </dgm:presLayoutVars>
      </dgm:prSet>
      <dgm:spPr/>
    </dgm:pt>
    <dgm:pt modelId="{97C8C896-2299-4C6F-9F6F-380A31956A4E}" type="pres">
      <dgm:prSet presAssocID="{9B8A4783-C3C2-4CB3-A562-322E36145FC8}" presName="sibTrans" presStyleCnt="0"/>
      <dgm:spPr/>
    </dgm:pt>
    <dgm:pt modelId="{C04A708F-6F74-4366-BF93-0CEA8629D58A}" type="pres">
      <dgm:prSet presAssocID="{E5F96467-A5D3-454E-87F2-E9E1FD7929BC}" presName="node" presStyleLbl="node1" presStyleIdx="3" presStyleCnt="9">
        <dgm:presLayoutVars>
          <dgm:bulletEnabled val="1"/>
        </dgm:presLayoutVars>
      </dgm:prSet>
      <dgm:spPr/>
    </dgm:pt>
    <dgm:pt modelId="{3D71F955-4A7A-4430-A189-A3226151FE8A}" type="pres">
      <dgm:prSet presAssocID="{106DF249-FECA-4317-96F5-9670F617E73E}" presName="sibTrans" presStyleCnt="0"/>
      <dgm:spPr/>
    </dgm:pt>
    <dgm:pt modelId="{327485D3-5F41-465A-9EAC-C5F527AF7A17}" type="pres">
      <dgm:prSet presAssocID="{ADD7AD4A-1180-4DD0-ADF5-57448998BE76}" presName="node" presStyleLbl="node1" presStyleIdx="4" presStyleCnt="9">
        <dgm:presLayoutVars>
          <dgm:bulletEnabled val="1"/>
        </dgm:presLayoutVars>
      </dgm:prSet>
      <dgm:spPr/>
    </dgm:pt>
    <dgm:pt modelId="{CA17D499-47ED-4021-BBB6-9A56D0B73BC5}" type="pres">
      <dgm:prSet presAssocID="{B264E585-8E4B-4484-BE9C-0C019391F30D}" presName="sibTrans" presStyleCnt="0"/>
      <dgm:spPr/>
    </dgm:pt>
    <dgm:pt modelId="{07A91561-F7E2-4C9C-AABC-2EE01CCE1C97}" type="pres">
      <dgm:prSet presAssocID="{2EF53AB9-703A-4697-9573-1130DFB897EC}" presName="node" presStyleLbl="node1" presStyleIdx="5" presStyleCnt="9">
        <dgm:presLayoutVars>
          <dgm:bulletEnabled val="1"/>
        </dgm:presLayoutVars>
      </dgm:prSet>
      <dgm:spPr/>
    </dgm:pt>
    <dgm:pt modelId="{69DA2553-AB7E-4BF6-8F87-ADBA6B8CD15A}" type="pres">
      <dgm:prSet presAssocID="{128E5AD4-454C-4595-8958-1C6F1C9DC73F}" presName="sibTrans" presStyleCnt="0"/>
      <dgm:spPr/>
    </dgm:pt>
    <dgm:pt modelId="{CF94F77E-5709-41B8-9DBA-2502462C7C70}" type="pres">
      <dgm:prSet presAssocID="{92B0247B-8E23-4FF0-A9FF-1091D9D82814}" presName="node" presStyleLbl="node1" presStyleIdx="6" presStyleCnt="9">
        <dgm:presLayoutVars>
          <dgm:bulletEnabled val="1"/>
        </dgm:presLayoutVars>
      </dgm:prSet>
      <dgm:spPr/>
    </dgm:pt>
    <dgm:pt modelId="{D4EE4BA2-64F7-4743-9FA2-94D31E1D4CAA}" type="pres">
      <dgm:prSet presAssocID="{84B0DE26-2C6B-40BC-A0E5-985702304F0F}" presName="sibTrans" presStyleCnt="0"/>
      <dgm:spPr/>
    </dgm:pt>
    <dgm:pt modelId="{00D40F43-D0F3-41F4-BB40-7351E6EC1D18}" type="pres">
      <dgm:prSet presAssocID="{DC588BAC-769B-42A0-8147-E3A5E78E3D3A}" presName="node" presStyleLbl="node1" presStyleIdx="7" presStyleCnt="9">
        <dgm:presLayoutVars>
          <dgm:bulletEnabled val="1"/>
        </dgm:presLayoutVars>
      </dgm:prSet>
      <dgm:spPr/>
    </dgm:pt>
    <dgm:pt modelId="{8A4AD773-9635-4E7B-9A6E-F0874B79AED2}" type="pres">
      <dgm:prSet presAssocID="{51E9CA06-CC0C-43DB-A16A-33C3F0198EF0}" presName="sibTrans" presStyleCnt="0"/>
      <dgm:spPr/>
    </dgm:pt>
    <dgm:pt modelId="{22B0901A-2522-40E0-887D-314106788D63}" type="pres">
      <dgm:prSet presAssocID="{FC362918-73BC-4812-AB51-0F2BDEDD630D}" presName="node" presStyleLbl="node1" presStyleIdx="8" presStyleCnt="9">
        <dgm:presLayoutVars>
          <dgm:bulletEnabled val="1"/>
        </dgm:presLayoutVars>
      </dgm:prSet>
      <dgm:spPr/>
    </dgm:pt>
  </dgm:ptLst>
  <dgm:cxnLst>
    <dgm:cxn modelId="{B0022628-8EA9-4324-9C12-4F2C0432D762}" type="presOf" srcId="{7B57DB1D-1858-421D-A743-D3D8FCB6065C}" destId="{D41288FB-B9BE-4F0D-8259-BDADB98CCF83}" srcOrd="0" destOrd="0" presId="urn:microsoft.com/office/officeart/2005/8/layout/default"/>
    <dgm:cxn modelId="{58A8C12B-A7C9-4347-8617-3CE446C396DE}" srcId="{928B8C92-CA62-429A-8787-4F41C0905E30}" destId="{2EF53AB9-703A-4697-9573-1130DFB897EC}" srcOrd="5" destOrd="0" parTransId="{219E6E28-B29C-4733-933C-160F948340BA}" sibTransId="{128E5AD4-454C-4595-8958-1C6F1C9DC73F}"/>
    <dgm:cxn modelId="{E8ED3B40-0795-4B63-B3E3-BA57E90C4FCF}" type="presOf" srcId="{20745E98-5B0E-4FCE-B085-557E6F4BC292}" destId="{6911A7B7-FA9B-4B2E-8B58-BA8475A3D0D6}" srcOrd="0" destOrd="0" presId="urn:microsoft.com/office/officeart/2005/8/layout/default"/>
    <dgm:cxn modelId="{45BACA48-D03D-4FB6-B3E8-5FA01049E70D}" srcId="{928B8C92-CA62-429A-8787-4F41C0905E30}" destId="{E5F96467-A5D3-454E-87F2-E9E1FD7929BC}" srcOrd="3" destOrd="0" parTransId="{95D52160-E16C-499D-A528-9411A70DBCCC}" sibTransId="{106DF249-FECA-4317-96F5-9670F617E73E}"/>
    <dgm:cxn modelId="{E93D5C52-C776-4784-A4B3-9C096BD2CA97}" type="presOf" srcId="{2EF53AB9-703A-4697-9573-1130DFB897EC}" destId="{07A91561-F7E2-4C9C-AABC-2EE01CCE1C97}" srcOrd="0" destOrd="0" presId="urn:microsoft.com/office/officeart/2005/8/layout/default"/>
    <dgm:cxn modelId="{6A27BE52-5F2A-4EB2-8505-70885C7C3E1B}" type="presOf" srcId="{928B8C92-CA62-429A-8787-4F41C0905E30}" destId="{39C3B965-22DB-4AD4-8F14-00B283520624}" srcOrd="0" destOrd="0" presId="urn:microsoft.com/office/officeart/2005/8/layout/default"/>
    <dgm:cxn modelId="{CB891675-9516-42E9-8F8E-4C603544104B}" srcId="{928B8C92-CA62-429A-8787-4F41C0905E30}" destId="{DC588BAC-769B-42A0-8147-E3A5E78E3D3A}" srcOrd="7" destOrd="0" parTransId="{E4C17DB6-13D2-46BF-9F7D-38DE9587EFBB}" sibTransId="{51E9CA06-CC0C-43DB-A16A-33C3F0198EF0}"/>
    <dgm:cxn modelId="{25952785-136E-4EF0-BDA0-A492065C77D8}" srcId="{928B8C92-CA62-429A-8787-4F41C0905E30}" destId="{FC362918-73BC-4812-AB51-0F2BDEDD630D}" srcOrd="8" destOrd="0" parTransId="{7BF045BD-E1B8-4686-B55F-F37441FA5FB1}" sibTransId="{C0546478-3E5E-449E-8CA8-549B79970391}"/>
    <dgm:cxn modelId="{379AB59A-6C43-4ED7-8173-FA078A57AB48}" srcId="{928B8C92-CA62-429A-8787-4F41C0905E30}" destId="{7B57DB1D-1858-421D-A743-D3D8FCB6065C}" srcOrd="1" destOrd="0" parTransId="{13586309-C2C6-4DF2-BB98-9FB15CCD93F9}" sibTransId="{74BAB4D1-31F7-48F0-95BC-ED20DC4DE0A1}"/>
    <dgm:cxn modelId="{5022649C-E9F0-481A-A391-956240F17838}" srcId="{928B8C92-CA62-429A-8787-4F41C0905E30}" destId="{20745E98-5B0E-4FCE-B085-557E6F4BC292}" srcOrd="2" destOrd="0" parTransId="{14185C82-6A57-4C52-983B-AEB413F02A59}" sibTransId="{9B8A4783-C3C2-4CB3-A562-322E36145FC8}"/>
    <dgm:cxn modelId="{86F1119E-1CD1-489B-B2F1-C68BE44C9DD2}" type="presOf" srcId="{FC362918-73BC-4812-AB51-0F2BDEDD630D}" destId="{22B0901A-2522-40E0-887D-314106788D63}" srcOrd="0" destOrd="0" presId="urn:microsoft.com/office/officeart/2005/8/layout/default"/>
    <dgm:cxn modelId="{BE31FAB6-8281-4072-8C89-B1EE22588916}" srcId="{928B8C92-CA62-429A-8787-4F41C0905E30}" destId="{26F6A193-14B2-4EFA-BB29-F190F672F95B}" srcOrd="0" destOrd="0" parTransId="{9DC21B9C-80CB-4A10-9205-E1B93BA4C5EF}" sibTransId="{11AA58CB-B497-4E4E-A2AC-29A0429D3745}"/>
    <dgm:cxn modelId="{EA0F49BE-C051-4D75-8421-0051B3927D55}" type="presOf" srcId="{26F6A193-14B2-4EFA-BB29-F190F672F95B}" destId="{0B91326C-AF61-4A63-A46A-EB64CAFF02ED}" srcOrd="0" destOrd="0" presId="urn:microsoft.com/office/officeart/2005/8/layout/default"/>
    <dgm:cxn modelId="{809FB7C0-A286-48F7-BC48-FF2F1363B8EA}" type="presOf" srcId="{E5F96467-A5D3-454E-87F2-E9E1FD7929BC}" destId="{C04A708F-6F74-4366-BF93-0CEA8629D58A}" srcOrd="0" destOrd="0" presId="urn:microsoft.com/office/officeart/2005/8/layout/default"/>
    <dgm:cxn modelId="{855622C6-1A09-4C41-B83B-29B5DB9D7B91}" srcId="{928B8C92-CA62-429A-8787-4F41C0905E30}" destId="{ADD7AD4A-1180-4DD0-ADF5-57448998BE76}" srcOrd="4" destOrd="0" parTransId="{5A971114-3D13-48CB-A21C-5E1FDE9D4636}" sibTransId="{B264E585-8E4B-4484-BE9C-0C019391F30D}"/>
    <dgm:cxn modelId="{0B6697D7-C969-40E3-B9D2-69D5F9A65129}" srcId="{928B8C92-CA62-429A-8787-4F41C0905E30}" destId="{92B0247B-8E23-4FF0-A9FF-1091D9D82814}" srcOrd="6" destOrd="0" parTransId="{9858CBFB-7156-4597-A696-DDC39FAE593E}" sibTransId="{84B0DE26-2C6B-40BC-A0E5-985702304F0F}"/>
    <dgm:cxn modelId="{364D1ADA-A32B-4E98-86C5-B2076D7C1C5B}" type="presOf" srcId="{DC588BAC-769B-42A0-8147-E3A5E78E3D3A}" destId="{00D40F43-D0F3-41F4-BB40-7351E6EC1D18}" srcOrd="0" destOrd="0" presId="urn:microsoft.com/office/officeart/2005/8/layout/default"/>
    <dgm:cxn modelId="{47C38FE0-1E60-4FA6-BE93-085E707FC4B1}" type="presOf" srcId="{ADD7AD4A-1180-4DD0-ADF5-57448998BE76}" destId="{327485D3-5F41-465A-9EAC-C5F527AF7A17}" srcOrd="0" destOrd="0" presId="urn:microsoft.com/office/officeart/2005/8/layout/default"/>
    <dgm:cxn modelId="{BE1D00EF-11D4-4D5E-A201-0707E466B294}" type="presOf" srcId="{92B0247B-8E23-4FF0-A9FF-1091D9D82814}" destId="{CF94F77E-5709-41B8-9DBA-2502462C7C70}" srcOrd="0" destOrd="0" presId="urn:microsoft.com/office/officeart/2005/8/layout/default"/>
    <dgm:cxn modelId="{BE969587-38E8-462B-8680-07C0D3481F8F}" type="presParOf" srcId="{39C3B965-22DB-4AD4-8F14-00B283520624}" destId="{0B91326C-AF61-4A63-A46A-EB64CAFF02ED}" srcOrd="0" destOrd="0" presId="urn:microsoft.com/office/officeart/2005/8/layout/default"/>
    <dgm:cxn modelId="{607154FA-54D3-4D09-8C97-42587FFA47A8}" type="presParOf" srcId="{39C3B965-22DB-4AD4-8F14-00B283520624}" destId="{4C9DAAFA-D4E9-4B9D-89B3-C6ACDE2ADF7D}" srcOrd="1" destOrd="0" presId="urn:microsoft.com/office/officeart/2005/8/layout/default"/>
    <dgm:cxn modelId="{94DC9719-C219-4352-88BD-7CEFEE6CD1DA}" type="presParOf" srcId="{39C3B965-22DB-4AD4-8F14-00B283520624}" destId="{D41288FB-B9BE-4F0D-8259-BDADB98CCF83}" srcOrd="2" destOrd="0" presId="urn:microsoft.com/office/officeart/2005/8/layout/default"/>
    <dgm:cxn modelId="{2110CA59-8603-4FF2-99E9-4819D81BDF15}" type="presParOf" srcId="{39C3B965-22DB-4AD4-8F14-00B283520624}" destId="{A2C94937-888C-47FD-A870-2D283A7B4F3A}" srcOrd="3" destOrd="0" presId="urn:microsoft.com/office/officeart/2005/8/layout/default"/>
    <dgm:cxn modelId="{59666291-DE31-4C11-AF85-BC86634B12AE}" type="presParOf" srcId="{39C3B965-22DB-4AD4-8F14-00B283520624}" destId="{6911A7B7-FA9B-4B2E-8B58-BA8475A3D0D6}" srcOrd="4" destOrd="0" presId="urn:microsoft.com/office/officeart/2005/8/layout/default"/>
    <dgm:cxn modelId="{C8D66B9F-A97C-4AFE-8F86-6E1F7255F449}" type="presParOf" srcId="{39C3B965-22DB-4AD4-8F14-00B283520624}" destId="{97C8C896-2299-4C6F-9F6F-380A31956A4E}" srcOrd="5" destOrd="0" presId="urn:microsoft.com/office/officeart/2005/8/layout/default"/>
    <dgm:cxn modelId="{C2899147-E979-40DB-805A-908B6396068F}" type="presParOf" srcId="{39C3B965-22DB-4AD4-8F14-00B283520624}" destId="{C04A708F-6F74-4366-BF93-0CEA8629D58A}" srcOrd="6" destOrd="0" presId="urn:microsoft.com/office/officeart/2005/8/layout/default"/>
    <dgm:cxn modelId="{6EFCFEB8-D204-4F60-B315-0FFBCB4F87D7}" type="presParOf" srcId="{39C3B965-22DB-4AD4-8F14-00B283520624}" destId="{3D71F955-4A7A-4430-A189-A3226151FE8A}" srcOrd="7" destOrd="0" presId="urn:microsoft.com/office/officeart/2005/8/layout/default"/>
    <dgm:cxn modelId="{661C9156-66BE-45A5-9DA7-95533A2BD70E}" type="presParOf" srcId="{39C3B965-22DB-4AD4-8F14-00B283520624}" destId="{327485D3-5F41-465A-9EAC-C5F527AF7A17}" srcOrd="8" destOrd="0" presId="urn:microsoft.com/office/officeart/2005/8/layout/default"/>
    <dgm:cxn modelId="{F47EFC8E-5644-4D33-854A-829DEEDD23A1}" type="presParOf" srcId="{39C3B965-22DB-4AD4-8F14-00B283520624}" destId="{CA17D499-47ED-4021-BBB6-9A56D0B73BC5}" srcOrd="9" destOrd="0" presId="urn:microsoft.com/office/officeart/2005/8/layout/default"/>
    <dgm:cxn modelId="{11161929-8D86-44E6-942D-1CFB985ABE01}" type="presParOf" srcId="{39C3B965-22DB-4AD4-8F14-00B283520624}" destId="{07A91561-F7E2-4C9C-AABC-2EE01CCE1C97}" srcOrd="10" destOrd="0" presId="urn:microsoft.com/office/officeart/2005/8/layout/default"/>
    <dgm:cxn modelId="{D2BC090D-F0C7-4785-8DAA-118C6182EA48}" type="presParOf" srcId="{39C3B965-22DB-4AD4-8F14-00B283520624}" destId="{69DA2553-AB7E-4BF6-8F87-ADBA6B8CD15A}" srcOrd="11" destOrd="0" presId="urn:microsoft.com/office/officeart/2005/8/layout/default"/>
    <dgm:cxn modelId="{34C0934C-81E2-4649-AAE1-DA1D2FFE1A91}" type="presParOf" srcId="{39C3B965-22DB-4AD4-8F14-00B283520624}" destId="{CF94F77E-5709-41B8-9DBA-2502462C7C70}" srcOrd="12" destOrd="0" presId="urn:microsoft.com/office/officeart/2005/8/layout/default"/>
    <dgm:cxn modelId="{EB403E2C-46E7-4417-A820-8C37E09D6BD5}" type="presParOf" srcId="{39C3B965-22DB-4AD4-8F14-00B283520624}" destId="{D4EE4BA2-64F7-4743-9FA2-94D31E1D4CAA}" srcOrd="13" destOrd="0" presId="urn:microsoft.com/office/officeart/2005/8/layout/default"/>
    <dgm:cxn modelId="{0D647FD0-CA45-4540-8F43-7B38E739F858}" type="presParOf" srcId="{39C3B965-22DB-4AD4-8F14-00B283520624}" destId="{00D40F43-D0F3-41F4-BB40-7351E6EC1D18}" srcOrd="14" destOrd="0" presId="urn:microsoft.com/office/officeart/2005/8/layout/default"/>
    <dgm:cxn modelId="{5AEDC879-73FE-4F67-BE49-947F13F4D0CB}" type="presParOf" srcId="{39C3B965-22DB-4AD4-8F14-00B283520624}" destId="{8A4AD773-9635-4E7B-9A6E-F0874B79AED2}" srcOrd="15" destOrd="0" presId="urn:microsoft.com/office/officeart/2005/8/layout/default"/>
    <dgm:cxn modelId="{2F321CAE-038F-49B1-9697-9C5A545360D8}" type="presParOf" srcId="{39C3B965-22DB-4AD4-8F14-00B283520624}" destId="{22B0901A-2522-40E0-887D-314106788D6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A708F-6F74-4366-BF93-0CEA8629D58A}">
      <dsp:nvSpPr>
        <dsp:cNvPr id="0" name=""/>
        <dsp:cNvSpPr/>
      </dsp:nvSpPr>
      <dsp:spPr>
        <a:xfrm>
          <a:off x="3294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 err="1">
              <a:solidFill>
                <a:schemeClr val="accent6"/>
              </a:solidFill>
            </a:rPr>
            <a:t>Anti-semitisme</a:t>
          </a:r>
          <a:endParaRPr lang="nl-NL" sz="3200" kern="1200" dirty="0">
            <a:solidFill>
              <a:schemeClr val="accent6"/>
            </a:solidFill>
          </a:endParaRPr>
        </a:p>
      </dsp:txBody>
      <dsp:txXfrm>
        <a:off x="3294" y="815240"/>
        <a:ext cx="2613759" cy="1568255"/>
      </dsp:txXfrm>
    </dsp:sp>
    <dsp:sp modelId="{327485D3-5F41-465A-9EAC-C5F527AF7A17}">
      <dsp:nvSpPr>
        <dsp:cNvPr id="0" name=""/>
        <dsp:cNvSpPr/>
      </dsp:nvSpPr>
      <dsp:spPr>
        <a:xfrm>
          <a:off x="2878430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Ideologie</a:t>
          </a:r>
        </a:p>
      </dsp:txBody>
      <dsp:txXfrm>
        <a:off x="2878430" y="815240"/>
        <a:ext cx="2613759" cy="1568255"/>
      </dsp:txXfrm>
    </dsp:sp>
    <dsp:sp modelId="{07A91561-F7E2-4C9C-AABC-2EE01CCE1C97}">
      <dsp:nvSpPr>
        <dsp:cNvPr id="0" name=""/>
        <dsp:cNvSpPr/>
      </dsp:nvSpPr>
      <dsp:spPr>
        <a:xfrm>
          <a:off x="5753565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Regime</a:t>
          </a:r>
        </a:p>
      </dsp:txBody>
      <dsp:txXfrm>
        <a:off x="5753565" y="815240"/>
        <a:ext cx="2613759" cy="1568255"/>
      </dsp:txXfrm>
    </dsp:sp>
    <dsp:sp modelId="{CF94F77E-5709-41B8-9DBA-2502462C7C70}">
      <dsp:nvSpPr>
        <dsp:cNvPr id="0" name=""/>
        <dsp:cNvSpPr/>
      </dsp:nvSpPr>
      <dsp:spPr>
        <a:xfrm>
          <a:off x="8628700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Front</a:t>
          </a:r>
        </a:p>
      </dsp:txBody>
      <dsp:txXfrm>
        <a:off x="8628700" y="815240"/>
        <a:ext cx="2613759" cy="1568255"/>
      </dsp:txXfrm>
    </dsp:sp>
    <dsp:sp modelId="{00D40F43-D0F3-41F4-BB40-7351E6EC1D18}">
      <dsp:nvSpPr>
        <dsp:cNvPr id="0" name=""/>
        <dsp:cNvSpPr/>
      </dsp:nvSpPr>
      <dsp:spPr>
        <a:xfrm>
          <a:off x="3294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Planeconomie</a:t>
          </a:r>
        </a:p>
      </dsp:txBody>
      <dsp:txXfrm>
        <a:off x="3294" y="2644872"/>
        <a:ext cx="2613759" cy="1568255"/>
      </dsp:txXfrm>
    </dsp:sp>
    <dsp:sp modelId="{A332C78A-0C3C-403B-951B-C0B2D3969EB6}">
      <dsp:nvSpPr>
        <dsp:cNvPr id="0" name=""/>
        <dsp:cNvSpPr/>
      </dsp:nvSpPr>
      <dsp:spPr>
        <a:xfrm>
          <a:off x="2878430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Communisme</a:t>
          </a:r>
        </a:p>
      </dsp:txBody>
      <dsp:txXfrm>
        <a:off x="2878430" y="2644872"/>
        <a:ext cx="2613759" cy="1568255"/>
      </dsp:txXfrm>
    </dsp:sp>
    <dsp:sp modelId="{A021C309-C2E9-4BDC-A29F-13722CB353A3}">
      <dsp:nvSpPr>
        <dsp:cNvPr id="0" name=""/>
        <dsp:cNvSpPr/>
      </dsp:nvSpPr>
      <dsp:spPr>
        <a:xfrm>
          <a:off x="5753565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Fascisme</a:t>
          </a:r>
        </a:p>
      </dsp:txBody>
      <dsp:txXfrm>
        <a:off x="5753565" y="2644872"/>
        <a:ext cx="2613759" cy="1568255"/>
      </dsp:txXfrm>
    </dsp:sp>
    <dsp:sp modelId="{78A7A81A-A04A-4196-8FF0-CAC08D9457C9}">
      <dsp:nvSpPr>
        <dsp:cNvPr id="0" name=""/>
        <dsp:cNvSpPr/>
      </dsp:nvSpPr>
      <dsp:spPr>
        <a:xfrm>
          <a:off x="8628700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Eerste Wereldoorlog</a:t>
          </a:r>
        </a:p>
      </dsp:txBody>
      <dsp:txXfrm>
        <a:off x="8628700" y="2644872"/>
        <a:ext cx="2613759" cy="1568255"/>
      </dsp:txXfrm>
    </dsp:sp>
    <dsp:sp modelId="{20FD1079-6640-4E9D-9EAF-572AD57E086E}">
      <dsp:nvSpPr>
        <dsp:cNvPr id="0" name=""/>
        <dsp:cNvSpPr/>
      </dsp:nvSpPr>
      <dsp:spPr>
        <a:xfrm>
          <a:off x="3294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Tweede Wereldoorlog</a:t>
          </a:r>
        </a:p>
      </dsp:txBody>
      <dsp:txXfrm>
        <a:off x="3294" y="4474503"/>
        <a:ext cx="2613759" cy="1568255"/>
      </dsp:txXfrm>
    </dsp:sp>
    <dsp:sp modelId="{EFCE13FA-A372-48AB-8796-70CC48EBD2C9}">
      <dsp:nvSpPr>
        <dsp:cNvPr id="0" name=""/>
        <dsp:cNvSpPr/>
      </dsp:nvSpPr>
      <dsp:spPr>
        <a:xfrm>
          <a:off x="2878430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Economische crisis</a:t>
          </a:r>
        </a:p>
      </dsp:txBody>
      <dsp:txXfrm>
        <a:off x="2878430" y="4474503"/>
        <a:ext cx="2613759" cy="1568255"/>
      </dsp:txXfrm>
    </dsp:sp>
    <dsp:sp modelId="{D38B2981-0D71-4AAA-B779-C5215C9D1A5F}">
      <dsp:nvSpPr>
        <dsp:cNvPr id="0" name=""/>
        <dsp:cNvSpPr/>
      </dsp:nvSpPr>
      <dsp:spPr>
        <a:xfrm>
          <a:off x="5753565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Inflatie</a:t>
          </a:r>
        </a:p>
      </dsp:txBody>
      <dsp:txXfrm>
        <a:off x="5753565" y="4474503"/>
        <a:ext cx="2613759" cy="1568255"/>
      </dsp:txXfrm>
    </dsp:sp>
    <dsp:sp modelId="{F6EEE46F-979E-42BD-BBD5-1716B29D434A}">
      <dsp:nvSpPr>
        <dsp:cNvPr id="0" name=""/>
        <dsp:cNvSpPr/>
      </dsp:nvSpPr>
      <dsp:spPr>
        <a:xfrm>
          <a:off x="8628700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6"/>
              </a:solidFill>
            </a:rPr>
            <a:t>Nationalisme</a:t>
          </a:r>
        </a:p>
      </dsp:txBody>
      <dsp:txXfrm>
        <a:off x="8628700" y="4474503"/>
        <a:ext cx="2613759" cy="1568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A708F-6F74-4366-BF93-0CEA8629D58A}">
      <dsp:nvSpPr>
        <dsp:cNvPr id="0" name=""/>
        <dsp:cNvSpPr/>
      </dsp:nvSpPr>
      <dsp:spPr>
        <a:xfrm>
          <a:off x="3294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Pluriforme samenleving</a:t>
          </a:r>
        </a:p>
      </dsp:txBody>
      <dsp:txXfrm>
        <a:off x="3294" y="815240"/>
        <a:ext cx="2613759" cy="1568255"/>
      </dsp:txXfrm>
    </dsp:sp>
    <dsp:sp modelId="{327485D3-5F41-465A-9EAC-C5F527AF7A17}">
      <dsp:nvSpPr>
        <dsp:cNvPr id="0" name=""/>
        <dsp:cNvSpPr/>
      </dsp:nvSpPr>
      <dsp:spPr>
        <a:xfrm>
          <a:off x="2878430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Migranten</a:t>
          </a:r>
        </a:p>
      </dsp:txBody>
      <dsp:txXfrm>
        <a:off x="2878430" y="815240"/>
        <a:ext cx="2613759" cy="1568255"/>
      </dsp:txXfrm>
    </dsp:sp>
    <dsp:sp modelId="{07A91561-F7E2-4C9C-AABC-2EE01CCE1C97}">
      <dsp:nvSpPr>
        <dsp:cNvPr id="0" name=""/>
        <dsp:cNvSpPr/>
      </dsp:nvSpPr>
      <dsp:spPr>
        <a:xfrm>
          <a:off x="5753565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Europa</a:t>
          </a:r>
        </a:p>
      </dsp:txBody>
      <dsp:txXfrm>
        <a:off x="5753565" y="815240"/>
        <a:ext cx="2613759" cy="1568255"/>
      </dsp:txXfrm>
    </dsp:sp>
    <dsp:sp modelId="{CF94F77E-5709-41B8-9DBA-2502462C7C70}">
      <dsp:nvSpPr>
        <dsp:cNvPr id="0" name=""/>
        <dsp:cNvSpPr/>
      </dsp:nvSpPr>
      <dsp:spPr>
        <a:xfrm>
          <a:off x="8628700" y="815240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Duitsland</a:t>
          </a:r>
        </a:p>
      </dsp:txBody>
      <dsp:txXfrm>
        <a:off x="8628700" y="815240"/>
        <a:ext cx="2613759" cy="1568255"/>
      </dsp:txXfrm>
    </dsp:sp>
    <dsp:sp modelId="{00D40F43-D0F3-41F4-BB40-7351E6EC1D18}">
      <dsp:nvSpPr>
        <dsp:cNvPr id="0" name=""/>
        <dsp:cNvSpPr/>
      </dsp:nvSpPr>
      <dsp:spPr>
        <a:xfrm>
          <a:off x="3294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Economische groei</a:t>
          </a:r>
        </a:p>
      </dsp:txBody>
      <dsp:txXfrm>
        <a:off x="3294" y="2644872"/>
        <a:ext cx="2613759" cy="1568255"/>
      </dsp:txXfrm>
    </dsp:sp>
    <dsp:sp modelId="{A332C78A-0C3C-403B-951B-C0B2D3969EB6}">
      <dsp:nvSpPr>
        <dsp:cNvPr id="0" name=""/>
        <dsp:cNvSpPr/>
      </dsp:nvSpPr>
      <dsp:spPr>
        <a:xfrm>
          <a:off x="2878430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Feminisme</a:t>
          </a:r>
        </a:p>
      </dsp:txBody>
      <dsp:txXfrm>
        <a:off x="2878430" y="2644872"/>
        <a:ext cx="2613759" cy="1568255"/>
      </dsp:txXfrm>
    </dsp:sp>
    <dsp:sp modelId="{A021C309-C2E9-4BDC-A29F-13722CB353A3}">
      <dsp:nvSpPr>
        <dsp:cNvPr id="0" name=""/>
        <dsp:cNvSpPr/>
      </dsp:nvSpPr>
      <dsp:spPr>
        <a:xfrm>
          <a:off x="5753565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Vrijheden</a:t>
          </a:r>
        </a:p>
      </dsp:txBody>
      <dsp:txXfrm>
        <a:off x="5753565" y="2644872"/>
        <a:ext cx="2613759" cy="1568255"/>
      </dsp:txXfrm>
    </dsp:sp>
    <dsp:sp modelId="{78A7A81A-A04A-4196-8FF0-CAC08D9457C9}">
      <dsp:nvSpPr>
        <dsp:cNvPr id="0" name=""/>
        <dsp:cNvSpPr/>
      </dsp:nvSpPr>
      <dsp:spPr>
        <a:xfrm>
          <a:off x="8628700" y="2644872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Conservatisme</a:t>
          </a:r>
        </a:p>
      </dsp:txBody>
      <dsp:txXfrm>
        <a:off x="8628700" y="2644872"/>
        <a:ext cx="2613759" cy="1568255"/>
      </dsp:txXfrm>
    </dsp:sp>
    <dsp:sp modelId="{20FD1079-6640-4E9D-9EAF-572AD57E086E}">
      <dsp:nvSpPr>
        <dsp:cNvPr id="0" name=""/>
        <dsp:cNvSpPr/>
      </dsp:nvSpPr>
      <dsp:spPr>
        <a:xfrm>
          <a:off x="3294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Verzorgingsstaat</a:t>
          </a:r>
        </a:p>
      </dsp:txBody>
      <dsp:txXfrm>
        <a:off x="3294" y="4474503"/>
        <a:ext cx="2613759" cy="1568255"/>
      </dsp:txXfrm>
    </dsp:sp>
    <dsp:sp modelId="{EFCE13FA-A372-48AB-8796-70CC48EBD2C9}">
      <dsp:nvSpPr>
        <dsp:cNvPr id="0" name=""/>
        <dsp:cNvSpPr/>
      </dsp:nvSpPr>
      <dsp:spPr>
        <a:xfrm>
          <a:off x="2878430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Privilege</a:t>
          </a:r>
        </a:p>
      </dsp:txBody>
      <dsp:txXfrm>
        <a:off x="2878430" y="4474503"/>
        <a:ext cx="2613759" cy="1568255"/>
      </dsp:txXfrm>
    </dsp:sp>
    <dsp:sp modelId="{D38B2981-0D71-4AAA-B779-C5215C9D1A5F}">
      <dsp:nvSpPr>
        <dsp:cNvPr id="0" name=""/>
        <dsp:cNvSpPr/>
      </dsp:nvSpPr>
      <dsp:spPr>
        <a:xfrm>
          <a:off x="5753565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Sociaaldemocratie</a:t>
          </a:r>
        </a:p>
      </dsp:txBody>
      <dsp:txXfrm>
        <a:off x="5753565" y="4474503"/>
        <a:ext cx="2613759" cy="1568255"/>
      </dsp:txXfrm>
    </dsp:sp>
    <dsp:sp modelId="{F6EEE46F-979E-42BD-BBD5-1716B29D434A}">
      <dsp:nvSpPr>
        <dsp:cNvPr id="0" name=""/>
        <dsp:cNvSpPr/>
      </dsp:nvSpPr>
      <dsp:spPr>
        <a:xfrm>
          <a:off x="8628700" y="4474503"/>
          <a:ext cx="2613759" cy="156825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>
              <a:solidFill>
                <a:schemeClr val="accent6"/>
              </a:solidFill>
            </a:rPr>
            <a:t>Grenzen</a:t>
          </a:r>
        </a:p>
      </dsp:txBody>
      <dsp:txXfrm>
        <a:off x="8628700" y="4474503"/>
        <a:ext cx="2613759" cy="1568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1326C-AF61-4A63-A46A-EB64CAFF02ED}">
      <dsp:nvSpPr>
        <dsp:cNvPr id="0" name=""/>
        <dsp:cNvSpPr/>
      </dsp:nvSpPr>
      <dsp:spPr>
        <a:xfrm>
          <a:off x="430501" y="2932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 dirty="0">
              <a:solidFill>
                <a:schemeClr val="accent6"/>
              </a:solidFill>
            </a:rPr>
            <a:t>Redenering 1</a:t>
          </a:r>
        </a:p>
      </dsp:txBody>
      <dsp:txXfrm>
        <a:off x="430501" y="2932"/>
        <a:ext cx="3245234" cy="1947140"/>
      </dsp:txXfrm>
    </dsp:sp>
    <dsp:sp modelId="{D41288FB-B9BE-4F0D-8259-BDADB98CCF83}">
      <dsp:nvSpPr>
        <dsp:cNvPr id="0" name=""/>
        <dsp:cNvSpPr/>
      </dsp:nvSpPr>
      <dsp:spPr>
        <a:xfrm>
          <a:off x="4000260" y="2932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 dirty="0">
              <a:solidFill>
                <a:schemeClr val="accent6"/>
              </a:solidFill>
            </a:rPr>
            <a:t>Redenering 2</a:t>
          </a:r>
        </a:p>
      </dsp:txBody>
      <dsp:txXfrm>
        <a:off x="4000260" y="2932"/>
        <a:ext cx="3245234" cy="1947140"/>
      </dsp:txXfrm>
    </dsp:sp>
    <dsp:sp modelId="{6911A7B7-FA9B-4B2E-8B58-BA8475A3D0D6}">
      <dsp:nvSpPr>
        <dsp:cNvPr id="0" name=""/>
        <dsp:cNvSpPr/>
      </dsp:nvSpPr>
      <dsp:spPr>
        <a:xfrm>
          <a:off x="7570018" y="2932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800" kern="1200" dirty="0">
              <a:solidFill>
                <a:schemeClr val="accent6"/>
              </a:solidFill>
            </a:rPr>
            <a:t>Redenering 3</a:t>
          </a:r>
        </a:p>
      </dsp:txBody>
      <dsp:txXfrm>
        <a:off x="7570018" y="2932"/>
        <a:ext cx="3245234" cy="1947140"/>
      </dsp:txXfrm>
    </dsp:sp>
    <dsp:sp modelId="{C04A708F-6F74-4366-BF93-0CEA8629D58A}">
      <dsp:nvSpPr>
        <dsp:cNvPr id="0" name=""/>
        <dsp:cNvSpPr/>
      </dsp:nvSpPr>
      <dsp:spPr>
        <a:xfrm>
          <a:off x="430501" y="2274597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 dirty="0">
            <a:solidFill>
              <a:schemeClr val="accent6"/>
            </a:solidFill>
          </a:endParaRPr>
        </a:p>
      </dsp:txBody>
      <dsp:txXfrm>
        <a:off x="430501" y="2274597"/>
        <a:ext cx="3245234" cy="1947140"/>
      </dsp:txXfrm>
    </dsp:sp>
    <dsp:sp modelId="{327485D3-5F41-465A-9EAC-C5F527AF7A17}">
      <dsp:nvSpPr>
        <dsp:cNvPr id="0" name=""/>
        <dsp:cNvSpPr/>
      </dsp:nvSpPr>
      <dsp:spPr>
        <a:xfrm>
          <a:off x="4000260" y="2274597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 dirty="0">
            <a:solidFill>
              <a:schemeClr val="accent6"/>
            </a:solidFill>
          </a:endParaRPr>
        </a:p>
      </dsp:txBody>
      <dsp:txXfrm>
        <a:off x="4000260" y="2274597"/>
        <a:ext cx="3245234" cy="1947140"/>
      </dsp:txXfrm>
    </dsp:sp>
    <dsp:sp modelId="{07A91561-F7E2-4C9C-AABC-2EE01CCE1C97}">
      <dsp:nvSpPr>
        <dsp:cNvPr id="0" name=""/>
        <dsp:cNvSpPr/>
      </dsp:nvSpPr>
      <dsp:spPr>
        <a:xfrm>
          <a:off x="7570018" y="2274597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>
            <a:solidFill>
              <a:schemeClr val="accent6"/>
            </a:solidFill>
          </a:endParaRPr>
        </a:p>
      </dsp:txBody>
      <dsp:txXfrm>
        <a:off x="7570018" y="2274597"/>
        <a:ext cx="3245234" cy="1947140"/>
      </dsp:txXfrm>
    </dsp:sp>
    <dsp:sp modelId="{CF94F77E-5709-41B8-9DBA-2502462C7C70}">
      <dsp:nvSpPr>
        <dsp:cNvPr id="0" name=""/>
        <dsp:cNvSpPr/>
      </dsp:nvSpPr>
      <dsp:spPr>
        <a:xfrm>
          <a:off x="430501" y="4546261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>
            <a:solidFill>
              <a:schemeClr val="accent6"/>
            </a:solidFill>
          </a:endParaRPr>
        </a:p>
      </dsp:txBody>
      <dsp:txXfrm>
        <a:off x="430501" y="4546261"/>
        <a:ext cx="3245234" cy="1947140"/>
      </dsp:txXfrm>
    </dsp:sp>
    <dsp:sp modelId="{00D40F43-D0F3-41F4-BB40-7351E6EC1D18}">
      <dsp:nvSpPr>
        <dsp:cNvPr id="0" name=""/>
        <dsp:cNvSpPr/>
      </dsp:nvSpPr>
      <dsp:spPr>
        <a:xfrm>
          <a:off x="4000260" y="4546261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>
            <a:solidFill>
              <a:schemeClr val="accent6"/>
            </a:solidFill>
          </a:endParaRPr>
        </a:p>
      </dsp:txBody>
      <dsp:txXfrm>
        <a:off x="4000260" y="4546261"/>
        <a:ext cx="3245234" cy="1947140"/>
      </dsp:txXfrm>
    </dsp:sp>
    <dsp:sp modelId="{22B0901A-2522-40E0-887D-314106788D63}">
      <dsp:nvSpPr>
        <dsp:cNvPr id="0" name=""/>
        <dsp:cNvSpPr/>
      </dsp:nvSpPr>
      <dsp:spPr>
        <a:xfrm>
          <a:off x="7570018" y="4546261"/>
          <a:ext cx="3245234" cy="194714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800" kern="1200">
            <a:solidFill>
              <a:schemeClr val="accent6"/>
            </a:solidFill>
          </a:endParaRPr>
        </a:p>
      </dsp:txBody>
      <dsp:txXfrm>
        <a:off x="7570018" y="4546261"/>
        <a:ext cx="3245234" cy="1947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AA86A-55C2-4523-8B93-E7321CBC4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72D69B-87BE-49FC-8262-BFC2AA0FD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CFD727-F3F2-4C72-B00C-18576043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EFDADE-B0D0-40DD-A4BF-35104765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C25FF1-1DCD-48F0-BBDF-DBC81779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34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DE580-E6D0-4379-89B8-C105B8B1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01F0D6-6333-485A-9AFE-AEB00C698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23A6C-E4CB-448F-98BC-94D62404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29502C-78B2-41CC-ABB7-D916D72E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0CB530-913A-4EF7-9F67-A6DAB780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72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FBFE18-F527-4B13-A45D-A38037CF9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927CD1-E017-4A11-9812-B80956C71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877545-20AA-4C31-9700-9F278F6D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2A05FB-DFF2-405E-925C-E973D25B0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AFD17C-505A-430C-9A67-A6501464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83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E7FF6-8857-4964-BEF1-D4033FC9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38C71F-542D-4B06-A379-E85E361D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554C4C-EC61-49F1-91D9-0D253FB2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84E592-6ECC-4B9F-9108-1ED1497F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CD2AC3-953F-4240-A439-3AA14172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5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07FDC-8DD2-4356-AC9D-BF8FA0E7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984E6A-41A8-4607-9E20-D2095EFA9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926F67-949A-4180-9BD9-46070803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E0F5DA-B624-43ED-B424-06D4B860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61DE1E-7722-4FBA-960D-4D6CC671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32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C4074-4E8B-41CC-83E4-33218216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B4F76-183F-4C78-AD5A-19A143D3A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38E9AF-FF7B-412F-9C74-547513F4F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4946F2-16CB-4AD8-BBA4-A67EAFA3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03BC61-C7F3-42ED-AFB6-542E22DC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FCB932-0501-4CDB-A658-E3E5F2DA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74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7FA10-188C-4E76-9C8B-B76DC31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971593-6248-40DF-B8AD-08F37BDB1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C7E7A0-0768-4E49-B781-A168BA950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C0A3DB4-39F7-46E0-AC89-1E662D89C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ADD7220-1DDD-46C6-8A35-557582CD9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8C7330E-10D5-46C7-A3AB-68635DEE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DF64DD-8227-48C6-BB07-4CF92F09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68FB9C5-7542-4905-B21D-8B49495B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2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5C675-F32A-4B21-8178-7BC4CC94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3F85B45-CD07-482C-932E-796F9918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383602-D13C-49A4-9FED-7ACB6B48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B626B6-7C92-4828-BC39-192FC0CB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10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EE9E14-9FB5-48AC-A4E4-2D4654D6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D8D6589-18D6-4446-B879-F6ADB701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939AE9F-BD4E-43DA-9B49-127408A6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80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86D72-62F4-49DF-AA02-34D8E129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2CE3FE-2C0B-4299-856B-9E04DD70B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EAA83C-78BC-4F38-B734-9BE58FCE1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CB68AC-2663-450F-817F-DD8FDE27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2413B3-B80A-4E08-81BC-310A9BD6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B9A9CE-BBD0-4AD6-89B2-EC249678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67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794D2-3162-4FD9-9AF5-6C848215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DED6C21-2EB7-46CC-9C3F-B0CBECD51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9C42DA-315D-457D-8FF8-3772EB68E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ACBCC4-CFDC-4CF6-9C87-EA603A24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447985-826C-4249-8CC4-AD9C03B2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4D52EE-47B1-45D0-9030-EEA6B6EF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63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1E7000-0F45-4D98-AC3A-D558AE5C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B56BA6-A132-405E-BB11-31E571968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A18BC0-0927-41AB-A41D-5CC10D11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72C74-E35C-4869-8178-91D1F7E9433F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3F5F50-F3C5-4FF2-BF3D-C2F38F1DB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BC9D7-6965-4273-9023-CC408A49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92E7-0865-4D8C-A109-E27F636A74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9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0DEE4C-7265-4F34-AA34-E24EE16F2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069125"/>
              </p:ext>
            </p:extLst>
          </p:nvPr>
        </p:nvGraphicFramePr>
        <p:xfrm>
          <a:off x="409432" y="0"/>
          <a:ext cx="1124575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185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0DEE4C-7265-4F34-AA34-E24EE16F2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9319094"/>
              </p:ext>
            </p:extLst>
          </p:nvPr>
        </p:nvGraphicFramePr>
        <p:xfrm>
          <a:off x="409432" y="0"/>
          <a:ext cx="1124575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2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0DEE4C-7265-4F34-AA34-E24EE16F2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30890"/>
              </p:ext>
            </p:extLst>
          </p:nvPr>
        </p:nvGraphicFramePr>
        <p:xfrm>
          <a:off x="409432" y="218364"/>
          <a:ext cx="11245755" cy="6496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7527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35</Words>
  <Application>Microsoft Office PowerPoint</Application>
  <PresentationFormat>Breedbeeld</PresentationFormat>
  <Paragraphs>27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Meinen</dc:creator>
  <cp:lastModifiedBy>Wouter Meinen</cp:lastModifiedBy>
  <cp:revision>2</cp:revision>
  <dcterms:created xsi:type="dcterms:W3CDTF">2022-03-21T13:23:33Z</dcterms:created>
  <dcterms:modified xsi:type="dcterms:W3CDTF">2022-03-22T07:33:06Z</dcterms:modified>
</cp:coreProperties>
</file>