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AD385-030C-46C8-9F38-D5A0287F09A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A7A85D1-827C-466C-B4DD-3358982962F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TV 9: 1</a:t>
          </a:r>
        </a:p>
      </dgm:t>
    </dgm:pt>
    <dgm:pt modelId="{424BAEA3-CDEC-47F2-80EF-004A7D5DFF20}" type="parTrans" cxnId="{A0636F8E-0D9C-47FD-91E6-D0DA4068D435}">
      <dgm:prSet/>
      <dgm:spPr/>
      <dgm:t>
        <a:bodyPr/>
        <a:lstStyle/>
        <a:p>
          <a:endParaRPr lang="nl-NL"/>
        </a:p>
      </dgm:t>
    </dgm:pt>
    <dgm:pt modelId="{8A3083CC-DFFE-4334-A7C2-47CE9CEB317C}" type="sibTrans" cxnId="{A0636F8E-0D9C-47FD-91E6-D0DA4068D435}">
      <dgm:prSet/>
      <dgm:spPr/>
      <dgm:t>
        <a:bodyPr/>
        <a:lstStyle/>
        <a:p>
          <a:endParaRPr lang="nl-NL"/>
        </a:p>
      </dgm:t>
    </dgm:pt>
    <dgm:pt modelId="{2D893DFC-2EC0-4F64-B035-8122EFF14144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6392AFA5-4A70-4C7E-A96F-BE77FAEC2093}" type="parTrans" cxnId="{691BC2F4-6005-414B-94AA-A586946825BD}">
      <dgm:prSet/>
      <dgm:spPr/>
      <dgm:t>
        <a:bodyPr/>
        <a:lstStyle/>
        <a:p>
          <a:endParaRPr lang="nl-NL"/>
        </a:p>
      </dgm:t>
    </dgm:pt>
    <dgm:pt modelId="{85373841-0E37-45A9-9B3A-EC6986A89494}" type="sibTrans" cxnId="{691BC2F4-6005-414B-94AA-A586946825BD}">
      <dgm:prSet/>
      <dgm:spPr/>
      <dgm:t>
        <a:bodyPr/>
        <a:lstStyle/>
        <a:p>
          <a:endParaRPr lang="nl-NL"/>
        </a:p>
      </dgm:t>
    </dgm:pt>
    <dgm:pt modelId="{5572FD5E-05B8-4AE7-AE13-AB6B1D646B8D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79AEA55F-8182-482B-95C9-7578931488D2}" type="parTrans" cxnId="{E9D7EABA-1C10-453E-B3E1-BA7E95E2A23D}">
      <dgm:prSet/>
      <dgm:spPr/>
      <dgm:t>
        <a:bodyPr/>
        <a:lstStyle/>
        <a:p>
          <a:endParaRPr lang="nl-NL"/>
        </a:p>
      </dgm:t>
    </dgm:pt>
    <dgm:pt modelId="{9C726137-6AA0-4C9D-9626-DD461F5BA66F}" type="sibTrans" cxnId="{E9D7EABA-1C10-453E-B3E1-BA7E95E2A23D}">
      <dgm:prSet/>
      <dgm:spPr/>
      <dgm:t>
        <a:bodyPr/>
        <a:lstStyle/>
        <a:p>
          <a:endParaRPr lang="nl-NL"/>
        </a:p>
      </dgm:t>
    </dgm:pt>
    <dgm:pt modelId="{87DC7E20-F19A-485F-9115-E10D4CFDAF6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CBC82048-AA3C-4464-BD4A-A6A98873643E}" type="parTrans" cxnId="{3A957293-0539-4128-A007-92749080C2E8}">
      <dgm:prSet/>
      <dgm:spPr/>
      <dgm:t>
        <a:bodyPr/>
        <a:lstStyle/>
        <a:p>
          <a:endParaRPr lang="nl-NL"/>
        </a:p>
      </dgm:t>
    </dgm:pt>
    <dgm:pt modelId="{3C415023-656A-4DEB-B424-1F05F623B0B2}" type="sibTrans" cxnId="{3A957293-0539-4128-A007-92749080C2E8}">
      <dgm:prSet/>
      <dgm:spPr/>
      <dgm:t>
        <a:bodyPr/>
        <a:lstStyle/>
        <a:p>
          <a:endParaRPr lang="nl-NL"/>
        </a:p>
      </dgm:t>
    </dgm:pt>
    <dgm:pt modelId="{3AA5BAF4-26EE-4871-A5A6-E4A46BBF51A2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3C0165E1-7837-4392-A548-BAF4200DF2AA}" type="parTrans" cxnId="{8DABF329-7FEA-415E-A5AC-60B9C06C31D1}">
      <dgm:prSet/>
      <dgm:spPr/>
      <dgm:t>
        <a:bodyPr/>
        <a:lstStyle/>
        <a:p>
          <a:endParaRPr lang="nl-NL"/>
        </a:p>
      </dgm:t>
    </dgm:pt>
    <dgm:pt modelId="{C08CF331-549C-461C-87A7-3A040B591E02}" type="sibTrans" cxnId="{8DABF329-7FEA-415E-A5AC-60B9C06C31D1}">
      <dgm:prSet/>
      <dgm:spPr/>
      <dgm:t>
        <a:bodyPr/>
        <a:lstStyle/>
        <a:p>
          <a:endParaRPr lang="nl-NL"/>
        </a:p>
      </dgm:t>
    </dgm:pt>
    <dgm:pt modelId="{360F7007-8936-40C0-9B2D-B49C0BA8C89D}" type="pres">
      <dgm:prSet presAssocID="{EC9AD385-030C-46C8-9F38-D5A0287F09A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FEB725-46C3-41A2-BA6C-191E22BA3AF5}" type="pres">
      <dgm:prSet presAssocID="{EC9AD385-030C-46C8-9F38-D5A0287F09A7}" presName="matrix" presStyleCnt="0"/>
      <dgm:spPr/>
    </dgm:pt>
    <dgm:pt modelId="{1C0ABEFC-2E50-47D6-A703-04ECB17370DB}" type="pres">
      <dgm:prSet presAssocID="{EC9AD385-030C-46C8-9F38-D5A0287F09A7}" presName="tile1" presStyleLbl="node1" presStyleIdx="0" presStyleCnt="4" custLinFactNeighborX="-27201" custLinFactNeighborY="-6045"/>
      <dgm:spPr/>
    </dgm:pt>
    <dgm:pt modelId="{688699C2-FACF-4F59-9EE5-B48D3DE83D76}" type="pres">
      <dgm:prSet presAssocID="{EC9AD385-030C-46C8-9F38-D5A0287F09A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075D2A-A32F-4A0C-9E0B-D633FBB773AB}" type="pres">
      <dgm:prSet presAssocID="{EC9AD385-030C-46C8-9F38-D5A0287F09A7}" presName="tile2" presStyleLbl="node1" presStyleIdx="1" presStyleCnt="4"/>
      <dgm:spPr/>
    </dgm:pt>
    <dgm:pt modelId="{A0A221AB-294A-425F-A46E-8EF54CF1872F}" type="pres">
      <dgm:prSet presAssocID="{EC9AD385-030C-46C8-9F38-D5A0287F09A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231862-5BC1-4925-943C-92265B4AD2EF}" type="pres">
      <dgm:prSet presAssocID="{EC9AD385-030C-46C8-9F38-D5A0287F09A7}" presName="tile3" presStyleLbl="node1" presStyleIdx="2" presStyleCnt="4"/>
      <dgm:spPr/>
    </dgm:pt>
    <dgm:pt modelId="{BE8EE6CD-CD2C-4E30-A075-8585D245DEB6}" type="pres">
      <dgm:prSet presAssocID="{EC9AD385-030C-46C8-9F38-D5A0287F09A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A345A33-BA0D-44E4-BCF1-6EA0915EC1CE}" type="pres">
      <dgm:prSet presAssocID="{EC9AD385-030C-46C8-9F38-D5A0287F09A7}" presName="tile4" presStyleLbl="node1" presStyleIdx="3" presStyleCnt="4"/>
      <dgm:spPr/>
    </dgm:pt>
    <dgm:pt modelId="{AFFBED53-07E5-4A8C-8556-54AE264BBBE2}" type="pres">
      <dgm:prSet presAssocID="{EC9AD385-030C-46C8-9F38-D5A0287F09A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E26A9AE-9CF3-497B-A4E3-A2E85B8DB5F4}" type="pres">
      <dgm:prSet presAssocID="{EC9AD385-030C-46C8-9F38-D5A0287F09A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A843006-C281-4E4B-A05F-6AA53B27AE96}" type="presOf" srcId="{BA7A85D1-827C-466C-B4DD-3358982962F0}" destId="{BE26A9AE-9CF3-497B-A4E3-A2E85B8DB5F4}" srcOrd="0" destOrd="0" presId="urn:microsoft.com/office/officeart/2005/8/layout/matrix1"/>
    <dgm:cxn modelId="{8DABF329-7FEA-415E-A5AC-60B9C06C31D1}" srcId="{BA7A85D1-827C-466C-B4DD-3358982962F0}" destId="{3AA5BAF4-26EE-4871-A5A6-E4A46BBF51A2}" srcOrd="3" destOrd="0" parTransId="{3C0165E1-7837-4392-A548-BAF4200DF2AA}" sibTransId="{C08CF331-549C-461C-87A7-3A040B591E02}"/>
    <dgm:cxn modelId="{0AA6102E-4427-4792-9686-93D839EF0C65}" type="presOf" srcId="{3AA5BAF4-26EE-4871-A5A6-E4A46BBF51A2}" destId="{AFFBED53-07E5-4A8C-8556-54AE264BBBE2}" srcOrd="1" destOrd="0" presId="urn:microsoft.com/office/officeart/2005/8/layout/matrix1"/>
    <dgm:cxn modelId="{9C90D23A-D4AE-4947-B8CF-76B2AE3F32DD}" type="presOf" srcId="{2D893DFC-2EC0-4F64-B035-8122EFF14144}" destId="{688699C2-FACF-4F59-9EE5-B48D3DE83D76}" srcOrd="1" destOrd="0" presId="urn:microsoft.com/office/officeart/2005/8/layout/matrix1"/>
    <dgm:cxn modelId="{E0D6CE54-9326-4F8C-B356-38469E2F8537}" type="presOf" srcId="{3AA5BAF4-26EE-4871-A5A6-E4A46BBF51A2}" destId="{DA345A33-BA0D-44E4-BCF1-6EA0915EC1CE}" srcOrd="0" destOrd="0" presId="urn:microsoft.com/office/officeart/2005/8/layout/matrix1"/>
    <dgm:cxn modelId="{A0636F8E-0D9C-47FD-91E6-D0DA4068D435}" srcId="{EC9AD385-030C-46C8-9F38-D5A0287F09A7}" destId="{BA7A85D1-827C-466C-B4DD-3358982962F0}" srcOrd="0" destOrd="0" parTransId="{424BAEA3-CDEC-47F2-80EF-004A7D5DFF20}" sibTransId="{8A3083CC-DFFE-4334-A7C2-47CE9CEB317C}"/>
    <dgm:cxn modelId="{3A957293-0539-4128-A007-92749080C2E8}" srcId="{BA7A85D1-827C-466C-B4DD-3358982962F0}" destId="{87DC7E20-F19A-485F-9115-E10D4CFDAF60}" srcOrd="2" destOrd="0" parTransId="{CBC82048-AA3C-4464-BD4A-A6A98873643E}" sibTransId="{3C415023-656A-4DEB-B424-1F05F623B0B2}"/>
    <dgm:cxn modelId="{35B5DCA6-174B-4AC9-9C2D-7B5C926B9BF8}" type="presOf" srcId="{87DC7E20-F19A-485F-9115-E10D4CFDAF60}" destId="{A4231862-5BC1-4925-943C-92265B4AD2EF}" srcOrd="0" destOrd="0" presId="urn:microsoft.com/office/officeart/2005/8/layout/matrix1"/>
    <dgm:cxn modelId="{E9D7EABA-1C10-453E-B3E1-BA7E95E2A23D}" srcId="{BA7A85D1-827C-466C-B4DD-3358982962F0}" destId="{5572FD5E-05B8-4AE7-AE13-AB6B1D646B8D}" srcOrd="1" destOrd="0" parTransId="{79AEA55F-8182-482B-95C9-7578931488D2}" sibTransId="{9C726137-6AA0-4C9D-9626-DD461F5BA66F}"/>
    <dgm:cxn modelId="{8DC83AC9-C64F-40E5-9E1C-40C1B0B3CBE2}" type="presOf" srcId="{5572FD5E-05B8-4AE7-AE13-AB6B1D646B8D}" destId="{A0A221AB-294A-425F-A46E-8EF54CF1872F}" srcOrd="1" destOrd="0" presId="urn:microsoft.com/office/officeart/2005/8/layout/matrix1"/>
    <dgm:cxn modelId="{48D98DDF-1F90-44B1-BB49-B53F9B494F67}" type="presOf" srcId="{2D893DFC-2EC0-4F64-B035-8122EFF14144}" destId="{1C0ABEFC-2E50-47D6-A703-04ECB17370DB}" srcOrd="0" destOrd="0" presId="urn:microsoft.com/office/officeart/2005/8/layout/matrix1"/>
    <dgm:cxn modelId="{248188E1-F92A-413E-A90D-974C9A98579B}" type="presOf" srcId="{5572FD5E-05B8-4AE7-AE13-AB6B1D646B8D}" destId="{90075D2A-A32F-4A0C-9E0B-D633FBB773AB}" srcOrd="0" destOrd="0" presId="urn:microsoft.com/office/officeart/2005/8/layout/matrix1"/>
    <dgm:cxn modelId="{35B085E7-598D-4AE8-8E11-258935ABCB11}" type="presOf" srcId="{EC9AD385-030C-46C8-9F38-D5A0287F09A7}" destId="{360F7007-8936-40C0-9B2D-B49C0BA8C89D}" srcOrd="0" destOrd="0" presId="urn:microsoft.com/office/officeart/2005/8/layout/matrix1"/>
    <dgm:cxn modelId="{25BAF4E9-30C9-4A2B-96A6-8E93607C488C}" type="presOf" srcId="{87DC7E20-F19A-485F-9115-E10D4CFDAF60}" destId="{BE8EE6CD-CD2C-4E30-A075-8585D245DEB6}" srcOrd="1" destOrd="0" presId="urn:microsoft.com/office/officeart/2005/8/layout/matrix1"/>
    <dgm:cxn modelId="{691BC2F4-6005-414B-94AA-A586946825BD}" srcId="{BA7A85D1-827C-466C-B4DD-3358982962F0}" destId="{2D893DFC-2EC0-4F64-B035-8122EFF14144}" srcOrd="0" destOrd="0" parTransId="{6392AFA5-4A70-4C7E-A96F-BE77FAEC2093}" sibTransId="{85373841-0E37-45A9-9B3A-EC6986A89494}"/>
    <dgm:cxn modelId="{0AC33B01-382F-446E-9E5C-80713CA2151E}" type="presParOf" srcId="{360F7007-8936-40C0-9B2D-B49C0BA8C89D}" destId="{4BFEB725-46C3-41A2-BA6C-191E22BA3AF5}" srcOrd="0" destOrd="0" presId="urn:microsoft.com/office/officeart/2005/8/layout/matrix1"/>
    <dgm:cxn modelId="{0FA029C2-5A62-464E-9BB7-875073E194E8}" type="presParOf" srcId="{4BFEB725-46C3-41A2-BA6C-191E22BA3AF5}" destId="{1C0ABEFC-2E50-47D6-A703-04ECB17370DB}" srcOrd="0" destOrd="0" presId="urn:microsoft.com/office/officeart/2005/8/layout/matrix1"/>
    <dgm:cxn modelId="{9C98F5F8-BA47-4AA2-81D6-602201E3E341}" type="presParOf" srcId="{4BFEB725-46C3-41A2-BA6C-191E22BA3AF5}" destId="{688699C2-FACF-4F59-9EE5-B48D3DE83D76}" srcOrd="1" destOrd="0" presId="urn:microsoft.com/office/officeart/2005/8/layout/matrix1"/>
    <dgm:cxn modelId="{81EB231D-A86B-41CB-9EFB-AC945392178F}" type="presParOf" srcId="{4BFEB725-46C3-41A2-BA6C-191E22BA3AF5}" destId="{90075D2A-A32F-4A0C-9E0B-D633FBB773AB}" srcOrd="2" destOrd="0" presId="urn:microsoft.com/office/officeart/2005/8/layout/matrix1"/>
    <dgm:cxn modelId="{72E1C5A5-4217-454B-827E-EA34EF01A44E}" type="presParOf" srcId="{4BFEB725-46C3-41A2-BA6C-191E22BA3AF5}" destId="{A0A221AB-294A-425F-A46E-8EF54CF1872F}" srcOrd="3" destOrd="0" presId="urn:microsoft.com/office/officeart/2005/8/layout/matrix1"/>
    <dgm:cxn modelId="{83EFB4D0-F29F-4EC6-9EB1-E3D2372A751D}" type="presParOf" srcId="{4BFEB725-46C3-41A2-BA6C-191E22BA3AF5}" destId="{A4231862-5BC1-4925-943C-92265B4AD2EF}" srcOrd="4" destOrd="0" presId="urn:microsoft.com/office/officeart/2005/8/layout/matrix1"/>
    <dgm:cxn modelId="{9EA9CF7A-A692-4178-A3AC-89A60468F92F}" type="presParOf" srcId="{4BFEB725-46C3-41A2-BA6C-191E22BA3AF5}" destId="{BE8EE6CD-CD2C-4E30-A075-8585D245DEB6}" srcOrd="5" destOrd="0" presId="urn:microsoft.com/office/officeart/2005/8/layout/matrix1"/>
    <dgm:cxn modelId="{983F3F56-E868-4D46-97D7-EB621D6D9F27}" type="presParOf" srcId="{4BFEB725-46C3-41A2-BA6C-191E22BA3AF5}" destId="{DA345A33-BA0D-44E4-BCF1-6EA0915EC1CE}" srcOrd="6" destOrd="0" presId="urn:microsoft.com/office/officeart/2005/8/layout/matrix1"/>
    <dgm:cxn modelId="{21DB0E73-C1D9-4828-8F13-227C00CC4341}" type="presParOf" srcId="{4BFEB725-46C3-41A2-BA6C-191E22BA3AF5}" destId="{AFFBED53-07E5-4A8C-8556-54AE264BBBE2}" srcOrd="7" destOrd="0" presId="urn:microsoft.com/office/officeart/2005/8/layout/matrix1"/>
    <dgm:cxn modelId="{F7F93253-0EA4-4F18-849B-2DE96D501016}" type="presParOf" srcId="{360F7007-8936-40C0-9B2D-B49C0BA8C89D}" destId="{BE26A9AE-9CF3-497B-A4E3-A2E85B8DB5F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9AD385-030C-46C8-9F38-D5A0287F09A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A7A85D1-827C-466C-B4DD-3358982962F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TV 9: 2</a:t>
          </a:r>
        </a:p>
      </dgm:t>
    </dgm:pt>
    <dgm:pt modelId="{424BAEA3-CDEC-47F2-80EF-004A7D5DFF20}" type="parTrans" cxnId="{A0636F8E-0D9C-47FD-91E6-D0DA4068D435}">
      <dgm:prSet/>
      <dgm:spPr/>
      <dgm:t>
        <a:bodyPr/>
        <a:lstStyle/>
        <a:p>
          <a:endParaRPr lang="nl-NL"/>
        </a:p>
      </dgm:t>
    </dgm:pt>
    <dgm:pt modelId="{8A3083CC-DFFE-4334-A7C2-47CE9CEB317C}" type="sibTrans" cxnId="{A0636F8E-0D9C-47FD-91E6-D0DA4068D435}">
      <dgm:prSet/>
      <dgm:spPr/>
      <dgm:t>
        <a:bodyPr/>
        <a:lstStyle/>
        <a:p>
          <a:endParaRPr lang="nl-NL"/>
        </a:p>
      </dgm:t>
    </dgm:pt>
    <dgm:pt modelId="{2D893DFC-2EC0-4F64-B035-8122EFF14144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6392AFA5-4A70-4C7E-A96F-BE77FAEC2093}" type="parTrans" cxnId="{691BC2F4-6005-414B-94AA-A586946825BD}">
      <dgm:prSet/>
      <dgm:spPr/>
      <dgm:t>
        <a:bodyPr/>
        <a:lstStyle/>
        <a:p>
          <a:endParaRPr lang="nl-NL"/>
        </a:p>
      </dgm:t>
    </dgm:pt>
    <dgm:pt modelId="{85373841-0E37-45A9-9B3A-EC6986A89494}" type="sibTrans" cxnId="{691BC2F4-6005-414B-94AA-A586946825BD}">
      <dgm:prSet/>
      <dgm:spPr/>
      <dgm:t>
        <a:bodyPr/>
        <a:lstStyle/>
        <a:p>
          <a:endParaRPr lang="nl-NL"/>
        </a:p>
      </dgm:t>
    </dgm:pt>
    <dgm:pt modelId="{5572FD5E-05B8-4AE7-AE13-AB6B1D646B8D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79AEA55F-8182-482B-95C9-7578931488D2}" type="parTrans" cxnId="{E9D7EABA-1C10-453E-B3E1-BA7E95E2A23D}">
      <dgm:prSet/>
      <dgm:spPr/>
      <dgm:t>
        <a:bodyPr/>
        <a:lstStyle/>
        <a:p>
          <a:endParaRPr lang="nl-NL"/>
        </a:p>
      </dgm:t>
    </dgm:pt>
    <dgm:pt modelId="{9C726137-6AA0-4C9D-9626-DD461F5BA66F}" type="sibTrans" cxnId="{E9D7EABA-1C10-453E-B3E1-BA7E95E2A23D}">
      <dgm:prSet/>
      <dgm:spPr/>
      <dgm:t>
        <a:bodyPr/>
        <a:lstStyle/>
        <a:p>
          <a:endParaRPr lang="nl-NL"/>
        </a:p>
      </dgm:t>
    </dgm:pt>
    <dgm:pt modelId="{87DC7E20-F19A-485F-9115-E10D4CFDAF6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CBC82048-AA3C-4464-BD4A-A6A98873643E}" type="parTrans" cxnId="{3A957293-0539-4128-A007-92749080C2E8}">
      <dgm:prSet/>
      <dgm:spPr/>
      <dgm:t>
        <a:bodyPr/>
        <a:lstStyle/>
        <a:p>
          <a:endParaRPr lang="nl-NL"/>
        </a:p>
      </dgm:t>
    </dgm:pt>
    <dgm:pt modelId="{3C415023-656A-4DEB-B424-1F05F623B0B2}" type="sibTrans" cxnId="{3A957293-0539-4128-A007-92749080C2E8}">
      <dgm:prSet/>
      <dgm:spPr/>
      <dgm:t>
        <a:bodyPr/>
        <a:lstStyle/>
        <a:p>
          <a:endParaRPr lang="nl-NL"/>
        </a:p>
      </dgm:t>
    </dgm:pt>
    <dgm:pt modelId="{3AA5BAF4-26EE-4871-A5A6-E4A46BBF51A2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3C0165E1-7837-4392-A548-BAF4200DF2AA}" type="parTrans" cxnId="{8DABF329-7FEA-415E-A5AC-60B9C06C31D1}">
      <dgm:prSet/>
      <dgm:spPr/>
      <dgm:t>
        <a:bodyPr/>
        <a:lstStyle/>
        <a:p>
          <a:endParaRPr lang="nl-NL"/>
        </a:p>
      </dgm:t>
    </dgm:pt>
    <dgm:pt modelId="{C08CF331-549C-461C-87A7-3A040B591E02}" type="sibTrans" cxnId="{8DABF329-7FEA-415E-A5AC-60B9C06C31D1}">
      <dgm:prSet/>
      <dgm:spPr/>
      <dgm:t>
        <a:bodyPr/>
        <a:lstStyle/>
        <a:p>
          <a:endParaRPr lang="nl-NL"/>
        </a:p>
      </dgm:t>
    </dgm:pt>
    <dgm:pt modelId="{360F7007-8936-40C0-9B2D-B49C0BA8C89D}" type="pres">
      <dgm:prSet presAssocID="{EC9AD385-030C-46C8-9F38-D5A0287F09A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FEB725-46C3-41A2-BA6C-191E22BA3AF5}" type="pres">
      <dgm:prSet presAssocID="{EC9AD385-030C-46C8-9F38-D5A0287F09A7}" presName="matrix" presStyleCnt="0"/>
      <dgm:spPr/>
    </dgm:pt>
    <dgm:pt modelId="{1C0ABEFC-2E50-47D6-A703-04ECB17370DB}" type="pres">
      <dgm:prSet presAssocID="{EC9AD385-030C-46C8-9F38-D5A0287F09A7}" presName="tile1" presStyleLbl="node1" presStyleIdx="0" presStyleCnt="4" custLinFactNeighborX="-27201" custLinFactNeighborY="-6045"/>
      <dgm:spPr/>
    </dgm:pt>
    <dgm:pt modelId="{688699C2-FACF-4F59-9EE5-B48D3DE83D76}" type="pres">
      <dgm:prSet presAssocID="{EC9AD385-030C-46C8-9F38-D5A0287F09A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075D2A-A32F-4A0C-9E0B-D633FBB773AB}" type="pres">
      <dgm:prSet presAssocID="{EC9AD385-030C-46C8-9F38-D5A0287F09A7}" presName="tile2" presStyleLbl="node1" presStyleIdx="1" presStyleCnt="4"/>
      <dgm:spPr/>
    </dgm:pt>
    <dgm:pt modelId="{A0A221AB-294A-425F-A46E-8EF54CF1872F}" type="pres">
      <dgm:prSet presAssocID="{EC9AD385-030C-46C8-9F38-D5A0287F09A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231862-5BC1-4925-943C-92265B4AD2EF}" type="pres">
      <dgm:prSet presAssocID="{EC9AD385-030C-46C8-9F38-D5A0287F09A7}" presName="tile3" presStyleLbl="node1" presStyleIdx="2" presStyleCnt="4"/>
      <dgm:spPr/>
    </dgm:pt>
    <dgm:pt modelId="{BE8EE6CD-CD2C-4E30-A075-8585D245DEB6}" type="pres">
      <dgm:prSet presAssocID="{EC9AD385-030C-46C8-9F38-D5A0287F09A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A345A33-BA0D-44E4-BCF1-6EA0915EC1CE}" type="pres">
      <dgm:prSet presAssocID="{EC9AD385-030C-46C8-9F38-D5A0287F09A7}" presName="tile4" presStyleLbl="node1" presStyleIdx="3" presStyleCnt="4"/>
      <dgm:spPr/>
    </dgm:pt>
    <dgm:pt modelId="{AFFBED53-07E5-4A8C-8556-54AE264BBBE2}" type="pres">
      <dgm:prSet presAssocID="{EC9AD385-030C-46C8-9F38-D5A0287F09A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E26A9AE-9CF3-497B-A4E3-A2E85B8DB5F4}" type="pres">
      <dgm:prSet presAssocID="{EC9AD385-030C-46C8-9F38-D5A0287F09A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A843006-C281-4E4B-A05F-6AA53B27AE96}" type="presOf" srcId="{BA7A85D1-827C-466C-B4DD-3358982962F0}" destId="{BE26A9AE-9CF3-497B-A4E3-A2E85B8DB5F4}" srcOrd="0" destOrd="0" presId="urn:microsoft.com/office/officeart/2005/8/layout/matrix1"/>
    <dgm:cxn modelId="{8DABF329-7FEA-415E-A5AC-60B9C06C31D1}" srcId="{BA7A85D1-827C-466C-B4DD-3358982962F0}" destId="{3AA5BAF4-26EE-4871-A5A6-E4A46BBF51A2}" srcOrd="3" destOrd="0" parTransId="{3C0165E1-7837-4392-A548-BAF4200DF2AA}" sibTransId="{C08CF331-549C-461C-87A7-3A040B591E02}"/>
    <dgm:cxn modelId="{0AA6102E-4427-4792-9686-93D839EF0C65}" type="presOf" srcId="{3AA5BAF4-26EE-4871-A5A6-E4A46BBF51A2}" destId="{AFFBED53-07E5-4A8C-8556-54AE264BBBE2}" srcOrd="1" destOrd="0" presId="urn:microsoft.com/office/officeart/2005/8/layout/matrix1"/>
    <dgm:cxn modelId="{9C90D23A-D4AE-4947-B8CF-76B2AE3F32DD}" type="presOf" srcId="{2D893DFC-2EC0-4F64-B035-8122EFF14144}" destId="{688699C2-FACF-4F59-9EE5-B48D3DE83D76}" srcOrd="1" destOrd="0" presId="urn:microsoft.com/office/officeart/2005/8/layout/matrix1"/>
    <dgm:cxn modelId="{E0D6CE54-9326-4F8C-B356-38469E2F8537}" type="presOf" srcId="{3AA5BAF4-26EE-4871-A5A6-E4A46BBF51A2}" destId="{DA345A33-BA0D-44E4-BCF1-6EA0915EC1CE}" srcOrd="0" destOrd="0" presId="urn:microsoft.com/office/officeart/2005/8/layout/matrix1"/>
    <dgm:cxn modelId="{A0636F8E-0D9C-47FD-91E6-D0DA4068D435}" srcId="{EC9AD385-030C-46C8-9F38-D5A0287F09A7}" destId="{BA7A85D1-827C-466C-B4DD-3358982962F0}" srcOrd="0" destOrd="0" parTransId="{424BAEA3-CDEC-47F2-80EF-004A7D5DFF20}" sibTransId="{8A3083CC-DFFE-4334-A7C2-47CE9CEB317C}"/>
    <dgm:cxn modelId="{3A957293-0539-4128-A007-92749080C2E8}" srcId="{BA7A85D1-827C-466C-B4DD-3358982962F0}" destId="{87DC7E20-F19A-485F-9115-E10D4CFDAF60}" srcOrd="2" destOrd="0" parTransId="{CBC82048-AA3C-4464-BD4A-A6A98873643E}" sibTransId="{3C415023-656A-4DEB-B424-1F05F623B0B2}"/>
    <dgm:cxn modelId="{35B5DCA6-174B-4AC9-9C2D-7B5C926B9BF8}" type="presOf" srcId="{87DC7E20-F19A-485F-9115-E10D4CFDAF60}" destId="{A4231862-5BC1-4925-943C-92265B4AD2EF}" srcOrd="0" destOrd="0" presId="urn:microsoft.com/office/officeart/2005/8/layout/matrix1"/>
    <dgm:cxn modelId="{E9D7EABA-1C10-453E-B3E1-BA7E95E2A23D}" srcId="{BA7A85D1-827C-466C-B4DD-3358982962F0}" destId="{5572FD5E-05B8-4AE7-AE13-AB6B1D646B8D}" srcOrd="1" destOrd="0" parTransId="{79AEA55F-8182-482B-95C9-7578931488D2}" sibTransId="{9C726137-6AA0-4C9D-9626-DD461F5BA66F}"/>
    <dgm:cxn modelId="{8DC83AC9-C64F-40E5-9E1C-40C1B0B3CBE2}" type="presOf" srcId="{5572FD5E-05B8-4AE7-AE13-AB6B1D646B8D}" destId="{A0A221AB-294A-425F-A46E-8EF54CF1872F}" srcOrd="1" destOrd="0" presId="urn:microsoft.com/office/officeart/2005/8/layout/matrix1"/>
    <dgm:cxn modelId="{48D98DDF-1F90-44B1-BB49-B53F9B494F67}" type="presOf" srcId="{2D893DFC-2EC0-4F64-B035-8122EFF14144}" destId="{1C0ABEFC-2E50-47D6-A703-04ECB17370DB}" srcOrd="0" destOrd="0" presId="urn:microsoft.com/office/officeart/2005/8/layout/matrix1"/>
    <dgm:cxn modelId="{248188E1-F92A-413E-A90D-974C9A98579B}" type="presOf" srcId="{5572FD5E-05B8-4AE7-AE13-AB6B1D646B8D}" destId="{90075D2A-A32F-4A0C-9E0B-D633FBB773AB}" srcOrd="0" destOrd="0" presId="urn:microsoft.com/office/officeart/2005/8/layout/matrix1"/>
    <dgm:cxn modelId="{35B085E7-598D-4AE8-8E11-258935ABCB11}" type="presOf" srcId="{EC9AD385-030C-46C8-9F38-D5A0287F09A7}" destId="{360F7007-8936-40C0-9B2D-B49C0BA8C89D}" srcOrd="0" destOrd="0" presId="urn:microsoft.com/office/officeart/2005/8/layout/matrix1"/>
    <dgm:cxn modelId="{25BAF4E9-30C9-4A2B-96A6-8E93607C488C}" type="presOf" srcId="{87DC7E20-F19A-485F-9115-E10D4CFDAF60}" destId="{BE8EE6CD-CD2C-4E30-A075-8585D245DEB6}" srcOrd="1" destOrd="0" presId="urn:microsoft.com/office/officeart/2005/8/layout/matrix1"/>
    <dgm:cxn modelId="{691BC2F4-6005-414B-94AA-A586946825BD}" srcId="{BA7A85D1-827C-466C-B4DD-3358982962F0}" destId="{2D893DFC-2EC0-4F64-B035-8122EFF14144}" srcOrd="0" destOrd="0" parTransId="{6392AFA5-4A70-4C7E-A96F-BE77FAEC2093}" sibTransId="{85373841-0E37-45A9-9B3A-EC6986A89494}"/>
    <dgm:cxn modelId="{0AC33B01-382F-446E-9E5C-80713CA2151E}" type="presParOf" srcId="{360F7007-8936-40C0-9B2D-B49C0BA8C89D}" destId="{4BFEB725-46C3-41A2-BA6C-191E22BA3AF5}" srcOrd="0" destOrd="0" presId="urn:microsoft.com/office/officeart/2005/8/layout/matrix1"/>
    <dgm:cxn modelId="{0FA029C2-5A62-464E-9BB7-875073E194E8}" type="presParOf" srcId="{4BFEB725-46C3-41A2-BA6C-191E22BA3AF5}" destId="{1C0ABEFC-2E50-47D6-A703-04ECB17370DB}" srcOrd="0" destOrd="0" presId="urn:microsoft.com/office/officeart/2005/8/layout/matrix1"/>
    <dgm:cxn modelId="{9C98F5F8-BA47-4AA2-81D6-602201E3E341}" type="presParOf" srcId="{4BFEB725-46C3-41A2-BA6C-191E22BA3AF5}" destId="{688699C2-FACF-4F59-9EE5-B48D3DE83D76}" srcOrd="1" destOrd="0" presId="urn:microsoft.com/office/officeart/2005/8/layout/matrix1"/>
    <dgm:cxn modelId="{81EB231D-A86B-41CB-9EFB-AC945392178F}" type="presParOf" srcId="{4BFEB725-46C3-41A2-BA6C-191E22BA3AF5}" destId="{90075D2A-A32F-4A0C-9E0B-D633FBB773AB}" srcOrd="2" destOrd="0" presId="urn:microsoft.com/office/officeart/2005/8/layout/matrix1"/>
    <dgm:cxn modelId="{72E1C5A5-4217-454B-827E-EA34EF01A44E}" type="presParOf" srcId="{4BFEB725-46C3-41A2-BA6C-191E22BA3AF5}" destId="{A0A221AB-294A-425F-A46E-8EF54CF1872F}" srcOrd="3" destOrd="0" presId="urn:microsoft.com/office/officeart/2005/8/layout/matrix1"/>
    <dgm:cxn modelId="{83EFB4D0-F29F-4EC6-9EB1-E3D2372A751D}" type="presParOf" srcId="{4BFEB725-46C3-41A2-BA6C-191E22BA3AF5}" destId="{A4231862-5BC1-4925-943C-92265B4AD2EF}" srcOrd="4" destOrd="0" presId="urn:microsoft.com/office/officeart/2005/8/layout/matrix1"/>
    <dgm:cxn modelId="{9EA9CF7A-A692-4178-A3AC-89A60468F92F}" type="presParOf" srcId="{4BFEB725-46C3-41A2-BA6C-191E22BA3AF5}" destId="{BE8EE6CD-CD2C-4E30-A075-8585D245DEB6}" srcOrd="5" destOrd="0" presId="urn:microsoft.com/office/officeart/2005/8/layout/matrix1"/>
    <dgm:cxn modelId="{983F3F56-E868-4D46-97D7-EB621D6D9F27}" type="presParOf" srcId="{4BFEB725-46C3-41A2-BA6C-191E22BA3AF5}" destId="{DA345A33-BA0D-44E4-BCF1-6EA0915EC1CE}" srcOrd="6" destOrd="0" presId="urn:microsoft.com/office/officeart/2005/8/layout/matrix1"/>
    <dgm:cxn modelId="{21DB0E73-C1D9-4828-8F13-227C00CC4341}" type="presParOf" srcId="{4BFEB725-46C3-41A2-BA6C-191E22BA3AF5}" destId="{AFFBED53-07E5-4A8C-8556-54AE264BBBE2}" srcOrd="7" destOrd="0" presId="urn:microsoft.com/office/officeart/2005/8/layout/matrix1"/>
    <dgm:cxn modelId="{F7F93253-0EA4-4F18-849B-2DE96D501016}" type="presParOf" srcId="{360F7007-8936-40C0-9B2D-B49C0BA8C89D}" destId="{BE26A9AE-9CF3-497B-A4E3-A2E85B8DB5F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AD385-030C-46C8-9F38-D5A0287F09A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A7A85D1-827C-466C-B4DD-3358982962F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TV 10: 1</a:t>
          </a:r>
        </a:p>
      </dgm:t>
    </dgm:pt>
    <dgm:pt modelId="{424BAEA3-CDEC-47F2-80EF-004A7D5DFF20}" type="parTrans" cxnId="{A0636F8E-0D9C-47FD-91E6-D0DA4068D435}">
      <dgm:prSet/>
      <dgm:spPr/>
      <dgm:t>
        <a:bodyPr/>
        <a:lstStyle/>
        <a:p>
          <a:endParaRPr lang="nl-NL"/>
        </a:p>
      </dgm:t>
    </dgm:pt>
    <dgm:pt modelId="{8A3083CC-DFFE-4334-A7C2-47CE9CEB317C}" type="sibTrans" cxnId="{A0636F8E-0D9C-47FD-91E6-D0DA4068D435}">
      <dgm:prSet/>
      <dgm:spPr/>
      <dgm:t>
        <a:bodyPr/>
        <a:lstStyle/>
        <a:p>
          <a:endParaRPr lang="nl-NL"/>
        </a:p>
      </dgm:t>
    </dgm:pt>
    <dgm:pt modelId="{2D893DFC-2EC0-4F64-B035-8122EFF14144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6392AFA5-4A70-4C7E-A96F-BE77FAEC2093}" type="parTrans" cxnId="{691BC2F4-6005-414B-94AA-A586946825BD}">
      <dgm:prSet/>
      <dgm:spPr/>
      <dgm:t>
        <a:bodyPr/>
        <a:lstStyle/>
        <a:p>
          <a:endParaRPr lang="nl-NL"/>
        </a:p>
      </dgm:t>
    </dgm:pt>
    <dgm:pt modelId="{85373841-0E37-45A9-9B3A-EC6986A89494}" type="sibTrans" cxnId="{691BC2F4-6005-414B-94AA-A586946825BD}">
      <dgm:prSet/>
      <dgm:spPr/>
      <dgm:t>
        <a:bodyPr/>
        <a:lstStyle/>
        <a:p>
          <a:endParaRPr lang="nl-NL"/>
        </a:p>
      </dgm:t>
    </dgm:pt>
    <dgm:pt modelId="{5572FD5E-05B8-4AE7-AE13-AB6B1D646B8D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79AEA55F-8182-482B-95C9-7578931488D2}" type="parTrans" cxnId="{E9D7EABA-1C10-453E-B3E1-BA7E95E2A23D}">
      <dgm:prSet/>
      <dgm:spPr/>
      <dgm:t>
        <a:bodyPr/>
        <a:lstStyle/>
        <a:p>
          <a:endParaRPr lang="nl-NL"/>
        </a:p>
      </dgm:t>
    </dgm:pt>
    <dgm:pt modelId="{9C726137-6AA0-4C9D-9626-DD461F5BA66F}" type="sibTrans" cxnId="{E9D7EABA-1C10-453E-B3E1-BA7E95E2A23D}">
      <dgm:prSet/>
      <dgm:spPr/>
      <dgm:t>
        <a:bodyPr/>
        <a:lstStyle/>
        <a:p>
          <a:endParaRPr lang="nl-NL"/>
        </a:p>
      </dgm:t>
    </dgm:pt>
    <dgm:pt modelId="{87DC7E20-F19A-485F-9115-E10D4CFDAF6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CBC82048-AA3C-4464-BD4A-A6A98873643E}" type="parTrans" cxnId="{3A957293-0539-4128-A007-92749080C2E8}">
      <dgm:prSet/>
      <dgm:spPr/>
      <dgm:t>
        <a:bodyPr/>
        <a:lstStyle/>
        <a:p>
          <a:endParaRPr lang="nl-NL"/>
        </a:p>
      </dgm:t>
    </dgm:pt>
    <dgm:pt modelId="{3C415023-656A-4DEB-B424-1F05F623B0B2}" type="sibTrans" cxnId="{3A957293-0539-4128-A007-92749080C2E8}">
      <dgm:prSet/>
      <dgm:spPr/>
      <dgm:t>
        <a:bodyPr/>
        <a:lstStyle/>
        <a:p>
          <a:endParaRPr lang="nl-NL"/>
        </a:p>
      </dgm:t>
    </dgm:pt>
    <dgm:pt modelId="{3AA5BAF4-26EE-4871-A5A6-E4A46BBF51A2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3C0165E1-7837-4392-A548-BAF4200DF2AA}" type="parTrans" cxnId="{8DABF329-7FEA-415E-A5AC-60B9C06C31D1}">
      <dgm:prSet/>
      <dgm:spPr/>
      <dgm:t>
        <a:bodyPr/>
        <a:lstStyle/>
        <a:p>
          <a:endParaRPr lang="nl-NL"/>
        </a:p>
      </dgm:t>
    </dgm:pt>
    <dgm:pt modelId="{C08CF331-549C-461C-87A7-3A040B591E02}" type="sibTrans" cxnId="{8DABF329-7FEA-415E-A5AC-60B9C06C31D1}">
      <dgm:prSet/>
      <dgm:spPr/>
      <dgm:t>
        <a:bodyPr/>
        <a:lstStyle/>
        <a:p>
          <a:endParaRPr lang="nl-NL"/>
        </a:p>
      </dgm:t>
    </dgm:pt>
    <dgm:pt modelId="{360F7007-8936-40C0-9B2D-B49C0BA8C89D}" type="pres">
      <dgm:prSet presAssocID="{EC9AD385-030C-46C8-9F38-D5A0287F09A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FEB725-46C3-41A2-BA6C-191E22BA3AF5}" type="pres">
      <dgm:prSet presAssocID="{EC9AD385-030C-46C8-9F38-D5A0287F09A7}" presName="matrix" presStyleCnt="0"/>
      <dgm:spPr/>
    </dgm:pt>
    <dgm:pt modelId="{1C0ABEFC-2E50-47D6-A703-04ECB17370DB}" type="pres">
      <dgm:prSet presAssocID="{EC9AD385-030C-46C8-9F38-D5A0287F09A7}" presName="tile1" presStyleLbl="node1" presStyleIdx="0" presStyleCnt="4" custLinFactNeighborX="-27201" custLinFactNeighborY="-6045"/>
      <dgm:spPr/>
    </dgm:pt>
    <dgm:pt modelId="{688699C2-FACF-4F59-9EE5-B48D3DE83D76}" type="pres">
      <dgm:prSet presAssocID="{EC9AD385-030C-46C8-9F38-D5A0287F09A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075D2A-A32F-4A0C-9E0B-D633FBB773AB}" type="pres">
      <dgm:prSet presAssocID="{EC9AD385-030C-46C8-9F38-D5A0287F09A7}" presName="tile2" presStyleLbl="node1" presStyleIdx="1" presStyleCnt="4"/>
      <dgm:spPr/>
    </dgm:pt>
    <dgm:pt modelId="{A0A221AB-294A-425F-A46E-8EF54CF1872F}" type="pres">
      <dgm:prSet presAssocID="{EC9AD385-030C-46C8-9F38-D5A0287F09A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231862-5BC1-4925-943C-92265B4AD2EF}" type="pres">
      <dgm:prSet presAssocID="{EC9AD385-030C-46C8-9F38-D5A0287F09A7}" presName="tile3" presStyleLbl="node1" presStyleIdx="2" presStyleCnt="4"/>
      <dgm:spPr/>
    </dgm:pt>
    <dgm:pt modelId="{BE8EE6CD-CD2C-4E30-A075-8585D245DEB6}" type="pres">
      <dgm:prSet presAssocID="{EC9AD385-030C-46C8-9F38-D5A0287F09A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A345A33-BA0D-44E4-BCF1-6EA0915EC1CE}" type="pres">
      <dgm:prSet presAssocID="{EC9AD385-030C-46C8-9F38-D5A0287F09A7}" presName="tile4" presStyleLbl="node1" presStyleIdx="3" presStyleCnt="4"/>
      <dgm:spPr/>
    </dgm:pt>
    <dgm:pt modelId="{AFFBED53-07E5-4A8C-8556-54AE264BBBE2}" type="pres">
      <dgm:prSet presAssocID="{EC9AD385-030C-46C8-9F38-D5A0287F09A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E26A9AE-9CF3-497B-A4E3-A2E85B8DB5F4}" type="pres">
      <dgm:prSet presAssocID="{EC9AD385-030C-46C8-9F38-D5A0287F09A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A843006-C281-4E4B-A05F-6AA53B27AE96}" type="presOf" srcId="{BA7A85D1-827C-466C-B4DD-3358982962F0}" destId="{BE26A9AE-9CF3-497B-A4E3-A2E85B8DB5F4}" srcOrd="0" destOrd="0" presId="urn:microsoft.com/office/officeart/2005/8/layout/matrix1"/>
    <dgm:cxn modelId="{8DABF329-7FEA-415E-A5AC-60B9C06C31D1}" srcId="{BA7A85D1-827C-466C-B4DD-3358982962F0}" destId="{3AA5BAF4-26EE-4871-A5A6-E4A46BBF51A2}" srcOrd="3" destOrd="0" parTransId="{3C0165E1-7837-4392-A548-BAF4200DF2AA}" sibTransId="{C08CF331-549C-461C-87A7-3A040B591E02}"/>
    <dgm:cxn modelId="{0AA6102E-4427-4792-9686-93D839EF0C65}" type="presOf" srcId="{3AA5BAF4-26EE-4871-A5A6-E4A46BBF51A2}" destId="{AFFBED53-07E5-4A8C-8556-54AE264BBBE2}" srcOrd="1" destOrd="0" presId="urn:microsoft.com/office/officeart/2005/8/layout/matrix1"/>
    <dgm:cxn modelId="{9C90D23A-D4AE-4947-B8CF-76B2AE3F32DD}" type="presOf" srcId="{2D893DFC-2EC0-4F64-B035-8122EFF14144}" destId="{688699C2-FACF-4F59-9EE5-B48D3DE83D76}" srcOrd="1" destOrd="0" presId="urn:microsoft.com/office/officeart/2005/8/layout/matrix1"/>
    <dgm:cxn modelId="{E0D6CE54-9326-4F8C-B356-38469E2F8537}" type="presOf" srcId="{3AA5BAF4-26EE-4871-A5A6-E4A46BBF51A2}" destId="{DA345A33-BA0D-44E4-BCF1-6EA0915EC1CE}" srcOrd="0" destOrd="0" presId="urn:microsoft.com/office/officeart/2005/8/layout/matrix1"/>
    <dgm:cxn modelId="{A0636F8E-0D9C-47FD-91E6-D0DA4068D435}" srcId="{EC9AD385-030C-46C8-9F38-D5A0287F09A7}" destId="{BA7A85D1-827C-466C-B4DD-3358982962F0}" srcOrd="0" destOrd="0" parTransId="{424BAEA3-CDEC-47F2-80EF-004A7D5DFF20}" sibTransId="{8A3083CC-DFFE-4334-A7C2-47CE9CEB317C}"/>
    <dgm:cxn modelId="{3A957293-0539-4128-A007-92749080C2E8}" srcId="{BA7A85D1-827C-466C-B4DD-3358982962F0}" destId="{87DC7E20-F19A-485F-9115-E10D4CFDAF60}" srcOrd="2" destOrd="0" parTransId="{CBC82048-AA3C-4464-BD4A-A6A98873643E}" sibTransId="{3C415023-656A-4DEB-B424-1F05F623B0B2}"/>
    <dgm:cxn modelId="{35B5DCA6-174B-4AC9-9C2D-7B5C926B9BF8}" type="presOf" srcId="{87DC7E20-F19A-485F-9115-E10D4CFDAF60}" destId="{A4231862-5BC1-4925-943C-92265B4AD2EF}" srcOrd="0" destOrd="0" presId="urn:microsoft.com/office/officeart/2005/8/layout/matrix1"/>
    <dgm:cxn modelId="{E9D7EABA-1C10-453E-B3E1-BA7E95E2A23D}" srcId="{BA7A85D1-827C-466C-B4DD-3358982962F0}" destId="{5572FD5E-05B8-4AE7-AE13-AB6B1D646B8D}" srcOrd="1" destOrd="0" parTransId="{79AEA55F-8182-482B-95C9-7578931488D2}" sibTransId="{9C726137-6AA0-4C9D-9626-DD461F5BA66F}"/>
    <dgm:cxn modelId="{8DC83AC9-C64F-40E5-9E1C-40C1B0B3CBE2}" type="presOf" srcId="{5572FD5E-05B8-4AE7-AE13-AB6B1D646B8D}" destId="{A0A221AB-294A-425F-A46E-8EF54CF1872F}" srcOrd="1" destOrd="0" presId="urn:microsoft.com/office/officeart/2005/8/layout/matrix1"/>
    <dgm:cxn modelId="{48D98DDF-1F90-44B1-BB49-B53F9B494F67}" type="presOf" srcId="{2D893DFC-2EC0-4F64-B035-8122EFF14144}" destId="{1C0ABEFC-2E50-47D6-A703-04ECB17370DB}" srcOrd="0" destOrd="0" presId="urn:microsoft.com/office/officeart/2005/8/layout/matrix1"/>
    <dgm:cxn modelId="{248188E1-F92A-413E-A90D-974C9A98579B}" type="presOf" srcId="{5572FD5E-05B8-4AE7-AE13-AB6B1D646B8D}" destId="{90075D2A-A32F-4A0C-9E0B-D633FBB773AB}" srcOrd="0" destOrd="0" presId="urn:microsoft.com/office/officeart/2005/8/layout/matrix1"/>
    <dgm:cxn modelId="{35B085E7-598D-4AE8-8E11-258935ABCB11}" type="presOf" srcId="{EC9AD385-030C-46C8-9F38-D5A0287F09A7}" destId="{360F7007-8936-40C0-9B2D-B49C0BA8C89D}" srcOrd="0" destOrd="0" presId="urn:microsoft.com/office/officeart/2005/8/layout/matrix1"/>
    <dgm:cxn modelId="{25BAF4E9-30C9-4A2B-96A6-8E93607C488C}" type="presOf" srcId="{87DC7E20-F19A-485F-9115-E10D4CFDAF60}" destId="{BE8EE6CD-CD2C-4E30-A075-8585D245DEB6}" srcOrd="1" destOrd="0" presId="urn:microsoft.com/office/officeart/2005/8/layout/matrix1"/>
    <dgm:cxn modelId="{691BC2F4-6005-414B-94AA-A586946825BD}" srcId="{BA7A85D1-827C-466C-B4DD-3358982962F0}" destId="{2D893DFC-2EC0-4F64-B035-8122EFF14144}" srcOrd="0" destOrd="0" parTransId="{6392AFA5-4A70-4C7E-A96F-BE77FAEC2093}" sibTransId="{85373841-0E37-45A9-9B3A-EC6986A89494}"/>
    <dgm:cxn modelId="{0AC33B01-382F-446E-9E5C-80713CA2151E}" type="presParOf" srcId="{360F7007-8936-40C0-9B2D-B49C0BA8C89D}" destId="{4BFEB725-46C3-41A2-BA6C-191E22BA3AF5}" srcOrd="0" destOrd="0" presId="urn:microsoft.com/office/officeart/2005/8/layout/matrix1"/>
    <dgm:cxn modelId="{0FA029C2-5A62-464E-9BB7-875073E194E8}" type="presParOf" srcId="{4BFEB725-46C3-41A2-BA6C-191E22BA3AF5}" destId="{1C0ABEFC-2E50-47D6-A703-04ECB17370DB}" srcOrd="0" destOrd="0" presId="urn:microsoft.com/office/officeart/2005/8/layout/matrix1"/>
    <dgm:cxn modelId="{9C98F5F8-BA47-4AA2-81D6-602201E3E341}" type="presParOf" srcId="{4BFEB725-46C3-41A2-BA6C-191E22BA3AF5}" destId="{688699C2-FACF-4F59-9EE5-B48D3DE83D76}" srcOrd="1" destOrd="0" presId="urn:microsoft.com/office/officeart/2005/8/layout/matrix1"/>
    <dgm:cxn modelId="{81EB231D-A86B-41CB-9EFB-AC945392178F}" type="presParOf" srcId="{4BFEB725-46C3-41A2-BA6C-191E22BA3AF5}" destId="{90075D2A-A32F-4A0C-9E0B-D633FBB773AB}" srcOrd="2" destOrd="0" presId="urn:microsoft.com/office/officeart/2005/8/layout/matrix1"/>
    <dgm:cxn modelId="{72E1C5A5-4217-454B-827E-EA34EF01A44E}" type="presParOf" srcId="{4BFEB725-46C3-41A2-BA6C-191E22BA3AF5}" destId="{A0A221AB-294A-425F-A46E-8EF54CF1872F}" srcOrd="3" destOrd="0" presId="urn:microsoft.com/office/officeart/2005/8/layout/matrix1"/>
    <dgm:cxn modelId="{83EFB4D0-F29F-4EC6-9EB1-E3D2372A751D}" type="presParOf" srcId="{4BFEB725-46C3-41A2-BA6C-191E22BA3AF5}" destId="{A4231862-5BC1-4925-943C-92265B4AD2EF}" srcOrd="4" destOrd="0" presId="urn:microsoft.com/office/officeart/2005/8/layout/matrix1"/>
    <dgm:cxn modelId="{9EA9CF7A-A692-4178-A3AC-89A60468F92F}" type="presParOf" srcId="{4BFEB725-46C3-41A2-BA6C-191E22BA3AF5}" destId="{BE8EE6CD-CD2C-4E30-A075-8585D245DEB6}" srcOrd="5" destOrd="0" presId="urn:microsoft.com/office/officeart/2005/8/layout/matrix1"/>
    <dgm:cxn modelId="{983F3F56-E868-4D46-97D7-EB621D6D9F27}" type="presParOf" srcId="{4BFEB725-46C3-41A2-BA6C-191E22BA3AF5}" destId="{DA345A33-BA0D-44E4-BCF1-6EA0915EC1CE}" srcOrd="6" destOrd="0" presId="urn:microsoft.com/office/officeart/2005/8/layout/matrix1"/>
    <dgm:cxn modelId="{21DB0E73-C1D9-4828-8F13-227C00CC4341}" type="presParOf" srcId="{4BFEB725-46C3-41A2-BA6C-191E22BA3AF5}" destId="{AFFBED53-07E5-4A8C-8556-54AE264BBBE2}" srcOrd="7" destOrd="0" presId="urn:microsoft.com/office/officeart/2005/8/layout/matrix1"/>
    <dgm:cxn modelId="{F7F93253-0EA4-4F18-849B-2DE96D501016}" type="presParOf" srcId="{360F7007-8936-40C0-9B2D-B49C0BA8C89D}" destId="{BE26A9AE-9CF3-497B-A4E3-A2E85B8DB5F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9AD385-030C-46C8-9F38-D5A0287F09A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A7A85D1-827C-466C-B4DD-3358982962F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TV 10: 2</a:t>
          </a:r>
        </a:p>
      </dgm:t>
    </dgm:pt>
    <dgm:pt modelId="{424BAEA3-CDEC-47F2-80EF-004A7D5DFF20}" type="parTrans" cxnId="{A0636F8E-0D9C-47FD-91E6-D0DA4068D435}">
      <dgm:prSet/>
      <dgm:spPr/>
      <dgm:t>
        <a:bodyPr/>
        <a:lstStyle/>
        <a:p>
          <a:endParaRPr lang="nl-NL"/>
        </a:p>
      </dgm:t>
    </dgm:pt>
    <dgm:pt modelId="{8A3083CC-DFFE-4334-A7C2-47CE9CEB317C}" type="sibTrans" cxnId="{A0636F8E-0D9C-47FD-91E6-D0DA4068D435}">
      <dgm:prSet/>
      <dgm:spPr/>
      <dgm:t>
        <a:bodyPr/>
        <a:lstStyle/>
        <a:p>
          <a:endParaRPr lang="nl-NL"/>
        </a:p>
      </dgm:t>
    </dgm:pt>
    <dgm:pt modelId="{2D893DFC-2EC0-4F64-B035-8122EFF14144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6392AFA5-4A70-4C7E-A96F-BE77FAEC2093}" type="parTrans" cxnId="{691BC2F4-6005-414B-94AA-A586946825BD}">
      <dgm:prSet/>
      <dgm:spPr/>
      <dgm:t>
        <a:bodyPr/>
        <a:lstStyle/>
        <a:p>
          <a:endParaRPr lang="nl-NL"/>
        </a:p>
      </dgm:t>
    </dgm:pt>
    <dgm:pt modelId="{85373841-0E37-45A9-9B3A-EC6986A89494}" type="sibTrans" cxnId="{691BC2F4-6005-414B-94AA-A586946825BD}">
      <dgm:prSet/>
      <dgm:spPr/>
      <dgm:t>
        <a:bodyPr/>
        <a:lstStyle/>
        <a:p>
          <a:endParaRPr lang="nl-NL"/>
        </a:p>
      </dgm:t>
    </dgm:pt>
    <dgm:pt modelId="{5572FD5E-05B8-4AE7-AE13-AB6B1D646B8D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79AEA55F-8182-482B-95C9-7578931488D2}" type="parTrans" cxnId="{E9D7EABA-1C10-453E-B3E1-BA7E95E2A23D}">
      <dgm:prSet/>
      <dgm:spPr/>
      <dgm:t>
        <a:bodyPr/>
        <a:lstStyle/>
        <a:p>
          <a:endParaRPr lang="nl-NL"/>
        </a:p>
      </dgm:t>
    </dgm:pt>
    <dgm:pt modelId="{9C726137-6AA0-4C9D-9626-DD461F5BA66F}" type="sibTrans" cxnId="{E9D7EABA-1C10-453E-B3E1-BA7E95E2A23D}">
      <dgm:prSet/>
      <dgm:spPr/>
      <dgm:t>
        <a:bodyPr/>
        <a:lstStyle/>
        <a:p>
          <a:endParaRPr lang="nl-NL"/>
        </a:p>
      </dgm:t>
    </dgm:pt>
    <dgm:pt modelId="{87DC7E20-F19A-485F-9115-E10D4CFDAF6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CBC82048-AA3C-4464-BD4A-A6A98873643E}" type="parTrans" cxnId="{3A957293-0539-4128-A007-92749080C2E8}">
      <dgm:prSet/>
      <dgm:spPr/>
      <dgm:t>
        <a:bodyPr/>
        <a:lstStyle/>
        <a:p>
          <a:endParaRPr lang="nl-NL"/>
        </a:p>
      </dgm:t>
    </dgm:pt>
    <dgm:pt modelId="{3C415023-656A-4DEB-B424-1F05F623B0B2}" type="sibTrans" cxnId="{3A957293-0539-4128-A007-92749080C2E8}">
      <dgm:prSet/>
      <dgm:spPr/>
      <dgm:t>
        <a:bodyPr/>
        <a:lstStyle/>
        <a:p>
          <a:endParaRPr lang="nl-NL"/>
        </a:p>
      </dgm:t>
    </dgm:pt>
    <dgm:pt modelId="{3AA5BAF4-26EE-4871-A5A6-E4A46BBF51A2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/>
            <a:t> </a:t>
          </a:r>
        </a:p>
      </dgm:t>
    </dgm:pt>
    <dgm:pt modelId="{3C0165E1-7837-4392-A548-BAF4200DF2AA}" type="parTrans" cxnId="{8DABF329-7FEA-415E-A5AC-60B9C06C31D1}">
      <dgm:prSet/>
      <dgm:spPr/>
      <dgm:t>
        <a:bodyPr/>
        <a:lstStyle/>
        <a:p>
          <a:endParaRPr lang="nl-NL"/>
        </a:p>
      </dgm:t>
    </dgm:pt>
    <dgm:pt modelId="{C08CF331-549C-461C-87A7-3A040B591E02}" type="sibTrans" cxnId="{8DABF329-7FEA-415E-A5AC-60B9C06C31D1}">
      <dgm:prSet/>
      <dgm:spPr/>
      <dgm:t>
        <a:bodyPr/>
        <a:lstStyle/>
        <a:p>
          <a:endParaRPr lang="nl-NL"/>
        </a:p>
      </dgm:t>
    </dgm:pt>
    <dgm:pt modelId="{360F7007-8936-40C0-9B2D-B49C0BA8C89D}" type="pres">
      <dgm:prSet presAssocID="{EC9AD385-030C-46C8-9F38-D5A0287F09A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FEB725-46C3-41A2-BA6C-191E22BA3AF5}" type="pres">
      <dgm:prSet presAssocID="{EC9AD385-030C-46C8-9F38-D5A0287F09A7}" presName="matrix" presStyleCnt="0"/>
      <dgm:spPr/>
    </dgm:pt>
    <dgm:pt modelId="{1C0ABEFC-2E50-47D6-A703-04ECB17370DB}" type="pres">
      <dgm:prSet presAssocID="{EC9AD385-030C-46C8-9F38-D5A0287F09A7}" presName="tile1" presStyleLbl="node1" presStyleIdx="0" presStyleCnt="4" custLinFactNeighborX="-27201" custLinFactNeighborY="-6045"/>
      <dgm:spPr/>
    </dgm:pt>
    <dgm:pt modelId="{688699C2-FACF-4F59-9EE5-B48D3DE83D76}" type="pres">
      <dgm:prSet presAssocID="{EC9AD385-030C-46C8-9F38-D5A0287F09A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075D2A-A32F-4A0C-9E0B-D633FBB773AB}" type="pres">
      <dgm:prSet presAssocID="{EC9AD385-030C-46C8-9F38-D5A0287F09A7}" presName="tile2" presStyleLbl="node1" presStyleIdx="1" presStyleCnt="4"/>
      <dgm:spPr/>
    </dgm:pt>
    <dgm:pt modelId="{A0A221AB-294A-425F-A46E-8EF54CF1872F}" type="pres">
      <dgm:prSet presAssocID="{EC9AD385-030C-46C8-9F38-D5A0287F09A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4231862-5BC1-4925-943C-92265B4AD2EF}" type="pres">
      <dgm:prSet presAssocID="{EC9AD385-030C-46C8-9F38-D5A0287F09A7}" presName="tile3" presStyleLbl="node1" presStyleIdx="2" presStyleCnt="4"/>
      <dgm:spPr/>
    </dgm:pt>
    <dgm:pt modelId="{BE8EE6CD-CD2C-4E30-A075-8585D245DEB6}" type="pres">
      <dgm:prSet presAssocID="{EC9AD385-030C-46C8-9F38-D5A0287F09A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A345A33-BA0D-44E4-BCF1-6EA0915EC1CE}" type="pres">
      <dgm:prSet presAssocID="{EC9AD385-030C-46C8-9F38-D5A0287F09A7}" presName="tile4" presStyleLbl="node1" presStyleIdx="3" presStyleCnt="4"/>
      <dgm:spPr/>
    </dgm:pt>
    <dgm:pt modelId="{AFFBED53-07E5-4A8C-8556-54AE264BBBE2}" type="pres">
      <dgm:prSet presAssocID="{EC9AD385-030C-46C8-9F38-D5A0287F09A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E26A9AE-9CF3-497B-A4E3-A2E85B8DB5F4}" type="pres">
      <dgm:prSet presAssocID="{EC9AD385-030C-46C8-9F38-D5A0287F09A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A843006-C281-4E4B-A05F-6AA53B27AE96}" type="presOf" srcId="{BA7A85D1-827C-466C-B4DD-3358982962F0}" destId="{BE26A9AE-9CF3-497B-A4E3-A2E85B8DB5F4}" srcOrd="0" destOrd="0" presId="urn:microsoft.com/office/officeart/2005/8/layout/matrix1"/>
    <dgm:cxn modelId="{8DABF329-7FEA-415E-A5AC-60B9C06C31D1}" srcId="{BA7A85D1-827C-466C-B4DD-3358982962F0}" destId="{3AA5BAF4-26EE-4871-A5A6-E4A46BBF51A2}" srcOrd="3" destOrd="0" parTransId="{3C0165E1-7837-4392-A548-BAF4200DF2AA}" sibTransId="{C08CF331-549C-461C-87A7-3A040B591E02}"/>
    <dgm:cxn modelId="{0AA6102E-4427-4792-9686-93D839EF0C65}" type="presOf" srcId="{3AA5BAF4-26EE-4871-A5A6-E4A46BBF51A2}" destId="{AFFBED53-07E5-4A8C-8556-54AE264BBBE2}" srcOrd="1" destOrd="0" presId="urn:microsoft.com/office/officeart/2005/8/layout/matrix1"/>
    <dgm:cxn modelId="{9C90D23A-D4AE-4947-B8CF-76B2AE3F32DD}" type="presOf" srcId="{2D893DFC-2EC0-4F64-B035-8122EFF14144}" destId="{688699C2-FACF-4F59-9EE5-B48D3DE83D76}" srcOrd="1" destOrd="0" presId="urn:microsoft.com/office/officeart/2005/8/layout/matrix1"/>
    <dgm:cxn modelId="{E0D6CE54-9326-4F8C-B356-38469E2F8537}" type="presOf" srcId="{3AA5BAF4-26EE-4871-A5A6-E4A46BBF51A2}" destId="{DA345A33-BA0D-44E4-BCF1-6EA0915EC1CE}" srcOrd="0" destOrd="0" presId="urn:microsoft.com/office/officeart/2005/8/layout/matrix1"/>
    <dgm:cxn modelId="{A0636F8E-0D9C-47FD-91E6-D0DA4068D435}" srcId="{EC9AD385-030C-46C8-9F38-D5A0287F09A7}" destId="{BA7A85D1-827C-466C-B4DD-3358982962F0}" srcOrd="0" destOrd="0" parTransId="{424BAEA3-CDEC-47F2-80EF-004A7D5DFF20}" sibTransId="{8A3083CC-DFFE-4334-A7C2-47CE9CEB317C}"/>
    <dgm:cxn modelId="{3A957293-0539-4128-A007-92749080C2E8}" srcId="{BA7A85D1-827C-466C-B4DD-3358982962F0}" destId="{87DC7E20-F19A-485F-9115-E10D4CFDAF60}" srcOrd="2" destOrd="0" parTransId="{CBC82048-AA3C-4464-BD4A-A6A98873643E}" sibTransId="{3C415023-656A-4DEB-B424-1F05F623B0B2}"/>
    <dgm:cxn modelId="{35B5DCA6-174B-4AC9-9C2D-7B5C926B9BF8}" type="presOf" srcId="{87DC7E20-F19A-485F-9115-E10D4CFDAF60}" destId="{A4231862-5BC1-4925-943C-92265B4AD2EF}" srcOrd="0" destOrd="0" presId="urn:microsoft.com/office/officeart/2005/8/layout/matrix1"/>
    <dgm:cxn modelId="{E9D7EABA-1C10-453E-B3E1-BA7E95E2A23D}" srcId="{BA7A85D1-827C-466C-B4DD-3358982962F0}" destId="{5572FD5E-05B8-4AE7-AE13-AB6B1D646B8D}" srcOrd="1" destOrd="0" parTransId="{79AEA55F-8182-482B-95C9-7578931488D2}" sibTransId="{9C726137-6AA0-4C9D-9626-DD461F5BA66F}"/>
    <dgm:cxn modelId="{8DC83AC9-C64F-40E5-9E1C-40C1B0B3CBE2}" type="presOf" srcId="{5572FD5E-05B8-4AE7-AE13-AB6B1D646B8D}" destId="{A0A221AB-294A-425F-A46E-8EF54CF1872F}" srcOrd="1" destOrd="0" presId="urn:microsoft.com/office/officeart/2005/8/layout/matrix1"/>
    <dgm:cxn modelId="{48D98DDF-1F90-44B1-BB49-B53F9B494F67}" type="presOf" srcId="{2D893DFC-2EC0-4F64-B035-8122EFF14144}" destId="{1C0ABEFC-2E50-47D6-A703-04ECB17370DB}" srcOrd="0" destOrd="0" presId="urn:microsoft.com/office/officeart/2005/8/layout/matrix1"/>
    <dgm:cxn modelId="{248188E1-F92A-413E-A90D-974C9A98579B}" type="presOf" srcId="{5572FD5E-05B8-4AE7-AE13-AB6B1D646B8D}" destId="{90075D2A-A32F-4A0C-9E0B-D633FBB773AB}" srcOrd="0" destOrd="0" presId="urn:microsoft.com/office/officeart/2005/8/layout/matrix1"/>
    <dgm:cxn modelId="{35B085E7-598D-4AE8-8E11-258935ABCB11}" type="presOf" srcId="{EC9AD385-030C-46C8-9F38-D5A0287F09A7}" destId="{360F7007-8936-40C0-9B2D-B49C0BA8C89D}" srcOrd="0" destOrd="0" presId="urn:microsoft.com/office/officeart/2005/8/layout/matrix1"/>
    <dgm:cxn modelId="{25BAF4E9-30C9-4A2B-96A6-8E93607C488C}" type="presOf" srcId="{87DC7E20-F19A-485F-9115-E10D4CFDAF60}" destId="{BE8EE6CD-CD2C-4E30-A075-8585D245DEB6}" srcOrd="1" destOrd="0" presId="urn:microsoft.com/office/officeart/2005/8/layout/matrix1"/>
    <dgm:cxn modelId="{691BC2F4-6005-414B-94AA-A586946825BD}" srcId="{BA7A85D1-827C-466C-B4DD-3358982962F0}" destId="{2D893DFC-2EC0-4F64-B035-8122EFF14144}" srcOrd="0" destOrd="0" parTransId="{6392AFA5-4A70-4C7E-A96F-BE77FAEC2093}" sibTransId="{85373841-0E37-45A9-9B3A-EC6986A89494}"/>
    <dgm:cxn modelId="{0AC33B01-382F-446E-9E5C-80713CA2151E}" type="presParOf" srcId="{360F7007-8936-40C0-9B2D-B49C0BA8C89D}" destId="{4BFEB725-46C3-41A2-BA6C-191E22BA3AF5}" srcOrd="0" destOrd="0" presId="urn:microsoft.com/office/officeart/2005/8/layout/matrix1"/>
    <dgm:cxn modelId="{0FA029C2-5A62-464E-9BB7-875073E194E8}" type="presParOf" srcId="{4BFEB725-46C3-41A2-BA6C-191E22BA3AF5}" destId="{1C0ABEFC-2E50-47D6-A703-04ECB17370DB}" srcOrd="0" destOrd="0" presId="urn:microsoft.com/office/officeart/2005/8/layout/matrix1"/>
    <dgm:cxn modelId="{9C98F5F8-BA47-4AA2-81D6-602201E3E341}" type="presParOf" srcId="{4BFEB725-46C3-41A2-BA6C-191E22BA3AF5}" destId="{688699C2-FACF-4F59-9EE5-B48D3DE83D76}" srcOrd="1" destOrd="0" presId="urn:microsoft.com/office/officeart/2005/8/layout/matrix1"/>
    <dgm:cxn modelId="{81EB231D-A86B-41CB-9EFB-AC945392178F}" type="presParOf" srcId="{4BFEB725-46C3-41A2-BA6C-191E22BA3AF5}" destId="{90075D2A-A32F-4A0C-9E0B-D633FBB773AB}" srcOrd="2" destOrd="0" presId="urn:microsoft.com/office/officeart/2005/8/layout/matrix1"/>
    <dgm:cxn modelId="{72E1C5A5-4217-454B-827E-EA34EF01A44E}" type="presParOf" srcId="{4BFEB725-46C3-41A2-BA6C-191E22BA3AF5}" destId="{A0A221AB-294A-425F-A46E-8EF54CF1872F}" srcOrd="3" destOrd="0" presId="urn:microsoft.com/office/officeart/2005/8/layout/matrix1"/>
    <dgm:cxn modelId="{83EFB4D0-F29F-4EC6-9EB1-E3D2372A751D}" type="presParOf" srcId="{4BFEB725-46C3-41A2-BA6C-191E22BA3AF5}" destId="{A4231862-5BC1-4925-943C-92265B4AD2EF}" srcOrd="4" destOrd="0" presId="urn:microsoft.com/office/officeart/2005/8/layout/matrix1"/>
    <dgm:cxn modelId="{9EA9CF7A-A692-4178-A3AC-89A60468F92F}" type="presParOf" srcId="{4BFEB725-46C3-41A2-BA6C-191E22BA3AF5}" destId="{BE8EE6CD-CD2C-4E30-A075-8585D245DEB6}" srcOrd="5" destOrd="0" presId="urn:microsoft.com/office/officeart/2005/8/layout/matrix1"/>
    <dgm:cxn modelId="{983F3F56-E868-4D46-97D7-EB621D6D9F27}" type="presParOf" srcId="{4BFEB725-46C3-41A2-BA6C-191E22BA3AF5}" destId="{DA345A33-BA0D-44E4-BCF1-6EA0915EC1CE}" srcOrd="6" destOrd="0" presId="urn:microsoft.com/office/officeart/2005/8/layout/matrix1"/>
    <dgm:cxn modelId="{21DB0E73-C1D9-4828-8F13-227C00CC4341}" type="presParOf" srcId="{4BFEB725-46C3-41A2-BA6C-191E22BA3AF5}" destId="{AFFBED53-07E5-4A8C-8556-54AE264BBBE2}" srcOrd="7" destOrd="0" presId="urn:microsoft.com/office/officeart/2005/8/layout/matrix1"/>
    <dgm:cxn modelId="{F7F93253-0EA4-4F18-849B-2DE96D501016}" type="presParOf" srcId="{360F7007-8936-40C0-9B2D-B49C0BA8C89D}" destId="{BE26A9AE-9CF3-497B-A4E3-A2E85B8DB5F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73D3B6-2361-432E-B51B-057EA1CE1A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83C5C62-5910-4688-975E-8153FB2EF65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TV 9: 1</a:t>
          </a:r>
        </a:p>
      </dgm:t>
    </dgm:pt>
    <dgm:pt modelId="{31836034-DBCD-4572-899E-115B6D4A9042}" type="parTrans" cxnId="{FFC90A79-B5FA-422B-AF24-D3AE938535F7}">
      <dgm:prSet/>
      <dgm:spPr/>
      <dgm:t>
        <a:bodyPr/>
        <a:lstStyle/>
        <a:p>
          <a:endParaRPr lang="nl-NL"/>
        </a:p>
      </dgm:t>
    </dgm:pt>
    <dgm:pt modelId="{27C34D7F-B455-4BA3-8F9F-56B94A811020}" type="sibTrans" cxnId="{FFC90A79-B5FA-422B-AF24-D3AE938535F7}">
      <dgm:prSet/>
      <dgm:spPr/>
      <dgm:t>
        <a:bodyPr/>
        <a:lstStyle/>
        <a:p>
          <a:endParaRPr lang="nl-NL"/>
        </a:p>
      </dgm:t>
    </dgm:pt>
    <dgm:pt modelId="{145C00E7-F48D-4065-A787-F79FA1A08351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wereldoorlog</a:t>
          </a:r>
        </a:p>
      </dgm:t>
    </dgm:pt>
    <dgm:pt modelId="{AD362D10-D42C-4AE3-A162-99D32D4763E5}" type="parTrans" cxnId="{B56785DB-6961-498C-A707-F5936F6FC93E}">
      <dgm:prSet/>
      <dgm:spPr/>
      <dgm:t>
        <a:bodyPr/>
        <a:lstStyle/>
        <a:p>
          <a:endParaRPr lang="nl-NL"/>
        </a:p>
      </dgm:t>
    </dgm:pt>
    <dgm:pt modelId="{5F280DDF-7CFB-4EF8-8101-1E6ECF4FDB89}" type="sibTrans" cxnId="{B56785DB-6961-498C-A707-F5936F6FC93E}">
      <dgm:prSet/>
      <dgm:spPr/>
      <dgm:t>
        <a:bodyPr/>
        <a:lstStyle/>
        <a:p>
          <a:endParaRPr lang="nl-NL"/>
        </a:p>
      </dgm:t>
    </dgm:pt>
    <dgm:pt modelId="{C194670A-6160-4C7A-B75C-1970DC9FC5E7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totalitair</a:t>
          </a:r>
        </a:p>
      </dgm:t>
    </dgm:pt>
    <dgm:pt modelId="{64E2546C-B21A-4923-A66A-30D19883A882}" type="parTrans" cxnId="{6D1CA970-A308-4282-8240-33DDB30B66EE}">
      <dgm:prSet/>
      <dgm:spPr/>
      <dgm:t>
        <a:bodyPr/>
        <a:lstStyle/>
        <a:p>
          <a:endParaRPr lang="nl-NL"/>
        </a:p>
      </dgm:t>
    </dgm:pt>
    <dgm:pt modelId="{ABC56FE1-0026-4FE0-8A74-A3EB64D8521E}" type="sibTrans" cxnId="{6D1CA970-A308-4282-8240-33DDB30B66EE}">
      <dgm:prSet/>
      <dgm:spPr/>
      <dgm:t>
        <a:bodyPr/>
        <a:lstStyle/>
        <a:p>
          <a:endParaRPr lang="nl-NL"/>
        </a:p>
      </dgm:t>
    </dgm:pt>
    <dgm:pt modelId="{DEA84FCC-D351-4F26-8FE2-ECA1DD8DBC3B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ideologie</a:t>
          </a:r>
        </a:p>
      </dgm:t>
    </dgm:pt>
    <dgm:pt modelId="{39C2BFE2-F2F7-4C93-BD1B-49251D76FE12}" type="parTrans" cxnId="{96227BFE-7525-44EE-8192-1F4284950E9C}">
      <dgm:prSet/>
      <dgm:spPr/>
      <dgm:t>
        <a:bodyPr/>
        <a:lstStyle/>
        <a:p>
          <a:endParaRPr lang="nl-NL"/>
        </a:p>
      </dgm:t>
    </dgm:pt>
    <dgm:pt modelId="{70890F53-D575-4F6F-86F9-A5A4C85ADDCC}" type="sibTrans" cxnId="{96227BFE-7525-44EE-8192-1F4284950E9C}">
      <dgm:prSet/>
      <dgm:spPr/>
      <dgm:t>
        <a:bodyPr/>
        <a:lstStyle/>
        <a:p>
          <a:endParaRPr lang="nl-NL"/>
        </a:p>
      </dgm:t>
    </dgm:pt>
    <dgm:pt modelId="{F239290D-FCA2-4FD8-AE33-AB14C82E86BD}" type="pres">
      <dgm:prSet presAssocID="{AA73D3B6-2361-432E-B51B-057EA1CE1A60}" presName="diagram" presStyleCnt="0">
        <dgm:presLayoutVars>
          <dgm:dir/>
          <dgm:resizeHandles val="exact"/>
        </dgm:presLayoutVars>
      </dgm:prSet>
      <dgm:spPr/>
    </dgm:pt>
    <dgm:pt modelId="{D2D12038-53C5-412A-87E3-B7723EF3B733}" type="pres">
      <dgm:prSet presAssocID="{B83C5C62-5910-4688-975E-8153FB2EF650}" presName="node" presStyleLbl="node1" presStyleIdx="0" presStyleCnt="4">
        <dgm:presLayoutVars>
          <dgm:bulletEnabled val="1"/>
        </dgm:presLayoutVars>
      </dgm:prSet>
      <dgm:spPr/>
    </dgm:pt>
    <dgm:pt modelId="{9586A84F-4043-454B-8125-9E650FBAE4FD}" type="pres">
      <dgm:prSet presAssocID="{27C34D7F-B455-4BA3-8F9F-56B94A811020}" presName="sibTrans" presStyleCnt="0"/>
      <dgm:spPr/>
    </dgm:pt>
    <dgm:pt modelId="{065F7A97-FC23-4EA9-950C-5740D93E40DB}" type="pres">
      <dgm:prSet presAssocID="{145C00E7-F48D-4065-A787-F79FA1A08351}" presName="node" presStyleLbl="node1" presStyleIdx="1" presStyleCnt="4">
        <dgm:presLayoutVars>
          <dgm:bulletEnabled val="1"/>
        </dgm:presLayoutVars>
      </dgm:prSet>
      <dgm:spPr/>
    </dgm:pt>
    <dgm:pt modelId="{EDADF86A-FB2A-44F2-92A0-1FE92A762FE2}" type="pres">
      <dgm:prSet presAssocID="{5F280DDF-7CFB-4EF8-8101-1E6ECF4FDB89}" presName="sibTrans" presStyleCnt="0"/>
      <dgm:spPr/>
    </dgm:pt>
    <dgm:pt modelId="{669A26BF-30A7-4028-9B77-7D75810A85B2}" type="pres">
      <dgm:prSet presAssocID="{C194670A-6160-4C7A-B75C-1970DC9FC5E7}" presName="node" presStyleLbl="node1" presStyleIdx="2" presStyleCnt="4">
        <dgm:presLayoutVars>
          <dgm:bulletEnabled val="1"/>
        </dgm:presLayoutVars>
      </dgm:prSet>
      <dgm:spPr/>
    </dgm:pt>
    <dgm:pt modelId="{C604E3CB-240E-403A-AC03-3D5F86816403}" type="pres">
      <dgm:prSet presAssocID="{ABC56FE1-0026-4FE0-8A74-A3EB64D8521E}" presName="sibTrans" presStyleCnt="0"/>
      <dgm:spPr/>
    </dgm:pt>
    <dgm:pt modelId="{8A1032CF-D569-47B5-B086-8A4E7DCF5CD1}" type="pres">
      <dgm:prSet presAssocID="{DEA84FCC-D351-4F26-8FE2-ECA1DD8DBC3B}" presName="node" presStyleLbl="node1" presStyleIdx="3" presStyleCnt="4">
        <dgm:presLayoutVars>
          <dgm:bulletEnabled val="1"/>
        </dgm:presLayoutVars>
      </dgm:prSet>
      <dgm:spPr/>
    </dgm:pt>
  </dgm:ptLst>
  <dgm:cxnLst>
    <dgm:cxn modelId="{1A5B9A04-9618-48A5-9A44-3C637E5EC1BF}" type="presOf" srcId="{B83C5C62-5910-4688-975E-8153FB2EF650}" destId="{D2D12038-53C5-412A-87E3-B7723EF3B733}" srcOrd="0" destOrd="0" presId="urn:microsoft.com/office/officeart/2005/8/layout/default"/>
    <dgm:cxn modelId="{3F14B310-40FC-4574-B2D5-25F8D8BA749D}" type="presOf" srcId="{AA73D3B6-2361-432E-B51B-057EA1CE1A60}" destId="{F239290D-FCA2-4FD8-AE33-AB14C82E86BD}" srcOrd="0" destOrd="0" presId="urn:microsoft.com/office/officeart/2005/8/layout/default"/>
    <dgm:cxn modelId="{6D1CA970-A308-4282-8240-33DDB30B66EE}" srcId="{AA73D3B6-2361-432E-B51B-057EA1CE1A60}" destId="{C194670A-6160-4C7A-B75C-1970DC9FC5E7}" srcOrd="2" destOrd="0" parTransId="{64E2546C-B21A-4923-A66A-30D19883A882}" sibTransId="{ABC56FE1-0026-4FE0-8A74-A3EB64D8521E}"/>
    <dgm:cxn modelId="{F98FA652-A0BD-46AB-82D3-148AD4A47D50}" type="presOf" srcId="{145C00E7-F48D-4065-A787-F79FA1A08351}" destId="{065F7A97-FC23-4EA9-950C-5740D93E40DB}" srcOrd="0" destOrd="0" presId="urn:microsoft.com/office/officeart/2005/8/layout/default"/>
    <dgm:cxn modelId="{FFC90A79-B5FA-422B-AF24-D3AE938535F7}" srcId="{AA73D3B6-2361-432E-B51B-057EA1CE1A60}" destId="{B83C5C62-5910-4688-975E-8153FB2EF650}" srcOrd="0" destOrd="0" parTransId="{31836034-DBCD-4572-899E-115B6D4A9042}" sibTransId="{27C34D7F-B455-4BA3-8F9F-56B94A811020}"/>
    <dgm:cxn modelId="{08115CAF-D40D-4320-B6FC-0BABB3382C7C}" type="presOf" srcId="{C194670A-6160-4C7A-B75C-1970DC9FC5E7}" destId="{669A26BF-30A7-4028-9B77-7D75810A85B2}" srcOrd="0" destOrd="0" presId="urn:microsoft.com/office/officeart/2005/8/layout/default"/>
    <dgm:cxn modelId="{B56785DB-6961-498C-A707-F5936F6FC93E}" srcId="{AA73D3B6-2361-432E-B51B-057EA1CE1A60}" destId="{145C00E7-F48D-4065-A787-F79FA1A08351}" srcOrd="1" destOrd="0" parTransId="{AD362D10-D42C-4AE3-A162-99D32D4763E5}" sibTransId="{5F280DDF-7CFB-4EF8-8101-1E6ECF4FDB89}"/>
    <dgm:cxn modelId="{3B8D06FA-AC74-4B89-912E-A87B4DA7E6C7}" type="presOf" srcId="{DEA84FCC-D351-4F26-8FE2-ECA1DD8DBC3B}" destId="{8A1032CF-D569-47B5-B086-8A4E7DCF5CD1}" srcOrd="0" destOrd="0" presId="urn:microsoft.com/office/officeart/2005/8/layout/default"/>
    <dgm:cxn modelId="{96227BFE-7525-44EE-8192-1F4284950E9C}" srcId="{AA73D3B6-2361-432E-B51B-057EA1CE1A60}" destId="{DEA84FCC-D351-4F26-8FE2-ECA1DD8DBC3B}" srcOrd="3" destOrd="0" parTransId="{39C2BFE2-F2F7-4C93-BD1B-49251D76FE12}" sibTransId="{70890F53-D575-4F6F-86F9-A5A4C85ADDCC}"/>
    <dgm:cxn modelId="{A0C21784-83DB-42AA-B1A8-BFD417002C42}" type="presParOf" srcId="{F239290D-FCA2-4FD8-AE33-AB14C82E86BD}" destId="{D2D12038-53C5-412A-87E3-B7723EF3B733}" srcOrd="0" destOrd="0" presId="urn:microsoft.com/office/officeart/2005/8/layout/default"/>
    <dgm:cxn modelId="{20B85D88-4798-4FDC-8FC1-66296572548D}" type="presParOf" srcId="{F239290D-FCA2-4FD8-AE33-AB14C82E86BD}" destId="{9586A84F-4043-454B-8125-9E650FBAE4FD}" srcOrd="1" destOrd="0" presId="urn:microsoft.com/office/officeart/2005/8/layout/default"/>
    <dgm:cxn modelId="{0085B56A-BBB3-4B2F-BFEC-E92E1C953D0E}" type="presParOf" srcId="{F239290D-FCA2-4FD8-AE33-AB14C82E86BD}" destId="{065F7A97-FC23-4EA9-950C-5740D93E40DB}" srcOrd="2" destOrd="0" presId="urn:microsoft.com/office/officeart/2005/8/layout/default"/>
    <dgm:cxn modelId="{07FDEA4E-7C92-4B35-AF6E-1EFFFE00ACC8}" type="presParOf" srcId="{F239290D-FCA2-4FD8-AE33-AB14C82E86BD}" destId="{EDADF86A-FB2A-44F2-92A0-1FE92A762FE2}" srcOrd="3" destOrd="0" presId="urn:microsoft.com/office/officeart/2005/8/layout/default"/>
    <dgm:cxn modelId="{722C4031-2246-4A94-B9A6-CB57F2192C07}" type="presParOf" srcId="{F239290D-FCA2-4FD8-AE33-AB14C82E86BD}" destId="{669A26BF-30A7-4028-9B77-7D75810A85B2}" srcOrd="4" destOrd="0" presId="urn:microsoft.com/office/officeart/2005/8/layout/default"/>
    <dgm:cxn modelId="{A58230A3-E984-4D62-9D80-52D6F0798FE3}" type="presParOf" srcId="{F239290D-FCA2-4FD8-AE33-AB14C82E86BD}" destId="{C604E3CB-240E-403A-AC03-3D5F86816403}" srcOrd="5" destOrd="0" presId="urn:microsoft.com/office/officeart/2005/8/layout/default"/>
    <dgm:cxn modelId="{744F3293-3746-4FD3-9861-3911E5C7B050}" type="presParOf" srcId="{F239290D-FCA2-4FD8-AE33-AB14C82E86BD}" destId="{8A1032CF-D569-47B5-B086-8A4E7DCF5C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73D3B6-2361-432E-B51B-057EA1CE1A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83C5C62-5910-4688-975E-8153FB2EF65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TV 9: 2</a:t>
          </a:r>
        </a:p>
      </dgm:t>
    </dgm:pt>
    <dgm:pt modelId="{31836034-DBCD-4572-899E-115B6D4A9042}" type="parTrans" cxnId="{FFC90A79-B5FA-422B-AF24-D3AE938535F7}">
      <dgm:prSet/>
      <dgm:spPr/>
      <dgm:t>
        <a:bodyPr/>
        <a:lstStyle/>
        <a:p>
          <a:endParaRPr lang="nl-NL"/>
        </a:p>
      </dgm:t>
    </dgm:pt>
    <dgm:pt modelId="{27C34D7F-B455-4BA3-8F9F-56B94A811020}" type="sibTrans" cxnId="{FFC90A79-B5FA-422B-AF24-D3AE938535F7}">
      <dgm:prSet/>
      <dgm:spPr/>
      <dgm:t>
        <a:bodyPr/>
        <a:lstStyle/>
        <a:p>
          <a:endParaRPr lang="nl-NL"/>
        </a:p>
      </dgm:t>
    </dgm:pt>
    <dgm:pt modelId="{145C00E7-F48D-4065-A787-F79FA1A08351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Duitsland</a:t>
          </a:r>
        </a:p>
      </dgm:t>
    </dgm:pt>
    <dgm:pt modelId="{AD362D10-D42C-4AE3-A162-99D32D4763E5}" type="parTrans" cxnId="{B56785DB-6961-498C-A707-F5936F6FC93E}">
      <dgm:prSet/>
      <dgm:spPr/>
      <dgm:t>
        <a:bodyPr/>
        <a:lstStyle/>
        <a:p>
          <a:endParaRPr lang="nl-NL"/>
        </a:p>
      </dgm:t>
    </dgm:pt>
    <dgm:pt modelId="{5F280DDF-7CFB-4EF8-8101-1E6ECF4FDB89}" type="sibTrans" cxnId="{B56785DB-6961-498C-A707-F5936F6FC93E}">
      <dgm:prSet/>
      <dgm:spPr/>
      <dgm:t>
        <a:bodyPr/>
        <a:lstStyle/>
        <a:p>
          <a:endParaRPr lang="nl-NL"/>
        </a:p>
      </dgm:t>
    </dgm:pt>
    <dgm:pt modelId="{C194670A-6160-4C7A-B75C-1970DC9FC5E7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Frankrijk</a:t>
          </a:r>
        </a:p>
      </dgm:t>
    </dgm:pt>
    <dgm:pt modelId="{64E2546C-B21A-4923-A66A-30D19883A882}" type="parTrans" cxnId="{6D1CA970-A308-4282-8240-33DDB30B66EE}">
      <dgm:prSet/>
      <dgm:spPr/>
      <dgm:t>
        <a:bodyPr/>
        <a:lstStyle/>
        <a:p>
          <a:endParaRPr lang="nl-NL"/>
        </a:p>
      </dgm:t>
    </dgm:pt>
    <dgm:pt modelId="{ABC56FE1-0026-4FE0-8A74-A3EB64D8521E}" type="sibTrans" cxnId="{6D1CA970-A308-4282-8240-33DDB30B66EE}">
      <dgm:prSet/>
      <dgm:spPr/>
      <dgm:t>
        <a:bodyPr/>
        <a:lstStyle/>
        <a:p>
          <a:endParaRPr lang="nl-NL"/>
        </a:p>
      </dgm:t>
    </dgm:pt>
    <dgm:pt modelId="{DEA84FCC-D351-4F26-8FE2-ECA1DD8DBC3B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Engeland</a:t>
          </a:r>
        </a:p>
      </dgm:t>
    </dgm:pt>
    <dgm:pt modelId="{39C2BFE2-F2F7-4C93-BD1B-49251D76FE12}" type="parTrans" cxnId="{96227BFE-7525-44EE-8192-1F4284950E9C}">
      <dgm:prSet/>
      <dgm:spPr/>
      <dgm:t>
        <a:bodyPr/>
        <a:lstStyle/>
        <a:p>
          <a:endParaRPr lang="nl-NL"/>
        </a:p>
      </dgm:t>
    </dgm:pt>
    <dgm:pt modelId="{70890F53-D575-4F6F-86F9-A5A4C85ADDCC}" type="sibTrans" cxnId="{96227BFE-7525-44EE-8192-1F4284950E9C}">
      <dgm:prSet/>
      <dgm:spPr/>
      <dgm:t>
        <a:bodyPr/>
        <a:lstStyle/>
        <a:p>
          <a:endParaRPr lang="nl-NL"/>
        </a:p>
      </dgm:t>
    </dgm:pt>
    <dgm:pt modelId="{F239290D-FCA2-4FD8-AE33-AB14C82E86BD}" type="pres">
      <dgm:prSet presAssocID="{AA73D3B6-2361-432E-B51B-057EA1CE1A60}" presName="diagram" presStyleCnt="0">
        <dgm:presLayoutVars>
          <dgm:dir/>
          <dgm:resizeHandles val="exact"/>
        </dgm:presLayoutVars>
      </dgm:prSet>
      <dgm:spPr/>
    </dgm:pt>
    <dgm:pt modelId="{D2D12038-53C5-412A-87E3-B7723EF3B733}" type="pres">
      <dgm:prSet presAssocID="{B83C5C62-5910-4688-975E-8153FB2EF650}" presName="node" presStyleLbl="node1" presStyleIdx="0" presStyleCnt="4">
        <dgm:presLayoutVars>
          <dgm:bulletEnabled val="1"/>
        </dgm:presLayoutVars>
      </dgm:prSet>
      <dgm:spPr/>
    </dgm:pt>
    <dgm:pt modelId="{9586A84F-4043-454B-8125-9E650FBAE4FD}" type="pres">
      <dgm:prSet presAssocID="{27C34D7F-B455-4BA3-8F9F-56B94A811020}" presName="sibTrans" presStyleCnt="0"/>
      <dgm:spPr/>
    </dgm:pt>
    <dgm:pt modelId="{065F7A97-FC23-4EA9-950C-5740D93E40DB}" type="pres">
      <dgm:prSet presAssocID="{145C00E7-F48D-4065-A787-F79FA1A08351}" presName="node" presStyleLbl="node1" presStyleIdx="1" presStyleCnt="4">
        <dgm:presLayoutVars>
          <dgm:bulletEnabled val="1"/>
        </dgm:presLayoutVars>
      </dgm:prSet>
      <dgm:spPr/>
    </dgm:pt>
    <dgm:pt modelId="{EDADF86A-FB2A-44F2-92A0-1FE92A762FE2}" type="pres">
      <dgm:prSet presAssocID="{5F280DDF-7CFB-4EF8-8101-1E6ECF4FDB89}" presName="sibTrans" presStyleCnt="0"/>
      <dgm:spPr/>
    </dgm:pt>
    <dgm:pt modelId="{669A26BF-30A7-4028-9B77-7D75810A85B2}" type="pres">
      <dgm:prSet presAssocID="{C194670A-6160-4C7A-B75C-1970DC9FC5E7}" presName="node" presStyleLbl="node1" presStyleIdx="2" presStyleCnt="4">
        <dgm:presLayoutVars>
          <dgm:bulletEnabled val="1"/>
        </dgm:presLayoutVars>
      </dgm:prSet>
      <dgm:spPr/>
    </dgm:pt>
    <dgm:pt modelId="{C604E3CB-240E-403A-AC03-3D5F86816403}" type="pres">
      <dgm:prSet presAssocID="{ABC56FE1-0026-4FE0-8A74-A3EB64D8521E}" presName="sibTrans" presStyleCnt="0"/>
      <dgm:spPr/>
    </dgm:pt>
    <dgm:pt modelId="{8A1032CF-D569-47B5-B086-8A4E7DCF5CD1}" type="pres">
      <dgm:prSet presAssocID="{DEA84FCC-D351-4F26-8FE2-ECA1DD8DBC3B}" presName="node" presStyleLbl="node1" presStyleIdx="3" presStyleCnt="4">
        <dgm:presLayoutVars>
          <dgm:bulletEnabled val="1"/>
        </dgm:presLayoutVars>
      </dgm:prSet>
      <dgm:spPr/>
    </dgm:pt>
  </dgm:ptLst>
  <dgm:cxnLst>
    <dgm:cxn modelId="{1A5B9A04-9618-48A5-9A44-3C637E5EC1BF}" type="presOf" srcId="{B83C5C62-5910-4688-975E-8153FB2EF650}" destId="{D2D12038-53C5-412A-87E3-B7723EF3B733}" srcOrd="0" destOrd="0" presId="urn:microsoft.com/office/officeart/2005/8/layout/default"/>
    <dgm:cxn modelId="{3F14B310-40FC-4574-B2D5-25F8D8BA749D}" type="presOf" srcId="{AA73D3B6-2361-432E-B51B-057EA1CE1A60}" destId="{F239290D-FCA2-4FD8-AE33-AB14C82E86BD}" srcOrd="0" destOrd="0" presId="urn:microsoft.com/office/officeart/2005/8/layout/default"/>
    <dgm:cxn modelId="{6D1CA970-A308-4282-8240-33DDB30B66EE}" srcId="{AA73D3B6-2361-432E-B51B-057EA1CE1A60}" destId="{C194670A-6160-4C7A-B75C-1970DC9FC5E7}" srcOrd="2" destOrd="0" parTransId="{64E2546C-B21A-4923-A66A-30D19883A882}" sibTransId="{ABC56FE1-0026-4FE0-8A74-A3EB64D8521E}"/>
    <dgm:cxn modelId="{F98FA652-A0BD-46AB-82D3-148AD4A47D50}" type="presOf" srcId="{145C00E7-F48D-4065-A787-F79FA1A08351}" destId="{065F7A97-FC23-4EA9-950C-5740D93E40DB}" srcOrd="0" destOrd="0" presId="urn:microsoft.com/office/officeart/2005/8/layout/default"/>
    <dgm:cxn modelId="{FFC90A79-B5FA-422B-AF24-D3AE938535F7}" srcId="{AA73D3B6-2361-432E-B51B-057EA1CE1A60}" destId="{B83C5C62-5910-4688-975E-8153FB2EF650}" srcOrd="0" destOrd="0" parTransId="{31836034-DBCD-4572-899E-115B6D4A9042}" sibTransId="{27C34D7F-B455-4BA3-8F9F-56B94A811020}"/>
    <dgm:cxn modelId="{08115CAF-D40D-4320-B6FC-0BABB3382C7C}" type="presOf" srcId="{C194670A-6160-4C7A-B75C-1970DC9FC5E7}" destId="{669A26BF-30A7-4028-9B77-7D75810A85B2}" srcOrd="0" destOrd="0" presId="urn:microsoft.com/office/officeart/2005/8/layout/default"/>
    <dgm:cxn modelId="{B56785DB-6961-498C-A707-F5936F6FC93E}" srcId="{AA73D3B6-2361-432E-B51B-057EA1CE1A60}" destId="{145C00E7-F48D-4065-A787-F79FA1A08351}" srcOrd="1" destOrd="0" parTransId="{AD362D10-D42C-4AE3-A162-99D32D4763E5}" sibTransId="{5F280DDF-7CFB-4EF8-8101-1E6ECF4FDB89}"/>
    <dgm:cxn modelId="{3B8D06FA-AC74-4B89-912E-A87B4DA7E6C7}" type="presOf" srcId="{DEA84FCC-D351-4F26-8FE2-ECA1DD8DBC3B}" destId="{8A1032CF-D569-47B5-B086-8A4E7DCF5CD1}" srcOrd="0" destOrd="0" presId="urn:microsoft.com/office/officeart/2005/8/layout/default"/>
    <dgm:cxn modelId="{96227BFE-7525-44EE-8192-1F4284950E9C}" srcId="{AA73D3B6-2361-432E-B51B-057EA1CE1A60}" destId="{DEA84FCC-D351-4F26-8FE2-ECA1DD8DBC3B}" srcOrd="3" destOrd="0" parTransId="{39C2BFE2-F2F7-4C93-BD1B-49251D76FE12}" sibTransId="{70890F53-D575-4F6F-86F9-A5A4C85ADDCC}"/>
    <dgm:cxn modelId="{A0C21784-83DB-42AA-B1A8-BFD417002C42}" type="presParOf" srcId="{F239290D-FCA2-4FD8-AE33-AB14C82E86BD}" destId="{D2D12038-53C5-412A-87E3-B7723EF3B733}" srcOrd="0" destOrd="0" presId="urn:microsoft.com/office/officeart/2005/8/layout/default"/>
    <dgm:cxn modelId="{20B85D88-4798-4FDC-8FC1-66296572548D}" type="presParOf" srcId="{F239290D-FCA2-4FD8-AE33-AB14C82E86BD}" destId="{9586A84F-4043-454B-8125-9E650FBAE4FD}" srcOrd="1" destOrd="0" presId="urn:microsoft.com/office/officeart/2005/8/layout/default"/>
    <dgm:cxn modelId="{0085B56A-BBB3-4B2F-BFEC-E92E1C953D0E}" type="presParOf" srcId="{F239290D-FCA2-4FD8-AE33-AB14C82E86BD}" destId="{065F7A97-FC23-4EA9-950C-5740D93E40DB}" srcOrd="2" destOrd="0" presId="urn:microsoft.com/office/officeart/2005/8/layout/default"/>
    <dgm:cxn modelId="{07FDEA4E-7C92-4B35-AF6E-1EFFFE00ACC8}" type="presParOf" srcId="{F239290D-FCA2-4FD8-AE33-AB14C82E86BD}" destId="{EDADF86A-FB2A-44F2-92A0-1FE92A762FE2}" srcOrd="3" destOrd="0" presId="urn:microsoft.com/office/officeart/2005/8/layout/default"/>
    <dgm:cxn modelId="{722C4031-2246-4A94-B9A6-CB57F2192C07}" type="presParOf" srcId="{F239290D-FCA2-4FD8-AE33-AB14C82E86BD}" destId="{669A26BF-30A7-4028-9B77-7D75810A85B2}" srcOrd="4" destOrd="0" presId="urn:microsoft.com/office/officeart/2005/8/layout/default"/>
    <dgm:cxn modelId="{A58230A3-E984-4D62-9D80-52D6F0798FE3}" type="presParOf" srcId="{F239290D-FCA2-4FD8-AE33-AB14C82E86BD}" destId="{C604E3CB-240E-403A-AC03-3D5F86816403}" srcOrd="5" destOrd="0" presId="urn:microsoft.com/office/officeart/2005/8/layout/default"/>
    <dgm:cxn modelId="{744F3293-3746-4FD3-9861-3911E5C7B050}" type="presParOf" srcId="{F239290D-FCA2-4FD8-AE33-AB14C82E86BD}" destId="{8A1032CF-D569-47B5-B086-8A4E7DCF5C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73D3B6-2361-432E-B51B-057EA1CE1A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83C5C62-5910-4688-975E-8153FB2EF65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TV 10: 1</a:t>
          </a:r>
        </a:p>
      </dgm:t>
    </dgm:pt>
    <dgm:pt modelId="{31836034-DBCD-4572-899E-115B6D4A9042}" type="parTrans" cxnId="{FFC90A79-B5FA-422B-AF24-D3AE938535F7}">
      <dgm:prSet/>
      <dgm:spPr/>
      <dgm:t>
        <a:bodyPr/>
        <a:lstStyle/>
        <a:p>
          <a:endParaRPr lang="nl-NL"/>
        </a:p>
      </dgm:t>
    </dgm:pt>
    <dgm:pt modelId="{27C34D7F-B455-4BA3-8F9F-56B94A811020}" type="sibTrans" cxnId="{FFC90A79-B5FA-422B-AF24-D3AE938535F7}">
      <dgm:prSet/>
      <dgm:spPr/>
      <dgm:t>
        <a:bodyPr/>
        <a:lstStyle/>
        <a:p>
          <a:endParaRPr lang="nl-NL"/>
        </a:p>
      </dgm:t>
    </dgm:pt>
    <dgm:pt modelId="{145C00E7-F48D-4065-A787-F79FA1A08351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dekolonisatie</a:t>
          </a:r>
        </a:p>
      </dgm:t>
    </dgm:pt>
    <dgm:pt modelId="{AD362D10-D42C-4AE3-A162-99D32D4763E5}" type="parTrans" cxnId="{B56785DB-6961-498C-A707-F5936F6FC93E}">
      <dgm:prSet/>
      <dgm:spPr/>
      <dgm:t>
        <a:bodyPr/>
        <a:lstStyle/>
        <a:p>
          <a:endParaRPr lang="nl-NL"/>
        </a:p>
      </dgm:t>
    </dgm:pt>
    <dgm:pt modelId="{5F280DDF-7CFB-4EF8-8101-1E6ECF4FDB89}" type="sibTrans" cxnId="{B56785DB-6961-498C-A707-F5936F6FC93E}">
      <dgm:prSet/>
      <dgm:spPr/>
      <dgm:t>
        <a:bodyPr/>
        <a:lstStyle/>
        <a:p>
          <a:endParaRPr lang="nl-NL"/>
        </a:p>
      </dgm:t>
    </dgm:pt>
    <dgm:pt modelId="{C194670A-6160-4C7A-B75C-1970DC9FC5E7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pluriform</a:t>
          </a:r>
        </a:p>
      </dgm:t>
    </dgm:pt>
    <dgm:pt modelId="{64E2546C-B21A-4923-A66A-30D19883A882}" type="parTrans" cxnId="{6D1CA970-A308-4282-8240-33DDB30B66EE}">
      <dgm:prSet/>
      <dgm:spPr/>
      <dgm:t>
        <a:bodyPr/>
        <a:lstStyle/>
        <a:p>
          <a:endParaRPr lang="nl-NL"/>
        </a:p>
      </dgm:t>
    </dgm:pt>
    <dgm:pt modelId="{ABC56FE1-0026-4FE0-8A74-A3EB64D8521E}" type="sibTrans" cxnId="{6D1CA970-A308-4282-8240-33DDB30B66EE}">
      <dgm:prSet/>
      <dgm:spPr/>
      <dgm:t>
        <a:bodyPr/>
        <a:lstStyle/>
        <a:p>
          <a:endParaRPr lang="nl-NL"/>
        </a:p>
      </dgm:t>
    </dgm:pt>
    <dgm:pt modelId="{DEA84FCC-D351-4F26-8FE2-ECA1DD8DBC3B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racisme</a:t>
          </a:r>
        </a:p>
      </dgm:t>
    </dgm:pt>
    <dgm:pt modelId="{39C2BFE2-F2F7-4C93-BD1B-49251D76FE12}" type="parTrans" cxnId="{96227BFE-7525-44EE-8192-1F4284950E9C}">
      <dgm:prSet/>
      <dgm:spPr/>
      <dgm:t>
        <a:bodyPr/>
        <a:lstStyle/>
        <a:p>
          <a:endParaRPr lang="nl-NL"/>
        </a:p>
      </dgm:t>
    </dgm:pt>
    <dgm:pt modelId="{70890F53-D575-4F6F-86F9-A5A4C85ADDCC}" type="sibTrans" cxnId="{96227BFE-7525-44EE-8192-1F4284950E9C}">
      <dgm:prSet/>
      <dgm:spPr/>
      <dgm:t>
        <a:bodyPr/>
        <a:lstStyle/>
        <a:p>
          <a:endParaRPr lang="nl-NL"/>
        </a:p>
      </dgm:t>
    </dgm:pt>
    <dgm:pt modelId="{F239290D-FCA2-4FD8-AE33-AB14C82E86BD}" type="pres">
      <dgm:prSet presAssocID="{AA73D3B6-2361-432E-B51B-057EA1CE1A60}" presName="diagram" presStyleCnt="0">
        <dgm:presLayoutVars>
          <dgm:dir/>
          <dgm:resizeHandles val="exact"/>
        </dgm:presLayoutVars>
      </dgm:prSet>
      <dgm:spPr/>
    </dgm:pt>
    <dgm:pt modelId="{D2D12038-53C5-412A-87E3-B7723EF3B733}" type="pres">
      <dgm:prSet presAssocID="{B83C5C62-5910-4688-975E-8153FB2EF650}" presName="node" presStyleLbl="node1" presStyleIdx="0" presStyleCnt="4">
        <dgm:presLayoutVars>
          <dgm:bulletEnabled val="1"/>
        </dgm:presLayoutVars>
      </dgm:prSet>
      <dgm:spPr/>
    </dgm:pt>
    <dgm:pt modelId="{9586A84F-4043-454B-8125-9E650FBAE4FD}" type="pres">
      <dgm:prSet presAssocID="{27C34D7F-B455-4BA3-8F9F-56B94A811020}" presName="sibTrans" presStyleCnt="0"/>
      <dgm:spPr/>
    </dgm:pt>
    <dgm:pt modelId="{065F7A97-FC23-4EA9-950C-5740D93E40DB}" type="pres">
      <dgm:prSet presAssocID="{145C00E7-F48D-4065-A787-F79FA1A08351}" presName="node" presStyleLbl="node1" presStyleIdx="1" presStyleCnt="4">
        <dgm:presLayoutVars>
          <dgm:bulletEnabled val="1"/>
        </dgm:presLayoutVars>
      </dgm:prSet>
      <dgm:spPr/>
    </dgm:pt>
    <dgm:pt modelId="{EDADF86A-FB2A-44F2-92A0-1FE92A762FE2}" type="pres">
      <dgm:prSet presAssocID="{5F280DDF-7CFB-4EF8-8101-1E6ECF4FDB89}" presName="sibTrans" presStyleCnt="0"/>
      <dgm:spPr/>
    </dgm:pt>
    <dgm:pt modelId="{669A26BF-30A7-4028-9B77-7D75810A85B2}" type="pres">
      <dgm:prSet presAssocID="{C194670A-6160-4C7A-B75C-1970DC9FC5E7}" presName="node" presStyleLbl="node1" presStyleIdx="2" presStyleCnt="4">
        <dgm:presLayoutVars>
          <dgm:bulletEnabled val="1"/>
        </dgm:presLayoutVars>
      </dgm:prSet>
      <dgm:spPr/>
    </dgm:pt>
    <dgm:pt modelId="{C604E3CB-240E-403A-AC03-3D5F86816403}" type="pres">
      <dgm:prSet presAssocID="{ABC56FE1-0026-4FE0-8A74-A3EB64D8521E}" presName="sibTrans" presStyleCnt="0"/>
      <dgm:spPr/>
    </dgm:pt>
    <dgm:pt modelId="{8A1032CF-D569-47B5-B086-8A4E7DCF5CD1}" type="pres">
      <dgm:prSet presAssocID="{DEA84FCC-D351-4F26-8FE2-ECA1DD8DBC3B}" presName="node" presStyleLbl="node1" presStyleIdx="3" presStyleCnt="4">
        <dgm:presLayoutVars>
          <dgm:bulletEnabled val="1"/>
        </dgm:presLayoutVars>
      </dgm:prSet>
      <dgm:spPr/>
    </dgm:pt>
  </dgm:ptLst>
  <dgm:cxnLst>
    <dgm:cxn modelId="{1A5B9A04-9618-48A5-9A44-3C637E5EC1BF}" type="presOf" srcId="{B83C5C62-5910-4688-975E-8153FB2EF650}" destId="{D2D12038-53C5-412A-87E3-B7723EF3B733}" srcOrd="0" destOrd="0" presId="urn:microsoft.com/office/officeart/2005/8/layout/default"/>
    <dgm:cxn modelId="{3F14B310-40FC-4574-B2D5-25F8D8BA749D}" type="presOf" srcId="{AA73D3B6-2361-432E-B51B-057EA1CE1A60}" destId="{F239290D-FCA2-4FD8-AE33-AB14C82E86BD}" srcOrd="0" destOrd="0" presId="urn:microsoft.com/office/officeart/2005/8/layout/default"/>
    <dgm:cxn modelId="{6D1CA970-A308-4282-8240-33DDB30B66EE}" srcId="{AA73D3B6-2361-432E-B51B-057EA1CE1A60}" destId="{C194670A-6160-4C7A-B75C-1970DC9FC5E7}" srcOrd="2" destOrd="0" parTransId="{64E2546C-B21A-4923-A66A-30D19883A882}" sibTransId="{ABC56FE1-0026-4FE0-8A74-A3EB64D8521E}"/>
    <dgm:cxn modelId="{F98FA652-A0BD-46AB-82D3-148AD4A47D50}" type="presOf" srcId="{145C00E7-F48D-4065-A787-F79FA1A08351}" destId="{065F7A97-FC23-4EA9-950C-5740D93E40DB}" srcOrd="0" destOrd="0" presId="urn:microsoft.com/office/officeart/2005/8/layout/default"/>
    <dgm:cxn modelId="{FFC90A79-B5FA-422B-AF24-D3AE938535F7}" srcId="{AA73D3B6-2361-432E-B51B-057EA1CE1A60}" destId="{B83C5C62-5910-4688-975E-8153FB2EF650}" srcOrd="0" destOrd="0" parTransId="{31836034-DBCD-4572-899E-115B6D4A9042}" sibTransId="{27C34D7F-B455-4BA3-8F9F-56B94A811020}"/>
    <dgm:cxn modelId="{08115CAF-D40D-4320-B6FC-0BABB3382C7C}" type="presOf" srcId="{C194670A-6160-4C7A-B75C-1970DC9FC5E7}" destId="{669A26BF-30A7-4028-9B77-7D75810A85B2}" srcOrd="0" destOrd="0" presId="urn:microsoft.com/office/officeart/2005/8/layout/default"/>
    <dgm:cxn modelId="{B56785DB-6961-498C-A707-F5936F6FC93E}" srcId="{AA73D3B6-2361-432E-B51B-057EA1CE1A60}" destId="{145C00E7-F48D-4065-A787-F79FA1A08351}" srcOrd="1" destOrd="0" parTransId="{AD362D10-D42C-4AE3-A162-99D32D4763E5}" sibTransId="{5F280DDF-7CFB-4EF8-8101-1E6ECF4FDB89}"/>
    <dgm:cxn modelId="{3B8D06FA-AC74-4B89-912E-A87B4DA7E6C7}" type="presOf" srcId="{DEA84FCC-D351-4F26-8FE2-ECA1DD8DBC3B}" destId="{8A1032CF-D569-47B5-B086-8A4E7DCF5CD1}" srcOrd="0" destOrd="0" presId="urn:microsoft.com/office/officeart/2005/8/layout/default"/>
    <dgm:cxn modelId="{96227BFE-7525-44EE-8192-1F4284950E9C}" srcId="{AA73D3B6-2361-432E-B51B-057EA1CE1A60}" destId="{DEA84FCC-D351-4F26-8FE2-ECA1DD8DBC3B}" srcOrd="3" destOrd="0" parTransId="{39C2BFE2-F2F7-4C93-BD1B-49251D76FE12}" sibTransId="{70890F53-D575-4F6F-86F9-A5A4C85ADDCC}"/>
    <dgm:cxn modelId="{A0C21784-83DB-42AA-B1A8-BFD417002C42}" type="presParOf" srcId="{F239290D-FCA2-4FD8-AE33-AB14C82E86BD}" destId="{D2D12038-53C5-412A-87E3-B7723EF3B733}" srcOrd="0" destOrd="0" presId="urn:microsoft.com/office/officeart/2005/8/layout/default"/>
    <dgm:cxn modelId="{20B85D88-4798-4FDC-8FC1-66296572548D}" type="presParOf" srcId="{F239290D-FCA2-4FD8-AE33-AB14C82E86BD}" destId="{9586A84F-4043-454B-8125-9E650FBAE4FD}" srcOrd="1" destOrd="0" presId="urn:microsoft.com/office/officeart/2005/8/layout/default"/>
    <dgm:cxn modelId="{0085B56A-BBB3-4B2F-BFEC-E92E1C953D0E}" type="presParOf" srcId="{F239290D-FCA2-4FD8-AE33-AB14C82E86BD}" destId="{065F7A97-FC23-4EA9-950C-5740D93E40DB}" srcOrd="2" destOrd="0" presId="urn:microsoft.com/office/officeart/2005/8/layout/default"/>
    <dgm:cxn modelId="{07FDEA4E-7C92-4B35-AF6E-1EFFFE00ACC8}" type="presParOf" srcId="{F239290D-FCA2-4FD8-AE33-AB14C82E86BD}" destId="{EDADF86A-FB2A-44F2-92A0-1FE92A762FE2}" srcOrd="3" destOrd="0" presId="urn:microsoft.com/office/officeart/2005/8/layout/default"/>
    <dgm:cxn modelId="{722C4031-2246-4A94-B9A6-CB57F2192C07}" type="presParOf" srcId="{F239290D-FCA2-4FD8-AE33-AB14C82E86BD}" destId="{669A26BF-30A7-4028-9B77-7D75810A85B2}" srcOrd="4" destOrd="0" presId="urn:microsoft.com/office/officeart/2005/8/layout/default"/>
    <dgm:cxn modelId="{A58230A3-E984-4D62-9D80-52D6F0798FE3}" type="presParOf" srcId="{F239290D-FCA2-4FD8-AE33-AB14C82E86BD}" destId="{C604E3CB-240E-403A-AC03-3D5F86816403}" srcOrd="5" destOrd="0" presId="urn:microsoft.com/office/officeart/2005/8/layout/default"/>
    <dgm:cxn modelId="{744F3293-3746-4FD3-9861-3911E5C7B050}" type="presParOf" srcId="{F239290D-FCA2-4FD8-AE33-AB14C82E86BD}" destId="{8A1032CF-D569-47B5-B086-8A4E7DCF5C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73D3B6-2361-432E-B51B-057EA1CE1A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83C5C62-5910-4688-975E-8153FB2EF650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TV 10: 2</a:t>
          </a:r>
        </a:p>
      </dgm:t>
    </dgm:pt>
    <dgm:pt modelId="{31836034-DBCD-4572-899E-115B6D4A9042}" type="parTrans" cxnId="{FFC90A79-B5FA-422B-AF24-D3AE938535F7}">
      <dgm:prSet/>
      <dgm:spPr/>
      <dgm:t>
        <a:bodyPr/>
        <a:lstStyle/>
        <a:p>
          <a:endParaRPr lang="nl-NL"/>
        </a:p>
      </dgm:t>
    </dgm:pt>
    <dgm:pt modelId="{27C34D7F-B455-4BA3-8F9F-56B94A811020}" type="sibTrans" cxnId="{FFC90A79-B5FA-422B-AF24-D3AE938535F7}">
      <dgm:prSet/>
      <dgm:spPr/>
      <dgm:t>
        <a:bodyPr/>
        <a:lstStyle/>
        <a:p>
          <a:endParaRPr lang="nl-NL"/>
        </a:p>
      </dgm:t>
    </dgm:pt>
    <dgm:pt modelId="{145C00E7-F48D-4065-A787-F79FA1A08351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Europa</a:t>
          </a:r>
        </a:p>
      </dgm:t>
    </dgm:pt>
    <dgm:pt modelId="{AD362D10-D42C-4AE3-A162-99D32D4763E5}" type="parTrans" cxnId="{B56785DB-6961-498C-A707-F5936F6FC93E}">
      <dgm:prSet/>
      <dgm:spPr/>
      <dgm:t>
        <a:bodyPr/>
        <a:lstStyle/>
        <a:p>
          <a:endParaRPr lang="nl-NL"/>
        </a:p>
      </dgm:t>
    </dgm:pt>
    <dgm:pt modelId="{5F280DDF-7CFB-4EF8-8101-1E6ECF4FDB89}" type="sibTrans" cxnId="{B56785DB-6961-498C-A707-F5936F6FC93E}">
      <dgm:prSet/>
      <dgm:spPr/>
      <dgm:t>
        <a:bodyPr/>
        <a:lstStyle/>
        <a:p>
          <a:endParaRPr lang="nl-NL"/>
        </a:p>
      </dgm:t>
    </dgm:pt>
    <dgm:pt modelId="{C194670A-6160-4C7A-B75C-1970DC9FC5E7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Westen</a:t>
          </a:r>
        </a:p>
      </dgm:t>
    </dgm:pt>
    <dgm:pt modelId="{64E2546C-B21A-4923-A66A-30D19883A882}" type="parTrans" cxnId="{6D1CA970-A308-4282-8240-33DDB30B66EE}">
      <dgm:prSet/>
      <dgm:spPr/>
      <dgm:t>
        <a:bodyPr/>
        <a:lstStyle/>
        <a:p>
          <a:endParaRPr lang="nl-NL"/>
        </a:p>
      </dgm:t>
    </dgm:pt>
    <dgm:pt modelId="{ABC56FE1-0026-4FE0-8A74-A3EB64D8521E}" type="sibTrans" cxnId="{6D1CA970-A308-4282-8240-33DDB30B66EE}">
      <dgm:prSet/>
      <dgm:spPr/>
      <dgm:t>
        <a:bodyPr/>
        <a:lstStyle/>
        <a:p>
          <a:endParaRPr lang="nl-NL"/>
        </a:p>
      </dgm:t>
    </dgm:pt>
    <dgm:pt modelId="{DEA84FCC-D351-4F26-8FE2-ECA1DD8DBC3B}">
      <dgm:prSet phldrT="[Teks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dirty="0">
              <a:solidFill>
                <a:schemeClr val="accent1"/>
              </a:solidFill>
            </a:rPr>
            <a:t>imperialisme</a:t>
          </a:r>
        </a:p>
      </dgm:t>
    </dgm:pt>
    <dgm:pt modelId="{39C2BFE2-F2F7-4C93-BD1B-49251D76FE12}" type="parTrans" cxnId="{96227BFE-7525-44EE-8192-1F4284950E9C}">
      <dgm:prSet/>
      <dgm:spPr/>
      <dgm:t>
        <a:bodyPr/>
        <a:lstStyle/>
        <a:p>
          <a:endParaRPr lang="nl-NL"/>
        </a:p>
      </dgm:t>
    </dgm:pt>
    <dgm:pt modelId="{70890F53-D575-4F6F-86F9-A5A4C85ADDCC}" type="sibTrans" cxnId="{96227BFE-7525-44EE-8192-1F4284950E9C}">
      <dgm:prSet/>
      <dgm:spPr/>
      <dgm:t>
        <a:bodyPr/>
        <a:lstStyle/>
        <a:p>
          <a:endParaRPr lang="nl-NL"/>
        </a:p>
      </dgm:t>
    </dgm:pt>
    <dgm:pt modelId="{F239290D-FCA2-4FD8-AE33-AB14C82E86BD}" type="pres">
      <dgm:prSet presAssocID="{AA73D3B6-2361-432E-B51B-057EA1CE1A60}" presName="diagram" presStyleCnt="0">
        <dgm:presLayoutVars>
          <dgm:dir/>
          <dgm:resizeHandles val="exact"/>
        </dgm:presLayoutVars>
      </dgm:prSet>
      <dgm:spPr/>
    </dgm:pt>
    <dgm:pt modelId="{D2D12038-53C5-412A-87E3-B7723EF3B733}" type="pres">
      <dgm:prSet presAssocID="{B83C5C62-5910-4688-975E-8153FB2EF650}" presName="node" presStyleLbl="node1" presStyleIdx="0" presStyleCnt="4">
        <dgm:presLayoutVars>
          <dgm:bulletEnabled val="1"/>
        </dgm:presLayoutVars>
      </dgm:prSet>
      <dgm:spPr/>
    </dgm:pt>
    <dgm:pt modelId="{9586A84F-4043-454B-8125-9E650FBAE4FD}" type="pres">
      <dgm:prSet presAssocID="{27C34D7F-B455-4BA3-8F9F-56B94A811020}" presName="sibTrans" presStyleCnt="0"/>
      <dgm:spPr/>
    </dgm:pt>
    <dgm:pt modelId="{065F7A97-FC23-4EA9-950C-5740D93E40DB}" type="pres">
      <dgm:prSet presAssocID="{145C00E7-F48D-4065-A787-F79FA1A08351}" presName="node" presStyleLbl="node1" presStyleIdx="1" presStyleCnt="4">
        <dgm:presLayoutVars>
          <dgm:bulletEnabled val="1"/>
        </dgm:presLayoutVars>
      </dgm:prSet>
      <dgm:spPr/>
    </dgm:pt>
    <dgm:pt modelId="{EDADF86A-FB2A-44F2-92A0-1FE92A762FE2}" type="pres">
      <dgm:prSet presAssocID="{5F280DDF-7CFB-4EF8-8101-1E6ECF4FDB89}" presName="sibTrans" presStyleCnt="0"/>
      <dgm:spPr/>
    </dgm:pt>
    <dgm:pt modelId="{669A26BF-30A7-4028-9B77-7D75810A85B2}" type="pres">
      <dgm:prSet presAssocID="{C194670A-6160-4C7A-B75C-1970DC9FC5E7}" presName="node" presStyleLbl="node1" presStyleIdx="2" presStyleCnt="4">
        <dgm:presLayoutVars>
          <dgm:bulletEnabled val="1"/>
        </dgm:presLayoutVars>
      </dgm:prSet>
      <dgm:spPr/>
    </dgm:pt>
    <dgm:pt modelId="{C604E3CB-240E-403A-AC03-3D5F86816403}" type="pres">
      <dgm:prSet presAssocID="{ABC56FE1-0026-4FE0-8A74-A3EB64D8521E}" presName="sibTrans" presStyleCnt="0"/>
      <dgm:spPr/>
    </dgm:pt>
    <dgm:pt modelId="{8A1032CF-D569-47B5-B086-8A4E7DCF5CD1}" type="pres">
      <dgm:prSet presAssocID="{DEA84FCC-D351-4F26-8FE2-ECA1DD8DBC3B}" presName="node" presStyleLbl="node1" presStyleIdx="3" presStyleCnt="4">
        <dgm:presLayoutVars>
          <dgm:bulletEnabled val="1"/>
        </dgm:presLayoutVars>
      </dgm:prSet>
      <dgm:spPr/>
    </dgm:pt>
  </dgm:ptLst>
  <dgm:cxnLst>
    <dgm:cxn modelId="{1A5B9A04-9618-48A5-9A44-3C637E5EC1BF}" type="presOf" srcId="{B83C5C62-5910-4688-975E-8153FB2EF650}" destId="{D2D12038-53C5-412A-87E3-B7723EF3B733}" srcOrd="0" destOrd="0" presId="urn:microsoft.com/office/officeart/2005/8/layout/default"/>
    <dgm:cxn modelId="{3F14B310-40FC-4574-B2D5-25F8D8BA749D}" type="presOf" srcId="{AA73D3B6-2361-432E-B51B-057EA1CE1A60}" destId="{F239290D-FCA2-4FD8-AE33-AB14C82E86BD}" srcOrd="0" destOrd="0" presId="urn:microsoft.com/office/officeart/2005/8/layout/default"/>
    <dgm:cxn modelId="{6D1CA970-A308-4282-8240-33DDB30B66EE}" srcId="{AA73D3B6-2361-432E-B51B-057EA1CE1A60}" destId="{C194670A-6160-4C7A-B75C-1970DC9FC5E7}" srcOrd="2" destOrd="0" parTransId="{64E2546C-B21A-4923-A66A-30D19883A882}" sibTransId="{ABC56FE1-0026-4FE0-8A74-A3EB64D8521E}"/>
    <dgm:cxn modelId="{F98FA652-A0BD-46AB-82D3-148AD4A47D50}" type="presOf" srcId="{145C00E7-F48D-4065-A787-F79FA1A08351}" destId="{065F7A97-FC23-4EA9-950C-5740D93E40DB}" srcOrd="0" destOrd="0" presId="urn:microsoft.com/office/officeart/2005/8/layout/default"/>
    <dgm:cxn modelId="{FFC90A79-B5FA-422B-AF24-D3AE938535F7}" srcId="{AA73D3B6-2361-432E-B51B-057EA1CE1A60}" destId="{B83C5C62-5910-4688-975E-8153FB2EF650}" srcOrd="0" destOrd="0" parTransId="{31836034-DBCD-4572-899E-115B6D4A9042}" sibTransId="{27C34D7F-B455-4BA3-8F9F-56B94A811020}"/>
    <dgm:cxn modelId="{08115CAF-D40D-4320-B6FC-0BABB3382C7C}" type="presOf" srcId="{C194670A-6160-4C7A-B75C-1970DC9FC5E7}" destId="{669A26BF-30A7-4028-9B77-7D75810A85B2}" srcOrd="0" destOrd="0" presId="urn:microsoft.com/office/officeart/2005/8/layout/default"/>
    <dgm:cxn modelId="{B56785DB-6961-498C-A707-F5936F6FC93E}" srcId="{AA73D3B6-2361-432E-B51B-057EA1CE1A60}" destId="{145C00E7-F48D-4065-A787-F79FA1A08351}" srcOrd="1" destOrd="0" parTransId="{AD362D10-D42C-4AE3-A162-99D32D4763E5}" sibTransId="{5F280DDF-7CFB-4EF8-8101-1E6ECF4FDB89}"/>
    <dgm:cxn modelId="{3B8D06FA-AC74-4B89-912E-A87B4DA7E6C7}" type="presOf" srcId="{DEA84FCC-D351-4F26-8FE2-ECA1DD8DBC3B}" destId="{8A1032CF-D569-47B5-B086-8A4E7DCF5CD1}" srcOrd="0" destOrd="0" presId="urn:microsoft.com/office/officeart/2005/8/layout/default"/>
    <dgm:cxn modelId="{96227BFE-7525-44EE-8192-1F4284950E9C}" srcId="{AA73D3B6-2361-432E-B51B-057EA1CE1A60}" destId="{DEA84FCC-D351-4F26-8FE2-ECA1DD8DBC3B}" srcOrd="3" destOrd="0" parTransId="{39C2BFE2-F2F7-4C93-BD1B-49251D76FE12}" sibTransId="{70890F53-D575-4F6F-86F9-A5A4C85ADDCC}"/>
    <dgm:cxn modelId="{A0C21784-83DB-42AA-B1A8-BFD417002C42}" type="presParOf" srcId="{F239290D-FCA2-4FD8-AE33-AB14C82E86BD}" destId="{D2D12038-53C5-412A-87E3-B7723EF3B733}" srcOrd="0" destOrd="0" presId="urn:microsoft.com/office/officeart/2005/8/layout/default"/>
    <dgm:cxn modelId="{20B85D88-4798-4FDC-8FC1-66296572548D}" type="presParOf" srcId="{F239290D-FCA2-4FD8-AE33-AB14C82E86BD}" destId="{9586A84F-4043-454B-8125-9E650FBAE4FD}" srcOrd="1" destOrd="0" presId="urn:microsoft.com/office/officeart/2005/8/layout/default"/>
    <dgm:cxn modelId="{0085B56A-BBB3-4B2F-BFEC-E92E1C953D0E}" type="presParOf" srcId="{F239290D-FCA2-4FD8-AE33-AB14C82E86BD}" destId="{065F7A97-FC23-4EA9-950C-5740D93E40DB}" srcOrd="2" destOrd="0" presId="urn:microsoft.com/office/officeart/2005/8/layout/default"/>
    <dgm:cxn modelId="{07FDEA4E-7C92-4B35-AF6E-1EFFFE00ACC8}" type="presParOf" srcId="{F239290D-FCA2-4FD8-AE33-AB14C82E86BD}" destId="{EDADF86A-FB2A-44F2-92A0-1FE92A762FE2}" srcOrd="3" destOrd="0" presId="urn:microsoft.com/office/officeart/2005/8/layout/default"/>
    <dgm:cxn modelId="{722C4031-2246-4A94-B9A6-CB57F2192C07}" type="presParOf" srcId="{F239290D-FCA2-4FD8-AE33-AB14C82E86BD}" destId="{669A26BF-30A7-4028-9B77-7D75810A85B2}" srcOrd="4" destOrd="0" presId="urn:microsoft.com/office/officeart/2005/8/layout/default"/>
    <dgm:cxn modelId="{A58230A3-E984-4D62-9D80-52D6F0798FE3}" type="presParOf" srcId="{F239290D-FCA2-4FD8-AE33-AB14C82E86BD}" destId="{C604E3CB-240E-403A-AC03-3D5F86816403}" srcOrd="5" destOrd="0" presId="urn:microsoft.com/office/officeart/2005/8/layout/default"/>
    <dgm:cxn modelId="{744F3293-3746-4FD3-9861-3911E5C7B050}" type="presParOf" srcId="{F239290D-FCA2-4FD8-AE33-AB14C82E86BD}" destId="{8A1032CF-D569-47B5-B086-8A4E7DCF5C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ABEFC-2E50-47D6-A703-04ECB17370DB}">
      <dsp:nvSpPr>
        <dsp:cNvPr id="0" name=""/>
        <dsp:cNvSpPr/>
      </dsp:nvSpPr>
      <dsp:spPr>
        <a:xfrm rot="16200000">
          <a:off x="666750" y="-666750"/>
          <a:ext cx="1714498" cy="304799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5400000">
        <a:off x="-1" y="1"/>
        <a:ext cx="3047999" cy="1285873"/>
      </dsp:txXfrm>
    </dsp:sp>
    <dsp:sp modelId="{90075D2A-A32F-4A0C-9E0B-D633FBB773AB}">
      <dsp:nvSpPr>
        <dsp:cNvPr id="0" name=""/>
        <dsp:cNvSpPr/>
      </dsp:nvSpPr>
      <dsp:spPr>
        <a:xfrm>
          <a:off x="3047999" y="0"/>
          <a:ext cx="3047999" cy="171449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>
        <a:off x="3047999" y="0"/>
        <a:ext cx="3047999" cy="1285873"/>
      </dsp:txXfrm>
    </dsp:sp>
    <dsp:sp modelId="{A4231862-5BC1-4925-943C-92265B4AD2EF}">
      <dsp:nvSpPr>
        <dsp:cNvPr id="0" name=""/>
        <dsp:cNvSpPr/>
      </dsp:nvSpPr>
      <dsp:spPr>
        <a:xfrm rot="10800000">
          <a:off x="0" y="1714498"/>
          <a:ext cx="3047999" cy="171449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10800000">
        <a:off x="0" y="2143123"/>
        <a:ext cx="3047999" cy="1285873"/>
      </dsp:txXfrm>
    </dsp:sp>
    <dsp:sp modelId="{DA345A33-BA0D-44E4-BCF1-6EA0915EC1CE}">
      <dsp:nvSpPr>
        <dsp:cNvPr id="0" name=""/>
        <dsp:cNvSpPr/>
      </dsp:nvSpPr>
      <dsp:spPr>
        <a:xfrm rot="5400000">
          <a:off x="3714750" y="1047747"/>
          <a:ext cx="1714498" cy="304799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-5400000">
        <a:off x="3047999" y="2143123"/>
        <a:ext cx="3047999" cy="1285873"/>
      </dsp:txXfrm>
    </dsp:sp>
    <dsp:sp modelId="{BE26A9AE-9CF3-497B-A4E3-A2E85B8DB5F4}">
      <dsp:nvSpPr>
        <dsp:cNvPr id="0" name=""/>
        <dsp:cNvSpPr/>
      </dsp:nvSpPr>
      <dsp:spPr>
        <a:xfrm>
          <a:off x="2133599" y="1285873"/>
          <a:ext cx="1828799" cy="85724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TV 9: 1</a:t>
          </a:r>
        </a:p>
      </dsp:txBody>
      <dsp:txXfrm>
        <a:off x="2175446" y="1327720"/>
        <a:ext cx="1745105" cy="773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ABEFC-2E50-47D6-A703-04ECB17370DB}">
      <dsp:nvSpPr>
        <dsp:cNvPr id="0" name=""/>
        <dsp:cNvSpPr/>
      </dsp:nvSpPr>
      <dsp:spPr>
        <a:xfrm rot="16200000">
          <a:off x="666750" y="-666750"/>
          <a:ext cx="1714498" cy="30480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5400000">
        <a:off x="0" y="0"/>
        <a:ext cx="3048000" cy="1285873"/>
      </dsp:txXfrm>
    </dsp:sp>
    <dsp:sp modelId="{90075D2A-A32F-4A0C-9E0B-D633FBB773AB}">
      <dsp:nvSpPr>
        <dsp:cNvPr id="0" name=""/>
        <dsp:cNvSpPr/>
      </dsp:nvSpPr>
      <dsp:spPr>
        <a:xfrm>
          <a:off x="3048000" y="0"/>
          <a:ext cx="3048000" cy="171449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>
        <a:off x="3048000" y="0"/>
        <a:ext cx="3048000" cy="1285873"/>
      </dsp:txXfrm>
    </dsp:sp>
    <dsp:sp modelId="{A4231862-5BC1-4925-943C-92265B4AD2EF}">
      <dsp:nvSpPr>
        <dsp:cNvPr id="0" name=""/>
        <dsp:cNvSpPr/>
      </dsp:nvSpPr>
      <dsp:spPr>
        <a:xfrm rot="10800000">
          <a:off x="0" y="1714498"/>
          <a:ext cx="3048000" cy="171449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10800000">
        <a:off x="0" y="2143123"/>
        <a:ext cx="3048000" cy="1285873"/>
      </dsp:txXfrm>
    </dsp:sp>
    <dsp:sp modelId="{DA345A33-BA0D-44E4-BCF1-6EA0915EC1CE}">
      <dsp:nvSpPr>
        <dsp:cNvPr id="0" name=""/>
        <dsp:cNvSpPr/>
      </dsp:nvSpPr>
      <dsp:spPr>
        <a:xfrm rot="5400000">
          <a:off x="3714750" y="1047747"/>
          <a:ext cx="1714498" cy="30480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-5400000">
        <a:off x="3048000" y="2143123"/>
        <a:ext cx="3048000" cy="1285873"/>
      </dsp:txXfrm>
    </dsp:sp>
    <dsp:sp modelId="{BE26A9AE-9CF3-497B-A4E3-A2E85B8DB5F4}">
      <dsp:nvSpPr>
        <dsp:cNvPr id="0" name=""/>
        <dsp:cNvSpPr/>
      </dsp:nvSpPr>
      <dsp:spPr>
        <a:xfrm>
          <a:off x="2133600" y="1285873"/>
          <a:ext cx="1828800" cy="85724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TV 9: 2</a:t>
          </a:r>
        </a:p>
      </dsp:txBody>
      <dsp:txXfrm>
        <a:off x="2175447" y="1327720"/>
        <a:ext cx="1745106" cy="773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ABEFC-2E50-47D6-A703-04ECB17370DB}">
      <dsp:nvSpPr>
        <dsp:cNvPr id="0" name=""/>
        <dsp:cNvSpPr/>
      </dsp:nvSpPr>
      <dsp:spPr>
        <a:xfrm rot="16200000">
          <a:off x="666749" y="-666749"/>
          <a:ext cx="1714501" cy="304799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5400000">
        <a:off x="-1" y="1"/>
        <a:ext cx="3047999" cy="1285875"/>
      </dsp:txXfrm>
    </dsp:sp>
    <dsp:sp modelId="{90075D2A-A32F-4A0C-9E0B-D633FBB773AB}">
      <dsp:nvSpPr>
        <dsp:cNvPr id="0" name=""/>
        <dsp:cNvSpPr/>
      </dsp:nvSpPr>
      <dsp:spPr>
        <a:xfrm>
          <a:off x="3047999" y="0"/>
          <a:ext cx="3047999" cy="1714501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>
        <a:off x="3047999" y="0"/>
        <a:ext cx="3047999" cy="1285875"/>
      </dsp:txXfrm>
    </dsp:sp>
    <dsp:sp modelId="{A4231862-5BC1-4925-943C-92265B4AD2EF}">
      <dsp:nvSpPr>
        <dsp:cNvPr id="0" name=""/>
        <dsp:cNvSpPr/>
      </dsp:nvSpPr>
      <dsp:spPr>
        <a:xfrm rot="10800000">
          <a:off x="0" y="1714501"/>
          <a:ext cx="3047999" cy="1714501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10800000">
        <a:off x="0" y="2143126"/>
        <a:ext cx="3047999" cy="1285875"/>
      </dsp:txXfrm>
    </dsp:sp>
    <dsp:sp modelId="{DA345A33-BA0D-44E4-BCF1-6EA0915EC1CE}">
      <dsp:nvSpPr>
        <dsp:cNvPr id="0" name=""/>
        <dsp:cNvSpPr/>
      </dsp:nvSpPr>
      <dsp:spPr>
        <a:xfrm rot="5400000">
          <a:off x="3714748" y="1047751"/>
          <a:ext cx="1714501" cy="304799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-5400000">
        <a:off x="3047999" y="2143126"/>
        <a:ext cx="3047999" cy="1285875"/>
      </dsp:txXfrm>
    </dsp:sp>
    <dsp:sp modelId="{BE26A9AE-9CF3-497B-A4E3-A2E85B8DB5F4}">
      <dsp:nvSpPr>
        <dsp:cNvPr id="0" name=""/>
        <dsp:cNvSpPr/>
      </dsp:nvSpPr>
      <dsp:spPr>
        <a:xfrm>
          <a:off x="2133599" y="1285875"/>
          <a:ext cx="1828799" cy="8572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TV 10: 1</a:t>
          </a:r>
        </a:p>
      </dsp:txBody>
      <dsp:txXfrm>
        <a:off x="2175446" y="1327722"/>
        <a:ext cx="1745105" cy="773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ABEFC-2E50-47D6-A703-04ECB17370DB}">
      <dsp:nvSpPr>
        <dsp:cNvPr id="0" name=""/>
        <dsp:cNvSpPr/>
      </dsp:nvSpPr>
      <dsp:spPr>
        <a:xfrm rot="16200000">
          <a:off x="666749" y="-666749"/>
          <a:ext cx="1714500" cy="30480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5400000">
        <a:off x="0" y="0"/>
        <a:ext cx="3048000" cy="1285875"/>
      </dsp:txXfrm>
    </dsp:sp>
    <dsp:sp modelId="{90075D2A-A32F-4A0C-9E0B-D633FBB773AB}">
      <dsp:nvSpPr>
        <dsp:cNvPr id="0" name=""/>
        <dsp:cNvSpPr/>
      </dsp:nvSpPr>
      <dsp:spPr>
        <a:xfrm>
          <a:off x="3048000" y="0"/>
          <a:ext cx="3048000" cy="17145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>
        <a:off x="3048000" y="0"/>
        <a:ext cx="3048000" cy="1285875"/>
      </dsp:txXfrm>
    </dsp:sp>
    <dsp:sp modelId="{A4231862-5BC1-4925-943C-92265B4AD2EF}">
      <dsp:nvSpPr>
        <dsp:cNvPr id="0" name=""/>
        <dsp:cNvSpPr/>
      </dsp:nvSpPr>
      <dsp:spPr>
        <a:xfrm rot="10800000">
          <a:off x="0" y="1714500"/>
          <a:ext cx="3048000" cy="17145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10800000">
        <a:off x="0" y="2143125"/>
        <a:ext cx="3048000" cy="1285875"/>
      </dsp:txXfrm>
    </dsp:sp>
    <dsp:sp modelId="{DA345A33-BA0D-44E4-BCF1-6EA0915EC1CE}">
      <dsp:nvSpPr>
        <dsp:cNvPr id="0" name=""/>
        <dsp:cNvSpPr/>
      </dsp:nvSpPr>
      <dsp:spPr>
        <a:xfrm rot="5400000">
          <a:off x="3714749" y="1047750"/>
          <a:ext cx="1714500" cy="3048000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 </a:t>
          </a:r>
        </a:p>
      </dsp:txBody>
      <dsp:txXfrm rot="-5400000">
        <a:off x="3048000" y="2143125"/>
        <a:ext cx="3048000" cy="1285875"/>
      </dsp:txXfrm>
    </dsp:sp>
    <dsp:sp modelId="{BE26A9AE-9CF3-497B-A4E3-A2E85B8DB5F4}">
      <dsp:nvSpPr>
        <dsp:cNvPr id="0" name=""/>
        <dsp:cNvSpPr/>
      </dsp:nvSpPr>
      <dsp:spPr>
        <a:xfrm>
          <a:off x="2133600" y="1285875"/>
          <a:ext cx="1828800" cy="8572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TV 10: 2</a:t>
          </a:r>
        </a:p>
      </dsp:txBody>
      <dsp:txXfrm>
        <a:off x="2175447" y="1327722"/>
        <a:ext cx="1745106" cy="773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12038-53C5-412A-87E3-B7723EF3B733}">
      <dsp:nvSpPr>
        <dsp:cNvPr id="0" name=""/>
        <dsp:cNvSpPr/>
      </dsp:nvSpPr>
      <dsp:spPr>
        <a:xfrm>
          <a:off x="553837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TV 9: 1</a:t>
          </a:r>
        </a:p>
      </dsp:txBody>
      <dsp:txXfrm>
        <a:off x="553837" y="74"/>
        <a:ext cx="2513213" cy="1507928"/>
      </dsp:txXfrm>
    </dsp:sp>
    <dsp:sp modelId="{065F7A97-FC23-4EA9-950C-5740D93E40DB}">
      <dsp:nvSpPr>
        <dsp:cNvPr id="0" name=""/>
        <dsp:cNvSpPr/>
      </dsp:nvSpPr>
      <dsp:spPr>
        <a:xfrm>
          <a:off x="3318373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wereldoorlog</a:t>
          </a:r>
        </a:p>
      </dsp:txBody>
      <dsp:txXfrm>
        <a:off x="3318373" y="74"/>
        <a:ext cx="2513213" cy="1507928"/>
      </dsp:txXfrm>
    </dsp:sp>
    <dsp:sp modelId="{669A26BF-30A7-4028-9B77-7D75810A85B2}">
      <dsp:nvSpPr>
        <dsp:cNvPr id="0" name=""/>
        <dsp:cNvSpPr/>
      </dsp:nvSpPr>
      <dsp:spPr>
        <a:xfrm>
          <a:off x="6082908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totalitair</a:t>
          </a:r>
        </a:p>
      </dsp:txBody>
      <dsp:txXfrm>
        <a:off x="6082908" y="74"/>
        <a:ext cx="2513213" cy="1507928"/>
      </dsp:txXfrm>
    </dsp:sp>
    <dsp:sp modelId="{8A1032CF-D569-47B5-B086-8A4E7DCF5CD1}">
      <dsp:nvSpPr>
        <dsp:cNvPr id="0" name=""/>
        <dsp:cNvSpPr/>
      </dsp:nvSpPr>
      <dsp:spPr>
        <a:xfrm>
          <a:off x="8847444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ideologie</a:t>
          </a:r>
        </a:p>
      </dsp:txBody>
      <dsp:txXfrm>
        <a:off x="8847444" y="74"/>
        <a:ext cx="2513213" cy="1507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12038-53C5-412A-87E3-B7723EF3B733}">
      <dsp:nvSpPr>
        <dsp:cNvPr id="0" name=""/>
        <dsp:cNvSpPr/>
      </dsp:nvSpPr>
      <dsp:spPr>
        <a:xfrm>
          <a:off x="553837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>
              <a:solidFill>
                <a:schemeClr val="accent1"/>
              </a:solidFill>
            </a:rPr>
            <a:t>TV 9: 2</a:t>
          </a:r>
        </a:p>
      </dsp:txBody>
      <dsp:txXfrm>
        <a:off x="553837" y="74"/>
        <a:ext cx="2513213" cy="1507928"/>
      </dsp:txXfrm>
    </dsp:sp>
    <dsp:sp modelId="{065F7A97-FC23-4EA9-950C-5740D93E40DB}">
      <dsp:nvSpPr>
        <dsp:cNvPr id="0" name=""/>
        <dsp:cNvSpPr/>
      </dsp:nvSpPr>
      <dsp:spPr>
        <a:xfrm>
          <a:off x="3318373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>
              <a:solidFill>
                <a:schemeClr val="accent1"/>
              </a:solidFill>
            </a:rPr>
            <a:t>Duitsland</a:t>
          </a:r>
        </a:p>
      </dsp:txBody>
      <dsp:txXfrm>
        <a:off x="3318373" y="74"/>
        <a:ext cx="2513213" cy="1507928"/>
      </dsp:txXfrm>
    </dsp:sp>
    <dsp:sp modelId="{669A26BF-30A7-4028-9B77-7D75810A85B2}">
      <dsp:nvSpPr>
        <dsp:cNvPr id="0" name=""/>
        <dsp:cNvSpPr/>
      </dsp:nvSpPr>
      <dsp:spPr>
        <a:xfrm>
          <a:off x="6082908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>
              <a:solidFill>
                <a:schemeClr val="accent1"/>
              </a:solidFill>
            </a:rPr>
            <a:t>Frankrijk</a:t>
          </a:r>
        </a:p>
      </dsp:txBody>
      <dsp:txXfrm>
        <a:off x="6082908" y="74"/>
        <a:ext cx="2513213" cy="1507928"/>
      </dsp:txXfrm>
    </dsp:sp>
    <dsp:sp modelId="{8A1032CF-D569-47B5-B086-8A4E7DCF5CD1}">
      <dsp:nvSpPr>
        <dsp:cNvPr id="0" name=""/>
        <dsp:cNvSpPr/>
      </dsp:nvSpPr>
      <dsp:spPr>
        <a:xfrm>
          <a:off x="8847444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>
              <a:solidFill>
                <a:schemeClr val="accent1"/>
              </a:solidFill>
            </a:rPr>
            <a:t>Engeland</a:t>
          </a:r>
        </a:p>
      </dsp:txBody>
      <dsp:txXfrm>
        <a:off x="8847444" y="74"/>
        <a:ext cx="2513213" cy="15079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12038-53C5-412A-87E3-B7723EF3B733}">
      <dsp:nvSpPr>
        <dsp:cNvPr id="0" name=""/>
        <dsp:cNvSpPr/>
      </dsp:nvSpPr>
      <dsp:spPr>
        <a:xfrm>
          <a:off x="553837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TV 10: 1</a:t>
          </a:r>
        </a:p>
      </dsp:txBody>
      <dsp:txXfrm>
        <a:off x="553837" y="74"/>
        <a:ext cx="2513213" cy="1507928"/>
      </dsp:txXfrm>
    </dsp:sp>
    <dsp:sp modelId="{065F7A97-FC23-4EA9-950C-5740D93E40DB}">
      <dsp:nvSpPr>
        <dsp:cNvPr id="0" name=""/>
        <dsp:cNvSpPr/>
      </dsp:nvSpPr>
      <dsp:spPr>
        <a:xfrm>
          <a:off x="3318373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dekolonisatie</a:t>
          </a:r>
        </a:p>
      </dsp:txBody>
      <dsp:txXfrm>
        <a:off x="3318373" y="74"/>
        <a:ext cx="2513213" cy="1507928"/>
      </dsp:txXfrm>
    </dsp:sp>
    <dsp:sp modelId="{669A26BF-30A7-4028-9B77-7D75810A85B2}">
      <dsp:nvSpPr>
        <dsp:cNvPr id="0" name=""/>
        <dsp:cNvSpPr/>
      </dsp:nvSpPr>
      <dsp:spPr>
        <a:xfrm>
          <a:off x="6082908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pluriform</a:t>
          </a:r>
        </a:p>
      </dsp:txBody>
      <dsp:txXfrm>
        <a:off x="6082908" y="74"/>
        <a:ext cx="2513213" cy="1507928"/>
      </dsp:txXfrm>
    </dsp:sp>
    <dsp:sp modelId="{8A1032CF-D569-47B5-B086-8A4E7DCF5CD1}">
      <dsp:nvSpPr>
        <dsp:cNvPr id="0" name=""/>
        <dsp:cNvSpPr/>
      </dsp:nvSpPr>
      <dsp:spPr>
        <a:xfrm>
          <a:off x="8847444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chemeClr val="accent1"/>
              </a:solidFill>
            </a:rPr>
            <a:t>racisme</a:t>
          </a:r>
        </a:p>
      </dsp:txBody>
      <dsp:txXfrm>
        <a:off x="8847444" y="74"/>
        <a:ext cx="2513213" cy="1507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12038-53C5-412A-87E3-B7723EF3B733}">
      <dsp:nvSpPr>
        <dsp:cNvPr id="0" name=""/>
        <dsp:cNvSpPr/>
      </dsp:nvSpPr>
      <dsp:spPr>
        <a:xfrm>
          <a:off x="553837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accent1"/>
              </a:solidFill>
            </a:rPr>
            <a:t>TV 10: 2</a:t>
          </a:r>
        </a:p>
      </dsp:txBody>
      <dsp:txXfrm>
        <a:off x="553837" y="74"/>
        <a:ext cx="2513213" cy="1507928"/>
      </dsp:txXfrm>
    </dsp:sp>
    <dsp:sp modelId="{065F7A97-FC23-4EA9-950C-5740D93E40DB}">
      <dsp:nvSpPr>
        <dsp:cNvPr id="0" name=""/>
        <dsp:cNvSpPr/>
      </dsp:nvSpPr>
      <dsp:spPr>
        <a:xfrm>
          <a:off x="3318373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accent1"/>
              </a:solidFill>
            </a:rPr>
            <a:t>Europa</a:t>
          </a:r>
        </a:p>
      </dsp:txBody>
      <dsp:txXfrm>
        <a:off x="3318373" y="74"/>
        <a:ext cx="2513213" cy="1507928"/>
      </dsp:txXfrm>
    </dsp:sp>
    <dsp:sp modelId="{669A26BF-30A7-4028-9B77-7D75810A85B2}">
      <dsp:nvSpPr>
        <dsp:cNvPr id="0" name=""/>
        <dsp:cNvSpPr/>
      </dsp:nvSpPr>
      <dsp:spPr>
        <a:xfrm>
          <a:off x="6082908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accent1"/>
              </a:solidFill>
            </a:rPr>
            <a:t>Westen</a:t>
          </a:r>
        </a:p>
      </dsp:txBody>
      <dsp:txXfrm>
        <a:off x="6082908" y="74"/>
        <a:ext cx="2513213" cy="1507928"/>
      </dsp:txXfrm>
    </dsp:sp>
    <dsp:sp modelId="{8A1032CF-D569-47B5-B086-8A4E7DCF5CD1}">
      <dsp:nvSpPr>
        <dsp:cNvPr id="0" name=""/>
        <dsp:cNvSpPr/>
      </dsp:nvSpPr>
      <dsp:spPr>
        <a:xfrm>
          <a:off x="8847444" y="74"/>
          <a:ext cx="2513213" cy="150792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accent1"/>
              </a:solidFill>
            </a:rPr>
            <a:t>imperialisme</a:t>
          </a:r>
        </a:p>
      </dsp:txBody>
      <dsp:txXfrm>
        <a:off x="8847444" y="74"/>
        <a:ext cx="2513213" cy="1507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0C949-CD3F-4EFE-A04B-C4803831B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A1CB41-F401-40C8-8424-D76118F49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AC93C8-CB33-4F65-A0A5-582CFB42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851BBB-B61E-4AA2-B99F-E16C1181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90A4AB-3820-4EE8-9173-3B80BD7A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7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48C64-1B34-49AC-A361-86D58B57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057B13-717D-4C69-9928-21AEE9432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394C10-0E50-4C55-8EF5-A78808272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98C765-2BB8-49B4-B129-90FA0F24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AAEBC9-9997-4457-BB9C-10312E92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44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55A3D35-13B4-44C2-A003-500294EF3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16A8CC-37C4-4C93-9B2E-54965DEC0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C794A8-704F-408E-A9E6-E7AEE45F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1EF916-20B9-4AD4-A6F9-25FA77AC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1F8B31-DF35-4ABB-ABE1-A0783D9B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95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D73A2-1491-4732-9794-668D4B05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5B6EFD-1641-4C2A-AC6E-D9F2662F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A68C52-8905-45F1-81F6-56CD7956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E099C4-83BF-4AD9-9C44-72EFCE9D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FA17CA-3648-4854-9B0C-1F341471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3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2B078-6B90-4D49-B866-E5503D62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D828DF-8F6F-4E63-AFFD-08C8941D3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6A8898-E8CD-42D7-A1EE-0C363FFC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EEA992-7C77-407C-85FD-64C46439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116843-9605-4307-9C26-F862D9F3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39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6EEC5-1035-4744-A431-979874D3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157A0B-6BE1-42E1-8A14-C4C74D7A8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60EC07-41E8-4081-BBA1-F46E1003F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759288-E660-453F-8761-8A44D71A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CED5D9-DF8A-4363-8ED3-AA895F19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55434F-38DF-493C-A342-A78BD79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74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B0AA5-7617-4C51-9EA4-BEFF16B2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851893-61C0-4153-99AC-1C1E1AEF9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7379FF-A9E5-4C28-8175-2C92DA7D9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FCCD1F-45EE-4D4F-B57D-C1F146933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5B0941-E758-42D0-A9D6-E2F9E9E91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F857F6A-10AF-4B5E-8C86-1DD58269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1BD3BA-2F30-40F6-B2D9-1D2EE9D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C65C36-1DCA-41B2-B2D8-F0C8EECF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3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9BCD8-5C59-4B52-8882-BC860657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6A554-894D-4908-8BDA-8733E945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28BF19-12D3-4173-9512-0956E7B9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80CEEAE-F582-4E37-B2F0-6693C5BE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97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D38404-1B99-43DA-9702-CFBD5520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CD2C13-DBD7-4D3E-A50C-881AE074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A7BF23-78A0-42EC-A6EB-E7FCDCF2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46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4F917-9888-4DEF-9A5C-227A8AA2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D146DE-CA90-4891-920E-4389F21C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148D3D-75AB-434C-962E-0A1F5EEEE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615784-018B-4CA8-AB35-293BF220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72706C-5E79-4807-8E32-A7EB1951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832028-9A33-4FE9-B13B-0AF98908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14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A945E-45B8-4E92-B6D1-4540488D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59ADCE1-E5F5-4787-97A0-5AF3D6A78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6C81ED-20A9-43D6-9FA1-F0B686070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EE79F1-A9CC-4FB6-96EE-1BD630D4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2EF5B6-F612-4AF2-BA5B-DA0816B6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84F112-7570-423F-8F20-C28A6B60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6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D630D16-D376-4F11-8BF0-621B0A85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980D16-825F-45F4-A7C3-43EDBCCC7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287640-3001-4F40-95DC-2BB383175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6423-C166-411B-9696-04A1D4EC48F0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71A9F6-D9BC-4C17-B2E1-2EA7701DD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7EEE1C-175C-49FA-8D90-1C1189A28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D27B-9F3D-4F7C-B158-3916ECDC03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58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034309-D494-4F5D-AC92-F3AD9A1BC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6429289"/>
              </p:ext>
            </p:extLst>
          </p:nvPr>
        </p:nvGraphicFramePr>
        <p:xfrm>
          <a:off x="0" y="1"/>
          <a:ext cx="6095999" cy="342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23F4F5E-53CA-4CE8-857A-04B027591C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082946"/>
              </p:ext>
            </p:extLst>
          </p:nvPr>
        </p:nvGraphicFramePr>
        <p:xfrm>
          <a:off x="6096001" y="1"/>
          <a:ext cx="6096000" cy="342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B29BD83-0043-4A9A-B0FD-83BF9489B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962444"/>
              </p:ext>
            </p:extLst>
          </p:nvPr>
        </p:nvGraphicFramePr>
        <p:xfrm>
          <a:off x="0" y="3428998"/>
          <a:ext cx="6095999" cy="342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16AF15E-6141-479F-ACA3-61F79C5E7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398448"/>
              </p:ext>
            </p:extLst>
          </p:nvPr>
        </p:nvGraphicFramePr>
        <p:xfrm>
          <a:off x="6096000" y="3428999"/>
          <a:ext cx="6096000" cy="342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66045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FDEBAC4-F998-482B-91B3-83BEABCAE1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594438"/>
              </p:ext>
            </p:extLst>
          </p:nvPr>
        </p:nvGraphicFramePr>
        <p:xfrm>
          <a:off x="0" y="0"/>
          <a:ext cx="11914496" cy="150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5601282-4BD6-4752-9261-1099BD4C1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9290627"/>
              </p:ext>
            </p:extLst>
          </p:nvPr>
        </p:nvGraphicFramePr>
        <p:xfrm>
          <a:off x="0" y="1741229"/>
          <a:ext cx="11914496" cy="150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A6EAFBD-9411-4867-8552-DB7240345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237838"/>
              </p:ext>
            </p:extLst>
          </p:nvPr>
        </p:nvGraphicFramePr>
        <p:xfrm>
          <a:off x="0" y="3572304"/>
          <a:ext cx="11914496" cy="150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E10178B-602B-4DF9-A261-E43D48EF9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2541732"/>
              </p:ext>
            </p:extLst>
          </p:nvPr>
        </p:nvGraphicFramePr>
        <p:xfrm>
          <a:off x="0" y="5307844"/>
          <a:ext cx="11914496" cy="150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9539326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Breedbeeld</PresentationFormat>
  <Paragraphs>36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Meinen</dc:creator>
  <cp:lastModifiedBy>Wouter Meinen</cp:lastModifiedBy>
  <cp:revision>1</cp:revision>
  <dcterms:created xsi:type="dcterms:W3CDTF">2022-03-21T13:04:08Z</dcterms:created>
  <dcterms:modified xsi:type="dcterms:W3CDTF">2022-03-21T13:19:35Z</dcterms:modified>
</cp:coreProperties>
</file>