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3" r:id="rId2"/>
    <p:sldId id="347" r:id="rId3"/>
    <p:sldId id="344" r:id="rId4"/>
    <p:sldId id="345" r:id="rId5"/>
    <p:sldId id="346"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084" autoAdjust="0"/>
  </p:normalViewPr>
  <p:slideViewPr>
    <p:cSldViewPr snapToGrid="0">
      <p:cViewPr varScale="1">
        <p:scale>
          <a:sx n="95" d="100"/>
          <a:sy n="95" d="100"/>
        </p:scale>
        <p:origin x="11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40EF2E1-204A-4648-93E9-2983336933FF}" type="datetimeFigureOut">
              <a:rPr lang="nl-NL" smtClean="0"/>
              <a:t>24-05-2022</a:t>
            </a:fld>
            <a:endParaRPr lang="nl-N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D4A3C0-615F-48C4-9193-8E278120AA45}" type="slidenum">
              <a:rPr lang="nl-NL" smtClean="0"/>
              <a:t>‹nr.›</a:t>
            </a:fld>
            <a:endParaRPr lang="nl-N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50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40EF2E1-204A-4648-93E9-2983336933FF}" type="datetimeFigureOut">
              <a:rPr lang="nl-NL" smtClean="0"/>
              <a:t>24-05-2022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300865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40EF2E1-204A-4648-93E9-2983336933FF}" type="datetimeFigureOut">
              <a:rPr lang="nl-NL" smtClean="0"/>
              <a:t>24-05-2022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414731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40EF2E1-204A-4648-93E9-2983336933FF}" type="datetimeFigureOut">
              <a:rPr lang="nl-NL" smtClean="0"/>
              <a:t>24-05-2022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384195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40EF2E1-204A-4648-93E9-2983336933FF}" type="datetimeFigureOut">
              <a:rPr lang="nl-NL" smtClean="0"/>
              <a:t>24-05-2022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7D4A3C0-615F-48C4-9193-8E278120AA45}" type="slidenum">
              <a:rPr lang="nl-NL" smtClean="0"/>
              <a:t>‹nr.›</a:t>
            </a:fld>
            <a:endParaRPr 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25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40EF2E1-204A-4648-93E9-2983336933FF}" type="datetimeFigureOut">
              <a:rPr lang="nl-NL" smtClean="0"/>
              <a:t>24-05-2022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340502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40EF2E1-204A-4648-93E9-2983336933FF}" type="datetimeFigureOut">
              <a:rPr lang="nl-NL" smtClean="0"/>
              <a:t>24-05-2022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4250849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40EF2E1-204A-4648-93E9-2983336933FF}" type="datetimeFigureOut">
              <a:rPr lang="nl-NL" smtClean="0"/>
              <a:t>24-05-2022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144507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EF2E1-204A-4648-93E9-2983336933FF}" type="datetimeFigureOut">
              <a:rPr lang="nl-NL" smtClean="0"/>
              <a:t>24-05-2022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332671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40EF2E1-204A-4648-93E9-2983336933FF}" type="datetimeFigureOut">
              <a:rPr lang="nl-NL" smtClean="0"/>
              <a:t>24-05-2022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12762029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40EF2E1-204A-4648-93E9-2983336933FF}" type="datetimeFigureOut">
              <a:rPr lang="nl-NL" smtClean="0"/>
              <a:t>24-05-2022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7D4A3C0-615F-48C4-9193-8E278120AA45}" type="slidenum">
              <a:rPr lang="nl-NL" smtClean="0"/>
              <a:t>‹nr.›</a:t>
            </a:fld>
            <a:endParaRPr lang="nl-NL"/>
          </a:p>
        </p:txBody>
      </p:sp>
    </p:spTree>
    <p:extLst>
      <p:ext uri="{BB962C8B-B14F-4D97-AF65-F5344CB8AC3E}">
        <p14:creationId xmlns:p14="http://schemas.microsoft.com/office/powerpoint/2010/main" val="247311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40EF2E1-204A-4648-93E9-2983336933FF}" type="datetimeFigureOut">
              <a:rPr lang="nl-NL" smtClean="0"/>
              <a:t>24-05-2022</a:t>
            </a:fld>
            <a:endParaRPr 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7D4A3C0-615F-48C4-9193-8E278120AA45}" type="slidenum">
              <a:rPr lang="nl-NL" smtClean="0"/>
              <a:t>‹nr.›</a:t>
            </a:fld>
            <a:endParaRPr lang="nl-NL"/>
          </a:p>
        </p:txBody>
      </p:sp>
    </p:spTree>
    <p:extLst>
      <p:ext uri="{BB962C8B-B14F-4D97-AF65-F5344CB8AC3E}">
        <p14:creationId xmlns:p14="http://schemas.microsoft.com/office/powerpoint/2010/main" val="524730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B175F-B2F4-E045-FBC8-C3D4242A9C97}"/>
              </a:ext>
            </a:extLst>
          </p:cNvPr>
          <p:cNvSpPr>
            <a:spLocks noGrp="1"/>
          </p:cNvSpPr>
          <p:nvPr>
            <p:ph type="title"/>
          </p:nvPr>
        </p:nvSpPr>
        <p:spPr/>
        <p:txBody>
          <a:bodyPr/>
          <a:lstStyle/>
          <a:p>
            <a:r>
              <a:rPr lang="nl-NL" dirty="0"/>
              <a:t>Opdracht: spel met de hoed</a:t>
            </a:r>
          </a:p>
        </p:txBody>
      </p:sp>
      <p:sp>
        <p:nvSpPr>
          <p:cNvPr id="3" name="Tijdelijke aanduiding voor inhoud 2">
            <a:extLst>
              <a:ext uri="{FF2B5EF4-FFF2-40B4-BE49-F238E27FC236}">
                <a16:creationId xmlns:a16="http://schemas.microsoft.com/office/drawing/2014/main" id="{6B534741-98AF-4A9C-22DD-C80E38BAA514}"/>
              </a:ext>
            </a:extLst>
          </p:cNvPr>
          <p:cNvSpPr>
            <a:spLocks noGrp="1"/>
          </p:cNvSpPr>
          <p:nvPr>
            <p:ph idx="1"/>
          </p:nvPr>
        </p:nvSpPr>
        <p:spPr/>
        <p:txBody>
          <a:bodyPr>
            <a:normAutofit fontScale="92500" lnSpcReduction="10000"/>
          </a:bodyPr>
          <a:lstStyle/>
          <a:p>
            <a:r>
              <a:rPr lang="nl-NL" dirty="0"/>
              <a:t>Maak van je groepje twee teams (minimaal 2 personen per team)</a:t>
            </a:r>
          </a:p>
          <a:p>
            <a:r>
              <a:rPr lang="nl-NL" dirty="0"/>
              <a:t>Iedereen schrijft 5 concepten, personen of gebeurtenissen op een papiertje, vouwt het 2x dubbel en doet het in een bak</a:t>
            </a:r>
          </a:p>
          <a:p>
            <a:pPr marL="502920" indent="-457200">
              <a:buFont typeface="+mj-lt"/>
              <a:buAutoNum type="arabicPeriod"/>
            </a:pPr>
            <a:r>
              <a:rPr lang="nl-NL" dirty="0"/>
              <a:t>Eerste ronde. Doe 30-seconds met de bak met papiertjes (om de beurt omschrijven). Je deelt de bak, dus je kan ook je eigen papiertje pakken. Aan het einde tel je de punten op.</a:t>
            </a:r>
          </a:p>
          <a:p>
            <a:pPr marL="502920" indent="-457200">
              <a:buFont typeface="+mj-lt"/>
              <a:buAutoNum type="arabicPeriod"/>
            </a:pPr>
            <a:r>
              <a:rPr lang="nl-NL" dirty="0"/>
              <a:t>Tweede ronde. Doe alle briefjes terug. Doe hints met de papiertjes (uitbeelden). Aan het einde tel je de punten bij die van de eerste ronde op.</a:t>
            </a:r>
          </a:p>
          <a:p>
            <a:pPr marL="502920" indent="-457200">
              <a:buFont typeface="+mj-lt"/>
              <a:buAutoNum type="arabicPeriod"/>
            </a:pPr>
            <a:r>
              <a:rPr lang="nl-NL" dirty="0"/>
              <a:t>Derde ronde. Doe alle briefjes terug. Pak telkens een briefje en omschrijf hem met één woord. Voorbeeld: je pakt het briefje “Middellandse Zee” en er is geen ander concept met water, dus je zegt: “Water”. Tel de punten weer op.</a:t>
            </a:r>
          </a:p>
          <a:p>
            <a:r>
              <a:rPr lang="nl-NL" dirty="0"/>
              <a:t>Aan het einde tel je alle punten op. Het team met de meeste punten wint!</a:t>
            </a:r>
          </a:p>
        </p:txBody>
      </p:sp>
    </p:spTree>
    <p:extLst>
      <p:ext uri="{BB962C8B-B14F-4D97-AF65-F5344CB8AC3E}">
        <p14:creationId xmlns:p14="http://schemas.microsoft.com/office/powerpoint/2010/main" val="50855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34C50-469F-932F-DB0B-1802385C0458}"/>
              </a:ext>
            </a:extLst>
          </p:cNvPr>
          <p:cNvSpPr>
            <a:spLocks noGrp="1"/>
          </p:cNvSpPr>
          <p:nvPr>
            <p:ph type="title"/>
          </p:nvPr>
        </p:nvSpPr>
        <p:spPr/>
        <p:txBody>
          <a:bodyPr/>
          <a:lstStyle/>
          <a:p>
            <a:r>
              <a:rPr lang="nl-NL" dirty="0"/>
              <a:t>Waarom?</a:t>
            </a:r>
          </a:p>
        </p:txBody>
      </p:sp>
      <p:sp>
        <p:nvSpPr>
          <p:cNvPr id="3" name="Tijdelijke aanduiding voor inhoud 2">
            <a:extLst>
              <a:ext uri="{FF2B5EF4-FFF2-40B4-BE49-F238E27FC236}">
                <a16:creationId xmlns:a16="http://schemas.microsoft.com/office/drawing/2014/main" id="{8D8B230C-B2D9-1E7C-92B1-595111EF493B}"/>
              </a:ext>
            </a:extLst>
          </p:cNvPr>
          <p:cNvSpPr>
            <a:spLocks noGrp="1"/>
          </p:cNvSpPr>
          <p:nvPr>
            <p:ph idx="1"/>
          </p:nvPr>
        </p:nvSpPr>
        <p:spPr/>
        <p:txBody>
          <a:bodyPr/>
          <a:lstStyle/>
          <a:p>
            <a:r>
              <a:rPr lang="nl-NL" dirty="0"/>
              <a:t>Je leert super goed de begrippen kennen op allerlei manieren</a:t>
            </a:r>
          </a:p>
          <a:p>
            <a:r>
              <a:rPr lang="nl-NL" dirty="0"/>
              <a:t>Je kan het ook thuis doen, met vrienden of familie</a:t>
            </a:r>
          </a:p>
          <a:p>
            <a:r>
              <a:rPr lang="nl-NL" dirty="0"/>
              <a:t>Je kan dit spel aanpassen aan elke verzameling begrippen, dus ook aan elk onderdeel van geschiedenis of ook andere vakken</a:t>
            </a:r>
          </a:p>
        </p:txBody>
      </p:sp>
    </p:spTree>
    <p:extLst>
      <p:ext uri="{BB962C8B-B14F-4D97-AF65-F5344CB8AC3E}">
        <p14:creationId xmlns:p14="http://schemas.microsoft.com/office/powerpoint/2010/main" val="402397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4D87F7-9D87-6FCA-9B55-12756B012B03}"/>
              </a:ext>
            </a:extLst>
          </p:cNvPr>
          <p:cNvSpPr>
            <a:spLocks noGrp="1"/>
          </p:cNvSpPr>
          <p:nvPr>
            <p:ph type="title"/>
          </p:nvPr>
        </p:nvSpPr>
        <p:spPr/>
        <p:txBody>
          <a:bodyPr/>
          <a:lstStyle/>
          <a:p>
            <a:r>
              <a:rPr lang="nl-NL" dirty="0"/>
              <a:t>30 </a:t>
            </a:r>
            <a:r>
              <a:rPr lang="nl-NL" dirty="0" err="1"/>
              <a:t>seconds</a:t>
            </a:r>
            <a:endParaRPr lang="nl-NL" dirty="0"/>
          </a:p>
        </p:txBody>
      </p:sp>
      <p:sp>
        <p:nvSpPr>
          <p:cNvPr id="3" name="Tijdelijke aanduiding voor inhoud 2">
            <a:extLst>
              <a:ext uri="{FF2B5EF4-FFF2-40B4-BE49-F238E27FC236}">
                <a16:creationId xmlns:a16="http://schemas.microsoft.com/office/drawing/2014/main" id="{099DDA59-8EF0-43BC-FC24-FB114422D832}"/>
              </a:ext>
            </a:extLst>
          </p:cNvPr>
          <p:cNvSpPr>
            <a:spLocks noGrp="1"/>
          </p:cNvSpPr>
          <p:nvPr>
            <p:ph idx="1"/>
          </p:nvPr>
        </p:nvSpPr>
        <p:spPr/>
        <p:txBody>
          <a:bodyPr/>
          <a:lstStyle/>
          <a:p>
            <a:pPr marL="45720" indent="0">
              <a:buNone/>
            </a:pPr>
            <a:r>
              <a:rPr lang="nl-NL" dirty="0"/>
              <a:t>30 </a:t>
            </a:r>
            <a:r>
              <a:rPr lang="nl-NL" dirty="0" err="1"/>
              <a:t>seconds</a:t>
            </a:r>
            <a:r>
              <a:rPr lang="nl-NL" dirty="0"/>
              <a:t> is oorspronkelijk een bordspel, leuk voor tijdens feestjes of met familie. Dit spel wordt gespeeld in teams. </a:t>
            </a:r>
          </a:p>
          <a:p>
            <a:pPr marL="45720" indent="0">
              <a:buNone/>
            </a:pPr>
            <a:r>
              <a:rPr lang="nl-NL" dirty="0"/>
              <a:t>Een lid van een team krijgt dertig seconden de tijd om enkele begrippen te omschrijven, dit kunnen er maximaal vijf zijn per kaartje. </a:t>
            </a:r>
          </a:p>
          <a:p>
            <a:pPr marL="45720" indent="0">
              <a:buNone/>
            </a:pPr>
            <a:r>
              <a:rPr lang="nl-NL" dirty="0"/>
              <a:t>Des te meer begrippen er juist geraden worden, des te verder komt jouw team op het bord</a:t>
            </a:r>
          </a:p>
        </p:txBody>
      </p:sp>
    </p:spTree>
    <p:extLst>
      <p:ext uri="{BB962C8B-B14F-4D97-AF65-F5344CB8AC3E}">
        <p14:creationId xmlns:p14="http://schemas.microsoft.com/office/powerpoint/2010/main" val="15607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9A18B-A453-1F94-7F8F-266A218D7275}"/>
              </a:ext>
            </a:extLst>
          </p:cNvPr>
          <p:cNvSpPr>
            <a:spLocks noGrp="1"/>
          </p:cNvSpPr>
          <p:nvPr>
            <p:ph type="title"/>
          </p:nvPr>
        </p:nvSpPr>
        <p:spPr/>
        <p:txBody>
          <a:bodyPr/>
          <a:lstStyle/>
          <a:p>
            <a:r>
              <a:rPr lang="nl-NL" dirty="0"/>
              <a:t>Hints</a:t>
            </a:r>
          </a:p>
        </p:txBody>
      </p:sp>
      <p:sp>
        <p:nvSpPr>
          <p:cNvPr id="3" name="Tijdelijke aanduiding voor inhoud 2">
            <a:extLst>
              <a:ext uri="{FF2B5EF4-FFF2-40B4-BE49-F238E27FC236}">
                <a16:creationId xmlns:a16="http://schemas.microsoft.com/office/drawing/2014/main" id="{602AAFB3-BFE7-8151-A55D-C282314503BF}"/>
              </a:ext>
            </a:extLst>
          </p:cNvPr>
          <p:cNvSpPr>
            <a:spLocks noGrp="1"/>
          </p:cNvSpPr>
          <p:nvPr>
            <p:ph idx="1"/>
          </p:nvPr>
        </p:nvSpPr>
        <p:spPr/>
        <p:txBody>
          <a:bodyPr/>
          <a:lstStyle/>
          <a:p>
            <a:pPr marL="45720" indent="0">
              <a:buNone/>
            </a:pPr>
            <a:r>
              <a:rPr lang="nl-NL" dirty="0"/>
              <a:t>Hints is een spel waarbij niet gesproken mag worden. Hierbij moet iemand aan de rest van zijn of haar team duidelijk maken welk woord of welke woordencombinatie hij of zij uitbeeldt, zonder erbij te spreken.</a:t>
            </a:r>
          </a:p>
        </p:txBody>
      </p:sp>
    </p:spTree>
    <p:extLst>
      <p:ext uri="{BB962C8B-B14F-4D97-AF65-F5344CB8AC3E}">
        <p14:creationId xmlns:p14="http://schemas.microsoft.com/office/powerpoint/2010/main" val="4696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F22711-67BA-11C8-9E54-003810BF4C3B}"/>
              </a:ext>
            </a:extLst>
          </p:cNvPr>
          <p:cNvSpPr>
            <a:spLocks noGrp="1"/>
          </p:cNvSpPr>
          <p:nvPr>
            <p:ph type="title"/>
          </p:nvPr>
        </p:nvSpPr>
        <p:spPr/>
        <p:txBody>
          <a:bodyPr/>
          <a:lstStyle/>
          <a:p>
            <a:r>
              <a:rPr lang="nl-NL" dirty="0"/>
              <a:t>Omschrijven met één woord</a:t>
            </a:r>
          </a:p>
        </p:txBody>
      </p:sp>
      <p:sp>
        <p:nvSpPr>
          <p:cNvPr id="3" name="Tijdelijke aanduiding voor inhoud 2">
            <a:extLst>
              <a:ext uri="{FF2B5EF4-FFF2-40B4-BE49-F238E27FC236}">
                <a16:creationId xmlns:a16="http://schemas.microsoft.com/office/drawing/2014/main" id="{BECA5E46-BE43-215B-70F0-5072810EAEE5}"/>
              </a:ext>
            </a:extLst>
          </p:cNvPr>
          <p:cNvSpPr>
            <a:spLocks noGrp="1"/>
          </p:cNvSpPr>
          <p:nvPr>
            <p:ph idx="1"/>
          </p:nvPr>
        </p:nvSpPr>
        <p:spPr/>
        <p:txBody>
          <a:bodyPr/>
          <a:lstStyle/>
          <a:p>
            <a:pPr marL="45720" indent="0">
              <a:buNone/>
            </a:pPr>
            <a:r>
              <a:rPr lang="nl-NL" dirty="0"/>
              <a:t>Dit onderdeel van het spel heb ik niet kunnen relateren aan een al bestaand spel. Het concept werkt vooral goed omdat de spelers al bekend zijn met de verschillende woorden die bij de eerdere rondes langs zijn gekomen.</a:t>
            </a:r>
          </a:p>
        </p:txBody>
      </p:sp>
    </p:spTree>
    <p:extLst>
      <p:ext uri="{BB962C8B-B14F-4D97-AF65-F5344CB8AC3E}">
        <p14:creationId xmlns:p14="http://schemas.microsoft.com/office/powerpoint/2010/main" val="2296551192"/>
      </p:ext>
    </p:extLst>
  </p:cSld>
  <p:clrMapOvr>
    <a:masterClrMapping/>
  </p:clrMapOvr>
</p:sld>
</file>

<file path=ppt/theme/theme1.xml><?xml version="1.0" encoding="utf-8"?>
<a:theme xmlns:a="http://schemas.openxmlformats.org/drawingml/2006/main" name="Basis">
  <a:themeElements>
    <a:clrScheme name="Gro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8</TotalTime>
  <Words>373</Words>
  <Application>Microsoft Macintosh PowerPoint</Application>
  <PresentationFormat>Breedbeeld</PresentationFormat>
  <Paragraphs>19</Paragraphs>
  <Slides>5</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5</vt:i4>
      </vt:variant>
    </vt:vector>
  </HeadingPairs>
  <TitlesOfParts>
    <vt:vector size="7" baseType="lpstr">
      <vt:lpstr>Corbel</vt:lpstr>
      <vt:lpstr>Basis</vt:lpstr>
      <vt:lpstr>Opdracht: spel met de hoed</vt:lpstr>
      <vt:lpstr>Waarom?</vt:lpstr>
      <vt:lpstr>30 seconds</vt:lpstr>
      <vt:lpstr>Hints</vt:lpstr>
      <vt:lpstr>Omschrijven met één woord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Opdracht: spel met de hoed</dc:title>
  <dc:creator>Wouter Meinen</dc:creator>
  <cp:lastModifiedBy>Joyce van Os | Maurick College</cp:lastModifiedBy>
  <cp:revision>3</cp:revision>
  <dcterms:created xsi:type="dcterms:W3CDTF">2022-05-17T19:15:17Z</dcterms:created>
  <dcterms:modified xsi:type="dcterms:W3CDTF">2022-05-24T19:49:53Z</dcterms:modified>
</cp:coreProperties>
</file>