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handoutMasterIdLst>
    <p:handoutMasterId r:id="rId22"/>
  </p:handoutMasterIdLst>
  <p:sldIdLst>
    <p:sldId id="257" r:id="rId2"/>
    <p:sldId id="282" r:id="rId3"/>
    <p:sldId id="262" r:id="rId4"/>
    <p:sldId id="275" r:id="rId5"/>
    <p:sldId id="263" r:id="rId6"/>
    <p:sldId id="264" r:id="rId7"/>
    <p:sldId id="272" r:id="rId8"/>
    <p:sldId id="271" r:id="rId9"/>
    <p:sldId id="268" r:id="rId10"/>
    <p:sldId id="278" r:id="rId11"/>
    <p:sldId id="279" r:id="rId12"/>
    <p:sldId id="281" r:id="rId13"/>
    <p:sldId id="280" r:id="rId14"/>
    <p:sldId id="269" r:id="rId15"/>
    <p:sldId id="277" r:id="rId16"/>
    <p:sldId id="270" r:id="rId17"/>
    <p:sldId id="273" r:id="rId18"/>
    <p:sldId id="274" r:id="rId19"/>
    <p:sldId id="276" r:id="rId20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E117C5-7DAC-4561-8DD8-192355CACD90}" v="40" dt="2022-05-11T07:06:56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>
        <p:scale>
          <a:sx n="84" d="100"/>
          <a:sy n="84" d="100"/>
        </p:scale>
        <p:origin x="157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akoc, O (Ozan)" userId="f3880bef-e870-423d-999c-9c419eb82be1" providerId="ADAL" clId="{9A475888-AC98-4374-BADE-3C02248AE8BE}"/>
    <pc:docChg chg="custSel addSld modSld sldOrd">
      <pc:chgData name="Karakoc, O (Ozan)" userId="f3880bef-e870-423d-999c-9c419eb82be1" providerId="ADAL" clId="{9A475888-AC98-4374-BADE-3C02248AE8BE}" dt="2021-11-13T10:58:27.812" v="53"/>
      <pc:docMkLst>
        <pc:docMk/>
      </pc:docMkLst>
      <pc:sldChg chg="addSp delSp modSp new mod">
        <pc:chgData name="Karakoc, O (Ozan)" userId="f3880bef-e870-423d-999c-9c419eb82be1" providerId="ADAL" clId="{9A475888-AC98-4374-BADE-3C02248AE8BE}" dt="2021-11-13T10:56:36.375" v="25"/>
        <pc:sldMkLst>
          <pc:docMk/>
          <pc:sldMk cId="2990284172" sldId="267"/>
        </pc:sldMkLst>
        <pc:spChg chg="del">
          <ac:chgData name="Karakoc, O (Ozan)" userId="f3880bef-e870-423d-999c-9c419eb82be1" providerId="ADAL" clId="{9A475888-AC98-4374-BADE-3C02248AE8BE}" dt="2021-11-13T10:55:18.778" v="1" actId="478"/>
          <ac:spMkLst>
            <pc:docMk/>
            <pc:sldMk cId="2990284172" sldId="267"/>
            <ac:spMk id="2" creationId="{610070BF-798C-45AC-A1A2-7A53C4BEE44C}"/>
          </ac:spMkLst>
        </pc:spChg>
        <pc:spChg chg="mod">
          <ac:chgData name="Karakoc, O (Ozan)" userId="f3880bef-e870-423d-999c-9c419eb82be1" providerId="ADAL" clId="{9A475888-AC98-4374-BADE-3C02248AE8BE}" dt="2021-11-13T10:56:12.825" v="24" actId="20577"/>
          <ac:spMkLst>
            <pc:docMk/>
            <pc:sldMk cId="2990284172" sldId="267"/>
            <ac:spMk id="4" creationId="{6CE2BC20-7BF5-4929-B5A4-4DC9DF15BC0E}"/>
          </ac:spMkLst>
        </pc:spChg>
        <pc:spChg chg="mod">
          <ac:chgData name="Karakoc, O (Ozan)" userId="f3880bef-e870-423d-999c-9c419eb82be1" providerId="ADAL" clId="{9A475888-AC98-4374-BADE-3C02248AE8BE}" dt="2021-11-13T10:56:36.375" v="25"/>
          <ac:spMkLst>
            <pc:docMk/>
            <pc:sldMk cId="2990284172" sldId="267"/>
            <ac:spMk id="5" creationId="{2572CB4F-3109-4F6D-9EFA-CFCC31C8D190}"/>
          </ac:spMkLst>
        </pc:spChg>
        <pc:spChg chg="add del">
          <ac:chgData name="Karakoc, O (Ozan)" userId="f3880bef-e870-423d-999c-9c419eb82be1" providerId="ADAL" clId="{9A475888-AC98-4374-BADE-3C02248AE8BE}" dt="2021-11-13T10:55:21.530" v="3" actId="478"/>
          <ac:spMkLst>
            <pc:docMk/>
            <pc:sldMk cId="2990284172" sldId="267"/>
            <ac:spMk id="6" creationId="{C755556E-5DC4-4048-9BC4-B896B22AABFF}"/>
          </ac:spMkLst>
        </pc:spChg>
        <pc:spChg chg="add del">
          <ac:chgData name="Karakoc, O (Ozan)" userId="f3880bef-e870-423d-999c-9c419eb82be1" providerId="ADAL" clId="{9A475888-AC98-4374-BADE-3C02248AE8BE}" dt="2021-11-13T10:55:41.461" v="5" actId="478"/>
          <ac:spMkLst>
            <pc:docMk/>
            <pc:sldMk cId="2990284172" sldId="267"/>
            <ac:spMk id="7" creationId="{1BBE543C-1699-4FDA-9980-17CF197E8082}"/>
          </ac:spMkLst>
        </pc:spChg>
        <pc:picChg chg="add mod">
          <ac:chgData name="Karakoc, O (Ozan)" userId="f3880bef-e870-423d-999c-9c419eb82be1" providerId="ADAL" clId="{9A475888-AC98-4374-BADE-3C02248AE8BE}" dt="2021-11-13T10:56:06.559" v="8" actId="27614"/>
          <ac:picMkLst>
            <pc:docMk/>
            <pc:sldMk cId="2990284172" sldId="267"/>
            <ac:picMk id="9" creationId="{6A7DC593-A53E-4FDF-9417-3BCC53DF4E7F}"/>
          </ac:picMkLst>
        </pc:picChg>
      </pc:sldChg>
      <pc:sldChg chg="addSp delSp modSp new mod ord">
        <pc:chgData name="Karakoc, O (Ozan)" userId="f3880bef-e870-423d-999c-9c419eb82be1" providerId="ADAL" clId="{9A475888-AC98-4374-BADE-3C02248AE8BE}" dt="2021-11-13T10:58:27.812" v="53"/>
        <pc:sldMkLst>
          <pc:docMk/>
          <pc:sldMk cId="3400107203" sldId="268"/>
        </pc:sldMkLst>
        <pc:spChg chg="del">
          <ac:chgData name="Karakoc, O (Ozan)" userId="f3880bef-e870-423d-999c-9c419eb82be1" providerId="ADAL" clId="{9A475888-AC98-4374-BADE-3C02248AE8BE}" dt="2021-11-13T10:57:57.991" v="27" actId="478"/>
          <ac:spMkLst>
            <pc:docMk/>
            <pc:sldMk cId="3400107203" sldId="268"/>
            <ac:spMk id="2" creationId="{00B92338-D7F3-4497-991B-3ED3AF52F49F}"/>
          </ac:spMkLst>
        </pc:spChg>
        <pc:spChg chg="mod">
          <ac:chgData name="Karakoc, O (Ozan)" userId="f3880bef-e870-423d-999c-9c419eb82be1" providerId="ADAL" clId="{9A475888-AC98-4374-BADE-3C02248AE8BE}" dt="2021-11-13T10:58:15.086" v="52" actId="20577"/>
          <ac:spMkLst>
            <pc:docMk/>
            <pc:sldMk cId="3400107203" sldId="268"/>
            <ac:spMk id="4" creationId="{393F0886-FC01-4609-8585-3D4312B2E038}"/>
          </ac:spMkLst>
        </pc:spChg>
        <pc:spChg chg="mod">
          <ac:chgData name="Karakoc, O (Ozan)" userId="f3880bef-e870-423d-999c-9c419eb82be1" providerId="ADAL" clId="{9A475888-AC98-4374-BADE-3C02248AE8BE}" dt="2021-11-13T10:58:27.812" v="53"/>
          <ac:spMkLst>
            <pc:docMk/>
            <pc:sldMk cId="3400107203" sldId="268"/>
            <ac:spMk id="5" creationId="{F0EE1089-6A41-4F04-8FE1-49B4C26B7CAA}"/>
          </ac:spMkLst>
        </pc:spChg>
        <pc:spChg chg="add mod">
          <ac:chgData name="Karakoc, O (Ozan)" userId="f3880bef-e870-423d-999c-9c419eb82be1" providerId="ADAL" clId="{9A475888-AC98-4374-BADE-3C02248AE8BE}" dt="2021-11-13T10:58:03.733" v="31" actId="1076"/>
          <ac:spMkLst>
            <pc:docMk/>
            <pc:sldMk cId="3400107203" sldId="268"/>
            <ac:spMk id="6" creationId="{B4C819AA-CA5E-4914-A393-07B1C1751A09}"/>
          </ac:spMkLst>
        </pc:spChg>
        <pc:picChg chg="add mod">
          <ac:chgData name="Karakoc, O (Ozan)" userId="f3880bef-e870-423d-999c-9c419eb82be1" providerId="ADAL" clId="{9A475888-AC98-4374-BADE-3C02248AE8BE}" dt="2021-11-13T10:58:09.860" v="33" actId="14100"/>
          <ac:picMkLst>
            <pc:docMk/>
            <pc:sldMk cId="3400107203" sldId="268"/>
            <ac:picMk id="1026" creationId="{46DE5C57-4BD2-45D7-B02E-F6CF6BE30765}"/>
          </ac:picMkLst>
        </pc:picChg>
        <pc:picChg chg="add mod">
          <ac:chgData name="Karakoc, O (Ozan)" userId="f3880bef-e870-423d-999c-9c419eb82be1" providerId="ADAL" clId="{9A475888-AC98-4374-BADE-3C02248AE8BE}" dt="2021-11-13T10:58:03.733" v="31" actId="1076"/>
          <ac:picMkLst>
            <pc:docMk/>
            <pc:sldMk cId="3400107203" sldId="268"/>
            <ac:picMk id="1027" creationId="{B50DD805-CB0D-4E5A-90D7-3545CA2CD416}"/>
          </ac:picMkLst>
        </pc:picChg>
      </pc:sldChg>
    </pc:docChg>
  </pc:docChgLst>
  <pc:docChgLst>
    <pc:chgData name="Karakoc, O. (Ozan)" userId="f3880bef-e870-423d-999c-9c419eb82be1" providerId="ADAL" clId="{CFE117C5-7DAC-4561-8DD8-192355CACD90}"/>
    <pc:docChg chg="undo custSel addSld delSld modSld sldOrd">
      <pc:chgData name="Karakoc, O. (Ozan)" userId="f3880bef-e870-423d-999c-9c419eb82be1" providerId="ADAL" clId="{CFE117C5-7DAC-4561-8DD8-192355CACD90}" dt="2022-05-08T15:46:22.742" v="1663" actId="47"/>
      <pc:docMkLst>
        <pc:docMk/>
      </pc:docMkLst>
      <pc:sldChg chg="modSp mod">
        <pc:chgData name="Karakoc, O. (Ozan)" userId="f3880bef-e870-423d-999c-9c419eb82be1" providerId="ADAL" clId="{CFE117C5-7DAC-4561-8DD8-192355CACD90}" dt="2022-05-07T17:40:13.608" v="808" actId="20577"/>
        <pc:sldMkLst>
          <pc:docMk/>
          <pc:sldMk cId="2584280759" sldId="257"/>
        </pc:sldMkLst>
        <pc:spChg chg="mod">
          <ac:chgData name="Karakoc, O. (Ozan)" userId="f3880bef-e870-423d-999c-9c419eb82be1" providerId="ADAL" clId="{CFE117C5-7DAC-4561-8DD8-192355CACD90}" dt="2022-05-07T17:19:45.285" v="275" actId="114"/>
          <ac:spMkLst>
            <pc:docMk/>
            <pc:sldMk cId="2584280759" sldId="257"/>
            <ac:spMk id="2" creationId="{18C3B467-088C-4F3D-A9A7-105C4E1E20CD}"/>
          </ac:spMkLst>
        </pc:spChg>
        <pc:spChg chg="mod">
          <ac:chgData name="Karakoc, O. (Ozan)" userId="f3880bef-e870-423d-999c-9c419eb82be1" providerId="ADAL" clId="{CFE117C5-7DAC-4561-8DD8-192355CACD90}" dt="2022-05-07T17:40:13.608" v="808" actId="20577"/>
          <ac:spMkLst>
            <pc:docMk/>
            <pc:sldMk cId="2584280759" sldId="257"/>
            <ac:spMk id="3" creationId="{C8722DDC-8EEE-4A06-8DFE-B44871EAA2CF}"/>
          </ac:spMkLst>
        </pc:spChg>
      </pc:sldChg>
      <pc:sldChg chg="modSp modAnim">
        <pc:chgData name="Karakoc, O. (Ozan)" userId="f3880bef-e870-423d-999c-9c419eb82be1" providerId="ADAL" clId="{CFE117C5-7DAC-4561-8DD8-192355CACD90}" dt="2022-05-08T10:58:30.281" v="1659" actId="20577"/>
        <pc:sldMkLst>
          <pc:docMk/>
          <pc:sldMk cId="4099544102" sldId="264"/>
        </pc:sldMkLst>
        <pc:spChg chg="mod">
          <ac:chgData name="Karakoc, O. (Ozan)" userId="f3880bef-e870-423d-999c-9c419eb82be1" providerId="ADAL" clId="{CFE117C5-7DAC-4561-8DD8-192355CACD90}" dt="2022-05-08T10:58:30.281" v="1659" actId="20577"/>
          <ac:spMkLst>
            <pc:docMk/>
            <pc:sldMk cId="4099544102" sldId="264"/>
            <ac:spMk id="5" creationId="{D5F8919F-D32A-418F-84E9-53135A005195}"/>
          </ac:spMkLst>
        </pc:spChg>
      </pc:sldChg>
      <pc:sldChg chg="del">
        <pc:chgData name="Karakoc, O. (Ozan)" userId="f3880bef-e870-423d-999c-9c419eb82be1" providerId="ADAL" clId="{CFE117C5-7DAC-4561-8DD8-192355CACD90}" dt="2022-05-07T17:13:20.504" v="22" actId="47"/>
        <pc:sldMkLst>
          <pc:docMk/>
          <pc:sldMk cId="2241603077" sldId="266"/>
        </pc:sldMkLst>
      </pc:sldChg>
      <pc:sldChg chg="del">
        <pc:chgData name="Karakoc, O. (Ozan)" userId="f3880bef-e870-423d-999c-9c419eb82be1" providerId="ADAL" clId="{CFE117C5-7DAC-4561-8DD8-192355CACD90}" dt="2022-05-07T17:10:36.266" v="0" actId="47"/>
        <pc:sldMkLst>
          <pc:docMk/>
          <pc:sldMk cId="2990284172" sldId="267"/>
        </pc:sldMkLst>
      </pc:sldChg>
      <pc:sldChg chg="modSp mod ord modAnim">
        <pc:chgData name="Karakoc, O. (Ozan)" userId="f3880bef-e870-423d-999c-9c419eb82be1" providerId="ADAL" clId="{CFE117C5-7DAC-4561-8DD8-192355CACD90}" dt="2022-05-08T10:45:30.768" v="1657"/>
        <pc:sldMkLst>
          <pc:docMk/>
          <pc:sldMk cId="3400107203" sldId="268"/>
        </pc:sldMkLst>
        <pc:spChg chg="mod">
          <ac:chgData name="Karakoc, O. (Ozan)" userId="f3880bef-e870-423d-999c-9c419eb82be1" providerId="ADAL" clId="{CFE117C5-7DAC-4561-8DD8-192355CACD90}" dt="2022-05-07T17:29:54.617" v="519" actId="20577"/>
          <ac:spMkLst>
            <pc:docMk/>
            <pc:sldMk cId="3400107203" sldId="268"/>
            <ac:spMk id="5" creationId="{F0EE1089-6A41-4F04-8FE1-49B4C26B7CAA}"/>
          </ac:spMkLst>
        </pc:spChg>
      </pc:sldChg>
      <pc:sldChg chg="addSp delSp modSp new mod modClrScheme modAnim chgLayout">
        <pc:chgData name="Karakoc, O. (Ozan)" userId="f3880bef-e870-423d-999c-9c419eb82be1" providerId="ADAL" clId="{CFE117C5-7DAC-4561-8DD8-192355CACD90}" dt="2022-05-07T17:46:09.565" v="811" actId="113"/>
        <pc:sldMkLst>
          <pc:docMk/>
          <pc:sldMk cId="2350798283" sldId="269"/>
        </pc:sldMkLst>
        <pc:spChg chg="del">
          <ac:chgData name="Karakoc, O. (Ozan)" userId="f3880bef-e870-423d-999c-9c419eb82be1" providerId="ADAL" clId="{CFE117C5-7DAC-4561-8DD8-192355CACD90}" dt="2022-05-07T17:12:34.793" v="6" actId="931"/>
          <ac:spMkLst>
            <pc:docMk/>
            <pc:sldMk cId="2350798283" sldId="269"/>
            <ac:spMk id="2" creationId="{67EE5011-F814-2E00-F666-96A08E696C3A}"/>
          </ac:spMkLst>
        </pc:spChg>
        <pc:spChg chg="mod">
          <ac:chgData name="Karakoc, O. (Ozan)" userId="f3880bef-e870-423d-999c-9c419eb82be1" providerId="ADAL" clId="{CFE117C5-7DAC-4561-8DD8-192355CACD90}" dt="2022-05-07T17:12:45.758" v="13" actId="26606"/>
          <ac:spMkLst>
            <pc:docMk/>
            <pc:sldMk cId="2350798283" sldId="269"/>
            <ac:spMk id="3" creationId="{E473DD57-0594-313A-F7AA-7291A51FEB12}"/>
          </ac:spMkLst>
        </pc:spChg>
        <pc:spChg chg="add del">
          <ac:chgData name="Karakoc, O. (Ozan)" userId="f3880bef-e870-423d-999c-9c419eb82be1" providerId="ADAL" clId="{CFE117C5-7DAC-4561-8DD8-192355CACD90}" dt="2022-05-07T17:12:45.758" v="13" actId="26606"/>
          <ac:spMkLst>
            <pc:docMk/>
            <pc:sldMk cId="2350798283" sldId="269"/>
            <ac:spMk id="4" creationId="{CD987488-C251-EA79-44CE-4F559D24C243}"/>
          </ac:spMkLst>
        </pc:spChg>
        <pc:spChg chg="add del">
          <ac:chgData name="Karakoc, O. (Ozan)" userId="f3880bef-e870-423d-999c-9c419eb82be1" providerId="ADAL" clId="{CFE117C5-7DAC-4561-8DD8-192355CACD90}" dt="2022-05-07T17:12:45.758" v="13" actId="26606"/>
          <ac:spMkLst>
            <pc:docMk/>
            <pc:sldMk cId="2350798283" sldId="269"/>
            <ac:spMk id="5" creationId="{7D81C730-CADB-883B-D232-DC956192A207}"/>
          </ac:spMkLst>
        </pc:spChg>
        <pc:spChg chg="add del">
          <ac:chgData name="Karakoc, O. (Ozan)" userId="f3880bef-e870-423d-999c-9c419eb82be1" providerId="ADAL" clId="{CFE117C5-7DAC-4561-8DD8-192355CACD90}" dt="2022-05-07T17:12:08.977" v="3" actId="22"/>
          <ac:spMkLst>
            <pc:docMk/>
            <pc:sldMk cId="2350798283" sldId="269"/>
            <ac:spMk id="7" creationId="{C72B9658-C5F7-5A5B-BE1F-2353B8B50686}"/>
          </ac:spMkLst>
        </pc:spChg>
        <pc:spChg chg="add del">
          <ac:chgData name="Karakoc, O. (Ozan)" userId="f3880bef-e870-423d-999c-9c419eb82be1" providerId="ADAL" clId="{CFE117C5-7DAC-4561-8DD8-192355CACD90}" dt="2022-05-07T17:12:24.208" v="5" actId="478"/>
          <ac:spMkLst>
            <pc:docMk/>
            <pc:sldMk cId="2350798283" sldId="269"/>
            <ac:spMk id="9" creationId="{514C77AD-F339-B1C4-69FA-6E909B03AC4C}"/>
          </ac:spMkLst>
        </pc:spChg>
        <pc:spChg chg="add mod">
          <ac:chgData name="Karakoc, O. (Ozan)" userId="f3880bef-e870-423d-999c-9c419eb82be1" providerId="ADAL" clId="{CFE117C5-7DAC-4561-8DD8-192355CACD90}" dt="2022-05-07T17:29:04.971" v="360" actId="20577"/>
          <ac:spMkLst>
            <pc:docMk/>
            <pc:sldMk cId="2350798283" sldId="269"/>
            <ac:spMk id="13" creationId="{E703CEA7-F878-CACA-E122-66039E8A6C57}"/>
          </ac:spMkLst>
        </pc:spChg>
        <pc:spChg chg="add mod">
          <ac:chgData name="Karakoc, O. (Ozan)" userId="f3880bef-e870-423d-999c-9c419eb82be1" providerId="ADAL" clId="{CFE117C5-7DAC-4561-8DD8-192355CACD90}" dt="2022-05-07T17:46:09.565" v="811" actId="113"/>
          <ac:spMkLst>
            <pc:docMk/>
            <pc:sldMk cId="2350798283" sldId="269"/>
            <ac:spMk id="14" creationId="{983CB4C5-DC3E-59AA-5410-E3EA19A25A7E}"/>
          </ac:spMkLst>
        </pc:spChg>
        <pc:spChg chg="add del mod">
          <ac:chgData name="Karakoc, O. (Ozan)" userId="f3880bef-e870-423d-999c-9c419eb82be1" providerId="ADAL" clId="{CFE117C5-7DAC-4561-8DD8-192355CACD90}" dt="2022-05-07T17:13:03.791" v="15" actId="931"/>
          <ac:spMkLst>
            <pc:docMk/>
            <pc:sldMk cId="2350798283" sldId="269"/>
            <ac:spMk id="15" creationId="{45E2277D-D92C-927D-0D89-2AA0CD548037}"/>
          </ac:spMkLst>
        </pc:spChg>
        <pc:spChg chg="add del">
          <ac:chgData name="Karakoc, O. (Ozan)" userId="f3880bef-e870-423d-999c-9c419eb82be1" providerId="ADAL" clId="{CFE117C5-7DAC-4561-8DD8-192355CACD90}" dt="2022-05-07T17:12:41.110" v="10" actId="26606"/>
          <ac:spMkLst>
            <pc:docMk/>
            <pc:sldMk cId="2350798283" sldId="269"/>
            <ac:spMk id="16" creationId="{F16E54AD-8A28-368B-0CE6-E34F8A2B047C}"/>
          </ac:spMkLst>
        </pc:spChg>
        <pc:spChg chg="add del">
          <ac:chgData name="Karakoc, O. (Ozan)" userId="f3880bef-e870-423d-999c-9c419eb82be1" providerId="ADAL" clId="{CFE117C5-7DAC-4561-8DD8-192355CACD90}" dt="2022-05-07T17:12:41.110" v="10" actId="26606"/>
          <ac:spMkLst>
            <pc:docMk/>
            <pc:sldMk cId="2350798283" sldId="269"/>
            <ac:spMk id="18" creationId="{689FED38-1711-21A8-E39D-6A8FC538B747}"/>
          </ac:spMkLst>
        </pc:spChg>
        <pc:picChg chg="add del mod">
          <ac:chgData name="Karakoc, O. (Ozan)" userId="f3880bef-e870-423d-999c-9c419eb82be1" providerId="ADAL" clId="{CFE117C5-7DAC-4561-8DD8-192355CACD90}" dt="2022-05-07T17:12:55.133" v="14" actId="478"/>
          <ac:picMkLst>
            <pc:docMk/>
            <pc:sldMk cId="2350798283" sldId="269"/>
            <ac:picMk id="11" creationId="{814C8084-FB04-A375-2893-4AF20B4FDA00}"/>
          </ac:picMkLst>
        </pc:picChg>
        <pc:picChg chg="add mod">
          <ac:chgData name="Karakoc, O. (Ozan)" userId="f3880bef-e870-423d-999c-9c419eb82be1" providerId="ADAL" clId="{CFE117C5-7DAC-4561-8DD8-192355CACD90}" dt="2022-05-07T17:13:08.190" v="19" actId="14100"/>
          <ac:picMkLst>
            <pc:docMk/>
            <pc:sldMk cId="2350798283" sldId="269"/>
            <ac:picMk id="19" creationId="{13D938CF-8D5D-DD67-04AA-DDBB897D2F83}"/>
          </ac:picMkLst>
        </pc:picChg>
      </pc:sldChg>
      <pc:sldChg chg="addSp delSp modSp new mod">
        <pc:chgData name="Karakoc, O. (Ozan)" userId="f3880bef-e870-423d-999c-9c419eb82be1" providerId="ADAL" clId="{CFE117C5-7DAC-4561-8DD8-192355CACD90}" dt="2022-05-08T10:11:40.482" v="1535" actId="20577"/>
        <pc:sldMkLst>
          <pc:docMk/>
          <pc:sldMk cId="3905820856" sldId="270"/>
        </pc:sldMkLst>
        <pc:spChg chg="mod">
          <ac:chgData name="Karakoc, O. (Ozan)" userId="f3880bef-e870-423d-999c-9c419eb82be1" providerId="ADAL" clId="{CFE117C5-7DAC-4561-8DD8-192355CACD90}" dt="2022-05-08T10:11:40.482" v="1535" actId="20577"/>
          <ac:spMkLst>
            <pc:docMk/>
            <pc:sldMk cId="3905820856" sldId="270"/>
            <ac:spMk id="2" creationId="{4ADD849D-8C65-DAB2-7678-CAC2C4075B80}"/>
          </ac:spMkLst>
        </pc:spChg>
        <pc:spChg chg="del mod">
          <ac:chgData name="Karakoc, O. (Ozan)" userId="f3880bef-e870-423d-999c-9c419eb82be1" providerId="ADAL" clId="{CFE117C5-7DAC-4561-8DD8-192355CACD90}" dt="2022-05-07T17:31:22.878" v="623" actId="22"/>
          <ac:spMkLst>
            <pc:docMk/>
            <pc:sldMk cId="3905820856" sldId="270"/>
            <ac:spMk id="3" creationId="{E27A6E4B-C570-E5A1-3C91-51C8D3AFC7EF}"/>
          </ac:spMkLst>
        </pc:spChg>
        <pc:spChg chg="mod">
          <ac:chgData name="Karakoc, O. (Ozan)" userId="f3880bef-e870-423d-999c-9c419eb82be1" providerId="ADAL" clId="{CFE117C5-7DAC-4561-8DD8-192355CACD90}" dt="2022-05-07T17:33:29.500" v="758" actId="20577"/>
          <ac:spMkLst>
            <pc:docMk/>
            <pc:sldMk cId="3905820856" sldId="270"/>
            <ac:spMk id="4" creationId="{8BE9CED4-1155-1FB2-540F-4AB42A345EA4}"/>
          </ac:spMkLst>
        </pc:spChg>
        <pc:picChg chg="add mod ord modCrop">
          <ac:chgData name="Karakoc, O. (Ozan)" userId="f3880bef-e870-423d-999c-9c419eb82be1" providerId="ADAL" clId="{CFE117C5-7DAC-4561-8DD8-192355CACD90}" dt="2022-05-07T17:33:05.361" v="719" actId="1076"/>
          <ac:picMkLst>
            <pc:docMk/>
            <pc:sldMk cId="3905820856" sldId="270"/>
            <ac:picMk id="7" creationId="{195D387C-04A4-C272-273D-87DD70344918}"/>
          </ac:picMkLst>
        </pc:picChg>
        <pc:picChg chg="add mod modCrop">
          <ac:chgData name="Karakoc, O. (Ozan)" userId="f3880bef-e870-423d-999c-9c419eb82be1" providerId="ADAL" clId="{CFE117C5-7DAC-4561-8DD8-192355CACD90}" dt="2022-05-07T17:33:07.489" v="720" actId="1076"/>
          <ac:picMkLst>
            <pc:docMk/>
            <pc:sldMk cId="3905820856" sldId="270"/>
            <ac:picMk id="9" creationId="{8D9B82F4-E43F-490E-0B70-CCCCD99EB4F5}"/>
          </ac:picMkLst>
        </pc:picChg>
      </pc:sldChg>
      <pc:sldChg chg="addSp modSp new">
        <pc:chgData name="Karakoc, O. (Ozan)" userId="f3880bef-e870-423d-999c-9c419eb82be1" providerId="ADAL" clId="{CFE117C5-7DAC-4561-8DD8-192355CACD90}" dt="2022-05-07T17:36:54.452" v="760"/>
        <pc:sldMkLst>
          <pc:docMk/>
          <pc:sldMk cId="1405039524" sldId="271"/>
        </pc:sldMkLst>
        <pc:picChg chg="add mod">
          <ac:chgData name="Karakoc, O. (Ozan)" userId="f3880bef-e870-423d-999c-9c419eb82be1" providerId="ADAL" clId="{CFE117C5-7DAC-4561-8DD8-192355CACD90}" dt="2022-05-07T17:36:54.452" v="760"/>
          <ac:picMkLst>
            <pc:docMk/>
            <pc:sldMk cId="1405039524" sldId="271"/>
            <ac:picMk id="6" creationId="{5653FEDC-C665-D506-1BFD-09DB1BAD03DA}"/>
          </ac:picMkLst>
        </pc:picChg>
      </pc:sldChg>
      <pc:sldChg chg="addSp modSp new">
        <pc:chgData name="Karakoc, O. (Ozan)" userId="f3880bef-e870-423d-999c-9c419eb82be1" providerId="ADAL" clId="{CFE117C5-7DAC-4561-8DD8-192355CACD90}" dt="2022-05-07T17:37:28.127" v="762"/>
        <pc:sldMkLst>
          <pc:docMk/>
          <pc:sldMk cId="3998548326" sldId="272"/>
        </pc:sldMkLst>
        <pc:picChg chg="add mod">
          <ac:chgData name="Karakoc, O. (Ozan)" userId="f3880bef-e870-423d-999c-9c419eb82be1" providerId="ADAL" clId="{CFE117C5-7DAC-4561-8DD8-192355CACD90}" dt="2022-05-07T17:37:28.127" v="762"/>
          <ac:picMkLst>
            <pc:docMk/>
            <pc:sldMk cId="3998548326" sldId="272"/>
            <ac:picMk id="6" creationId="{BE60BE68-7799-270A-EAFD-3297651684FC}"/>
          </ac:picMkLst>
        </pc:picChg>
      </pc:sldChg>
      <pc:sldChg chg="addSp delSp modSp new mod modClrScheme chgLayout">
        <pc:chgData name="Karakoc, O. (Ozan)" userId="f3880bef-e870-423d-999c-9c419eb82be1" providerId="ADAL" clId="{CFE117C5-7DAC-4561-8DD8-192355CACD90}" dt="2022-05-08T10:14:44.850" v="1572" actId="113"/>
        <pc:sldMkLst>
          <pc:docMk/>
          <pc:sldMk cId="2902368874" sldId="273"/>
        </pc:sldMkLst>
        <pc:spChg chg="mod ord">
          <ac:chgData name="Karakoc, O. (Ozan)" userId="f3880bef-e870-423d-999c-9c419eb82be1" providerId="ADAL" clId="{CFE117C5-7DAC-4561-8DD8-192355CACD90}" dt="2022-05-08T10:14:44.850" v="1572" actId="113"/>
          <ac:spMkLst>
            <pc:docMk/>
            <pc:sldMk cId="2902368874" sldId="273"/>
            <ac:spMk id="2" creationId="{BAA491B2-6DC3-44FE-5653-9F00D3B1B2A1}"/>
          </ac:spMkLst>
        </pc:spChg>
        <pc:spChg chg="add del">
          <ac:chgData name="Karakoc, O. (Ozan)" userId="f3880bef-e870-423d-999c-9c419eb82be1" providerId="ADAL" clId="{CFE117C5-7DAC-4561-8DD8-192355CACD90}" dt="2022-05-07T18:04:00.182" v="831" actId="26606"/>
          <ac:spMkLst>
            <pc:docMk/>
            <pc:sldMk cId="2902368874" sldId="273"/>
            <ac:spMk id="3" creationId="{2E725C32-0404-5111-A5F0-128E15E2BE66}"/>
          </ac:spMkLst>
        </pc:spChg>
        <pc:spChg chg="add del">
          <ac:chgData name="Karakoc, O. (Ozan)" userId="f3880bef-e870-423d-999c-9c419eb82be1" providerId="ADAL" clId="{CFE117C5-7DAC-4561-8DD8-192355CACD90}" dt="2022-05-07T18:04:00.182" v="831" actId="26606"/>
          <ac:spMkLst>
            <pc:docMk/>
            <pc:sldMk cId="2902368874" sldId="273"/>
            <ac:spMk id="4" creationId="{035D2B7B-9D93-CB19-F227-17DD89A69176}"/>
          </ac:spMkLst>
        </pc:spChg>
        <pc:spChg chg="mod ord">
          <ac:chgData name="Karakoc, O. (Ozan)" userId="f3880bef-e870-423d-999c-9c419eb82be1" providerId="ADAL" clId="{CFE117C5-7DAC-4561-8DD8-192355CACD90}" dt="2022-05-07T18:04:00.182" v="831" actId="26606"/>
          <ac:spMkLst>
            <pc:docMk/>
            <pc:sldMk cId="2902368874" sldId="273"/>
            <ac:spMk id="5" creationId="{C30C0F7C-0B39-46BE-1331-3540D832B0FC}"/>
          </ac:spMkLst>
        </pc:spChg>
        <pc:spChg chg="add del">
          <ac:chgData name="Karakoc, O. (Ozan)" userId="f3880bef-e870-423d-999c-9c419eb82be1" providerId="ADAL" clId="{CFE117C5-7DAC-4561-8DD8-192355CACD90}" dt="2022-05-07T18:04:00.174" v="830" actId="26606"/>
          <ac:spMkLst>
            <pc:docMk/>
            <pc:sldMk cId="2902368874" sldId="273"/>
            <ac:spMk id="12" creationId="{4930D3B6-4705-B918-80C2-7BC8F63C0E43}"/>
          </ac:spMkLst>
        </pc:spChg>
        <pc:spChg chg="add mod">
          <ac:chgData name="Karakoc, O. (Ozan)" userId="f3880bef-e870-423d-999c-9c419eb82be1" providerId="ADAL" clId="{CFE117C5-7DAC-4561-8DD8-192355CACD90}" dt="2022-05-07T18:06:53.763" v="983" actId="20577"/>
          <ac:spMkLst>
            <pc:docMk/>
            <pc:sldMk cId="2902368874" sldId="273"/>
            <ac:spMk id="14" creationId="{09BD906F-0CCE-E174-9609-95CCA154F303}"/>
          </ac:spMkLst>
        </pc:spChg>
        <pc:picChg chg="add mod">
          <ac:chgData name="Karakoc, O. (Ozan)" userId="f3880bef-e870-423d-999c-9c419eb82be1" providerId="ADAL" clId="{CFE117C5-7DAC-4561-8DD8-192355CACD90}" dt="2022-05-07T18:04:00.182" v="831" actId="26606"/>
          <ac:picMkLst>
            <pc:docMk/>
            <pc:sldMk cId="2902368874" sldId="273"/>
            <ac:picMk id="7" creationId="{F01221F6-B06C-1790-A2AB-C6A979C57EB3}"/>
          </ac:picMkLst>
        </pc:picChg>
      </pc:sldChg>
      <pc:sldChg chg="addSp modSp new mod">
        <pc:chgData name="Karakoc, O. (Ozan)" userId="f3880bef-e870-423d-999c-9c419eb82be1" providerId="ADAL" clId="{CFE117C5-7DAC-4561-8DD8-192355CACD90}" dt="2022-05-08T10:23:48.525" v="1602" actId="20577"/>
        <pc:sldMkLst>
          <pc:docMk/>
          <pc:sldMk cId="3442710151" sldId="274"/>
        </pc:sldMkLst>
        <pc:spChg chg="mod">
          <ac:chgData name="Karakoc, O. (Ozan)" userId="f3880bef-e870-423d-999c-9c419eb82be1" providerId="ADAL" clId="{CFE117C5-7DAC-4561-8DD8-192355CACD90}" dt="2022-05-08T10:14:38.470" v="1571" actId="113"/>
          <ac:spMkLst>
            <pc:docMk/>
            <pc:sldMk cId="3442710151" sldId="274"/>
            <ac:spMk id="4" creationId="{4406CC88-5342-D8E5-1684-69E5E6DF1D68}"/>
          </ac:spMkLst>
        </pc:spChg>
        <pc:spChg chg="mod">
          <ac:chgData name="Karakoc, O. (Ozan)" userId="f3880bef-e870-423d-999c-9c419eb82be1" providerId="ADAL" clId="{CFE117C5-7DAC-4561-8DD8-192355CACD90}" dt="2022-05-08T10:23:48.525" v="1602" actId="20577"/>
          <ac:spMkLst>
            <pc:docMk/>
            <pc:sldMk cId="3442710151" sldId="274"/>
            <ac:spMk id="5" creationId="{F891A7C2-6632-7E84-C83F-159C45F6E601}"/>
          </ac:spMkLst>
        </pc:spChg>
        <pc:picChg chg="add mod modCrop">
          <ac:chgData name="Karakoc, O. (Ozan)" userId="f3880bef-e870-423d-999c-9c419eb82be1" providerId="ADAL" clId="{CFE117C5-7DAC-4561-8DD8-192355CACD90}" dt="2022-05-07T18:13:00.416" v="1171" actId="14100"/>
          <ac:picMkLst>
            <pc:docMk/>
            <pc:sldMk cId="3442710151" sldId="274"/>
            <ac:picMk id="7" creationId="{7A5FED6B-5EC6-5542-2566-9DD8DFF7DC99}"/>
          </ac:picMkLst>
        </pc:picChg>
      </pc:sldChg>
      <pc:sldChg chg="addSp delSp modSp new">
        <pc:chgData name="Karakoc, O. (Ozan)" userId="f3880bef-e870-423d-999c-9c419eb82be1" providerId="ADAL" clId="{CFE117C5-7DAC-4561-8DD8-192355CACD90}" dt="2022-05-07T18:11:05.092" v="1163" actId="14100"/>
        <pc:sldMkLst>
          <pc:docMk/>
          <pc:sldMk cId="3325799107" sldId="275"/>
        </pc:sldMkLst>
        <pc:picChg chg="add del mod">
          <ac:chgData name="Karakoc, O. (Ozan)" userId="f3880bef-e870-423d-999c-9c419eb82be1" providerId="ADAL" clId="{CFE117C5-7DAC-4561-8DD8-192355CACD90}" dt="2022-05-07T18:10:41.713" v="1159" actId="478"/>
          <ac:picMkLst>
            <pc:docMk/>
            <pc:sldMk cId="3325799107" sldId="275"/>
            <ac:picMk id="1026" creationId="{90EBACAE-40C9-3153-5594-59951D2D28B2}"/>
          </ac:picMkLst>
        </pc:picChg>
        <pc:picChg chg="add mod">
          <ac:chgData name="Karakoc, O. (Ozan)" userId="f3880bef-e870-423d-999c-9c419eb82be1" providerId="ADAL" clId="{CFE117C5-7DAC-4561-8DD8-192355CACD90}" dt="2022-05-07T18:11:05.092" v="1163" actId="14100"/>
          <ac:picMkLst>
            <pc:docMk/>
            <pc:sldMk cId="3325799107" sldId="275"/>
            <ac:picMk id="1028" creationId="{D0AEFA85-FB21-0295-D89F-72FF349BDACD}"/>
          </ac:picMkLst>
        </pc:picChg>
      </pc:sldChg>
      <pc:sldChg chg="addSp delSp modSp new mod">
        <pc:chgData name="Karakoc, O. (Ozan)" userId="f3880bef-e870-423d-999c-9c419eb82be1" providerId="ADAL" clId="{CFE117C5-7DAC-4561-8DD8-192355CACD90}" dt="2022-05-08T10:19:41.294" v="1592" actId="20577"/>
        <pc:sldMkLst>
          <pc:docMk/>
          <pc:sldMk cId="2949514979" sldId="276"/>
        </pc:sldMkLst>
        <pc:spChg chg="del">
          <ac:chgData name="Karakoc, O. (Ozan)" userId="f3880bef-e870-423d-999c-9c419eb82be1" providerId="ADAL" clId="{CFE117C5-7DAC-4561-8DD8-192355CACD90}" dt="2022-05-07T18:13:38.081" v="1173" actId="22"/>
          <ac:spMkLst>
            <pc:docMk/>
            <pc:sldMk cId="2949514979" sldId="276"/>
            <ac:spMk id="2" creationId="{96893319-1191-67EE-EC8D-08AE950B0B54}"/>
          </ac:spMkLst>
        </pc:spChg>
        <pc:spChg chg="mod">
          <ac:chgData name="Karakoc, O. (Ozan)" userId="f3880bef-e870-423d-999c-9c419eb82be1" providerId="ADAL" clId="{CFE117C5-7DAC-4561-8DD8-192355CACD90}" dt="2022-05-07T18:16:18.653" v="1414" actId="20577"/>
          <ac:spMkLst>
            <pc:docMk/>
            <pc:sldMk cId="2949514979" sldId="276"/>
            <ac:spMk id="4" creationId="{858B0F3F-2741-733C-B58A-059B262885B5}"/>
          </ac:spMkLst>
        </pc:spChg>
        <pc:spChg chg="mod">
          <ac:chgData name="Karakoc, O. (Ozan)" userId="f3880bef-e870-423d-999c-9c419eb82be1" providerId="ADAL" clId="{CFE117C5-7DAC-4561-8DD8-192355CACD90}" dt="2022-05-08T10:19:41.294" v="1592" actId="20577"/>
          <ac:spMkLst>
            <pc:docMk/>
            <pc:sldMk cId="2949514979" sldId="276"/>
            <ac:spMk id="5" creationId="{1E55EF87-DE66-9FF5-3A35-9ED51AAB51C8}"/>
          </ac:spMkLst>
        </pc:spChg>
        <pc:spChg chg="add mod">
          <ac:chgData name="Karakoc, O. (Ozan)" userId="f3880bef-e870-423d-999c-9c419eb82be1" providerId="ADAL" clId="{CFE117C5-7DAC-4561-8DD8-192355CACD90}" dt="2022-05-07T18:13:40.872" v="1174" actId="478"/>
          <ac:spMkLst>
            <pc:docMk/>
            <pc:sldMk cId="2949514979" sldId="276"/>
            <ac:spMk id="9" creationId="{55B872F8-6587-8801-6DBD-59E1D9007704}"/>
          </ac:spMkLst>
        </pc:spChg>
        <pc:picChg chg="add del mod ord modCrop">
          <ac:chgData name="Karakoc, O. (Ozan)" userId="f3880bef-e870-423d-999c-9c419eb82be1" providerId="ADAL" clId="{CFE117C5-7DAC-4561-8DD8-192355CACD90}" dt="2022-05-07T18:13:40.872" v="1174" actId="478"/>
          <ac:picMkLst>
            <pc:docMk/>
            <pc:sldMk cId="2949514979" sldId="276"/>
            <ac:picMk id="7" creationId="{F15F7526-EC63-9350-6EEB-C651F5440F5E}"/>
          </ac:picMkLst>
        </pc:picChg>
        <pc:picChg chg="add mod modCrop">
          <ac:chgData name="Karakoc, O. (Ozan)" userId="f3880bef-e870-423d-999c-9c419eb82be1" providerId="ADAL" clId="{CFE117C5-7DAC-4561-8DD8-192355CACD90}" dt="2022-05-07T18:14:11.805" v="1184" actId="1076"/>
          <ac:picMkLst>
            <pc:docMk/>
            <pc:sldMk cId="2949514979" sldId="276"/>
            <ac:picMk id="11" creationId="{E31CF47E-85BD-569A-B65E-1E3DDC5967A0}"/>
          </ac:picMkLst>
        </pc:picChg>
      </pc:sldChg>
      <pc:sldChg chg="addSp modSp new mod">
        <pc:chgData name="Karakoc, O. (Ozan)" userId="f3880bef-e870-423d-999c-9c419eb82be1" providerId="ADAL" clId="{CFE117C5-7DAC-4561-8DD8-192355CACD90}" dt="2022-05-08T10:13:46.188" v="1555" actId="1076"/>
        <pc:sldMkLst>
          <pc:docMk/>
          <pc:sldMk cId="3197641329" sldId="277"/>
        </pc:sldMkLst>
        <pc:spChg chg="mod">
          <ac:chgData name="Karakoc, O. (Ozan)" userId="f3880bef-e870-423d-999c-9c419eb82be1" providerId="ADAL" clId="{CFE117C5-7DAC-4561-8DD8-192355CACD90}" dt="2022-05-08T10:11:26.487" v="1517" actId="20577"/>
          <ac:spMkLst>
            <pc:docMk/>
            <pc:sldMk cId="3197641329" sldId="277"/>
            <ac:spMk id="2" creationId="{6B365BB2-C0E0-DEC7-ABA1-7E9DD626F70E}"/>
          </ac:spMkLst>
        </pc:spChg>
        <pc:picChg chg="add mod modCrop">
          <ac:chgData name="Karakoc, O. (Ozan)" userId="f3880bef-e870-423d-999c-9c419eb82be1" providerId="ADAL" clId="{CFE117C5-7DAC-4561-8DD8-192355CACD90}" dt="2022-05-08T10:12:36.742" v="1544" actId="14100"/>
          <ac:picMkLst>
            <pc:docMk/>
            <pc:sldMk cId="3197641329" sldId="277"/>
            <ac:picMk id="7" creationId="{25479C95-6F31-FA22-5018-2544EF84A8C8}"/>
          </ac:picMkLst>
        </pc:picChg>
        <pc:picChg chg="add mod">
          <ac:chgData name="Karakoc, O. (Ozan)" userId="f3880bef-e870-423d-999c-9c419eb82be1" providerId="ADAL" clId="{CFE117C5-7DAC-4561-8DD8-192355CACD90}" dt="2022-05-08T10:13:46.188" v="1555" actId="1076"/>
          <ac:picMkLst>
            <pc:docMk/>
            <pc:sldMk cId="3197641329" sldId="277"/>
            <ac:picMk id="8" creationId="{88D5D12F-61C6-6280-485F-8B908DDFE85B}"/>
          </ac:picMkLst>
        </pc:picChg>
      </pc:sldChg>
      <pc:sldChg chg="addSp modSp new">
        <pc:chgData name="Karakoc, O. (Ozan)" userId="f3880bef-e870-423d-999c-9c419eb82be1" providerId="ADAL" clId="{CFE117C5-7DAC-4561-8DD8-192355CACD90}" dt="2022-05-08T10:28:02.946" v="1604"/>
        <pc:sldMkLst>
          <pc:docMk/>
          <pc:sldMk cId="1171172391" sldId="278"/>
        </pc:sldMkLst>
        <pc:picChg chg="add mod">
          <ac:chgData name="Karakoc, O. (Ozan)" userId="f3880bef-e870-423d-999c-9c419eb82be1" providerId="ADAL" clId="{CFE117C5-7DAC-4561-8DD8-192355CACD90}" dt="2022-05-08T10:28:02.946" v="1604"/>
          <ac:picMkLst>
            <pc:docMk/>
            <pc:sldMk cId="1171172391" sldId="278"/>
            <ac:picMk id="6" creationId="{6F8FF47D-FDA1-ED09-79DB-66050563F565}"/>
          </ac:picMkLst>
        </pc:picChg>
      </pc:sldChg>
      <pc:sldChg chg="addSp delSp modSp new del mod">
        <pc:chgData name="Karakoc, O. (Ozan)" userId="f3880bef-e870-423d-999c-9c419eb82be1" providerId="ADAL" clId="{CFE117C5-7DAC-4561-8DD8-192355CACD90}" dt="2022-05-08T10:13:40.965" v="1553" actId="47"/>
        <pc:sldMkLst>
          <pc:docMk/>
          <pc:sldMk cId="3141428771" sldId="278"/>
        </pc:sldMkLst>
        <pc:picChg chg="add del mod modCrop">
          <ac:chgData name="Karakoc, O. (Ozan)" userId="f3880bef-e870-423d-999c-9c419eb82be1" providerId="ADAL" clId="{CFE117C5-7DAC-4561-8DD8-192355CACD90}" dt="2022-05-08T10:13:38.674" v="1552" actId="21"/>
          <ac:picMkLst>
            <pc:docMk/>
            <pc:sldMk cId="3141428771" sldId="278"/>
            <ac:picMk id="7" creationId="{E263AD3B-1285-7288-B35F-AFA2B0B3F5AC}"/>
          </ac:picMkLst>
        </pc:picChg>
      </pc:sldChg>
      <pc:sldChg chg="addSp modSp new">
        <pc:chgData name="Karakoc, O. (Ozan)" userId="f3880bef-e870-423d-999c-9c419eb82be1" providerId="ADAL" clId="{CFE117C5-7DAC-4561-8DD8-192355CACD90}" dt="2022-05-08T10:28:15.037" v="1606"/>
        <pc:sldMkLst>
          <pc:docMk/>
          <pc:sldMk cId="369990966" sldId="279"/>
        </pc:sldMkLst>
        <pc:picChg chg="add mod">
          <ac:chgData name="Karakoc, O. (Ozan)" userId="f3880bef-e870-423d-999c-9c419eb82be1" providerId="ADAL" clId="{CFE117C5-7DAC-4561-8DD8-192355CACD90}" dt="2022-05-08T10:28:15.037" v="1606"/>
          <ac:picMkLst>
            <pc:docMk/>
            <pc:sldMk cId="369990966" sldId="279"/>
            <ac:picMk id="6" creationId="{0CB2EB64-7AF9-D2C1-8C52-222A46F71569}"/>
          </ac:picMkLst>
        </pc:picChg>
      </pc:sldChg>
      <pc:sldChg chg="addSp delSp modSp new mod ord modClrScheme chgLayout">
        <pc:chgData name="Karakoc, O. (Ozan)" userId="f3880bef-e870-423d-999c-9c419eb82be1" providerId="ADAL" clId="{CFE117C5-7DAC-4561-8DD8-192355CACD90}" dt="2022-05-08T10:31:04.980" v="1648"/>
        <pc:sldMkLst>
          <pc:docMk/>
          <pc:sldMk cId="242349863" sldId="280"/>
        </pc:sldMkLst>
        <pc:spChg chg="del">
          <ac:chgData name="Karakoc, O. (Ozan)" userId="f3880bef-e870-423d-999c-9c419eb82be1" providerId="ADAL" clId="{CFE117C5-7DAC-4561-8DD8-192355CACD90}" dt="2022-05-08T10:29:04.816" v="1613" actId="26606"/>
          <ac:spMkLst>
            <pc:docMk/>
            <pc:sldMk cId="242349863" sldId="280"/>
            <ac:spMk id="2" creationId="{4978F1B6-7062-86E8-983E-A56C0BC1942D}"/>
          </ac:spMkLst>
        </pc:spChg>
        <pc:spChg chg="mod ord">
          <ac:chgData name="Karakoc, O. (Ozan)" userId="f3880bef-e870-423d-999c-9c419eb82be1" providerId="ADAL" clId="{CFE117C5-7DAC-4561-8DD8-192355CACD90}" dt="2022-05-08T10:29:04.816" v="1613" actId="26606"/>
          <ac:spMkLst>
            <pc:docMk/>
            <pc:sldMk cId="242349863" sldId="280"/>
            <ac:spMk id="3" creationId="{8CE78B33-5BD7-6F48-C326-EF9FDD8C87D3}"/>
          </ac:spMkLst>
        </pc:spChg>
        <pc:spChg chg="del">
          <ac:chgData name="Karakoc, O. (Ozan)" userId="f3880bef-e870-423d-999c-9c419eb82be1" providerId="ADAL" clId="{CFE117C5-7DAC-4561-8DD8-192355CACD90}" dt="2022-05-08T10:29:04.816" v="1613" actId="26606"/>
          <ac:spMkLst>
            <pc:docMk/>
            <pc:sldMk cId="242349863" sldId="280"/>
            <ac:spMk id="4" creationId="{DA947E14-C70F-2DBB-6300-D72A66FEDF9A}"/>
          </ac:spMkLst>
        </pc:spChg>
        <pc:spChg chg="del">
          <ac:chgData name="Karakoc, O. (Ozan)" userId="f3880bef-e870-423d-999c-9c419eb82be1" providerId="ADAL" clId="{CFE117C5-7DAC-4561-8DD8-192355CACD90}" dt="2022-05-08T10:29:04.816" v="1613" actId="26606"/>
          <ac:spMkLst>
            <pc:docMk/>
            <pc:sldMk cId="242349863" sldId="280"/>
            <ac:spMk id="5" creationId="{AC85B8F9-04A4-336C-6022-EC48664B9DFB}"/>
          </ac:spMkLst>
        </pc:spChg>
        <pc:spChg chg="add mod">
          <ac:chgData name="Karakoc, O. (Ozan)" userId="f3880bef-e870-423d-999c-9c419eb82be1" providerId="ADAL" clId="{CFE117C5-7DAC-4561-8DD8-192355CACD90}" dt="2022-05-08T10:29:21.729" v="1645" actId="20577"/>
          <ac:spMkLst>
            <pc:docMk/>
            <pc:sldMk cId="242349863" sldId="280"/>
            <ac:spMk id="71" creationId="{7ADE9D06-4160-F933-871D-AEA8AF6CE331}"/>
          </ac:spMkLst>
        </pc:spChg>
        <pc:spChg chg="add mod">
          <ac:chgData name="Karakoc, O. (Ozan)" userId="f3880bef-e870-423d-999c-9c419eb82be1" providerId="ADAL" clId="{CFE117C5-7DAC-4561-8DD8-192355CACD90}" dt="2022-05-08T10:29:15.357" v="1615" actId="20577"/>
          <ac:spMkLst>
            <pc:docMk/>
            <pc:sldMk cId="242349863" sldId="280"/>
            <ac:spMk id="73" creationId="{424209C2-905E-3743-0481-1D2C0619F3A7}"/>
          </ac:spMkLst>
        </pc:spChg>
        <pc:picChg chg="add mod">
          <ac:chgData name="Karakoc, O. (Ozan)" userId="f3880bef-e870-423d-999c-9c419eb82be1" providerId="ADAL" clId="{CFE117C5-7DAC-4561-8DD8-192355CACD90}" dt="2022-05-08T10:29:04.816" v="1613" actId="26606"/>
          <ac:picMkLst>
            <pc:docMk/>
            <pc:sldMk cId="242349863" sldId="280"/>
            <ac:picMk id="1026" creationId="{A09F223D-27BC-D911-FFE0-C90F24CE8847}"/>
          </ac:picMkLst>
        </pc:picChg>
      </pc:sldChg>
      <pc:sldChg chg="addSp modSp new">
        <pc:chgData name="Karakoc, O. (Ozan)" userId="f3880bef-e870-423d-999c-9c419eb82be1" providerId="ADAL" clId="{CFE117C5-7DAC-4561-8DD8-192355CACD90}" dt="2022-05-08T10:31:15.257" v="1653" actId="14100"/>
        <pc:sldMkLst>
          <pc:docMk/>
          <pc:sldMk cId="2442581329" sldId="281"/>
        </pc:sldMkLst>
        <pc:picChg chg="add mod">
          <ac:chgData name="Karakoc, O. (Ozan)" userId="f3880bef-e870-423d-999c-9c419eb82be1" providerId="ADAL" clId="{CFE117C5-7DAC-4561-8DD8-192355CACD90}" dt="2022-05-08T10:31:15.257" v="1653" actId="14100"/>
          <ac:picMkLst>
            <pc:docMk/>
            <pc:sldMk cId="2442581329" sldId="281"/>
            <ac:picMk id="2050" creationId="{66BCA7D7-657A-2DAE-F50F-CCFD5B865E21}"/>
          </ac:picMkLst>
        </pc:picChg>
      </pc:sldChg>
      <pc:sldChg chg="addSp modSp new del mod">
        <pc:chgData name="Karakoc, O. (Ozan)" userId="f3880bef-e870-423d-999c-9c419eb82be1" providerId="ADAL" clId="{CFE117C5-7DAC-4561-8DD8-192355CACD90}" dt="2022-05-08T15:46:22.742" v="1663" actId="47"/>
        <pc:sldMkLst>
          <pc:docMk/>
          <pc:sldMk cId="852902115" sldId="282"/>
        </pc:sldMkLst>
        <pc:picChg chg="add mod">
          <ac:chgData name="Karakoc, O. (Ozan)" userId="f3880bef-e870-423d-999c-9c419eb82be1" providerId="ADAL" clId="{CFE117C5-7DAC-4561-8DD8-192355CACD90}" dt="2022-05-08T15:45:35.857" v="1662" actId="1076"/>
          <ac:picMkLst>
            <pc:docMk/>
            <pc:sldMk cId="852902115" sldId="282"/>
            <ac:picMk id="5" creationId="{770F354B-5624-C305-DD6B-90B5D9A235C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B944361-3FE4-4C33-B6CC-9B626079CF4E}" type="datetime1">
              <a:rPr lang="nl-NL" smtClean="0"/>
              <a:t>12-09-2022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0AE1CF-8C05-4DFD-8A52-BD851BD09F66}" type="datetime1">
              <a:rPr lang="nl-NL" smtClean="0"/>
              <a:t>12-09-2022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"/>
              <a:t>Klik om de tekststijlen van het model te bewerken</a:t>
            </a:r>
            <a:endParaRPr lang="en-US"/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chthoe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hthoe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hthoe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echte verbindingslijn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7E8D7F90-5A64-4FA2-9D5B-A62D94ADDCB6}" type="datetime1">
              <a:rPr lang="nl-NL" smtClean="0"/>
              <a:t>12-09-2022</a:t>
            </a:fld>
            <a:endParaRPr lang="en-US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A81F08-EC64-4121-AF48-9EDCA01DF8AB}" type="datetime1">
              <a:rPr lang="nl-NL" smtClean="0"/>
              <a:t>12-09-2022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16570E-3C50-444E-8E64-5327E4F646DB}" type="datetime1">
              <a:rPr lang="nl-NL" smtClean="0"/>
              <a:t>12-09-2022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1AF0A5-5393-407E-B612-7484747D7A4A}" type="datetime1">
              <a:rPr lang="nl-NL" smtClean="0"/>
              <a:t>12-09-2022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chthoe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hthoe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hthoe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12CFE930-455A-4554-8BAE-E60BA1E3A08E}" type="datetime1">
              <a:rPr lang="nl-NL" smtClean="0"/>
              <a:t>12-09-2022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AB4578-2772-4D6F-AB69-EBA36BD98E2A}" type="datetime1">
              <a:rPr lang="nl-NL" smtClean="0"/>
              <a:t>12-09-2022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B7FAD-52F1-403C-A7EF-F72DBED65EB2}" type="datetime1">
              <a:rPr lang="nl-NL" smtClean="0"/>
              <a:t>12-09-2022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24FFE0-7434-490F-BFB9-9A01DE45589B}" type="datetime1">
              <a:rPr lang="nl-NL" smtClean="0"/>
              <a:t>12-09-2022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091C7F-7718-4B53-84BD-A82374B0B289}" type="datetime1">
              <a:rPr lang="nl-NL" smtClean="0"/>
              <a:t>12-09-2022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37918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E584BC79-DC11-4B4D-9F88-DDD3EBEE1A6F}" type="datetime1">
              <a:rPr lang="nl-NL" smtClean="0"/>
              <a:t>12-09-2022</a:t>
            </a:fld>
            <a:endParaRPr lang="en-US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" dirty="0"/>
              <a:t>Klik op pictogram om afbeelding toe te voegen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25CE456B-66D4-4D88-B86C-4508AD5792B2}" type="datetime1">
              <a:rPr lang="nl-NL" smtClean="0"/>
              <a:t>12-09-2022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hthoe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chthoe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hthoe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"/>
              <a:t>Klik om de tekststijlen van het model te bewerken</a:t>
            </a:r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F8DAEB1-1903-4E6C-979A-2E37F8642850}" type="datetime1">
              <a:rPr lang="nl-NL" smtClean="0"/>
              <a:t>12-09-2022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9ztTr25sZ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npokennis.nl/longread/7461/waarom-noemde-nederland-de-koloniale-oorlog-in-indonesie-politionele-acties#id-187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Een close-up van een logo&#10;&#10;Beschrijving automatisch gegenereerd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chthoek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hthoek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nl" i="1" dirty="0">
                <a:solidFill>
                  <a:schemeClr val="tx1"/>
                </a:solidFill>
              </a:rPr>
              <a:t>Merdeka! 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 fontScale="92500" lnSpcReduction="20000"/>
          </a:bodyPr>
          <a:lstStyle/>
          <a:p>
            <a:pPr rtl="0">
              <a:spcAft>
                <a:spcPts val="600"/>
              </a:spcAft>
            </a:pPr>
            <a:r>
              <a:rPr lang="nl" dirty="0">
                <a:solidFill>
                  <a:schemeClr val="tx1"/>
                </a:solidFill>
              </a:rPr>
              <a:t>Wat te doen met de eigen koloniale geschiedenis? 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90A33F1F-0FB8-AF86-3CB0-284BDCC9624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E080F3B-6BE2-82BC-281A-EC5436B9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CE456B-66D4-4D88-B86C-4508AD5792B2}" type="datetime1">
              <a:rPr lang="nl-NL" smtClean="0"/>
              <a:t>12-09-2022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7B1B92D-8C2F-ED6A-08D0-018A1E77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7EBD9C1-2009-40A1-D362-8A07F8C60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6F8FF47D-FDA1-ED09-79DB-66050563F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3" y="0"/>
            <a:ext cx="11049000" cy="68755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1172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09574FE7-A714-ABEE-C6A4-D482FDC58BA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832A33-6C54-3CB7-3481-9744FA5A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CE456B-66D4-4D88-B86C-4508AD5792B2}" type="datetime1">
              <a:rPr lang="nl-NL" smtClean="0"/>
              <a:t>12-09-2022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400595C-4D3E-5341-7E5E-BD804895E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2D7D507-7104-8C9A-EF7F-045B7064B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0CB2EB64-7AF9-D2C1-8C52-222A46F71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" y="0"/>
            <a:ext cx="1138428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9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7B92AE66-555C-9522-BFC8-B57D77731B1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2F7162C-DDA3-1C5F-5311-D14D59549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CE456B-66D4-4D88-B86C-4508AD5792B2}" type="datetime1">
              <a:rPr lang="nl-NL" smtClean="0"/>
              <a:t>12-09-2022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F30C476-77B4-81D3-CB82-5A225BF7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91E5A6B-17FC-5D17-5C95-4749947C8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6BCA7D7-657A-2DAE-F50F-CCFD5B865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8" y="0"/>
            <a:ext cx="11622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581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7ADE9D06-4160-F933-871D-AEA8AF6CE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/>
          <a:lstStyle/>
          <a:p>
            <a:r>
              <a:rPr lang="en-US" dirty="0" err="1"/>
              <a:t>Ethische</a:t>
            </a:r>
            <a:r>
              <a:rPr lang="en-US" dirty="0"/>
              <a:t> </a:t>
            </a:r>
            <a:r>
              <a:rPr lang="en-US" dirty="0" err="1"/>
              <a:t>politiek</a:t>
            </a:r>
            <a:r>
              <a:rPr lang="en-US" dirty="0"/>
              <a:t> </a:t>
            </a:r>
          </a:p>
        </p:txBody>
      </p:sp>
      <p:pic>
        <p:nvPicPr>
          <p:cNvPr id="1026" name="Picture 2" descr="De Ethische politiek (1900-1942)">
            <a:extLst>
              <a:ext uri="{FF2B5EF4-FFF2-40B4-BE49-F238E27FC236}">
                <a16:creationId xmlns:a16="http://schemas.microsoft.com/office/drawing/2014/main" id="{A09F223D-27BC-D911-FFE0-C90F24CE8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" r="499" b="1"/>
          <a:stretch/>
        </p:blipFill>
        <p:spPr bwMode="auto">
          <a:xfrm>
            <a:off x="685800" y="609600"/>
            <a:ext cx="6858000" cy="53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424209C2-905E-3743-0481-1D2C0619F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https://www.youtube.com/watch?v=N9ztTr25sZ0</a:t>
            </a:r>
            <a:r>
              <a:rPr lang="en-US" dirty="0"/>
              <a:t>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CE78B33-5BD7-6F48-C326-EF9FDD8C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25CE456B-66D4-4D88-B86C-4508AD5792B2}" type="datetime1">
              <a:rPr lang="nl-NL" smtClean="0"/>
              <a:pPr rtl="0">
                <a:spcAft>
                  <a:spcPts val="600"/>
                </a:spcAft>
              </a:pPr>
              <a:t>12-09-2022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9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703CEA7-F878-CACA-E122-66039E8A6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/>
          <a:lstStyle/>
          <a:p>
            <a:r>
              <a:rPr lang="en-US" dirty="0"/>
              <a:t>Propaganda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83CB4C5-DC3E-59AA-5410-E3EA19A25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/>
          <a:lstStyle/>
          <a:p>
            <a:r>
              <a:rPr lang="en-US" dirty="0" err="1"/>
              <a:t>Propagandaposter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b="1" dirty="0"/>
              <a:t>Propaganda</a:t>
            </a:r>
            <a:r>
              <a:rPr lang="en-US" dirty="0"/>
              <a:t> = </a:t>
            </a:r>
            <a:r>
              <a:rPr lang="en-US" dirty="0" err="1"/>
              <a:t>politieke</a:t>
            </a:r>
            <a:r>
              <a:rPr lang="en-US" dirty="0"/>
              <a:t> </a:t>
            </a:r>
            <a:r>
              <a:rPr lang="en-US" dirty="0" err="1"/>
              <a:t>reclame</a:t>
            </a:r>
            <a:r>
              <a:rPr lang="en-US" dirty="0"/>
              <a:t> met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doel</a:t>
            </a:r>
            <a:r>
              <a:rPr lang="en-US" dirty="0"/>
              <a:t> om </a:t>
            </a:r>
            <a:r>
              <a:rPr lang="en-US" dirty="0" err="1"/>
              <a:t>mensen</a:t>
            </a:r>
            <a:r>
              <a:rPr lang="en-US" dirty="0"/>
              <a:t> te </a:t>
            </a:r>
            <a:r>
              <a:rPr lang="en-US" dirty="0" err="1"/>
              <a:t>overtuigen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Hierbij</a:t>
            </a:r>
            <a:r>
              <a:rPr lang="en-US" dirty="0"/>
              <a:t> </a:t>
            </a:r>
            <a:r>
              <a:rPr lang="en-US" dirty="0" err="1"/>
              <a:t>maak</a:t>
            </a:r>
            <a:r>
              <a:rPr lang="en-US" dirty="0"/>
              <a:t> je de </a:t>
            </a:r>
            <a:r>
              <a:rPr lang="en-US" dirty="0" err="1"/>
              <a:t>opdracht</a:t>
            </a:r>
            <a:r>
              <a:rPr lang="en-US" dirty="0"/>
              <a:t> die je </a:t>
            </a:r>
            <a:r>
              <a:rPr lang="en-US" dirty="0" err="1"/>
              <a:t>krijgt</a:t>
            </a:r>
            <a:r>
              <a:rPr lang="en-US" dirty="0"/>
              <a:t> van de docent.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473DD57-0594-313A-F7AA-7291A51FE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25CE456B-66D4-4D88-B86C-4508AD5792B2}" type="datetime1">
              <a:rPr lang="nl-NL" smtClean="0"/>
              <a:pPr rtl="0">
                <a:spcAft>
                  <a:spcPts val="600"/>
                </a:spcAft>
              </a:pPr>
              <a:t>12-09-2022</a:t>
            </a:fld>
            <a:endParaRPr lang="en-US"/>
          </a:p>
        </p:txBody>
      </p:sp>
      <p:pic>
        <p:nvPicPr>
          <p:cNvPr id="19" name="Tijdelijke aanduiding voor inhoud 18" descr="Afbeelding met tekst&#10;&#10;Automatisch gegenereerde beschrijving">
            <a:extLst>
              <a:ext uri="{FF2B5EF4-FFF2-40B4-BE49-F238E27FC236}">
                <a16:creationId xmlns:a16="http://schemas.microsoft.com/office/drawing/2014/main" id="{13D938CF-8D5D-DD67-04AA-DDBB897D2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73526" cy="6844495"/>
          </a:xfrm>
        </p:spPr>
      </p:pic>
    </p:spTree>
    <p:extLst>
      <p:ext uri="{BB962C8B-B14F-4D97-AF65-F5344CB8AC3E}">
        <p14:creationId xmlns:p14="http://schemas.microsoft.com/office/powerpoint/2010/main" val="235079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365BB2-C0E0-DEC7-ABA1-7E9DD626F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Meevechten of weigeren?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C9BFA1-B72D-F57B-8E18-D72AA7748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322FA07-6FFF-6FFB-0C7E-DCF4670DF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9D46F8-E840-0F58-1E4A-9808D3E8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84BC79-DC11-4B4D-9F88-DDD3EBEE1A6F}" type="datetime1">
              <a:rPr lang="nl-NL" smtClean="0"/>
              <a:t>12-09-2022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5479C95-6F31-FA22-5018-2544EF84A8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85" t="22140" r="55923" b="29016"/>
          <a:stretch/>
        </p:blipFill>
        <p:spPr>
          <a:xfrm>
            <a:off x="0" y="80889"/>
            <a:ext cx="7787930" cy="664346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8D5D12F-61C6-6280-485F-8B908DDFE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00" t="47384" r="32154" b="17112"/>
          <a:stretch/>
        </p:blipFill>
        <p:spPr>
          <a:xfrm>
            <a:off x="8126437" y="4140200"/>
            <a:ext cx="4065563" cy="243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41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DD849D-8C65-DAB2-7678-CAC2C407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Publieke opinie  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195D387C-04A4-C272-273D-87DD70344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100" t="38720" r="13794" b="39754"/>
          <a:stretch/>
        </p:blipFill>
        <p:spPr>
          <a:xfrm>
            <a:off x="1267617" y="192665"/>
            <a:ext cx="6762112" cy="1775011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E9CED4-1155-1FB2-540F-4AB42A345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5CED99-BD6F-EF02-EC4B-49DEA3106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84BC79-DC11-4B4D-9F88-DDD3EBEE1A6F}" type="datetime1">
              <a:rPr lang="nl-NL" smtClean="0"/>
              <a:t>12-09-2022</a:t>
            </a:fld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9B82F4-E43F-490E-0B70-CCCCD99EB4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07" t="25424" r="13923" b="50564"/>
          <a:stretch/>
        </p:blipFill>
        <p:spPr>
          <a:xfrm>
            <a:off x="0" y="3090959"/>
            <a:ext cx="7891726" cy="209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20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01221F6-B06C-1790-A2AB-C6A979C57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01" r="5482" b="1"/>
          <a:stretch/>
        </p:blipFill>
        <p:spPr>
          <a:xfrm>
            <a:off x="228599" y="237744"/>
            <a:ext cx="7696201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30C0F7C-0B39-46BE-1331-3540D832B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E584BC79-DC11-4B4D-9F88-DDD3EBEE1A6F}" type="datetime1">
              <a:rPr lang="nl-NL" smtClean="0"/>
              <a:pPr rtl="0">
                <a:spcAft>
                  <a:spcPts val="600"/>
                </a:spcAft>
              </a:pPr>
              <a:t>12-09-2022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A491B2-6DC3-44FE-5653-9F00D3B1B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nl-NL" b="1" dirty="0"/>
              <a:t>Foto-opdracht</a:t>
            </a:r>
            <a:br>
              <a:rPr lang="nl-NL" dirty="0"/>
            </a:br>
            <a:br>
              <a:rPr lang="nl-NL" dirty="0"/>
            </a:br>
            <a:r>
              <a:rPr lang="nl-NL" dirty="0"/>
              <a:t>Bruikbaar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9BD906F-0CCE-E174-9609-95CCA154F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/>
          <a:lstStyle/>
          <a:p>
            <a:r>
              <a:rPr lang="en-US" dirty="0" err="1"/>
              <a:t>Bruikbaar</a:t>
            </a:r>
            <a:r>
              <a:rPr lang="en-US" dirty="0"/>
              <a:t>, ja of nee? </a:t>
            </a:r>
          </a:p>
          <a:p>
            <a:r>
              <a:rPr lang="en-US" dirty="0" err="1"/>
              <a:t>Kun</a:t>
            </a:r>
            <a:r>
              <a:rPr lang="en-US" dirty="0"/>
              <a:t> je er </a:t>
            </a:r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halen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2368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BC288D32-DA92-ABE9-CBF1-0C3F236D6A6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459F7E9-5990-CA68-B3F4-2D57EFA9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CE456B-66D4-4D88-B86C-4508AD5792B2}" type="datetime1">
              <a:rPr lang="nl-NL" smtClean="0"/>
              <a:t>12-09-2022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406CC88-5342-D8E5-1684-69E5E6DF1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r>
              <a:rPr lang="nl-NL" b="1" dirty="0"/>
              <a:t>Bronnenkritiek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Betrouwbaar?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891A7C2-6632-7E84-C83F-159C45F6E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nl-NL" dirty="0"/>
              <a:t>Wie is de maker van de bron?</a:t>
            </a:r>
          </a:p>
          <a:p>
            <a:pPr marL="342900" indent="-342900">
              <a:buAutoNum type="arabicPeriod"/>
            </a:pPr>
            <a:r>
              <a:rPr lang="nl-NL" dirty="0"/>
              <a:t>Hoe komt de maker aan zijn informatie? </a:t>
            </a:r>
          </a:p>
          <a:p>
            <a:pPr marL="342900" indent="-342900">
              <a:buAutoNum type="arabicPeriod"/>
            </a:pPr>
            <a:r>
              <a:rPr lang="nl-NL" dirty="0"/>
              <a:t>Welk doel had de maker van de bron?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https://npokennis.nl/longread/7461/waarom-noemde-nederland-de-koloniale-oorlog-in-indonesie-politionele-acties#id-187</a:t>
            </a:r>
            <a:r>
              <a:rPr lang="nl-NL" dirty="0"/>
              <a:t> 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A5FED6B-5EC6-5542-2566-9DD8DFF7DC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31" t="30966" r="45307" b="18753"/>
          <a:stretch/>
        </p:blipFill>
        <p:spPr>
          <a:xfrm>
            <a:off x="0" y="0"/>
            <a:ext cx="7893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10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6FDD0EF-20C8-C8DF-9F61-66D42F7EF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CE456B-66D4-4D88-B86C-4508AD5792B2}" type="datetime1">
              <a:rPr lang="nl-NL" smtClean="0"/>
              <a:t>12-09-2022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58B0F3F-2741-733C-B58A-059B26288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Betrouwbaar?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E55EF87-DE66-9FF5-3A35-9ED51AAB5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Geef een argument waarom de bron </a:t>
            </a:r>
            <a:r>
              <a:rPr lang="nl-NL" b="1" dirty="0"/>
              <a:t>wel</a:t>
            </a:r>
            <a:r>
              <a:rPr lang="nl-NL" dirty="0"/>
              <a:t> betrouwbaar kan zijn? </a:t>
            </a:r>
          </a:p>
          <a:p>
            <a:endParaRPr lang="nl-NL" dirty="0"/>
          </a:p>
          <a:p>
            <a:r>
              <a:rPr lang="nl-NL" dirty="0"/>
              <a:t>Geef een argument waarom de bron</a:t>
            </a:r>
            <a:r>
              <a:rPr lang="nl-NL" b="1" dirty="0"/>
              <a:t> niet</a:t>
            </a:r>
            <a:r>
              <a:rPr lang="nl-NL" dirty="0"/>
              <a:t> betrouwbaar kan zijn? 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55B872F8-6587-8801-6DBD-59E1D900770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31CF47E-85BD-569A-B65E-1E3DDC5967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4" t="39175" r="53557" b="24500"/>
          <a:stretch/>
        </p:blipFill>
        <p:spPr>
          <a:xfrm>
            <a:off x="0" y="974187"/>
            <a:ext cx="7947110" cy="49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14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703CEA7-F878-CACA-E122-66039E8A6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/>
          <a:lstStyle/>
          <a:p>
            <a:r>
              <a:rPr lang="en-US" dirty="0"/>
              <a:t>Propaganda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83CB4C5-DC3E-59AA-5410-E3EA19A25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/>
          <a:lstStyle/>
          <a:p>
            <a:r>
              <a:rPr lang="en-US" dirty="0" err="1"/>
              <a:t>Propagandaposter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b="1" dirty="0"/>
              <a:t>Propaganda</a:t>
            </a:r>
            <a:r>
              <a:rPr lang="en-US" dirty="0"/>
              <a:t> = </a:t>
            </a:r>
            <a:r>
              <a:rPr lang="en-US" dirty="0" err="1"/>
              <a:t>politieke</a:t>
            </a:r>
            <a:r>
              <a:rPr lang="en-US" dirty="0"/>
              <a:t> </a:t>
            </a:r>
            <a:r>
              <a:rPr lang="en-US" dirty="0" err="1"/>
              <a:t>reclame</a:t>
            </a:r>
            <a:r>
              <a:rPr lang="en-US" dirty="0"/>
              <a:t> met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doel</a:t>
            </a:r>
            <a:r>
              <a:rPr lang="en-US" dirty="0"/>
              <a:t> om </a:t>
            </a:r>
            <a:r>
              <a:rPr lang="en-US" dirty="0" err="1"/>
              <a:t>mensen</a:t>
            </a:r>
            <a:r>
              <a:rPr lang="en-US" dirty="0"/>
              <a:t> te </a:t>
            </a:r>
            <a:r>
              <a:rPr lang="en-US" dirty="0" err="1"/>
              <a:t>overtuigen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Hierbij</a:t>
            </a:r>
            <a:r>
              <a:rPr lang="en-US" dirty="0"/>
              <a:t> </a:t>
            </a:r>
            <a:r>
              <a:rPr lang="en-US" dirty="0" err="1"/>
              <a:t>maak</a:t>
            </a:r>
            <a:r>
              <a:rPr lang="en-US" dirty="0"/>
              <a:t> je de </a:t>
            </a:r>
            <a:r>
              <a:rPr lang="en-US" dirty="0" err="1"/>
              <a:t>opdracht</a:t>
            </a:r>
            <a:r>
              <a:rPr lang="en-US" dirty="0"/>
              <a:t> die je </a:t>
            </a:r>
            <a:r>
              <a:rPr lang="en-US" dirty="0" err="1"/>
              <a:t>krijgt</a:t>
            </a:r>
            <a:r>
              <a:rPr lang="en-US" dirty="0"/>
              <a:t> van de docent.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473DD57-0594-313A-F7AA-7291A51FE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25CE456B-66D4-4D88-B86C-4508AD5792B2}" type="datetime1">
              <a:rPr lang="nl-NL" smtClean="0"/>
              <a:pPr rtl="0">
                <a:spcAft>
                  <a:spcPts val="600"/>
                </a:spcAft>
              </a:pPr>
              <a:t>12-09-2022</a:t>
            </a:fld>
            <a:endParaRPr lang="en-US"/>
          </a:p>
        </p:txBody>
      </p:sp>
      <p:pic>
        <p:nvPicPr>
          <p:cNvPr id="19" name="Tijdelijke aanduiding voor inhoud 18" descr="Afbeelding met tekst&#10;&#10;Automatisch gegenereerde beschrijving">
            <a:extLst>
              <a:ext uri="{FF2B5EF4-FFF2-40B4-BE49-F238E27FC236}">
                <a16:creationId xmlns:a16="http://schemas.microsoft.com/office/drawing/2014/main" id="{13D938CF-8D5D-DD67-04AA-DDBB897D2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73526" cy="6844495"/>
          </a:xfrm>
        </p:spPr>
      </p:pic>
    </p:spTree>
    <p:extLst>
      <p:ext uri="{BB962C8B-B14F-4D97-AF65-F5344CB8AC3E}">
        <p14:creationId xmlns:p14="http://schemas.microsoft.com/office/powerpoint/2010/main" val="700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98DCD-B11F-48C4-B06F-B8EA8216A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3DC805-0A5A-40A6-A63D-ACFB25181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4EF222-48D8-461A-823C-BA56E7A1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1AF0A5-5393-407E-B612-7484747D7A4A}" type="datetime1">
              <a:rPr lang="nl-NL" smtClean="0"/>
              <a:t>12-09-2022</a:t>
            </a:fld>
            <a:endParaRPr lang="en-US"/>
          </a:p>
        </p:txBody>
      </p:sp>
      <p:pic>
        <p:nvPicPr>
          <p:cNvPr id="1026" name="Picture 2" descr="Indië-monument">
            <a:extLst>
              <a:ext uri="{FF2B5EF4-FFF2-40B4-BE49-F238E27FC236}">
                <a16:creationId xmlns:a16="http://schemas.microsoft.com/office/drawing/2014/main" id="{CF236AF8-3173-4F50-9986-807FA4B69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3" y="342548"/>
            <a:ext cx="11459563" cy="616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14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49988-8517-BC15-5D88-66E54EE4A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037183-1682-E24A-0F9A-300C004DB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17D808-E90E-C756-7592-A051EB80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1AF0A5-5393-407E-B612-7484747D7A4A}" type="datetime1">
              <a:rPr lang="nl-NL" smtClean="0"/>
              <a:t>12-09-2022</a:t>
            </a:fld>
            <a:endParaRPr lang="en-US"/>
          </a:p>
        </p:txBody>
      </p:sp>
      <p:pic>
        <p:nvPicPr>
          <p:cNvPr id="1028" name="Picture 4" descr="Monument Gevallen Militairen Nederlands Indië en Nieuw Guinea - Almelo -  TracesOfWar.nl">
            <a:extLst>
              <a:ext uri="{FF2B5EF4-FFF2-40B4-BE49-F238E27FC236}">
                <a16:creationId xmlns:a16="http://schemas.microsoft.com/office/drawing/2014/main" id="{D0AEFA85-FB21-0295-D89F-72FF349BD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79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dië-monument">
            <a:extLst>
              <a:ext uri="{FF2B5EF4-FFF2-40B4-BE49-F238E27FC236}">
                <a16:creationId xmlns:a16="http://schemas.microsoft.com/office/drawing/2014/main" id="{F21C2E2B-BC9F-4C34-942C-44C43C3B681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4" r="15609" b="1"/>
          <a:stretch/>
        </p:blipFill>
        <p:spPr bwMode="auto">
          <a:xfrm>
            <a:off x="228599" y="237744"/>
            <a:ext cx="7696201" cy="638251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53C475-F268-437D-8CBB-BEA5B1EBD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551AF0A5-5393-407E-B612-7484747D7A4A}" type="datetime1">
              <a:rPr lang="nl-NL" smtClean="0"/>
              <a:pPr rtl="0">
                <a:spcAft>
                  <a:spcPts val="600"/>
                </a:spcAft>
              </a:pPr>
              <a:t>12-09-2022</a:t>
            </a:fld>
            <a:endParaRPr lang="en-US"/>
          </a:p>
        </p:txBody>
      </p:sp>
      <p:sp>
        <p:nvSpPr>
          <p:cNvPr id="71" name="Title 3">
            <a:extLst>
              <a:ext uri="{FF2B5EF4-FFF2-40B4-BE49-F238E27FC236}">
                <a16:creationId xmlns:a16="http://schemas.microsoft.com/office/drawing/2014/main" id="{1100D635-2B23-4262-A955-48B83196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/>
          <a:lstStyle/>
          <a:p>
            <a:r>
              <a:rPr lang="en-US" dirty="0" err="1"/>
              <a:t>Beantwoord</a:t>
            </a:r>
            <a:r>
              <a:rPr lang="en-US" dirty="0"/>
              <a:t> de </a:t>
            </a:r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: 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71CD04D1-F5DF-4A20-B0D7-F581CB848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/>
          <a:p>
            <a:r>
              <a:rPr lang="en-US" dirty="0"/>
              <a:t>Welk monument </a:t>
            </a:r>
            <a:r>
              <a:rPr lang="en-US" dirty="0" err="1"/>
              <a:t>zien</a:t>
            </a:r>
            <a:r>
              <a:rPr lang="en-US" dirty="0"/>
              <a:t> we </a:t>
            </a:r>
            <a:r>
              <a:rPr lang="en-US" dirty="0" err="1"/>
              <a:t>hier</a:t>
            </a:r>
            <a:r>
              <a:rPr lang="en-US" dirty="0"/>
              <a:t>? </a:t>
            </a:r>
          </a:p>
          <a:p>
            <a:endParaRPr lang="en-US" dirty="0"/>
          </a:p>
          <a:p>
            <a:r>
              <a:rPr lang="en-US" dirty="0"/>
              <a:t>Wat </a:t>
            </a:r>
            <a:r>
              <a:rPr lang="en-US" dirty="0" err="1"/>
              <a:t>herdenkt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monument? </a:t>
            </a:r>
          </a:p>
          <a:p>
            <a:endParaRPr lang="en-US" dirty="0"/>
          </a:p>
          <a:p>
            <a:r>
              <a:rPr lang="en-US" dirty="0" err="1"/>
              <a:t>Waarom</a:t>
            </a:r>
            <a:r>
              <a:rPr lang="en-US" dirty="0"/>
              <a:t> is </a:t>
            </a:r>
            <a:r>
              <a:rPr lang="en-US" dirty="0" err="1"/>
              <a:t>dit</a:t>
            </a:r>
            <a:r>
              <a:rPr lang="en-US" dirty="0"/>
              <a:t> monument </a:t>
            </a:r>
            <a:r>
              <a:rPr lang="en-US" dirty="0" err="1"/>
              <a:t>gemaakt</a:t>
            </a:r>
            <a:r>
              <a:rPr lang="en-US" dirty="0"/>
              <a:t>, met welk </a:t>
            </a:r>
            <a:r>
              <a:rPr lang="en-US" dirty="0" err="1"/>
              <a:t>doel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25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78E601C-95C6-4583-8652-FFCE71FBD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CE456B-66D4-4D88-B86C-4508AD5792B2}" type="datetime1">
              <a:rPr lang="nl-NL" smtClean="0"/>
              <a:t>12-09-2022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28C3753-BDA2-4FB6-9AC7-105462317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5F8919F-D32A-418F-84E9-53135A005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867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Dit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gedenksteen</a:t>
            </a:r>
            <a:r>
              <a:rPr lang="en-US" dirty="0"/>
              <a:t>. Wat </a:t>
            </a:r>
            <a:r>
              <a:rPr lang="en-US" dirty="0" err="1"/>
              <a:t>zou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betekenen</a:t>
            </a:r>
            <a:r>
              <a:rPr lang="en-US" dirty="0"/>
              <a:t>? </a:t>
            </a:r>
          </a:p>
          <a:p>
            <a:endParaRPr lang="en-US" dirty="0"/>
          </a:p>
          <a:p>
            <a:r>
              <a:rPr lang="en-US" dirty="0"/>
              <a:t>Er </a:t>
            </a:r>
            <a:r>
              <a:rPr lang="en-US" dirty="0" err="1"/>
              <a:t>staat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: </a:t>
            </a:r>
          </a:p>
          <a:p>
            <a:r>
              <a:rPr lang="nl-NL" b="0" i="0" dirty="0">
                <a:solidFill>
                  <a:srgbClr val="00171F"/>
                </a:solidFill>
                <a:effectLst/>
                <a:latin typeface="Proxima_nova"/>
              </a:rPr>
              <a:t>1945 - 1962</a:t>
            </a:r>
            <a:br>
              <a:rPr lang="nl-NL" dirty="0"/>
            </a:br>
            <a:r>
              <a:rPr lang="nl-NL" b="0" i="0" dirty="0">
                <a:solidFill>
                  <a:srgbClr val="00171F"/>
                </a:solidFill>
                <a:effectLst/>
                <a:latin typeface="Proxima_nova"/>
              </a:rPr>
              <a:t>ZIJ DIE NIET TERUGKWAMEN. Wat zou dit betekenen? 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Verleden</a:t>
            </a:r>
            <a:r>
              <a:rPr lang="en-US" dirty="0"/>
              <a:t> </a:t>
            </a:r>
            <a:r>
              <a:rPr lang="en-US" dirty="0" err="1"/>
              <a:t>herdenken</a:t>
            </a:r>
            <a:r>
              <a:rPr lang="en-US" dirty="0"/>
              <a:t>. </a:t>
            </a:r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/</a:t>
            </a:r>
            <a:r>
              <a:rPr lang="en-US" dirty="0" err="1"/>
              <a:t>niet</a:t>
            </a:r>
            <a:r>
              <a:rPr lang="en-US" dirty="0"/>
              <a:t>? Leg je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.   </a:t>
            </a:r>
          </a:p>
          <a:p>
            <a:endParaRPr lang="nl-NL" dirty="0"/>
          </a:p>
        </p:txBody>
      </p:sp>
      <p:pic>
        <p:nvPicPr>
          <p:cNvPr id="6" name="Picture 2" descr="Indië-monument">
            <a:extLst>
              <a:ext uri="{FF2B5EF4-FFF2-40B4-BE49-F238E27FC236}">
                <a16:creationId xmlns:a16="http://schemas.microsoft.com/office/drawing/2014/main" id="{83359D74-DADE-4B99-A5DD-1382BD01213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2" r="16082"/>
          <a:stretch/>
        </p:blipFill>
        <p:spPr bwMode="auto">
          <a:xfrm>
            <a:off x="228600" y="238125"/>
            <a:ext cx="7696200" cy="63817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9954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5F590147-C42D-9805-9390-5F0311A48CC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A4DF354-1A50-8AE9-1938-6ED590EB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CE456B-66D4-4D88-B86C-4508AD5792B2}" type="datetime1">
              <a:rPr lang="nl-NL" smtClean="0"/>
              <a:t>12-09-2022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0C46CC6-D532-37AD-95D3-9CACD3713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40E9D51-4E2E-8B7E-6296-6D63DF991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BE60BE68-7799-270A-EAFD-329765168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0" y="0"/>
            <a:ext cx="11008659" cy="68881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54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0A8C3559-5FBD-68CC-8BEA-39F7522EDB0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9A7C0A6-2995-A8FB-90C6-8B6023B4C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CE456B-66D4-4D88-B86C-4508AD5792B2}" type="datetime1">
              <a:rPr lang="nl-NL" smtClean="0"/>
              <a:t>12-09-2022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B91FA21-D3BA-41FC-CC21-3581DA16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BD84866-B6F9-6BB7-8A4D-D46BC4BBC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5653FEDC-C665-D506-1BFD-09DB1BAD0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6" y="0"/>
            <a:ext cx="11280588" cy="703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039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DD4749D-E152-4C3C-AEE7-BF9E14A7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CE456B-66D4-4D88-B86C-4508AD5792B2}" type="datetime1">
              <a:rPr lang="nl-NL" smtClean="0"/>
              <a:t>12-09-2022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93F0886-FC01-4609-8585-3D4312B2E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Bekijk de spotprent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0EE1089-6A41-4F04-8FE1-49B4C26B7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32383C"/>
                </a:solidFill>
                <a:effectLst/>
                <a:latin typeface="proxima-nova"/>
              </a:rPr>
              <a:t>Spotprent = een prent om een commentaar te geven op iets of iemand. </a:t>
            </a:r>
          </a:p>
          <a:p>
            <a:endParaRPr lang="nl-NL" dirty="0">
              <a:solidFill>
                <a:srgbClr val="32383C"/>
              </a:solidFill>
              <a:latin typeface="proxima-nova"/>
            </a:endParaRPr>
          </a:p>
          <a:p>
            <a:r>
              <a:rPr lang="nl-NL" b="0" i="0" dirty="0">
                <a:solidFill>
                  <a:srgbClr val="32383C"/>
                </a:solidFill>
                <a:effectLst/>
                <a:latin typeface="proxima-nova"/>
              </a:rPr>
              <a:t>Beantwoord de vragen van elk stap uit de Kijkwijzer om de spotprent te analyseren.</a:t>
            </a:r>
            <a:endParaRPr lang="nl-NL" dirty="0"/>
          </a:p>
          <a:p>
            <a:endParaRPr lang="nl-NL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4C819AA-CA5E-4914-A393-07B1C1751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32784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​  </a:t>
            </a:r>
            <a:r>
              <a:rPr kumimoji="0" lang="nl-NL" altLang="nl-NL" sz="35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</a:t>
            </a: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nl-NL" altLang="nl-NL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​​​​​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DE5C57-4BD2-45D7-B02E-F6CF6BE30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00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B50DD805-CB0D-4E5A-90D7-3545CA2CD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603504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10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19_TF78438558" id="{5D860BCF-E933-4921-9607-DF8320786C70}" vid="{37989AE5-D40C-4D36-A9F1-4057D19A04A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{9170CF90-1FBB-4632-8FB5-26804E03853F}tf78438558_win32</Template>
  <TotalTime>149</TotalTime>
  <Words>291</Words>
  <Application>Microsoft Macintosh PowerPoint</Application>
  <PresentationFormat>Breedbeeld</PresentationFormat>
  <Paragraphs>67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Garamond</vt:lpstr>
      <vt:lpstr>Proxima_nova</vt:lpstr>
      <vt:lpstr>proxima-nova</vt:lpstr>
      <vt:lpstr>SavonVTI</vt:lpstr>
      <vt:lpstr>Merdeka! </vt:lpstr>
      <vt:lpstr>Propaganda </vt:lpstr>
      <vt:lpstr>PowerPoint-presentatie</vt:lpstr>
      <vt:lpstr>PowerPoint-presentatie</vt:lpstr>
      <vt:lpstr>Beantwoord de volgende vragen: </vt:lpstr>
      <vt:lpstr>PowerPoint-presentatie</vt:lpstr>
      <vt:lpstr>PowerPoint-presentatie</vt:lpstr>
      <vt:lpstr>PowerPoint-presentatie</vt:lpstr>
      <vt:lpstr>Bekijk de spotprent</vt:lpstr>
      <vt:lpstr>PowerPoint-presentatie</vt:lpstr>
      <vt:lpstr>PowerPoint-presentatie</vt:lpstr>
      <vt:lpstr>PowerPoint-presentatie</vt:lpstr>
      <vt:lpstr>Ethische politiek </vt:lpstr>
      <vt:lpstr>Propaganda </vt:lpstr>
      <vt:lpstr>Meevechten of weigeren? </vt:lpstr>
      <vt:lpstr>Publieke opinie  </vt:lpstr>
      <vt:lpstr>Foto-opdracht  Bruikbaar </vt:lpstr>
      <vt:lpstr> Bronnenkritiek   Betrouwbaar? </vt:lpstr>
      <vt:lpstr>Betrouwbaar?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Instap</dc:title>
  <dc:creator>Karakoc, O (Ozan)</dc:creator>
  <cp:lastModifiedBy>Joyce van Os | Maurick College</cp:lastModifiedBy>
  <cp:revision>2</cp:revision>
  <dcterms:created xsi:type="dcterms:W3CDTF">2021-11-13T10:30:23Z</dcterms:created>
  <dcterms:modified xsi:type="dcterms:W3CDTF">2022-09-12T09:16:51Z</dcterms:modified>
</cp:coreProperties>
</file>