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13" r:id="rId5"/>
    <p:sldId id="314" r:id="rId6"/>
    <p:sldId id="312" r:id="rId7"/>
    <p:sldId id="315" r:id="rId8"/>
    <p:sldId id="316" r:id="rId9"/>
    <p:sldId id="317" r:id="rId10"/>
    <p:sldId id="318" r:id="rId11"/>
    <p:sldId id="319" r:id="rId12"/>
    <p:sldId id="320" r:id="rId13"/>
    <p:sldId id="322" r:id="rId14"/>
    <p:sldId id="321" r:id="rId15"/>
    <p:sldId id="324" r:id="rId16"/>
    <p:sldId id="323" r:id="rId17"/>
    <p:sldId id="325" r:id="rId18"/>
    <p:sldId id="326" r:id="rId19"/>
    <p:sldId id="32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r. W. Willems" initials="DWW" lastIdx="2" clrIdx="0">
    <p:extLst>
      <p:ext uri="{19B8F6BF-5375-455C-9EA6-DF929625EA0E}">
        <p15:presenceInfo xmlns:p15="http://schemas.microsoft.com/office/powerpoint/2012/main" userId="Dhr. W. Wille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572CC-D618-4D16-9435-FC204264FE7E}" v="60" dt="2020-09-02T14:03:09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r. W. Willems" userId="25bb40fc-ac63-4466-81bb-e657d264a1b8" providerId="ADAL" clId="{689572CC-D618-4D16-9435-FC204264FE7E}"/>
    <pc:docChg chg="custSel addSld delSld modSld sldOrd">
      <pc:chgData name="Dhr. W. Willems" userId="25bb40fc-ac63-4466-81bb-e657d264a1b8" providerId="ADAL" clId="{689572CC-D618-4D16-9435-FC204264FE7E}" dt="2020-09-02T14:03:17.026" v="1051" actId="1076"/>
      <pc:docMkLst>
        <pc:docMk/>
      </pc:docMkLst>
      <pc:sldChg chg="addSp delSp modSp mod modTransition delAnim modAnim">
        <pc:chgData name="Dhr. W. Willems" userId="25bb40fc-ac63-4466-81bb-e657d264a1b8" providerId="ADAL" clId="{689572CC-D618-4D16-9435-FC204264FE7E}" dt="2020-09-02T13:48:57.605" v="1040" actId="1076"/>
        <pc:sldMkLst>
          <pc:docMk/>
          <pc:sldMk cId="3551522382" sldId="256"/>
        </pc:sldMkLst>
        <pc:spChg chg="mod">
          <ac:chgData name="Dhr. W. Willems" userId="25bb40fc-ac63-4466-81bb-e657d264a1b8" providerId="ADAL" clId="{689572CC-D618-4D16-9435-FC204264FE7E}" dt="2020-09-02T13:48:57.605" v="1040" actId="1076"/>
          <ac:spMkLst>
            <pc:docMk/>
            <pc:sldMk cId="3551522382" sldId="256"/>
            <ac:spMk id="2" creationId="{00000000-0000-0000-0000-000000000000}"/>
          </ac:spMkLst>
        </pc:spChg>
        <pc:spChg chg="mod">
          <ac:chgData name="Dhr. W. Willems" userId="25bb40fc-ac63-4466-81bb-e657d264a1b8" providerId="ADAL" clId="{689572CC-D618-4D16-9435-FC204264FE7E}" dt="2020-09-02T13:48:52.715" v="1039" actId="1076"/>
          <ac:spMkLst>
            <pc:docMk/>
            <pc:sldMk cId="3551522382" sldId="256"/>
            <ac:spMk id="3" creationId="{00000000-0000-0000-0000-000000000000}"/>
          </ac:spMkLst>
        </pc:spChg>
        <pc:picChg chg="add del mod">
          <ac:chgData name="Dhr. W. Willems" userId="25bb40fc-ac63-4466-81bb-e657d264a1b8" providerId="ADAL" clId="{689572CC-D618-4D16-9435-FC204264FE7E}" dt="2020-09-02T13:48:49.062" v="1038" actId="478"/>
          <ac:picMkLst>
            <pc:docMk/>
            <pc:sldMk cId="3551522382" sldId="256"/>
            <ac:picMk id="4" creationId="{6319F41F-8676-4BF8-A9B9-5AEA6D01304D}"/>
          </ac:picMkLst>
        </pc:picChg>
      </pc:sldChg>
      <pc:sldChg chg="addSp delSp modSp mod modTransition delAnim modAnim">
        <pc:chgData name="Dhr. W. Willems" userId="25bb40fc-ac63-4466-81bb-e657d264a1b8" providerId="ADAL" clId="{689572CC-D618-4D16-9435-FC204264FE7E}" dt="2020-09-02T13:49:16.620" v="1047" actId="14100"/>
        <pc:sldMkLst>
          <pc:docMk/>
          <pc:sldMk cId="2975133223" sldId="257"/>
        </pc:sldMkLst>
        <pc:spChg chg="add mod">
          <ac:chgData name="Dhr. W. Willems" userId="25bb40fc-ac63-4466-81bb-e657d264a1b8" providerId="ADAL" clId="{689572CC-D618-4D16-9435-FC204264FE7E}" dt="2020-09-02T13:49:08.445" v="1043" actId="478"/>
          <ac:spMkLst>
            <pc:docMk/>
            <pc:sldMk cId="2975133223" sldId="257"/>
            <ac:spMk id="6" creationId="{1384CDB7-78E8-4E1A-B8E5-EC4856AF79FC}"/>
          </ac:spMkLst>
        </pc:spChg>
        <pc:picChg chg="del">
          <ac:chgData name="Dhr. W. Willems" userId="25bb40fc-ac63-4466-81bb-e657d264a1b8" providerId="ADAL" clId="{689572CC-D618-4D16-9435-FC204264FE7E}" dt="2020-09-02T13:49:08.445" v="1043" actId="478"/>
          <ac:picMkLst>
            <pc:docMk/>
            <pc:sldMk cId="2975133223" sldId="257"/>
            <ac:picMk id="4" creationId="{00000000-0000-0000-0000-000000000000}"/>
          </ac:picMkLst>
        </pc:picChg>
        <pc:picChg chg="del">
          <ac:chgData name="Dhr. W. Willems" userId="25bb40fc-ac63-4466-81bb-e657d264a1b8" providerId="ADAL" clId="{689572CC-D618-4D16-9435-FC204264FE7E}" dt="2020-09-02T13:49:06.997" v="1042" actId="478"/>
          <ac:picMkLst>
            <pc:docMk/>
            <pc:sldMk cId="2975133223" sldId="257"/>
            <ac:picMk id="5" creationId="{00000000-0000-0000-0000-000000000000}"/>
          </ac:picMkLst>
        </pc:picChg>
        <pc:picChg chg="add mod">
          <ac:chgData name="Dhr. W. Willems" userId="25bb40fc-ac63-4466-81bb-e657d264a1b8" providerId="ADAL" clId="{689572CC-D618-4D16-9435-FC204264FE7E}" dt="2020-09-02T13:49:16.620" v="1047" actId="14100"/>
          <ac:picMkLst>
            <pc:docMk/>
            <pc:sldMk cId="2975133223" sldId="257"/>
            <ac:picMk id="7" creationId="{8AADBF4F-D2FD-4E59-9974-3975D1F4643B}"/>
          </ac:picMkLst>
        </pc:picChg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1950431281" sldId="258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3287174101" sldId="259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2283284880" sldId="260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3890881260" sldId="261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1181385193" sldId="262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2664810761" sldId="263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3892001182" sldId="264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1728274191" sldId="266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633213621" sldId="267"/>
        </pc:sldMkLst>
      </pc:sldChg>
      <pc:sldChg chg="ord modTransition">
        <pc:chgData name="Dhr. W. Willems" userId="25bb40fc-ac63-4466-81bb-e657d264a1b8" providerId="ADAL" clId="{689572CC-D618-4D16-9435-FC204264FE7E}" dt="2020-09-02T13:46:42.429" v="1026"/>
        <pc:sldMkLst>
          <pc:docMk/>
          <pc:sldMk cId="1839464541" sldId="268"/>
        </pc:sldMkLst>
      </pc:sldChg>
      <pc:sldChg chg="modTransition">
        <pc:chgData name="Dhr. W. Willems" userId="25bb40fc-ac63-4466-81bb-e657d264a1b8" providerId="ADAL" clId="{689572CC-D618-4D16-9435-FC204264FE7E}" dt="2020-09-02T13:46:42.429" v="1026"/>
        <pc:sldMkLst>
          <pc:docMk/>
          <pc:sldMk cId="2611524055" sldId="269"/>
        </pc:sldMkLst>
      </pc:sldChg>
      <pc:sldChg chg="modSp mod modTransition modAnim">
        <pc:chgData name="Dhr. W. Willems" userId="25bb40fc-ac63-4466-81bb-e657d264a1b8" providerId="ADAL" clId="{689572CC-D618-4D16-9435-FC204264FE7E}" dt="2020-09-02T13:47:52.733" v="1035"/>
        <pc:sldMkLst>
          <pc:docMk/>
          <pc:sldMk cId="2743959482" sldId="270"/>
        </pc:sldMkLst>
        <pc:spChg chg="mod">
          <ac:chgData name="Dhr. W. Willems" userId="25bb40fc-ac63-4466-81bb-e657d264a1b8" providerId="ADAL" clId="{689572CC-D618-4D16-9435-FC204264FE7E}" dt="2020-09-02T13:11:21.449" v="29" actId="6549"/>
          <ac:spMkLst>
            <pc:docMk/>
            <pc:sldMk cId="2743959482" sldId="270"/>
            <ac:spMk id="2" creationId="{00000000-0000-0000-0000-000000000000}"/>
          </ac:spMkLst>
        </pc:spChg>
        <pc:spChg chg="mod">
          <ac:chgData name="Dhr. W. Willems" userId="25bb40fc-ac63-4466-81bb-e657d264a1b8" providerId="ADAL" clId="{689572CC-D618-4D16-9435-FC204264FE7E}" dt="2020-09-02T13:30:09.947" v="808" actId="255"/>
          <ac:spMkLst>
            <pc:docMk/>
            <pc:sldMk cId="2743959482" sldId="270"/>
            <ac:spMk id="3" creationId="{00000000-0000-0000-0000-000000000000}"/>
          </ac:spMkLst>
        </pc:spChg>
      </pc:sldChg>
      <pc:sldChg chg="modSp new mod ord modTransition">
        <pc:chgData name="Dhr. W. Willems" userId="25bb40fc-ac63-4466-81bb-e657d264a1b8" providerId="ADAL" clId="{689572CC-D618-4D16-9435-FC204264FE7E}" dt="2020-09-02T13:46:42.429" v="1026"/>
        <pc:sldMkLst>
          <pc:docMk/>
          <pc:sldMk cId="2288880320" sldId="271"/>
        </pc:sldMkLst>
        <pc:spChg chg="mod">
          <ac:chgData name="Dhr. W. Willems" userId="25bb40fc-ac63-4466-81bb-e657d264a1b8" providerId="ADAL" clId="{689572CC-D618-4D16-9435-FC204264FE7E}" dt="2020-09-02T13:20:16.192" v="678" actId="207"/>
          <ac:spMkLst>
            <pc:docMk/>
            <pc:sldMk cId="2288880320" sldId="271"/>
            <ac:spMk id="2" creationId="{67C93F13-CA22-43F9-B2A3-94DBE91A71B9}"/>
          </ac:spMkLst>
        </pc:spChg>
        <pc:spChg chg="mod">
          <ac:chgData name="Dhr. W. Willems" userId="25bb40fc-ac63-4466-81bb-e657d264a1b8" providerId="ADAL" clId="{689572CC-D618-4D16-9435-FC204264FE7E}" dt="2020-09-02T13:22:12.401" v="702" actId="5793"/>
          <ac:spMkLst>
            <pc:docMk/>
            <pc:sldMk cId="2288880320" sldId="271"/>
            <ac:spMk id="3" creationId="{B285E178-6DB2-46E0-818C-3C15A4F789CC}"/>
          </ac:spMkLst>
        </pc:spChg>
      </pc:sldChg>
      <pc:sldChg chg="add del">
        <pc:chgData name="Dhr. W. Willems" userId="25bb40fc-ac63-4466-81bb-e657d264a1b8" providerId="ADAL" clId="{689572CC-D618-4D16-9435-FC204264FE7E}" dt="2020-09-02T13:21:04.612" v="683" actId="2696"/>
        <pc:sldMkLst>
          <pc:docMk/>
          <pc:sldMk cId="625561273" sldId="272"/>
        </pc:sldMkLst>
      </pc:sldChg>
      <pc:sldChg chg="modSp add mod ord modTransition">
        <pc:chgData name="Dhr. W. Willems" userId="25bb40fc-ac63-4466-81bb-e657d264a1b8" providerId="ADAL" clId="{689572CC-D618-4D16-9435-FC204264FE7E}" dt="2020-09-02T13:46:42.429" v="1026"/>
        <pc:sldMkLst>
          <pc:docMk/>
          <pc:sldMk cId="3522408671" sldId="272"/>
        </pc:sldMkLst>
        <pc:spChg chg="mod">
          <ac:chgData name="Dhr. W. Willems" userId="25bb40fc-ac63-4466-81bb-e657d264a1b8" providerId="ADAL" clId="{689572CC-D618-4D16-9435-FC204264FE7E}" dt="2020-09-02T13:42:54.077" v="961" actId="20577"/>
          <ac:spMkLst>
            <pc:docMk/>
            <pc:sldMk cId="3522408671" sldId="272"/>
            <ac:spMk id="3" creationId="{B285E178-6DB2-46E0-818C-3C15A4F789CC}"/>
          </ac:spMkLst>
        </pc:spChg>
      </pc:sldChg>
      <pc:sldChg chg="addSp delSp modSp add mod ord modTransition delAnim modAnim">
        <pc:chgData name="Dhr. W. Willems" userId="25bb40fc-ac63-4466-81bb-e657d264a1b8" providerId="ADAL" clId="{689572CC-D618-4D16-9435-FC204264FE7E}" dt="2020-09-02T13:46:42.429" v="1026"/>
        <pc:sldMkLst>
          <pc:docMk/>
          <pc:sldMk cId="1042796246" sldId="273"/>
        </pc:sldMkLst>
        <pc:spChg chg="add mod">
          <ac:chgData name="Dhr. W. Willems" userId="25bb40fc-ac63-4466-81bb-e657d264a1b8" providerId="ADAL" clId="{689572CC-D618-4D16-9435-FC204264FE7E}" dt="2020-09-02T13:22:38.430" v="708" actId="207"/>
          <ac:spMkLst>
            <pc:docMk/>
            <pc:sldMk cId="1042796246" sldId="273"/>
            <ac:spMk id="4" creationId="{FF7ADC8A-7FE8-4261-9118-EE3B41359615}"/>
          </ac:spMkLst>
        </pc:spChg>
        <pc:picChg chg="del">
          <ac:chgData name="Dhr. W. Willems" userId="25bb40fc-ac63-4466-81bb-e657d264a1b8" providerId="ADAL" clId="{689572CC-D618-4D16-9435-FC204264FE7E}" dt="2020-09-02T13:21:49.471" v="695" actId="478"/>
          <ac:picMkLst>
            <pc:docMk/>
            <pc:sldMk cId="1042796246" sldId="273"/>
            <ac:picMk id="3" creationId="{00000000-0000-0000-0000-000000000000}"/>
          </ac:picMkLst>
        </pc:picChg>
        <pc:picChg chg="add mod">
          <ac:chgData name="Dhr. W. Willems" userId="25bb40fc-ac63-4466-81bb-e657d264a1b8" providerId="ADAL" clId="{689572CC-D618-4D16-9435-FC204264FE7E}" dt="2020-09-02T13:22:47.972" v="710" actId="1076"/>
          <ac:picMkLst>
            <pc:docMk/>
            <pc:sldMk cId="1042796246" sldId="273"/>
            <ac:picMk id="6" creationId="{0067AF1D-ECA1-492A-B529-E9B2DE572BC6}"/>
          </ac:picMkLst>
        </pc:picChg>
        <pc:picChg chg="add mod">
          <ac:chgData name="Dhr. W. Willems" userId="25bb40fc-ac63-4466-81bb-e657d264a1b8" providerId="ADAL" clId="{689572CC-D618-4D16-9435-FC204264FE7E}" dt="2020-09-02T13:22:52.094" v="712" actId="1076"/>
          <ac:picMkLst>
            <pc:docMk/>
            <pc:sldMk cId="1042796246" sldId="273"/>
            <ac:picMk id="8" creationId="{001EDDF0-98D3-409F-BC62-137AF1A1EDA5}"/>
          </ac:picMkLst>
        </pc:picChg>
        <pc:picChg chg="add mod">
          <ac:chgData name="Dhr. W. Willems" userId="25bb40fc-ac63-4466-81bb-e657d264a1b8" providerId="ADAL" clId="{689572CC-D618-4D16-9435-FC204264FE7E}" dt="2020-09-02T13:23:00.387" v="714" actId="1076"/>
          <ac:picMkLst>
            <pc:docMk/>
            <pc:sldMk cId="1042796246" sldId="273"/>
            <ac:picMk id="10" creationId="{D9168E0A-3D5D-4819-98BC-B7A55810437E}"/>
          </ac:picMkLst>
        </pc:picChg>
        <pc:picChg chg="add mod">
          <ac:chgData name="Dhr. W. Willems" userId="25bb40fc-ac63-4466-81bb-e657d264a1b8" providerId="ADAL" clId="{689572CC-D618-4D16-9435-FC204264FE7E}" dt="2020-09-02T13:23:04.576" v="716" actId="1076"/>
          <ac:picMkLst>
            <pc:docMk/>
            <pc:sldMk cId="1042796246" sldId="273"/>
            <ac:picMk id="12" creationId="{C740A29E-8879-4B3F-B6E1-A895779853B4}"/>
          </ac:picMkLst>
        </pc:picChg>
        <pc:picChg chg="add mod">
          <ac:chgData name="Dhr. W. Willems" userId="25bb40fc-ac63-4466-81bb-e657d264a1b8" providerId="ADAL" clId="{689572CC-D618-4D16-9435-FC204264FE7E}" dt="2020-09-02T13:23:08.712" v="718" actId="1076"/>
          <ac:picMkLst>
            <pc:docMk/>
            <pc:sldMk cId="1042796246" sldId="273"/>
            <ac:picMk id="14" creationId="{28CDCD54-64E3-4B34-AEF0-3B53DCA652DA}"/>
          </ac:picMkLst>
        </pc:picChg>
        <pc:picChg chg="add mod">
          <ac:chgData name="Dhr. W. Willems" userId="25bb40fc-ac63-4466-81bb-e657d264a1b8" providerId="ADAL" clId="{689572CC-D618-4D16-9435-FC204264FE7E}" dt="2020-09-02T13:23:12.673" v="720" actId="1076"/>
          <ac:picMkLst>
            <pc:docMk/>
            <pc:sldMk cId="1042796246" sldId="273"/>
            <ac:picMk id="16" creationId="{1D9B0A13-1CFE-42B2-80F9-C9AC77C9AF74}"/>
          </ac:picMkLst>
        </pc:picChg>
        <pc:picChg chg="add mod">
          <ac:chgData name="Dhr. W. Willems" userId="25bb40fc-ac63-4466-81bb-e657d264a1b8" providerId="ADAL" clId="{689572CC-D618-4D16-9435-FC204264FE7E}" dt="2020-09-02T13:23:16.689" v="722" actId="1076"/>
          <ac:picMkLst>
            <pc:docMk/>
            <pc:sldMk cId="1042796246" sldId="273"/>
            <ac:picMk id="18" creationId="{7D20C293-156E-45A5-AD26-745130B89833}"/>
          </ac:picMkLst>
        </pc:picChg>
        <pc:picChg chg="add mod">
          <ac:chgData name="Dhr. W. Willems" userId="25bb40fc-ac63-4466-81bb-e657d264a1b8" providerId="ADAL" clId="{689572CC-D618-4D16-9435-FC204264FE7E}" dt="2020-09-02T13:23:20.660" v="724" actId="1076"/>
          <ac:picMkLst>
            <pc:docMk/>
            <pc:sldMk cId="1042796246" sldId="273"/>
            <ac:picMk id="20" creationId="{1B8D7F3F-4CA2-4A5E-BAF1-73C30060D0D4}"/>
          </ac:picMkLst>
        </pc:picChg>
        <pc:picChg chg="add mod">
          <ac:chgData name="Dhr. W. Willems" userId="25bb40fc-ac63-4466-81bb-e657d264a1b8" providerId="ADAL" clId="{689572CC-D618-4D16-9435-FC204264FE7E}" dt="2020-09-02T13:23:25.337" v="726" actId="1076"/>
          <ac:picMkLst>
            <pc:docMk/>
            <pc:sldMk cId="1042796246" sldId="273"/>
            <ac:picMk id="22" creationId="{89467277-2766-4A9A-A509-6AC5F19B0309}"/>
          </ac:picMkLst>
        </pc:picChg>
        <pc:picChg chg="add mod">
          <ac:chgData name="Dhr. W. Willems" userId="25bb40fc-ac63-4466-81bb-e657d264a1b8" providerId="ADAL" clId="{689572CC-D618-4D16-9435-FC204264FE7E}" dt="2020-09-02T13:23:30.574" v="728" actId="1076"/>
          <ac:picMkLst>
            <pc:docMk/>
            <pc:sldMk cId="1042796246" sldId="273"/>
            <ac:picMk id="24" creationId="{1251AA2F-B5B9-4BD2-9B6F-5B662E630BEC}"/>
          </ac:picMkLst>
        </pc:picChg>
      </pc:sldChg>
      <pc:sldChg chg="add del">
        <pc:chgData name="Dhr. W. Willems" userId="25bb40fc-ac63-4466-81bb-e657d264a1b8" providerId="ADAL" clId="{689572CC-D618-4D16-9435-FC204264FE7E}" dt="2020-09-02T13:26:56.215" v="764" actId="47"/>
        <pc:sldMkLst>
          <pc:docMk/>
          <pc:sldMk cId="1575906221" sldId="274"/>
        </pc:sldMkLst>
      </pc:sldChg>
      <pc:sldChg chg="modSp add mod ord modTransition">
        <pc:chgData name="Dhr. W. Willems" userId="25bb40fc-ac63-4466-81bb-e657d264a1b8" providerId="ADAL" clId="{689572CC-D618-4D16-9435-FC204264FE7E}" dt="2020-09-02T13:46:42.429" v="1026"/>
        <pc:sldMkLst>
          <pc:docMk/>
          <pc:sldMk cId="2543326248" sldId="275"/>
        </pc:sldMkLst>
        <pc:spChg chg="mod">
          <ac:chgData name="Dhr. W. Willems" userId="25bb40fc-ac63-4466-81bb-e657d264a1b8" providerId="ADAL" clId="{689572CC-D618-4D16-9435-FC204264FE7E}" dt="2020-09-02T13:42:35.457" v="959" actId="20577"/>
          <ac:spMkLst>
            <pc:docMk/>
            <pc:sldMk cId="2543326248" sldId="275"/>
            <ac:spMk id="3" creationId="{B285E178-6DB2-46E0-818C-3C15A4F789CC}"/>
          </ac:spMkLst>
        </pc:spChg>
      </pc:sldChg>
      <pc:sldChg chg="add del">
        <pc:chgData name="Dhr. W. Willems" userId="25bb40fc-ac63-4466-81bb-e657d264a1b8" providerId="ADAL" clId="{689572CC-D618-4D16-9435-FC204264FE7E}" dt="2020-09-02T13:26:56.215" v="764" actId="47"/>
        <pc:sldMkLst>
          <pc:docMk/>
          <pc:sldMk cId="327227294" sldId="276"/>
        </pc:sldMkLst>
      </pc:sldChg>
      <pc:sldChg chg="delSp add del mod ord delAnim">
        <pc:chgData name="Dhr. W. Willems" userId="25bb40fc-ac63-4466-81bb-e657d264a1b8" providerId="ADAL" clId="{689572CC-D618-4D16-9435-FC204264FE7E}" dt="2020-09-02T13:26:00.565" v="755" actId="47"/>
        <pc:sldMkLst>
          <pc:docMk/>
          <pc:sldMk cId="96440761" sldId="277"/>
        </pc:sldMkLst>
        <pc:picChg chg="del">
          <ac:chgData name="Dhr. W. Willems" userId="25bb40fc-ac63-4466-81bb-e657d264a1b8" providerId="ADAL" clId="{689572CC-D618-4D16-9435-FC204264FE7E}" dt="2020-09-02T13:25:05.767" v="738" actId="478"/>
          <ac:picMkLst>
            <pc:docMk/>
            <pc:sldMk cId="96440761" sldId="277"/>
            <ac:picMk id="3" creationId="{00000000-0000-0000-0000-000000000000}"/>
          </ac:picMkLst>
        </pc:picChg>
      </pc:sldChg>
      <pc:sldChg chg="delSp modSp add mod ord modTransition delAnim">
        <pc:chgData name="Dhr. W. Willems" userId="25bb40fc-ac63-4466-81bb-e657d264a1b8" providerId="ADAL" clId="{689572CC-D618-4D16-9435-FC204264FE7E}" dt="2020-09-02T13:46:42.429" v="1026"/>
        <pc:sldMkLst>
          <pc:docMk/>
          <pc:sldMk cId="857979711" sldId="278"/>
        </pc:sldMkLst>
        <pc:spChg chg="mod">
          <ac:chgData name="Dhr. W. Willems" userId="25bb40fc-ac63-4466-81bb-e657d264a1b8" providerId="ADAL" clId="{689572CC-D618-4D16-9435-FC204264FE7E}" dt="2020-09-02T13:25:43.238" v="750" actId="1076"/>
          <ac:spMkLst>
            <pc:docMk/>
            <pc:sldMk cId="857979711" sldId="278"/>
            <ac:spMk id="4" creationId="{FF7ADC8A-7FE8-4261-9118-EE3B41359615}"/>
          </ac:spMkLst>
        </pc:spChg>
        <pc:picChg chg="del">
          <ac:chgData name="Dhr. W. Willems" userId="25bb40fc-ac63-4466-81bb-e657d264a1b8" providerId="ADAL" clId="{689572CC-D618-4D16-9435-FC204264FE7E}" dt="2020-09-02T13:25:29.230" v="743" actId="478"/>
          <ac:picMkLst>
            <pc:docMk/>
            <pc:sldMk cId="857979711" sldId="278"/>
            <ac:picMk id="6" creationId="{0067AF1D-ECA1-492A-B529-E9B2DE572BC6}"/>
          </ac:picMkLst>
        </pc:picChg>
        <pc:picChg chg="mod">
          <ac:chgData name="Dhr. W. Willems" userId="25bb40fc-ac63-4466-81bb-e657d264a1b8" providerId="ADAL" clId="{689572CC-D618-4D16-9435-FC204264FE7E}" dt="2020-09-02T13:25:45.014" v="751" actId="1076"/>
          <ac:picMkLst>
            <pc:docMk/>
            <pc:sldMk cId="857979711" sldId="278"/>
            <ac:picMk id="8" creationId="{001EDDF0-98D3-409F-BC62-137AF1A1EDA5}"/>
          </ac:picMkLst>
        </pc:picChg>
        <pc:picChg chg="del">
          <ac:chgData name="Dhr. W. Willems" userId="25bb40fc-ac63-4466-81bb-e657d264a1b8" providerId="ADAL" clId="{689572CC-D618-4D16-9435-FC204264FE7E}" dt="2020-09-02T13:25:34.704" v="746" actId="478"/>
          <ac:picMkLst>
            <pc:docMk/>
            <pc:sldMk cId="857979711" sldId="278"/>
            <ac:picMk id="10" creationId="{D9168E0A-3D5D-4819-98BC-B7A55810437E}"/>
          </ac:picMkLst>
        </pc:picChg>
        <pc:picChg chg="mod">
          <ac:chgData name="Dhr. W. Willems" userId="25bb40fc-ac63-4466-81bb-e657d264a1b8" providerId="ADAL" clId="{689572CC-D618-4D16-9435-FC204264FE7E}" dt="2020-09-02T13:25:47.583" v="752" actId="1076"/>
          <ac:picMkLst>
            <pc:docMk/>
            <pc:sldMk cId="857979711" sldId="278"/>
            <ac:picMk id="12" creationId="{C740A29E-8879-4B3F-B6E1-A895779853B4}"/>
          </ac:picMkLst>
        </pc:picChg>
        <pc:picChg chg="del">
          <ac:chgData name="Dhr. W. Willems" userId="25bb40fc-ac63-4466-81bb-e657d264a1b8" providerId="ADAL" clId="{689572CC-D618-4D16-9435-FC204264FE7E}" dt="2020-09-02T13:25:31.268" v="744" actId="478"/>
          <ac:picMkLst>
            <pc:docMk/>
            <pc:sldMk cId="857979711" sldId="278"/>
            <ac:picMk id="14" creationId="{28CDCD54-64E3-4B34-AEF0-3B53DCA652DA}"/>
          </ac:picMkLst>
        </pc:picChg>
        <pc:picChg chg="del">
          <ac:chgData name="Dhr. W. Willems" userId="25bb40fc-ac63-4466-81bb-e657d264a1b8" providerId="ADAL" clId="{689572CC-D618-4D16-9435-FC204264FE7E}" dt="2020-09-02T13:25:36.356" v="747" actId="478"/>
          <ac:picMkLst>
            <pc:docMk/>
            <pc:sldMk cId="857979711" sldId="278"/>
            <ac:picMk id="16" creationId="{1D9B0A13-1CFE-42B2-80F9-C9AC77C9AF74}"/>
          </ac:picMkLst>
        </pc:picChg>
        <pc:picChg chg="del">
          <ac:chgData name="Dhr. W. Willems" userId="25bb40fc-ac63-4466-81bb-e657d264a1b8" providerId="ADAL" clId="{689572CC-D618-4D16-9435-FC204264FE7E}" dt="2020-09-02T13:25:32.933" v="745" actId="478"/>
          <ac:picMkLst>
            <pc:docMk/>
            <pc:sldMk cId="857979711" sldId="278"/>
            <ac:picMk id="18" creationId="{7D20C293-156E-45A5-AD26-745130B89833}"/>
          </ac:picMkLst>
        </pc:picChg>
        <pc:picChg chg="mod">
          <ac:chgData name="Dhr. W. Willems" userId="25bb40fc-ac63-4466-81bb-e657d264a1b8" providerId="ADAL" clId="{689572CC-D618-4D16-9435-FC204264FE7E}" dt="2020-09-02T13:25:40.916" v="749" actId="1076"/>
          <ac:picMkLst>
            <pc:docMk/>
            <pc:sldMk cId="857979711" sldId="278"/>
            <ac:picMk id="20" creationId="{1B8D7F3F-4CA2-4A5E-BAF1-73C30060D0D4}"/>
          </ac:picMkLst>
        </pc:picChg>
        <pc:picChg chg="del">
          <ac:chgData name="Dhr. W. Willems" userId="25bb40fc-ac63-4466-81bb-e657d264a1b8" providerId="ADAL" clId="{689572CC-D618-4D16-9435-FC204264FE7E}" dt="2020-09-02T13:25:27.444" v="742" actId="478"/>
          <ac:picMkLst>
            <pc:docMk/>
            <pc:sldMk cId="857979711" sldId="278"/>
            <ac:picMk id="22" creationId="{89467277-2766-4A9A-A509-6AC5F19B0309}"/>
          </ac:picMkLst>
        </pc:picChg>
        <pc:picChg chg="mod">
          <ac:chgData name="Dhr. W. Willems" userId="25bb40fc-ac63-4466-81bb-e657d264a1b8" providerId="ADAL" clId="{689572CC-D618-4D16-9435-FC204264FE7E}" dt="2020-09-02T13:25:39.030" v="748" actId="1076"/>
          <ac:picMkLst>
            <pc:docMk/>
            <pc:sldMk cId="857979711" sldId="278"/>
            <ac:picMk id="24" creationId="{1251AA2F-B5B9-4BD2-9B6F-5B662E630BEC}"/>
          </ac:picMkLst>
        </pc:picChg>
      </pc:sldChg>
      <pc:sldChg chg="add del">
        <pc:chgData name="Dhr. W. Willems" userId="25bb40fc-ac63-4466-81bb-e657d264a1b8" providerId="ADAL" clId="{689572CC-D618-4D16-9435-FC204264FE7E}" dt="2020-09-02T13:26:56.215" v="764" actId="47"/>
        <pc:sldMkLst>
          <pc:docMk/>
          <pc:sldMk cId="2458990734" sldId="279"/>
        </pc:sldMkLst>
      </pc:sldChg>
      <pc:sldChg chg="modSp add mod ord modTransition">
        <pc:chgData name="Dhr. W. Willems" userId="25bb40fc-ac63-4466-81bb-e657d264a1b8" providerId="ADAL" clId="{689572CC-D618-4D16-9435-FC204264FE7E}" dt="2020-09-02T13:46:42.429" v="1026"/>
        <pc:sldMkLst>
          <pc:docMk/>
          <pc:sldMk cId="3897875153" sldId="280"/>
        </pc:sldMkLst>
        <pc:spChg chg="mod">
          <ac:chgData name="Dhr. W. Willems" userId="25bb40fc-ac63-4466-81bb-e657d264a1b8" providerId="ADAL" clId="{689572CC-D618-4D16-9435-FC204264FE7E}" dt="2020-09-02T13:43:46.030" v="968" actId="255"/>
          <ac:spMkLst>
            <pc:docMk/>
            <pc:sldMk cId="3897875153" sldId="280"/>
            <ac:spMk id="3" creationId="{00000000-0000-0000-0000-000000000000}"/>
          </ac:spMkLst>
        </pc:spChg>
      </pc:sldChg>
      <pc:sldChg chg="modSp add mod modTransition">
        <pc:chgData name="Dhr. W. Willems" userId="25bb40fc-ac63-4466-81bb-e657d264a1b8" providerId="ADAL" clId="{689572CC-D618-4D16-9435-FC204264FE7E}" dt="2020-09-02T13:46:42.429" v="1026"/>
        <pc:sldMkLst>
          <pc:docMk/>
          <pc:sldMk cId="1054519529" sldId="281"/>
        </pc:sldMkLst>
        <pc:spChg chg="mod">
          <ac:chgData name="Dhr. W. Willems" userId="25bb40fc-ac63-4466-81bb-e657d264a1b8" providerId="ADAL" clId="{689572CC-D618-4D16-9435-FC204264FE7E}" dt="2020-09-02T13:44:01.830" v="969" actId="255"/>
          <ac:spMkLst>
            <pc:docMk/>
            <pc:sldMk cId="1054519529" sldId="281"/>
            <ac:spMk id="3" creationId="{00000000-0000-0000-0000-000000000000}"/>
          </ac:spMkLst>
        </pc:spChg>
      </pc:sldChg>
      <pc:sldChg chg="delSp modSp add mod ord modTransition delAnim">
        <pc:chgData name="Dhr. W. Willems" userId="25bb40fc-ac63-4466-81bb-e657d264a1b8" providerId="ADAL" clId="{689572CC-D618-4D16-9435-FC204264FE7E}" dt="2020-09-02T13:46:42.429" v="1026"/>
        <pc:sldMkLst>
          <pc:docMk/>
          <pc:sldMk cId="1298060436" sldId="282"/>
        </pc:sldMkLst>
        <pc:spChg chg="mod">
          <ac:chgData name="Dhr. W. Willems" userId="25bb40fc-ac63-4466-81bb-e657d264a1b8" providerId="ADAL" clId="{689572CC-D618-4D16-9435-FC204264FE7E}" dt="2020-09-02T13:27:28.374" v="776" actId="1076"/>
          <ac:spMkLst>
            <pc:docMk/>
            <pc:sldMk cId="1298060436" sldId="282"/>
            <ac:spMk id="4" creationId="{FF7ADC8A-7FE8-4261-9118-EE3B41359615}"/>
          </ac:spMkLst>
        </pc:spChg>
        <pc:picChg chg="del">
          <ac:chgData name="Dhr. W. Willems" userId="25bb40fc-ac63-4466-81bb-e657d264a1b8" providerId="ADAL" clId="{689572CC-D618-4D16-9435-FC204264FE7E}" dt="2020-09-02T13:27:16.300" v="772" actId="478"/>
          <ac:picMkLst>
            <pc:docMk/>
            <pc:sldMk cId="1298060436" sldId="282"/>
            <ac:picMk id="8" creationId="{001EDDF0-98D3-409F-BC62-137AF1A1EDA5}"/>
          </ac:picMkLst>
        </pc:picChg>
        <pc:picChg chg="del">
          <ac:chgData name="Dhr. W. Willems" userId="25bb40fc-ac63-4466-81bb-e657d264a1b8" providerId="ADAL" clId="{689572CC-D618-4D16-9435-FC204264FE7E}" dt="2020-09-02T13:27:18.067" v="773" actId="478"/>
          <ac:picMkLst>
            <pc:docMk/>
            <pc:sldMk cId="1298060436" sldId="282"/>
            <ac:picMk id="12" creationId="{C740A29E-8879-4B3F-B6E1-A895779853B4}"/>
          </ac:picMkLst>
        </pc:picChg>
        <pc:picChg chg="del">
          <ac:chgData name="Dhr. W. Willems" userId="25bb40fc-ac63-4466-81bb-e657d264a1b8" providerId="ADAL" clId="{689572CC-D618-4D16-9435-FC204264FE7E}" dt="2020-09-02T13:27:23.239" v="774" actId="478"/>
          <ac:picMkLst>
            <pc:docMk/>
            <pc:sldMk cId="1298060436" sldId="282"/>
            <ac:picMk id="20" creationId="{1B8D7F3F-4CA2-4A5E-BAF1-73C30060D0D4}"/>
          </ac:picMkLst>
        </pc:picChg>
        <pc:picChg chg="del">
          <ac:chgData name="Dhr. W. Willems" userId="25bb40fc-ac63-4466-81bb-e657d264a1b8" providerId="ADAL" clId="{689572CC-D618-4D16-9435-FC204264FE7E}" dt="2020-09-02T13:27:25.464" v="775" actId="478"/>
          <ac:picMkLst>
            <pc:docMk/>
            <pc:sldMk cId="1298060436" sldId="282"/>
            <ac:picMk id="24" creationId="{1251AA2F-B5B9-4BD2-9B6F-5B662E630BEC}"/>
          </ac:picMkLst>
        </pc:picChg>
      </pc:sldChg>
      <pc:sldChg chg="modSp add mod modTransition">
        <pc:chgData name="Dhr. W. Willems" userId="25bb40fc-ac63-4466-81bb-e657d264a1b8" providerId="ADAL" clId="{689572CC-D618-4D16-9435-FC204264FE7E}" dt="2020-09-02T13:46:42.429" v="1026"/>
        <pc:sldMkLst>
          <pc:docMk/>
          <pc:sldMk cId="4140685329" sldId="283"/>
        </pc:sldMkLst>
        <pc:spChg chg="mod">
          <ac:chgData name="Dhr. W. Willems" userId="25bb40fc-ac63-4466-81bb-e657d264a1b8" providerId="ADAL" clId="{689572CC-D618-4D16-9435-FC204264FE7E}" dt="2020-09-02T13:44:18.083" v="993" actId="255"/>
          <ac:spMkLst>
            <pc:docMk/>
            <pc:sldMk cId="4140685329" sldId="283"/>
            <ac:spMk id="3" creationId="{00000000-0000-0000-0000-000000000000}"/>
          </ac:spMkLst>
        </pc:spChg>
      </pc:sldChg>
      <pc:sldChg chg="addSp delSp modSp add mod ord modTransition delAnim modAnim">
        <pc:chgData name="Dhr. W. Willems" userId="25bb40fc-ac63-4466-81bb-e657d264a1b8" providerId="ADAL" clId="{689572CC-D618-4D16-9435-FC204264FE7E}" dt="2020-09-02T13:46:42.429" v="1026"/>
        <pc:sldMkLst>
          <pc:docMk/>
          <pc:sldMk cId="119017838" sldId="284"/>
        </pc:sldMkLst>
        <pc:spChg chg="del">
          <ac:chgData name="Dhr. W. Willems" userId="25bb40fc-ac63-4466-81bb-e657d264a1b8" providerId="ADAL" clId="{689572CC-D618-4D16-9435-FC204264FE7E}" dt="2020-09-02T13:28:45.582" v="784" actId="478"/>
          <ac:spMkLst>
            <pc:docMk/>
            <pc:sldMk cId="119017838" sldId="284"/>
            <ac:spMk id="4" creationId="{FF7ADC8A-7FE8-4261-9118-EE3B41359615}"/>
          </ac:spMkLst>
        </pc:spChg>
        <pc:picChg chg="del">
          <ac:chgData name="Dhr. W. Willems" userId="25bb40fc-ac63-4466-81bb-e657d264a1b8" providerId="ADAL" clId="{689572CC-D618-4D16-9435-FC204264FE7E}" dt="2020-09-02T13:28:43.931" v="783" actId="478"/>
          <ac:picMkLst>
            <pc:docMk/>
            <pc:sldMk cId="119017838" sldId="284"/>
            <ac:picMk id="2" creationId="{00000000-0000-0000-0000-000000000000}"/>
          </ac:picMkLst>
        </pc:picChg>
        <pc:picChg chg="add">
          <ac:chgData name="Dhr. W. Willems" userId="25bb40fc-ac63-4466-81bb-e657d264a1b8" providerId="ADAL" clId="{689572CC-D618-4D16-9435-FC204264FE7E}" dt="2020-09-02T13:31:40.372" v="809" actId="22"/>
          <ac:picMkLst>
            <pc:docMk/>
            <pc:sldMk cId="119017838" sldId="284"/>
            <ac:picMk id="5" creationId="{D73F9E07-6257-477B-92B5-D206B2FC64C8}"/>
          </ac:picMkLst>
        </pc:picChg>
        <pc:picChg chg="add mod">
          <ac:chgData name="Dhr. W. Willems" userId="25bb40fc-ac63-4466-81bb-e657d264a1b8" providerId="ADAL" clId="{689572CC-D618-4D16-9435-FC204264FE7E}" dt="2020-09-02T13:31:51.776" v="811" actId="1076"/>
          <ac:picMkLst>
            <pc:docMk/>
            <pc:sldMk cId="119017838" sldId="284"/>
            <ac:picMk id="7" creationId="{9E4C2E5E-9D5E-4A65-846A-632C4F661694}"/>
          </ac:picMkLst>
        </pc:picChg>
      </pc:sldChg>
      <pc:sldChg chg="modSp add mod ord modTransition modAnim">
        <pc:chgData name="Dhr. W. Willems" userId="25bb40fc-ac63-4466-81bb-e657d264a1b8" providerId="ADAL" clId="{689572CC-D618-4D16-9435-FC204264FE7E}" dt="2020-09-02T13:46:42.429" v="1026"/>
        <pc:sldMkLst>
          <pc:docMk/>
          <pc:sldMk cId="88293030" sldId="285"/>
        </pc:sldMkLst>
        <pc:picChg chg="mod">
          <ac:chgData name="Dhr. W. Willems" userId="25bb40fc-ac63-4466-81bb-e657d264a1b8" providerId="ADAL" clId="{689572CC-D618-4D16-9435-FC204264FE7E}" dt="2020-09-02T13:32:58.534" v="846" actId="1076"/>
          <ac:picMkLst>
            <pc:docMk/>
            <pc:sldMk cId="88293030" sldId="285"/>
            <ac:picMk id="7" creationId="{9E4C2E5E-9D5E-4A65-846A-632C4F661694}"/>
          </ac:picMkLst>
        </pc:picChg>
      </pc:sldChg>
      <pc:sldChg chg="modSp add mod modTransition">
        <pc:chgData name="Dhr. W. Willems" userId="25bb40fc-ac63-4466-81bb-e657d264a1b8" providerId="ADAL" clId="{689572CC-D618-4D16-9435-FC204264FE7E}" dt="2020-09-02T13:46:42.429" v="1026"/>
        <pc:sldMkLst>
          <pc:docMk/>
          <pc:sldMk cId="1024375821" sldId="286"/>
        </pc:sldMkLst>
        <pc:spChg chg="mod">
          <ac:chgData name="Dhr. W. Willems" userId="25bb40fc-ac63-4466-81bb-e657d264a1b8" providerId="ADAL" clId="{689572CC-D618-4D16-9435-FC204264FE7E}" dt="2020-09-02T13:44:45.997" v="1025"/>
          <ac:spMkLst>
            <pc:docMk/>
            <pc:sldMk cId="1024375821" sldId="286"/>
            <ac:spMk id="3" creationId="{00000000-0000-0000-0000-000000000000}"/>
          </ac:spMkLst>
        </pc:spChg>
      </pc:sldChg>
      <pc:sldChg chg="add del ord">
        <pc:chgData name="Dhr. W. Willems" userId="25bb40fc-ac63-4466-81bb-e657d264a1b8" providerId="ADAL" clId="{689572CC-D618-4D16-9435-FC204264FE7E}" dt="2020-09-02T13:41:25.917" v="880" actId="2696"/>
        <pc:sldMkLst>
          <pc:docMk/>
          <pc:sldMk cId="2902983" sldId="287"/>
        </pc:sldMkLst>
      </pc:sldChg>
      <pc:sldChg chg="addSp delSp modSp add mod modTransition delAnim modAnim">
        <pc:chgData name="Dhr. W. Willems" userId="25bb40fc-ac63-4466-81bb-e657d264a1b8" providerId="ADAL" clId="{689572CC-D618-4D16-9435-FC204264FE7E}" dt="2020-09-02T13:48:42.801" v="1037" actId="1076"/>
        <pc:sldMkLst>
          <pc:docMk/>
          <pc:sldMk cId="478634076" sldId="288"/>
        </pc:sldMkLst>
        <pc:picChg chg="del">
          <ac:chgData name="Dhr. W. Willems" userId="25bb40fc-ac63-4466-81bb-e657d264a1b8" providerId="ADAL" clId="{689572CC-D618-4D16-9435-FC204264FE7E}" dt="2020-09-02T13:34:08.223" v="848" actId="478"/>
          <ac:picMkLst>
            <pc:docMk/>
            <pc:sldMk cId="478634076" sldId="288"/>
            <ac:picMk id="2" creationId="{00000000-0000-0000-0000-000000000000}"/>
          </ac:picMkLst>
        </pc:picChg>
        <pc:picChg chg="del">
          <ac:chgData name="Dhr. W. Willems" userId="25bb40fc-ac63-4466-81bb-e657d264a1b8" providerId="ADAL" clId="{689572CC-D618-4D16-9435-FC204264FE7E}" dt="2020-09-02T13:34:09.623" v="849" actId="478"/>
          <ac:picMkLst>
            <pc:docMk/>
            <pc:sldMk cId="478634076" sldId="288"/>
            <ac:picMk id="3" creationId="{00000000-0000-0000-0000-000000000000}"/>
          </ac:picMkLst>
        </pc:picChg>
        <pc:picChg chg="add mod">
          <ac:chgData name="Dhr. W. Willems" userId="25bb40fc-ac63-4466-81bb-e657d264a1b8" providerId="ADAL" clId="{689572CC-D618-4D16-9435-FC204264FE7E}" dt="2020-09-02T13:48:42.801" v="1037" actId="1076"/>
          <ac:picMkLst>
            <pc:docMk/>
            <pc:sldMk cId="478634076" sldId="288"/>
            <ac:picMk id="4" creationId="{549A7ED5-0013-44BE-996D-2060F67F27DF}"/>
          </ac:picMkLst>
        </pc:picChg>
        <pc:picChg chg="add del mod">
          <ac:chgData name="Dhr. W. Willems" userId="25bb40fc-ac63-4466-81bb-e657d264a1b8" providerId="ADAL" clId="{689572CC-D618-4D16-9435-FC204264FE7E}" dt="2020-09-02T13:34:48.598" v="853" actId="478"/>
          <ac:picMkLst>
            <pc:docMk/>
            <pc:sldMk cId="478634076" sldId="288"/>
            <ac:picMk id="1026" creationId="{9C2B3275-1ECC-4BF3-918B-3FA9BD467322}"/>
          </ac:picMkLst>
        </pc:picChg>
        <pc:picChg chg="add">
          <ac:chgData name="Dhr. W. Willems" userId="25bb40fc-ac63-4466-81bb-e657d264a1b8" providerId="ADAL" clId="{689572CC-D618-4D16-9435-FC204264FE7E}" dt="2020-09-02T13:34:50.462" v="854"/>
          <ac:picMkLst>
            <pc:docMk/>
            <pc:sldMk cId="478634076" sldId="288"/>
            <ac:picMk id="1028" creationId="{FBC283B1-7284-44AA-AACB-A1930BC422E7}"/>
          </ac:picMkLst>
        </pc:picChg>
      </pc:sldChg>
      <pc:sldChg chg="addSp delSp modSp add mod modTransition modAnim">
        <pc:chgData name="Dhr. W. Willems" userId="25bb40fc-ac63-4466-81bb-e657d264a1b8" providerId="ADAL" clId="{689572CC-D618-4D16-9435-FC204264FE7E}" dt="2020-09-02T13:46:42.429" v="1026"/>
        <pc:sldMkLst>
          <pc:docMk/>
          <pc:sldMk cId="1221089289" sldId="289"/>
        </pc:sldMkLst>
        <pc:picChg chg="add mod ord">
          <ac:chgData name="Dhr. W. Willems" userId="25bb40fc-ac63-4466-81bb-e657d264a1b8" providerId="ADAL" clId="{689572CC-D618-4D16-9435-FC204264FE7E}" dt="2020-09-02T13:36:14.602" v="863" actId="1076"/>
          <ac:picMkLst>
            <pc:docMk/>
            <pc:sldMk cId="1221089289" sldId="289"/>
            <ac:picMk id="3" creationId="{FB006D8D-E2D8-49FA-B278-91FCE89875C5}"/>
          </ac:picMkLst>
        </pc:picChg>
        <pc:picChg chg="del">
          <ac:chgData name="Dhr. W. Willems" userId="25bb40fc-ac63-4466-81bb-e657d264a1b8" providerId="ADAL" clId="{689572CC-D618-4D16-9435-FC204264FE7E}" dt="2020-09-02T13:35:49.234" v="858" actId="478"/>
          <ac:picMkLst>
            <pc:docMk/>
            <pc:sldMk cId="1221089289" sldId="289"/>
            <ac:picMk id="5" creationId="{D73F9E07-6257-477B-92B5-D206B2FC64C8}"/>
          </ac:picMkLst>
        </pc:picChg>
        <pc:picChg chg="mod">
          <ac:chgData name="Dhr. W. Willems" userId="25bb40fc-ac63-4466-81bb-e657d264a1b8" providerId="ADAL" clId="{689572CC-D618-4D16-9435-FC204264FE7E}" dt="2020-09-02T13:36:11.939" v="862" actId="1076"/>
          <ac:picMkLst>
            <pc:docMk/>
            <pc:sldMk cId="1221089289" sldId="289"/>
            <ac:picMk id="7" creationId="{9E4C2E5E-9D5E-4A65-846A-632C4F661694}"/>
          </ac:picMkLst>
        </pc:picChg>
      </pc:sldChg>
      <pc:sldChg chg="addSp delSp modSp add mod">
        <pc:chgData name="Dhr. W. Willems" userId="25bb40fc-ac63-4466-81bb-e657d264a1b8" providerId="ADAL" clId="{689572CC-D618-4D16-9435-FC204264FE7E}" dt="2020-09-02T14:03:17.026" v="1051" actId="1076"/>
        <pc:sldMkLst>
          <pc:docMk/>
          <pc:sldMk cId="2640817136" sldId="290"/>
        </pc:sldMkLst>
        <pc:picChg chg="add ord">
          <ac:chgData name="Dhr. W. Willems" userId="25bb40fc-ac63-4466-81bb-e657d264a1b8" providerId="ADAL" clId="{689572CC-D618-4D16-9435-FC204264FE7E}" dt="2020-09-02T14:03:13.357" v="1050" actId="167"/>
          <ac:picMkLst>
            <pc:docMk/>
            <pc:sldMk cId="2640817136" sldId="290"/>
            <ac:picMk id="3" creationId="{E9BED9DE-CB3F-4B73-AFD8-D7E4B3D80749}"/>
          </ac:picMkLst>
        </pc:picChg>
        <pc:picChg chg="mod">
          <ac:chgData name="Dhr. W. Willems" userId="25bb40fc-ac63-4466-81bb-e657d264a1b8" providerId="ADAL" clId="{689572CC-D618-4D16-9435-FC204264FE7E}" dt="2020-09-02T14:03:17.026" v="1051" actId="1076"/>
          <ac:picMkLst>
            <pc:docMk/>
            <pc:sldMk cId="2640817136" sldId="290"/>
            <ac:picMk id="4" creationId="{00000000-0000-0000-0000-000000000000}"/>
          </ac:picMkLst>
        </pc:picChg>
        <pc:picChg chg="del">
          <ac:chgData name="Dhr. W. Willems" userId="25bb40fc-ac63-4466-81bb-e657d264a1b8" providerId="ADAL" clId="{689572CC-D618-4D16-9435-FC204264FE7E}" dt="2020-09-02T14:03:06.691" v="1048" actId="478"/>
          <ac:picMkLst>
            <pc:docMk/>
            <pc:sldMk cId="2640817136" sldId="290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D5BB-DF8E-4A6E-97C1-193DD4BFDBE5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044C-0037-49B9-B997-F9C97005E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77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6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27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6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92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6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54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83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08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6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9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8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431FD-3213-489E-97CD-1F9F46BA7062}" type="datetimeFigureOut">
              <a:rPr lang="nl-NL" smtClean="0"/>
              <a:t>25-9-2021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B8D1-BD83-4BEA-AE60-2E4646928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4_JvYAna6w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6428E-263C-4FA3-B3EB-2A38CEE1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078" y="1717095"/>
            <a:ext cx="9144000" cy="2387600"/>
          </a:xfrm>
        </p:spPr>
        <p:txBody>
          <a:bodyPr/>
          <a:lstStyle/>
          <a:p>
            <a:r>
              <a:rPr lang="nl-NL" i="1" dirty="0">
                <a:solidFill>
                  <a:schemeClr val="bg1"/>
                </a:solidFill>
              </a:rPr>
              <a:t>Bespreking opdracht slaafgemaakten</a:t>
            </a:r>
          </a:p>
        </p:txBody>
      </p:sp>
    </p:spTree>
    <p:extLst>
      <p:ext uri="{BB962C8B-B14F-4D97-AF65-F5344CB8AC3E}">
        <p14:creationId xmlns:p14="http://schemas.microsoft.com/office/powerpoint/2010/main" val="65422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9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92125F-A297-4AE5-91A1-DF2D3721A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21" y="1211765"/>
            <a:ext cx="4791272" cy="574519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A69D24A0-F1B3-4E1F-9F10-877C7F98341F}"/>
              </a:ext>
            </a:extLst>
          </p:cNvPr>
          <p:cNvSpPr/>
          <p:nvPr/>
        </p:nvSpPr>
        <p:spPr>
          <a:xfrm>
            <a:off x="2046819" y="6173253"/>
            <a:ext cx="2636695" cy="42798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lusteken 4">
            <a:extLst>
              <a:ext uri="{FF2B5EF4-FFF2-40B4-BE49-F238E27FC236}">
                <a16:creationId xmlns:a16="http://schemas.microsoft.com/office/drawing/2014/main" id="{CD6AA198-399A-4F8F-B564-1443D2751971}"/>
              </a:ext>
            </a:extLst>
          </p:cNvPr>
          <p:cNvSpPr/>
          <p:nvPr/>
        </p:nvSpPr>
        <p:spPr>
          <a:xfrm>
            <a:off x="3165050" y="6173253"/>
            <a:ext cx="400231" cy="3934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Is gelijk aan 6">
            <a:extLst>
              <a:ext uri="{FF2B5EF4-FFF2-40B4-BE49-F238E27FC236}">
                <a16:creationId xmlns:a16="http://schemas.microsoft.com/office/drawing/2014/main" id="{151CE7AE-5FE0-446E-BFEB-F1472E88CD9D}"/>
              </a:ext>
            </a:extLst>
          </p:cNvPr>
          <p:cNvSpPr/>
          <p:nvPr/>
        </p:nvSpPr>
        <p:spPr>
          <a:xfrm>
            <a:off x="4715742" y="6240989"/>
            <a:ext cx="535259" cy="31223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D152E11-7FC1-4A87-887E-BF811CE6EAA6}"/>
              </a:ext>
            </a:extLst>
          </p:cNvPr>
          <p:cNvSpPr txBox="1"/>
          <p:nvPr/>
        </p:nvSpPr>
        <p:spPr>
          <a:xfrm>
            <a:off x="5260014" y="6104718"/>
            <a:ext cx="15010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/>
              <a:t>99.981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672ED5-11FA-4A34-85F7-8B832C5A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9161"/>
            <a:ext cx="8410575" cy="100012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25E115B-4688-49CF-9934-320BABEAF93F}"/>
              </a:ext>
            </a:extLst>
          </p:cNvPr>
          <p:cNvSpPr/>
          <p:nvPr/>
        </p:nvSpPr>
        <p:spPr>
          <a:xfrm>
            <a:off x="6095999" y="1644335"/>
            <a:ext cx="2096429" cy="29488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C3BC35-CE92-44C1-84FF-22D14A33310E}"/>
              </a:ext>
            </a:extLst>
          </p:cNvPr>
          <p:cNvSpPr txBox="1"/>
          <p:nvPr/>
        </p:nvSpPr>
        <p:spPr>
          <a:xfrm>
            <a:off x="6628808" y="3533285"/>
            <a:ext cx="3233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/>
              <a:t>99.981  /  296 =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A11B681-1A08-4140-B1EA-997947B496B9}"/>
              </a:ext>
            </a:extLst>
          </p:cNvPr>
          <p:cNvSpPr txBox="1"/>
          <p:nvPr/>
        </p:nvSpPr>
        <p:spPr>
          <a:xfrm>
            <a:off x="9854292" y="3533286"/>
            <a:ext cx="20849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/>
              <a:t>Fl. 341,23</a:t>
            </a:r>
          </a:p>
        </p:txBody>
      </p:sp>
    </p:spTree>
    <p:extLst>
      <p:ext uri="{BB962C8B-B14F-4D97-AF65-F5344CB8AC3E}">
        <p14:creationId xmlns:p14="http://schemas.microsoft.com/office/powerpoint/2010/main" val="1020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 animBg="1"/>
      <p:bldP spid="13" grpId="0" animBg="1"/>
      <p:bldP spid="6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10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DE37A01C-46F5-4C7A-BC83-B6F7E10E4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29" y="1467036"/>
            <a:ext cx="10131367" cy="4879976"/>
          </a:xfr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6C371EE3-1982-4E67-8ED7-329856796F3B}"/>
              </a:ext>
            </a:extLst>
          </p:cNvPr>
          <p:cNvSpPr/>
          <p:nvPr/>
        </p:nvSpPr>
        <p:spPr>
          <a:xfrm>
            <a:off x="8749552" y="5390964"/>
            <a:ext cx="1317813" cy="29488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8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11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AB500BC-0593-4A90-A5BD-E72305D48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293" y="1416732"/>
            <a:ext cx="9072468" cy="4818749"/>
          </a:xfr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6C371EE3-1982-4E67-8ED7-329856796F3B}"/>
              </a:ext>
            </a:extLst>
          </p:cNvPr>
          <p:cNvSpPr/>
          <p:nvPr/>
        </p:nvSpPr>
        <p:spPr>
          <a:xfrm>
            <a:off x="1203893" y="2426283"/>
            <a:ext cx="7345375" cy="29488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lusteken 6">
            <a:extLst>
              <a:ext uri="{FF2B5EF4-FFF2-40B4-BE49-F238E27FC236}">
                <a16:creationId xmlns:a16="http://schemas.microsoft.com/office/drawing/2014/main" id="{D3227D9D-7ABC-4794-A625-D7F57FB41AE0}"/>
              </a:ext>
            </a:extLst>
          </p:cNvPr>
          <p:cNvSpPr/>
          <p:nvPr/>
        </p:nvSpPr>
        <p:spPr>
          <a:xfrm>
            <a:off x="3337932" y="2469511"/>
            <a:ext cx="223024" cy="2084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lusteken 11">
            <a:extLst>
              <a:ext uri="{FF2B5EF4-FFF2-40B4-BE49-F238E27FC236}">
                <a16:creationId xmlns:a16="http://schemas.microsoft.com/office/drawing/2014/main" id="{9C18E810-74E3-4767-BA8A-14D60FE54F70}"/>
              </a:ext>
            </a:extLst>
          </p:cNvPr>
          <p:cNvSpPr/>
          <p:nvPr/>
        </p:nvSpPr>
        <p:spPr>
          <a:xfrm>
            <a:off x="6932342" y="2475843"/>
            <a:ext cx="223024" cy="2084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 gelijk aan 9">
            <a:extLst>
              <a:ext uri="{FF2B5EF4-FFF2-40B4-BE49-F238E27FC236}">
                <a16:creationId xmlns:a16="http://schemas.microsoft.com/office/drawing/2014/main" id="{96A5A9B6-9319-4773-B85E-FCBD95122C0B}"/>
              </a:ext>
            </a:extLst>
          </p:cNvPr>
          <p:cNvSpPr/>
          <p:nvPr/>
        </p:nvSpPr>
        <p:spPr>
          <a:xfrm>
            <a:off x="8549268" y="2884449"/>
            <a:ext cx="564995" cy="2948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12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506A77A-CE58-449E-9F9C-543F3606C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985" y="1622209"/>
            <a:ext cx="10068030" cy="3613582"/>
          </a:xfrm>
        </p:spPr>
      </p:pic>
    </p:spTree>
    <p:extLst>
      <p:ext uri="{BB962C8B-B14F-4D97-AF65-F5344CB8AC3E}">
        <p14:creationId xmlns:p14="http://schemas.microsoft.com/office/powerpoint/2010/main" val="282496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13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BC23A58-565D-4F65-B81E-8589F7A08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745" y="1592166"/>
            <a:ext cx="10324055" cy="4380648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B13BD96-861D-4026-B9F3-A2E8A7403241}"/>
              </a:ext>
            </a:extLst>
          </p:cNvPr>
          <p:cNvSpPr/>
          <p:nvPr/>
        </p:nvSpPr>
        <p:spPr>
          <a:xfrm>
            <a:off x="8624046" y="2743390"/>
            <a:ext cx="2277036" cy="29488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14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66EC14-EDE4-43F5-8406-F215C6B3D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336" y="963263"/>
            <a:ext cx="5255546" cy="529628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3CFE0F-30FC-482A-AB5C-C137E033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39" y="3252200"/>
            <a:ext cx="3858646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14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66EC14-EDE4-43F5-8406-F215C6B3D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9231" y="972228"/>
            <a:ext cx="5255546" cy="5296287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99DA137-034D-4586-9702-DEFC7963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56" y="1534956"/>
            <a:ext cx="10409144" cy="448457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1DFB24B-8B11-4DA4-BD43-CAD3CA192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944" y="5146244"/>
            <a:ext cx="1866408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Slavenhandel door MCC-schip de Eenigheid">
            <a:hlinkClick r:id="" action="ppaction://media"/>
            <a:extLst>
              <a:ext uri="{FF2B5EF4-FFF2-40B4-BE49-F238E27FC236}">
                <a16:creationId xmlns:a16="http://schemas.microsoft.com/office/drawing/2014/main" id="{FE1F2104-1A42-4127-9F3A-838407F49F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457143"/>
            <a:ext cx="10519136" cy="5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1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07A67FD-A55F-4811-B624-4218DA605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17" y="2401094"/>
            <a:ext cx="9316559" cy="3569400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9F6127-3DBC-428B-B1F4-2BF44D61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876" y="365125"/>
            <a:ext cx="3424798" cy="337577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B244AE0-A0B7-460C-ADE0-395F854B4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46" y="5320006"/>
            <a:ext cx="177186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2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07A67FD-A55F-4811-B624-4218DA605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17" y="2401094"/>
            <a:ext cx="9316559" cy="3569400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9F6127-3DBC-428B-B1F4-2BF44D61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876" y="365125"/>
            <a:ext cx="3424798" cy="337577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A69D24A0-F1B3-4E1F-9F10-877C7F98341F}"/>
              </a:ext>
            </a:extLst>
          </p:cNvPr>
          <p:cNvSpPr/>
          <p:nvPr/>
        </p:nvSpPr>
        <p:spPr>
          <a:xfrm>
            <a:off x="527824" y="3880624"/>
            <a:ext cx="2483005" cy="40144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C15D21C-9B5E-48E3-A4BD-C80E1B5C4388}"/>
              </a:ext>
            </a:extLst>
          </p:cNvPr>
          <p:cNvSpPr/>
          <p:nvPr/>
        </p:nvSpPr>
        <p:spPr>
          <a:xfrm>
            <a:off x="527823" y="4600315"/>
            <a:ext cx="2483005" cy="40144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8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4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D7BD3AF-E461-4158-B459-30A986BEA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2" y="1616255"/>
            <a:ext cx="9577612" cy="4225745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A69D24A0-F1B3-4E1F-9F10-877C7F98341F}"/>
              </a:ext>
            </a:extLst>
          </p:cNvPr>
          <p:cNvSpPr/>
          <p:nvPr/>
        </p:nvSpPr>
        <p:spPr>
          <a:xfrm>
            <a:off x="2821031" y="3510727"/>
            <a:ext cx="3434625" cy="40144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lusteken 10">
            <a:extLst>
              <a:ext uri="{FF2B5EF4-FFF2-40B4-BE49-F238E27FC236}">
                <a16:creationId xmlns:a16="http://schemas.microsoft.com/office/drawing/2014/main" id="{3B40FEEB-5073-4B95-9605-F9ADA04AD48E}"/>
              </a:ext>
            </a:extLst>
          </p:cNvPr>
          <p:cNvSpPr/>
          <p:nvPr/>
        </p:nvSpPr>
        <p:spPr>
          <a:xfrm>
            <a:off x="3459711" y="3523616"/>
            <a:ext cx="391886" cy="3756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lusteken 12">
            <a:extLst>
              <a:ext uri="{FF2B5EF4-FFF2-40B4-BE49-F238E27FC236}">
                <a16:creationId xmlns:a16="http://schemas.microsoft.com/office/drawing/2014/main" id="{ABA5BCD1-994C-4F52-A36F-3A25351F708A}"/>
              </a:ext>
            </a:extLst>
          </p:cNvPr>
          <p:cNvSpPr/>
          <p:nvPr/>
        </p:nvSpPr>
        <p:spPr>
          <a:xfrm>
            <a:off x="5101772" y="3523616"/>
            <a:ext cx="391886" cy="3756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Is gelijk aan 13">
            <a:extLst>
              <a:ext uri="{FF2B5EF4-FFF2-40B4-BE49-F238E27FC236}">
                <a16:creationId xmlns:a16="http://schemas.microsoft.com/office/drawing/2014/main" id="{8B35D83A-4E02-4E9A-B5E1-5A0B4552B1BC}"/>
              </a:ext>
            </a:extLst>
          </p:cNvPr>
          <p:cNvSpPr/>
          <p:nvPr/>
        </p:nvSpPr>
        <p:spPr>
          <a:xfrm>
            <a:off x="6434119" y="3533245"/>
            <a:ext cx="544285" cy="4014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52FBB26-57B3-4191-AE70-3F2ECFCF0C44}"/>
              </a:ext>
            </a:extLst>
          </p:cNvPr>
          <p:cNvSpPr txBox="1"/>
          <p:nvPr/>
        </p:nvSpPr>
        <p:spPr>
          <a:xfrm>
            <a:off x="7217340" y="3436739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326</a:t>
            </a:r>
          </a:p>
        </p:txBody>
      </p:sp>
    </p:spTree>
    <p:extLst>
      <p:ext uri="{BB962C8B-B14F-4D97-AF65-F5344CB8AC3E}">
        <p14:creationId xmlns:p14="http://schemas.microsoft.com/office/powerpoint/2010/main" val="22784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5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5567890-A2CD-4319-B311-41294CDCE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429" y="1862437"/>
            <a:ext cx="8915400" cy="3590925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A69D24A0-F1B3-4E1F-9F10-877C7F98341F}"/>
              </a:ext>
            </a:extLst>
          </p:cNvPr>
          <p:cNvSpPr/>
          <p:nvPr/>
        </p:nvSpPr>
        <p:spPr>
          <a:xfrm>
            <a:off x="2567031" y="3003176"/>
            <a:ext cx="2019484" cy="40144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02623C-485E-49B6-8F49-CDE6173416DE}"/>
              </a:ext>
            </a:extLst>
          </p:cNvPr>
          <p:cNvSpPr txBox="1"/>
          <p:nvPr/>
        </p:nvSpPr>
        <p:spPr>
          <a:xfrm>
            <a:off x="4129314" y="2241942"/>
            <a:ext cx="393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7 slaven overleden voor de oversteek, dus 326 – 7 = 319</a:t>
            </a:r>
          </a:p>
        </p:txBody>
      </p:sp>
    </p:spTree>
    <p:extLst>
      <p:ext uri="{BB962C8B-B14F-4D97-AF65-F5344CB8AC3E}">
        <p14:creationId xmlns:p14="http://schemas.microsoft.com/office/powerpoint/2010/main" val="30093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7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5567890-A2CD-4319-B311-41294CDCE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429" y="1862437"/>
            <a:ext cx="8915400" cy="3590925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A69D24A0-F1B3-4E1F-9F10-877C7F98341F}"/>
              </a:ext>
            </a:extLst>
          </p:cNvPr>
          <p:cNvSpPr/>
          <p:nvPr/>
        </p:nvSpPr>
        <p:spPr>
          <a:xfrm>
            <a:off x="2596060" y="4363510"/>
            <a:ext cx="1213940" cy="58586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25E115B-4688-49CF-9934-320BABEAF93F}"/>
              </a:ext>
            </a:extLst>
          </p:cNvPr>
          <p:cNvSpPr/>
          <p:nvPr/>
        </p:nvSpPr>
        <p:spPr>
          <a:xfrm>
            <a:off x="7596231" y="4421567"/>
            <a:ext cx="1213940" cy="58586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0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8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7A1F87-B426-4831-B39A-553119DD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91" y="1547811"/>
            <a:ext cx="9437403" cy="402567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A69D24A0-F1B3-4E1F-9F10-877C7F98341F}"/>
              </a:ext>
            </a:extLst>
          </p:cNvPr>
          <p:cNvSpPr/>
          <p:nvPr/>
        </p:nvSpPr>
        <p:spPr>
          <a:xfrm>
            <a:off x="8655774" y="2558294"/>
            <a:ext cx="1213940" cy="31235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25E115B-4688-49CF-9934-320BABEAF93F}"/>
              </a:ext>
            </a:extLst>
          </p:cNvPr>
          <p:cNvSpPr/>
          <p:nvPr/>
        </p:nvSpPr>
        <p:spPr>
          <a:xfrm>
            <a:off x="4826814" y="2587699"/>
            <a:ext cx="3620500" cy="1149653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27250B5-ECD9-4239-BF94-F79B09B88C2E}"/>
              </a:ext>
            </a:extLst>
          </p:cNvPr>
          <p:cNvSpPr/>
          <p:nvPr/>
        </p:nvSpPr>
        <p:spPr>
          <a:xfrm>
            <a:off x="4776014" y="4143526"/>
            <a:ext cx="4113986" cy="102378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7A0-33DB-4E5E-804A-5354F81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chemeClr val="bg1"/>
                </a:solidFill>
              </a:rPr>
              <a:t>Vraag 8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7A1F87-B426-4831-B39A-553119DD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91" y="1547811"/>
            <a:ext cx="9437403" cy="402567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A69D24A0-F1B3-4E1F-9F10-877C7F98341F}"/>
              </a:ext>
            </a:extLst>
          </p:cNvPr>
          <p:cNvSpPr/>
          <p:nvPr/>
        </p:nvSpPr>
        <p:spPr>
          <a:xfrm>
            <a:off x="8655774" y="2558294"/>
            <a:ext cx="1213940" cy="31235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25E115B-4688-49CF-9934-320BABEAF93F}"/>
              </a:ext>
            </a:extLst>
          </p:cNvPr>
          <p:cNvSpPr/>
          <p:nvPr/>
        </p:nvSpPr>
        <p:spPr>
          <a:xfrm>
            <a:off x="4826814" y="2587699"/>
            <a:ext cx="3620500" cy="1149653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27250B5-ECD9-4239-BF94-F79B09B88C2E}"/>
              </a:ext>
            </a:extLst>
          </p:cNvPr>
          <p:cNvSpPr/>
          <p:nvPr/>
        </p:nvSpPr>
        <p:spPr>
          <a:xfrm>
            <a:off x="4776014" y="4143526"/>
            <a:ext cx="4113986" cy="102378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92125F-A297-4AE5-91A1-DF2D3721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09" y="591349"/>
            <a:ext cx="4952567" cy="593859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8948087-DC27-4096-9430-799ACC58F965}"/>
              </a:ext>
            </a:extLst>
          </p:cNvPr>
          <p:cNvSpPr/>
          <p:nvPr/>
        </p:nvSpPr>
        <p:spPr>
          <a:xfrm>
            <a:off x="7207692" y="5747730"/>
            <a:ext cx="1063083" cy="60797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2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495367-68cc-45f8-b770-f7e832fc9492">
      <UserInfo>
        <DisplayName>Dhr. H.H.J. Damen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6F9514A010A4BBE4D72BC6CD4AE89" ma:contentTypeVersion="1" ma:contentTypeDescription="Een nieuw document maken." ma:contentTypeScope="" ma:versionID="8c4c77b4b6ebcf01b43f61691228ba4a">
  <xsd:schema xmlns:xsd="http://www.w3.org/2001/XMLSchema" xmlns:xs="http://www.w3.org/2001/XMLSchema" xmlns:p="http://schemas.microsoft.com/office/2006/metadata/properties" xmlns:ns3="83495367-68cc-45f8-b770-f7e832fc9492" targetNamespace="http://schemas.microsoft.com/office/2006/metadata/properties" ma:root="true" ma:fieldsID="af87a8f0c24b8e7e764e666bfc23f684" ns3:_="">
    <xsd:import namespace="83495367-68cc-45f8-b770-f7e832fc9492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95367-68cc-45f8-b770-f7e832fc94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3B897A-6E11-4614-92ED-7E187B8836D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83495367-68cc-45f8-b770-f7e832fc9492"/>
    <ds:schemaRef ds:uri="http://purl.org/dc/dcmitype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8785B7-40AA-43F8-A518-949B77B8F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E3A40-D511-43B7-BE30-6ABE7E4FA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495367-68cc-45f8-b770-f7e832fc9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53</Words>
  <Application>Microsoft Office PowerPoint</Application>
  <PresentationFormat>Breedbeeld</PresentationFormat>
  <Paragraphs>20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Bespreking opdracht slaafgemaakten</vt:lpstr>
      <vt:lpstr>PowerPoint-presentatie</vt:lpstr>
      <vt:lpstr>Vraag 1</vt:lpstr>
      <vt:lpstr>Vraag 2</vt:lpstr>
      <vt:lpstr>Vraag 4</vt:lpstr>
      <vt:lpstr>Vraag 5</vt:lpstr>
      <vt:lpstr>Vraag 7</vt:lpstr>
      <vt:lpstr>Vraag 8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De Britten koloniseren Amerika</dc:title>
  <dc:creator>Dhr. W. Willems</dc:creator>
  <cp:lastModifiedBy>Dhr. W. Willems</cp:lastModifiedBy>
  <cp:revision>24</cp:revision>
  <dcterms:created xsi:type="dcterms:W3CDTF">2020-09-12T14:38:51Z</dcterms:created>
  <dcterms:modified xsi:type="dcterms:W3CDTF">2021-09-25T11:30:52Z</dcterms:modified>
</cp:coreProperties>
</file>