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437" r:id="rId6"/>
    <p:sldId id="311" r:id="rId7"/>
    <p:sldId id="448" r:id="rId8"/>
    <p:sldId id="461" r:id="rId9"/>
    <p:sldId id="452" r:id="rId10"/>
    <p:sldId id="449" r:id="rId11"/>
    <p:sldId id="453" r:id="rId12"/>
    <p:sldId id="458" r:id="rId13"/>
    <p:sldId id="455" r:id="rId14"/>
    <p:sldId id="456" r:id="rId15"/>
    <p:sldId id="454" r:id="rId16"/>
    <p:sldId id="477" r:id="rId17"/>
    <p:sldId id="457" r:id="rId18"/>
    <p:sldId id="478" r:id="rId19"/>
    <p:sldId id="459" r:id="rId20"/>
    <p:sldId id="460" r:id="rId21"/>
    <p:sldId id="451" r:id="rId22"/>
    <p:sldId id="450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hr. W. Willems" initials="DWW" lastIdx="2" clrIdx="0">
    <p:extLst>
      <p:ext uri="{19B8F6BF-5375-455C-9EA6-DF929625EA0E}">
        <p15:presenceInfo xmlns:p15="http://schemas.microsoft.com/office/powerpoint/2012/main" userId="Dhr. W. Willem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r. W. Willems" userId="25bb40fc-ac63-4466-81bb-e657d264a1b8" providerId="ADAL" clId="{65B90DA7-6C68-48C6-A01D-0DEAD2B55E5C}"/>
    <pc:docChg chg="undo custSel modSld">
      <pc:chgData name="Dhr. W. Willems" userId="25bb40fc-ac63-4466-81bb-e657d264a1b8" providerId="ADAL" clId="{65B90DA7-6C68-48C6-A01D-0DEAD2B55E5C}" dt="2020-11-10T15:47:44.664" v="26" actId="20577"/>
      <pc:docMkLst>
        <pc:docMk/>
      </pc:docMkLst>
      <pc:sldChg chg="addSp delSp modSp mod">
        <pc:chgData name="Dhr. W. Willems" userId="25bb40fc-ac63-4466-81bb-e657d264a1b8" providerId="ADAL" clId="{65B90DA7-6C68-48C6-A01D-0DEAD2B55E5C}" dt="2020-11-10T15:47:44.664" v="26" actId="20577"/>
        <pc:sldMkLst>
          <pc:docMk/>
          <pc:sldMk cId="3551522382" sldId="256"/>
        </pc:sldMkLst>
        <pc:spChg chg="mod">
          <ac:chgData name="Dhr. W. Willems" userId="25bb40fc-ac63-4466-81bb-e657d264a1b8" providerId="ADAL" clId="{65B90DA7-6C68-48C6-A01D-0DEAD2B55E5C}" dt="2020-11-10T15:47:44.664" v="26" actId="20577"/>
          <ac:spMkLst>
            <pc:docMk/>
            <pc:sldMk cId="3551522382" sldId="256"/>
            <ac:spMk id="2" creationId="{00000000-0000-0000-0000-000000000000}"/>
          </ac:spMkLst>
        </pc:spChg>
        <pc:picChg chg="add del">
          <ac:chgData name="Dhr. W. Willems" userId="25bb40fc-ac63-4466-81bb-e657d264a1b8" providerId="ADAL" clId="{65B90DA7-6C68-48C6-A01D-0DEAD2B55E5C}" dt="2020-11-10T15:47:39.444" v="22" actId="22"/>
          <ac:picMkLst>
            <pc:docMk/>
            <pc:sldMk cId="3551522382" sldId="256"/>
            <ac:picMk id="4" creationId="{5308BB01-94CF-4FC7-B5EC-A03DF3D931FB}"/>
          </ac:picMkLst>
        </pc:picChg>
      </pc:sldChg>
    </pc:docChg>
  </pc:docChgLst>
  <pc:docChgLst>
    <pc:chgData name="Dhr. W. Willems" userId="25bb40fc-ac63-4466-81bb-e657d264a1b8" providerId="ADAL" clId="{69ED21C2-9F7F-4310-9571-77CFC8B7698D}"/>
    <pc:docChg chg="undo custSel addSld delSld modSld sldOrd">
      <pc:chgData name="Dhr. W. Willems" userId="25bb40fc-ac63-4466-81bb-e657d264a1b8" providerId="ADAL" clId="{69ED21C2-9F7F-4310-9571-77CFC8B7698D}" dt="2021-11-04T15:44:15.486" v="261"/>
      <pc:docMkLst>
        <pc:docMk/>
      </pc:docMkLst>
      <pc:sldChg chg="addSp delSp modSp mod setBg delAnim">
        <pc:chgData name="Dhr. W. Willems" userId="25bb40fc-ac63-4466-81bb-e657d264a1b8" providerId="ADAL" clId="{69ED21C2-9F7F-4310-9571-77CFC8B7698D}" dt="2021-11-04T14:15:58.713" v="49" actId="20577"/>
        <pc:sldMkLst>
          <pc:docMk/>
          <pc:sldMk cId="878176514" sldId="275"/>
        </pc:sldMkLst>
        <pc:spChg chg="mod">
          <ac:chgData name="Dhr. W. Willems" userId="25bb40fc-ac63-4466-81bb-e657d264a1b8" providerId="ADAL" clId="{69ED21C2-9F7F-4310-9571-77CFC8B7698D}" dt="2021-11-04T14:15:58.713" v="49" actId="20577"/>
          <ac:spMkLst>
            <pc:docMk/>
            <pc:sldMk cId="878176514" sldId="275"/>
            <ac:spMk id="2" creationId="{00000000-0000-0000-0000-000000000000}"/>
          </ac:spMkLst>
        </pc:spChg>
        <pc:spChg chg="add">
          <ac:chgData name="Dhr. W. Willems" userId="25bb40fc-ac63-4466-81bb-e657d264a1b8" providerId="ADAL" clId="{69ED21C2-9F7F-4310-9571-77CFC8B7698D}" dt="2021-11-04T14:15:49.936" v="27" actId="26606"/>
          <ac:spMkLst>
            <pc:docMk/>
            <pc:sldMk cId="878176514" sldId="275"/>
            <ac:spMk id="9" creationId="{823AC064-BC96-4F32-8AE1-B2FD38754823}"/>
          </ac:spMkLst>
        </pc:spChg>
        <pc:picChg chg="mod">
          <ac:chgData name="Dhr. W. Willems" userId="25bb40fc-ac63-4466-81bb-e657d264a1b8" providerId="ADAL" clId="{69ED21C2-9F7F-4310-9571-77CFC8B7698D}" dt="2021-11-04T14:15:49.936" v="27" actId="26606"/>
          <ac:picMkLst>
            <pc:docMk/>
            <pc:sldMk cId="878176514" sldId="275"/>
            <ac:picMk id="3" creationId="{00000000-0000-0000-0000-000000000000}"/>
          </ac:picMkLst>
        </pc:picChg>
        <pc:picChg chg="mod ord">
          <ac:chgData name="Dhr. W. Willems" userId="25bb40fc-ac63-4466-81bb-e657d264a1b8" providerId="ADAL" clId="{69ED21C2-9F7F-4310-9571-77CFC8B7698D}" dt="2021-11-04T14:15:49.936" v="27" actId="26606"/>
          <ac:picMkLst>
            <pc:docMk/>
            <pc:sldMk cId="878176514" sldId="275"/>
            <ac:picMk id="4" creationId="{00000000-0000-0000-0000-000000000000}"/>
          </ac:picMkLst>
        </pc:picChg>
        <pc:picChg chg="del mod">
          <ac:chgData name="Dhr. W. Willems" userId="25bb40fc-ac63-4466-81bb-e657d264a1b8" providerId="ADAL" clId="{69ED21C2-9F7F-4310-9571-77CFC8B7698D}" dt="2021-11-04T14:15:28.694" v="25" actId="478"/>
          <ac:picMkLst>
            <pc:docMk/>
            <pc:sldMk cId="878176514" sldId="275"/>
            <ac:picMk id="5" creationId="{00000000-0000-0000-0000-000000000000}"/>
          </ac:picMkLst>
        </pc:picChg>
        <pc:cxnChg chg="add">
          <ac:chgData name="Dhr. W. Willems" userId="25bb40fc-ac63-4466-81bb-e657d264a1b8" providerId="ADAL" clId="{69ED21C2-9F7F-4310-9571-77CFC8B7698D}" dt="2021-11-04T14:15:49.936" v="27" actId="26606"/>
          <ac:cxnSpMkLst>
            <pc:docMk/>
            <pc:sldMk cId="878176514" sldId="275"/>
            <ac:cxnSpMk id="11" creationId="{7E7C77BC-7138-40B1-A15B-20F57A494629}"/>
          </ac:cxnSpMkLst>
        </pc:cxnChg>
        <pc:cxnChg chg="add">
          <ac:chgData name="Dhr. W. Willems" userId="25bb40fc-ac63-4466-81bb-e657d264a1b8" providerId="ADAL" clId="{69ED21C2-9F7F-4310-9571-77CFC8B7698D}" dt="2021-11-04T14:15:49.936" v="27" actId="26606"/>
          <ac:cxnSpMkLst>
            <pc:docMk/>
            <pc:sldMk cId="878176514" sldId="275"/>
            <ac:cxnSpMk id="13" creationId="{DB146403-F3D6-484B-B2ED-97F9565D0370}"/>
          </ac:cxnSpMkLst>
        </pc:cxnChg>
      </pc:sldChg>
      <pc:sldChg chg="ord">
        <pc:chgData name="Dhr. W. Willems" userId="25bb40fc-ac63-4466-81bb-e657d264a1b8" providerId="ADAL" clId="{69ED21C2-9F7F-4310-9571-77CFC8B7698D}" dt="2021-11-04T14:16:23.680" v="53"/>
        <pc:sldMkLst>
          <pc:docMk/>
          <pc:sldMk cId="884025369" sldId="278"/>
        </pc:sldMkLst>
      </pc:sldChg>
      <pc:sldChg chg="ord">
        <pc:chgData name="Dhr. W. Willems" userId="25bb40fc-ac63-4466-81bb-e657d264a1b8" providerId="ADAL" clId="{69ED21C2-9F7F-4310-9571-77CFC8B7698D}" dt="2021-11-04T14:16:17.557" v="51"/>
        <pc:sldMkLst>
          <pc:docMk/>
          <pc:sldMk cId="3647009156" sldId="280"/>
        </pc:sldMkLst>
      </pc:sldChg>
      <pc:sldChg chg="modSp mod ord modAnim">
        <pc:chgData name="Dhr. W. Willems" userId="25bb40fc-ac63-4466-81bb-e657d264a1b8" providerId="ADAL" clId="{69ED21C2-9F7F-4310-9571-77CFC8B7698D}" dt="2021-11-04T14:17:43.751" v="103"/>
        <pc:sldMkLst>
          <pc:docMk/>
          <pc:sldMk cId="1409550556" sldId="283"/>
        </pc:sldMkLst>
        <pc:spChg chg="mod">
          <ac:chgData name="Dhr. W. Willems" userId="25bb40fc-ac63-4466-81bb-e657d264a1b8" providerId="ADAL" clId="{69ED21C2-9F7F-4310-9571-77CFC8B7698D}" dt="2021-11-04T14:17:22.003" v="92" actId="20577"/>
          <ac:spMkLst>
            <pc:docMk/>
            <pc:sldMk cId="1409550556" sldId="283"/>
            <ac:spMk id="2" creationId="{00000000-0000-0000-0000-000000000000}"/>
          </ac:spMkLst>
        </pc:spChg>
        <pc:spChg chg="mod">
          <ac:chgData name="Dhr. W. Willems" userId="25bb40fc-ac63-4466-81bb-e657d264a1b8" providerId="ADAL" clId="{69ED21C2-9F7F-4310-9571-77CFC8B7698D}" dt="2021-11-04T14:17:25.483" v="93" actId="6549"/>
          <ac:spMkLst>
            <pc:docMk/>
            <pc:sldMk cId="1409550556" sldId="283"/>
            <ac:spMk id="3" creationId="{00000000-0000-0000-0000-000000000000}"/>
          </ac:spMkLst>
        </pc:spChg>
      </pc:sldChg>
      <pc:sldChg chg="modSp mod">
        <pc:chgData name="Dhr. W. Willems" userId="25bb40fc-ac63-4466-81bb-e657d264a1b8" providerId="ADAL" clId="{69ED21C2-9F7F-4310-9571-77CFC8B7698D}" dt="2021-11-04T14:21:02.611" v="121" actId="1076"/>
        <pc:sldMkLst>
          <pc:docMk/>
          <pc:sldMk cId="1236503760" sldId="299"/>
        </pc:sldMkLst>
        <pc:picChg chg="mod">
          <ac:chgData name="Dhr. W. Willems" userId="25bb40fc-ac63-4466-81bb-e657d264a1b8" providerId="ADAL" clId="{69ED21C2-9F7F-4310-9571-77CFC8B7698D}" dt="2021-11-04T14:21:02.611" v="121" actId="1076"/>
          <ac:picMkLst>
            <pc:docMk/>
            <pc:sldMk cId="1236503760" sldId="299"/>
            <ac:picMk id="5" creationId="{00000000-0000-0000-0000-000000000000}"/>
          </ac:picMkLst>
        </pc:picChg>
      </pc:sldChg>
      <pc:sldChg chg="modSp add del mod">
        <pc:chgData name="Dhr. W. Willems" userId="25bb40fc-ac63-4466-81bb-e657d264a1b8" providerId="ADAL" clId="{69ED21C2-9F7F-4310-9571-77CFC8B7698D}" dt="2021-11-04T14:17:39.221" v="101" actId="1076"/>
        <pc:sldMkLst>
          <pc:docMk/>
          <pc:sldMk cId="1051405890" sldId="302"/>
        </pc:sldMkLst>
        <pc:picChg chg="mod">
          <ac:chgData name="Dhr. W. Willems" userId="25bb40fc-ac63-4466-81bb-e657d264a1b8" providerId="ADAL" clId="{69ED21C2-9F7F-4310-9571-77CFC8B7698D}" dt="2021-11-04T14:17:38.748" v="100" actId="1076"/>
          <ac:picMkLst>
            <pc:docMk/>
            <pc:sldMk cId="1051405890" sldId="302"/>
            <ac:picMk id="8" creationId="{00000000-0000-0000-0000-000000000000}"/>
          </ac:picMkLst>
        </pc:picChg>
        <pc:picChg chg="mod">
          <ac:chgData name="Dhr. W. Willems" userId="25bb40fc-ac63-4466-81bb-e657d264a1b8" providerId="ADAL" clId="{69ED21C2-9F7F-4310-9571-77CFC8B7698D}" dt="2021-11-04T14:17:39.221" v="101" actId="1076"/>
          <ac:picMkLst>
            <pc:docMk/>
            <pc:sldMk cId="1051405890" sldId="302"/>
            <ac:picMk id="9" creationId="{00000000-0000-0000-0000-000000000000}"/>
          </ac:picMkLst>
        </pc:picChg>
      </pc:sldChg>
      <pc:sldChg chg="del">
        <pc:chgData name="Dhr. W. Willems" userId="25bb40fc-ac63-4466-81bb-e657d264a1b8" providerId="ADAL" clId="{69ED21C2-9F7F-4310-9571-77CFC8B7698D}" dt="2021-11-04T14:20:04.707" v="116" actId="2696"/>
        <pc:sldMkLst>
          <pc:docMk/>
          <pc:sldMk cId="4143116529" sldId="303"/>
        </pc:sldMkLst>
      </pc:sldChg>
      <pc:sldChg chg="addSp delSp modSp mod ord setBg">
        <pc:chgData name="Dhr. W. Willems" userId="25bb40fc-ac63-4466-81bb-e657d264a1b8" providerId="ADAL" clId="{69ED21C2-9F7F-4310-9571-77CFC8B7698D}" dt="2021-11-04T14:19:31.035" v="114"/>
        <pc:sldMkLst>
          <pc:docMk/>
          <pc:sldMk cId="1906743948" sldId="311"/>
        </pc:sldMkLst>
        <pc:spChg chg="mod">
          <ac:chgData name="Dhr. W. Willems" userId="25bb40fc-ac63-4466-81bb-e657d264a1b8" providerId="ADAL" clId="{69ED21C2-9F7F-4310-9571-77CFC8B7698D}" dt="2021-11-04T14:19:08.587" v="109" actId="26606"/>
          <ac:spMkLst>
            <pc:docMk/>
            <pc:sldMk cId="1906743948" sldId="311"/>
            <ac:spMk id="2" creationId="{00000000-0000-0000-0000-000000000000}"/>
          </ac:spMkLst>
        </pc:spChg>
        <pc:spChg chg="add del">
          <ac:chgData name="Dhr. W. Willems" userId="25bb40fc-ac63-4466-81bb-e657d264a1b8" providerId="ADAL" clId="{69ED21C2-9F7F-4310-9571-77CFC8B7698D}" dt="2021-11-04T14:18:48.139" v="106" actId="26606"/>
          <ac:spMkLst>
            <pc:docMk/>
            <pc:sldMk cId="1906743948" sldId="311"/>
            <ac:spMk id="9" creationId="{A4AC5506-6312-4701-8D3C-40187889A947}"/>
          </ac:spMkLst>
        </pc:spChg>
        <pc:spChg chg="add del">
          <ac:chgData name="Dhr. W. Willems" userId="25bb40fc-ac63-4466-81bb-e657d264a1b8" providerId="ADAL" clId="{69ED21C2-9F7F-4310-9571-77CFC8B7698D}" dt="2021-11-04T14:19:08.576" v="108" actId="26606"/>
          <ac:spMkLst>
            <pc:docMk/>
            <pc:sldMk cId="1906743948" sldId="311"/>
            <ac:spMk id="11" creationId="{047C8CCB-F95D-4249-92DD-651249D3535A}"/>
          </ac:spMkLst>
        </pc:spChg>
        <pc:spChg chg="add del">
          <ac:chgData name="Dhr. W. Willems" userId="25bb40fc-ac63-4466-81bb-e657d264a1b8" providerId="ADAL" clId="{69ED21C2-9F7F-4310-9571-77CFC8B7698D}" dt="2021-11-04T14:19:08.576" v="108" actId="26606"/>
          <ac:spMkLst>
            <pc:docMk/>
            <pc:sldMk cId="1906743948" sldId="311"/>
            <ac:spMk id="12" creationId="{6753252F-4873-4F63-801D-CC719279A7D5}"/>
          </ac:spMkLst>
        </pc:spChg>
        <pc:spChg chg="add">
          <ac:chgData name="Dhr. W. Willems" userId="25bb40fc-ac63-4466-81bb-e657d264a1b8" providerId="ADAL" clId="{69ED21C2-9F7F-4310-9571-77CFC8B7698D}" dt="2021-11-04T14:19:08.587" v="109" actId="26606"/>
          <ac:spMkLst>
            <pc:docMk/>
            <pc:sldMk cId="1906743948" sldId="311"/>
            <ac:spMk id="13" creationId="{D07DD2DE-F619-49DD-B5E7-03A290FF4ED1}"/>
          </ac:spMkLst>
        </pc:spChg>
        <pc:spChg chg="add">
          <ac:chgData name="Dhr. W. Willems" userId="25bb40fc-ac63-4466-81bb-e657d264a1b8" providerId="ADAL" clId="{69ED21C2-9F7F-4310-9571-77CFC8B7698D}" dt="2021-11-04T14:19:08.587" v="109" actId="26606"/>
          <ac:spMkLst>
            <pc:docMk/>
            <pc:sldMk cId="1906743948" sldId="311"/>
            <ac:spMk id="14" creationId="{A8384FB5-9ADC-4DDC-881B-597D56F5B15D}"/>
          </ac:spMkLst>
        </pc:spChg>
        <pc:spChg chg="add">
          <ac:chgData name="Dhr. W. Willems" userId="25bb40fc-ac63-4466-81bb-e657d264a1b8" providerId="ADAL" clId="{69ED21C2-9F7F-4310-9571-77CFC8B7698D}" dt="2021-11-04T14:19:08.587" v="109" actId="26606"/>
          <ac:spMkLst>
            <pc:docMk/>
            <pc:sldMk cId="1906743948" sldId="311"/>
            <ac:spMk id="15" creationId="{85149191-5F60-4A28-AAFF-039F96B0F3EC}"/>
          </ac:spMkLst>
        </pc:spChg>
        <pc:spChg chg="add">
          <ac:chgData name="Dhr. W. Willems" userId="25bb40fc-ac63-4466-81bb-e657d264a1b8" providerId="ADAL" clId="{69ED21C2-9F7F-4310-9571-77CFC8B7698D}" dt="2021-11-04T14:19:08.587" v="109" actId="26606"/>
          <ac:spMkLst>
            <pc:docMk/>
            <pc:sldMk cId="1906743948" sldId="311"/>
            <ac:spMk id="16" creationId="{91E5A9A7-95C6-4F4F-B00E-C82E07FE62EF}"/>
          </ac:spMkLst>
        </pc:spChg>
        <pc:spChg chg="add">
          <ac:chgData name="Dhr. W. Willems" userId="25bb40fc-ac63-4466-81bb-e657d264a1b8" providerId="ADAL" clId="{69ED21C2-9F7F-4310-9571-77CFC8B7698D}" dt="2021-11-04T14:19:08.587" v="109" actId="26606"/>
          <ac:spMkLst>
            <pc:docMk/>
            <pc:sldMk cId="1906743948" sldId="311"/>
            <ac:spMk id="17" creationId="{F8260ED5-17F7-4158-B241-D51DD4CF1B7E}"/>
          </ac:spMkLst>
        </pc:spChg>
        <pc:picChg chg="mod">
          <ac:chgData name="Dhr. W. Willems" userId="25bb40fc-ac63-4466-81bb-e657d264a1b8" providerId="ADAL" clId="{69ED21C2-9F7F-4310-9571-77CFC8B7698D}" dt="2021-11-04T14:19:23.279" v="112" actId="1076"/>
          <ac:picMkLst>
            <pc:docMk/>
            <pc:sldMk cId="1906743948" sldId="311"/>
            <ac:picMk id="4" creationId="{00000000-0000-0000-0000-000000000000}"/>
          </ac:picMkLst>
        </pc:picChg>
      </pc:sldChg>
      <pc:sldChg chg="del">
        <pc:chgData name="Dhr. W. Willems" userId="25bb40fc-ac63-4466-81bb-e657d264a1b8" providerId="ADAL" clId="{69ED21C2-9F7F-4310-9571-77CFC8B7698D}" dt="2021-11-04T14:18:04.261" v="104" actId="2696"/>
        <pc:sldMkLst>
          <pc:docMk/>
          <pc:sldMk cId="1622716597" sldId="312"/>
        </pc:sldMkLst>
      </pc:sldChg>
      <pc:sldChg chg="ord">
        <pc:chgData name="Dhr. W. Willems" userId="25bb40fc-ac63-4466-81bb-e657d264a1b8" providerId="ADAL" clId="{69ED21C2-9F7F-4310-9571-77CFC8B7698D}" dt="2021-11-04T14:20:39.437" v="120"/>
        <pc:sldMkLst>
          <pc:docMk/>
          <pc:sldMk cId="28026352" sldId="313"/>
        </pc:sldMkLst>
      </pc:sldChg>
      <pc:sldChg chg="ord">
        <pc:chgData name="Dhr. W. Willems" userId="25bb40fc-ac63-4466-81bb-e657d264a1b8" providerId="ADAL" clId="{69ED21C2-9F7F-4310-9571-77CFC8B7698D}" dt="2021-11-04T14:20:24.735" v="118"/>
        <pc:sldMkLst>
          <pc:docMk/>
          <pc:sldMk cId="3407040702" sldId="314"/>
        </pc:sldMkLst>
      </pc:sldChg>
      <pc:sldChg chg="del">
        <pc:chgData name="Dhr. W. Willems" userId="25bb40fc-ac63-4466-81bb-e657d264a1b8" providerId="ADAL" clId="{69ED21C2-9F7F-4310-9571-77CFC8B7698D}" dt="2021-11-04T14:19:32.806" v="115" actId="47"/>
        <pc:sldMkLst>
          <pc:docMk/>
          <pc:sldMk cId="2128022554" sldId="444"/>
        </pc:sldMkLst>
      </pc:sldChg>
      <pc:sldChg chg="addSp delSp modSp mod setBg modAnim">
        <pc:chgData name="Dhr. W. Willems" userId="25bb40fc-ac63-4466-81bb-e657d264a1b8" providerId="ADAL" clId="{69ED21C2-9F7F-4310-9571-77CFC8B7698D}" dt="2021-11-04T14:03:58.962" v="9"/>
        <pc:sldMkLst>
          <pc:docMk/>
          <pc:sldMk cId="2788573542" sldId="463"/>
        </pc:sldMkLst>
        <pc:spChg chg="mod">
          <ac:chgData name="Dhr. W. Willems" userId="25bb40fc-ac63-4466-81bb-e657d264a1b8" providerId="ADAL" clId="{69ED21C2-9F7F-4310-9571-77CFC8B7698D}" dt="2021-11-04T14:03:08.275" v="3" actId="26606"/>
          <ac:spMkLst>
            <pc:docMk/>
            <pc:sldMk cId="2788573542" sldId="463"/>
            <ac:spMk id="2" creationId="{5478B489-B5A6-4BF0-866A-5A3642E05BE9}"/>
          </ac:spMkLst>
        </pc:spChg>
        <pc:spChg chg="add">
          <ac:chgData name="Dhr. W. Willems" userId="25bb40fc-ac63-4466-81bb-e657d264a1b8" providerId="ADAL" clId="{69ED21C2-9F7F-4310-9571-77CFC8B7698D}" dt="2021-11-04T14:03:08.275" v="3" actId="26606"/>
          <ac:spMkLst>
            <pc:docMk/>
            <pc:sldMk cId="2788573542" sldId="463"/>
            <ac:spMk id="6" creationId="{A8384FB5-9ADC-4DDC-881B-597D56F5B15D}"/>
          </ac:spMkLst>
        </pc:spChg>
        <pc:spChg chg="del">
          <ac:chgData name="Dhr. W. Willems" userId="25bb40fc-ac63-4466-81bb-e657d264a1b8" providerId="ADAL" clId="{69ED21C2-9F7F-4310-9571-77CFC8B7698D}" dt="2021-11-04T14:02:38.634" v="0" actId="931"/>
          <ac:spMkLst>
            <pc:docMk/>
            <pc:sldMk cId="2788573542" sldId="463"/>
            <ac:spMk id="9" creationId="{2CFAD561-E080-4CEE-989E-114C82269DCB}"/>
          </ac:spMkLst>
        </pc:spChg>
        <pc:spChg chg="add">
          <ac:chgData name="Dhr. W. Willems" userId="25bb40fc-ac63-4466-81bb-e657d264a1b8" providerId="ADAL" clId="{69ED21C2-9F7F-4310-9571-77CFC8B7698D}" dt="2021-11-04T14:03:08.275" v="3" actId="26606"/>
          <ac:spMkLst>
            <pc:docMk/>
            <pc:sldMk cId="2788573542" sldId="463"/>
            <ac:spMk id="11" creationId="{91E5A9A7-95C6-4F4F-B00E-C82E07FE62EF}"/>
          </ac:spMkLst>
        </pc:spChg>
        <pc:spChg chg="add mod">
          <ac:chgData name="Dhr. W. Willems" userId="25bb40fc-ac63-4466-81bb-e657d264a1b8" providerId="ADAL" clId="{69ED21C2-9F7F-4310-9571-77CFC8B7698D}" dt="2021-11-04T14:03:49.418" v="8" actId="14100"/>
          <ac:spMkLst>
            <pc:docMk/>
            <pc:sldMk cId="2788573542" sldId="463"/>
            <ac:spMk id="12" creationId="{85D435AF-35FB-48A0-BD79-133E5F7D95E9}"/>
          </ac:spMkLst>
        </pc:spChg>
        <pc:spChg chg="add">
          <ac:chgData name="Dhr. W. Willems" userId="25bb40fc-ac63-4466-81bb-e657d264a1b8" providerId="ADAL" clId="{69ED21C2-9F7F-4310-9571-77CFC8B7698D}" dt="2021-11-04T14:03:08.275" v="3" actId="26606"/>
          <ac:spMkLst>
            <pc:docMk/>
            <pc:sldMk cId="2788573542" sldId="463"/>
            <ac:spMk id="13" creationId="{D07DD2DE-F619-49DD-B5E7-03A290FF4ED1}"/>
          </ac:spMkLst>
        </pc:spChg>
        <pc:spChg chg="add">
          <ac:chgData name="Dhr. W. Willems" userId="25bb40fc-ac63-4466-81bb-e657d264a1b8" providerId="ADAL" clId="{69ED21C2-9F7F-4310-9571-77CFC8B7698D}" dt="2021-11-04T14:03:08.275" v="3" actId="26606"/>
          <ac:spMkLst>
            <pc:docMk/>
            <pc:sldMk cId="2788573542" sldId="463"/>
            <ac:spMk id="15" creationId="{85149191-5F60-4A28-AAFF-039F96B0F3EC}"/>
          </ac:spMkLst>
        </pc:spChg>
        <pc:spChg chg="add">
          <ac:chgData name="Dhr. W. Willems" userId="25bb40fc-ac63-4466-81bb-e657d264a1b8" providerId="ADAL" clId="{69ED21C2-9F7F-4310-9571-77CFC8B7698D}" dt="2021-11-04T14:03:08.275" v="3" actId="26606"/>
          <ac:spMkLst>
            <pc:docMk/>
            <pc:sldMk cId="2788573542" sldId="463"/>
            <ac:spMk id="17" creationId="{F8260ED5-17F7-4158-B241-D51DD4CF1B7E}"/>
          </ac:spMkLst>
        </pc:spChg>
        <pc:picChg chg="add mod">
          <ac:chgData name="Dhr. W. Willems" userId="25bb40fc-ac63-4466-81bb-e657d264a1b8" providerId="ADAL" clId="{69ED21C2-9F7F-4310-9571-77CFC8B7698D}" dt="2021-11-04T14:03:08.275" v="3" actId="26606"/>
          <ac:picMkLst>
            <pc:docMk/>
            <pc:sldMk cId="2788573542" sldId="463"/>
            <ac:picMk id="4" creationId="{AF0AC059-CA1E-4C8B-AA00-EDFF966C383F}"/>
          </ac:picMkLst>
        </pc:picChg>
      </pc:sldChg>
      <pc:sldChg chg="addSp delSp modSp new mod ord setBg setClrOvrMap">
        <pc:chgData name="Dhr. W. Willems" userId="25bb40fc-ac63-4466-81bb-e657d264a1b8" providerId="ADAL" clId="{69ED21C2-9F7F-4310-9571-77CFC8B7698D}" dt="2021-11-04T14:08:37.518" v="22"/>
        <pc:sldMkLst>
          <pc:docMk/>
          <pc:sldMk cId="2881248665" sldId="466"/>
        </pc:sldMkLst>
        <pc:spChg chg="mod">
          <ac:chgData name="Dhr. W. Willems" userId="25bb40fc-ac63-4466-81bb-e657d264a1b8" providerId="ADAL" clId="{69ED21C2-9F7F-4310-9571-77CFC8B7698D}" dt="2021-11-04T14:05:34.517" v="20" actId="26606"/>
          <ac:spMkLst>
            <pc:docMk/>
            <pc:sldMk cId="2881248665" sldId="466"/>
            <ac:spMk id="2" creationId="{1E311889-8680-4AB9-BA36-1D1075A9E22A}"/>
          </ac:spMkLst>
        </pc:spChg>
        <pc:spChg chg="del">
          <ac:chgData name="Dhr. W. Willems" userId="25bb40fc-ac63-4466-81bb-e657d264a1b8" providerId="ADAL" clId="{69ED21C2-9F7F-4310-9571-77CFC8B7698D}" dt="2021-11-04T14:04:33.185" v="11" actId="931"/>
          <ac:spMkLst>
            <pc:docMk/>
            <pc:sldMk cId="2881248665" sldId="466"/>
            <ac:spMk id="3" creationId="{065B0034-989C-486A-97CB-C7AF44C69DB8}"/>
          </ac:spMkLst>
        </pc:spChg>
        <pc:spChg chg="add del">
          <ac:chgData name="Dhr. W. Willems" userId="25bb40fc-ac63-4466-81bb-e657d264a1b8" providerId="ADAL" clId="{69ED21C2-9F7F-4310-9571-77CFC8B7698D}" dt="2021-11-04T14:05:34.517" v="20" actId="26606"/>
          <ac:spMkLst>
            <pc:docMk/>
            <pc:sldMk cId="2881248665" sldId="466"/>
            <ac:spMk id="9" creationId="{24012473-E6CC-49CA-9307-B80215BFD4B3}"/>
          </ac:spMkLst>
        </pc:spChg>
        <pc:picChg chg="add mod modCrop">
          <ac:chgData name="Dhr. W. Willems" userId="25bb40fc-ac63-4466-81bb-e657d264a1b8" providerId="ADAL" clId="{69ED21C2-9F7F-4310-9571-77CFC8B7698D}" dt="2021-11-04T14:05:34.517" v="20" actId="26606"/>
          <ac:picMkLst>
            <pc:docMk/>
            <pc:sldMk cId="2881248665" sldId="466"/>
            <ac:picMk id="5" creationId="{AF22C8E7-13D1-432A-BD8E-C7BEDECC612E}"/>
          </ac:picMkLst>
        </pc:picChg>
      </pc:sldChg>
      <pc:sldChg chg="addSp delSp modSp new mod">
        <pc:chgData name="Dhr. W. Willems" userId="25bb40fc-ac63-4466-81bb-e657d264a1b8" providerId="ADAL" clId="{69ED21C2-9F7F-4310-9571-77CFC8B7698D}" dt="2021-11-04T15:44:15.486" v="261"/>
        <pc:sldMkLst>
          <pc:docMk/>
          <pc:sldMk cId="3103111580" sldId="467"/>
        </pc:sldMkLst>
        <pc:spChg chg="mod">
          <ac:chgData name="Dhr. W. Willems" userId="25bb40fc-ac63-4466-81bb-e657d264a1b8" providerId="ADAL" clId="{69ED21C2-9F7F-4310-9571-77CFC8B7698D}" dt="2021-11-04T14:25:05.153" v="164" actId="207"/>
          <ac:spMkLst>
            <pc:docMk/>
            <pc:sldMk cId="3103111580" sldId="467"/>
            <ac:spMk id="2" creationId="{3A9F93DA-7878-4CF3-B7F6-FE62707D3597}"/>
          </ac:spMkLst>
        </pc:spChg>
        <pc:spChg chg="mod">
          <ac:chgData name="Dhr. W. Willems" userId="25bb40fc-ac63-4466-81bb-e657d264a1b8" providerId="ADAL" clId="{69ED21C2-9F7F-4310-9571-77CFC8B7698D}" dt="2021-11-04T14:25:12.659" v="184" actId="20577"/>
          <ac:spMkLst>
            <pc:docMk/>
            <pc:sldMk cId="3103111580" sldId="467"/>
            <ac:spMk id="3" creationId="{A9BD8419-0E99-4131-BB4D-73943E06258A}"/>
          </ac:spMkLst>
        </pc:spChg>
        <pc:picChg chg="add mod">
          <ac:chgData name="Dhr. W. Willems" userId="25bb40fc-ac63-4466-81bb-e657d264a1b8" providerId="ADAL" clId="{69ED21C2-9F7F-4310-9571-77CFC8B7698D}" dt="2021-11-04T15:25:42.727" v="250" actId="14100"/>
          <ac:picMkLst>
            <pc:docMk/>
            <pc:sldMk cId="3103111580" sldId="467"/>
            <ac:picMk id="4" creationId="{65D8C354-3DA3-4733-B674-1E9276DED992}"/>
          </ac:picMkLst>
        </pc:picChg>
        <pc:picChg chg="add">
          <ac:chgData name="Dhr. W. Willems" userId="25bb40fc-ac63-4466-81bb-e657d264a1b8" providerId="ADAL" clId="{69ED21C2-9F7F-4310-9571-77CFC8B7698D}" dt="2021-11-04T15:26:16.471" v="251"/>
          <ac:picMkLst>
            <pc:docMk/>
            <pc:sldMk cId="3103111580" sldId="467"/>
            <ac:picMk id="5" creationId="{9D1571AE-22C1-464E-AA09-D3C4ABA17CFC}"/>
          </ac:picMkLst>
        </pc:picChg>
        <pc:picChg chg="add">
          <ac:chgData name="Dhr. W. Willems" userId="25bb40fc-ac63-4466-81bb-e657d264a1b8" providerId="ADAL" clId="{69ED21C2-9F7F-4310-9571-77CFC8B7698D}" dt="2021-11-04T15:27:03.950" v="252"/>
          <ac:picMkLst>
            <pc:docMk/>
            <pc:sldMk cId="3103111580" sldId="467"/>
            <ac:picMk id="6" creationId="{95D5996D-ADFF-4C2C-8B66-124CFF397013}"/>
          </ac:picMkLst>
        </pc:picChg>
        <pc:picChg chg="add del mod">
          <ac:chgData name="Dhr. W. Willems" userId="25bb40fc-ac63-4466-81bb-e657d264a1b8" providerId="ADAL" clId="{69ED21C2-9F7F-4310-9571-77CFC8B7698D}" dt="2021-11-04T15:29:56.724" v="259" actId="478"/>
          <ac:picMkLst>
            <pc:docMk/>
            <pc:sldMk cId="3103111580" sldId="467"/>
            <ac:picMk id="7" creationId="{4683FAB5-36BA-402C-8928-264A4078504F}"/>
          </ac:picMkLst>
        </pc:picChg>
        <pc:picChg chg="add">
          <ac:chgData name="Dhr. W. Willems" userId="25bb40fc-ac63-4466-81bb-e657d264a1b8" providerId="ADAL" clId="{69ED21C2-9F7F-4310-9571-77CFC8B7698D}" dt="2021-11-04T15:28:42.667" v="257"/>
          <ac:picMkLst>
            <pc:docMk/>
            <pc:sldMk cId="3103111580" sldId="467"/>
            <ac:picMk id="8" creationId="{161A626D-FD8B-4C97-AC2C-B66A9CB8A2B2}"/>
          </ac:picMkLst>
        </pc:picChg>
        <pc:picChg chg="add">
          <ac:chgData name="Dhr. W. Willems" userId="25bb40fc-ac63-4466-81bb-e657d264a1b8" providerId="ADAL" clId="{69ED21C2-9F7F-4310-9571-77CFC8B7698D}" dt="2021-11-04T15:29:54.080" v="258"/>
          <ac:picMkLst>
            <pc:docMk/>
            <pc:sldMk cId="3103111580" sldId="467"/>
            <ac:picMk id="9" creationId="{D1389D53-3472-4850-A8AF-140812FEA7D0}"/>
          </ac:picMkLst>
        </pc:picChg>
        <pc:picChg chg="add">
          <ac:chgData name="Dhr. W. Willems" userId="25bb40fc-ac63-4466-81bb-e657d264a1b8" providerId="ADAL" clId="{69ED21C2-9F7F-4310-9571-77CFC8B7698D}" dt="2021-11-04T15:43:50.609" v="260"/>
          <ac:picMkLst>
            <pc:docMk/>
            <pc:sldMk cId="3103111580" sldId="467"/>
            <ac:picMk id="10" creationId="{B8307C03-ACE3-4573-948C-49DEBBC6AA09}"/>
          </ac:picMkLst>
        </pc:picChg>
        <pc:picChg chg="add">
          <ac:chgData name="Dhr. W. Willems" userId="25bb40fc-ac63-4466-81bb-e657d264a1b8" providerId="ADAL" clId="{69ED21C2-9F7F-4310-9571-77CFC8B7698D}" dt="2021-11-04T15:44:15.486" v="261"/>
          <ac:picMkLst>
            <pc:docMk/>
            <pc:sldMk cId="3103111580" sldId="467"/>
            <ac:picMk id="11" creationId="{3E37EF61-3CE5-4E01-9147-7B9BF0EFC82E}"/>
          </ac:picMkLst>
        </pc:picChg>
      </pc:sldChg>
      <pc:sldChg chg="modSp new mod">
        <pc:chgData name="Dhr. W. Willems" userId="25bb40fc-ac63-4466-81bb-e657d264a1b8" providerId="ADAL" clId="{69ED21C2-9F7F-4310-9571-77CFC8B7698D}" dt="2021-11-04T14:25:30.184" v="247" actId="20577"/>
        <pc:sldMkLst>
          <pc:docMk/>
          <pc:sldMk cId="3221686964" sldId="468"/>
        </pc:sldMkLst>
        <pc:spChg chg="mod">
          <ac:chgData name="Dhr. W. Willems" userId="25bb40fc-ac63-4466-81bb-e657d264a1b8" providerId="ADAL" clId="{69ED21C2-9F7F-4310-9571-77CFC8B7698D}" dt="2021-11-04T14:25:22.276" v="204" actId="20577"/>
          <ac:spMkLst>
            <pc:docMk/>
            <pc:sldMk cId="3221686964" sldId="468"/>
            <ac:spMk id="2" creationId="{19A6F671-6931-4E0C-8E42-FDC7F7A17CED}"/>
          </ac:spMkLst>
        </pc:spChg>
        <pc:spChg chg="mod">
          <ac:chgData name="Dhr. W. Willems" userId="25bb40fc-ac63-4466-81bb-e657d264a1b8" providerId="ADAL" clId="{69ED21C2-9F7F-4310-9571-77CFC8B7698D}" dt="2021-11-04T14:25:30.184" v="247" actId="20577"/>
          <ac:spMkLst>
            <pc:docMk/>
            <pc:sldMk cId="3221686964" sldId="468"/>
            <ac:spMk id="3" creationId="{7534F7FB-F182-45AB-A9D4-37BAF05ACFA5}"/>
          </ac:spMkLst>
        </pc:spChg>
      </pc:sldChg>
      <pc:sldChg chg="new">
        <pc:chgData name="Dhr. W. Willems" userId="25bb40fc-ac63-4466-81bb-e657d264a1b8" providerId="ADAL" clId="{69ED21C2-9F7F-4310-9571-77CFC8B7698D}" dt="2021-11-04T14:25:35.375" v="248" actId="680"/>
        <pc:sldMkLst>
          <pc:docMk/>
          <pc:sldMk cId="1984576844" sldId="469"/>
        </pc:sldMkLst>
      </pc:sldChg>
    </pc:docChg>
  </pc:docChgLst>
  <pc:docChgLst>
    <pc:chgData name="Dhr. W. Willems" userId="25bb40fc-ac63-4466-81bb-e657d264a1b8" providerId="ADAL" clId="{689572CC-D618-4D16-9435-FC204264FE7E}"/>
    <pc:docChg chg="custSel addSld delSld modSld sldOrd">
      <pc:chgData name="Dhr. W. Willems" userId="25bb40fc-ac63-4466-81bb-e657d264a1b8" providerId="ADAL" clId="{689572CC-D618-4D16-9435-FC204264FE7E}" dt="2020-09-02T14:03:17.026" v="1051" actId="1076"/>
      <pc:docMkLst>
        <pc:docMk/>
      </pc:docMkLst>
      <pc:sldChg chg="addSp delSp modSp mod modTransition delAnim modAnim">
        <pc:chgData name="Dhr. W. Willems" userId="25bb40fc-ac63-4466-81bb-e657d264a1b8" providerId="ADAL" clId="{689572CC-D618-4D16-9435-FC204264FE7E}" dt="2020-09-02T13:48:57.605" v="1040" actId="1076"/>
        <pc:sldMkLst>
          <pc:docMk/>
          <pc:sldMk cId="3551522382" sldId="256"/>
        </pc:sldMkLst>
        <pc:spChg chg="mod">
          <ac:chgData name="Dhr. W. Willems" userId="25bb40fc-ac63-4466-81bb-e657d264a1b8" providerId="ADAL" clId="{689572CC-D618-4D16-9435-FC204264FE7E}" dt="2020-09-02T13:48:57.605" v="1040" actId="1076"/>
          <ac:spMkLst>
            <pc:docMk/>
            <pc:sldMk cId="3551522382" sldId="256"/>
            <ac:spMk id="2" creationId="{00000000-0000-0000-0000-000000000000}"/>
          </ac:spMkLst>
        </pc:spChg>
        <pc:spChg chg="mod">
          <ac:chgData name="Dhr. W. Willems" userId="25bb40fc-ac63-4466-81bb-e657d264a1b8" providerId="ADAL" clId="{689572CC-D618-4D16-9435-FC204264FE7E}" dt="2020-09-02T13:48:52.715" v="1039" actId="1076"/>
          <ac:spMkLst>
            <pc:docMk/>
            <pc:sldMk cId="3551522382" sldId="256"/>
            <ac:spMk id="3" creationId="{00000000-0000-0000-0000-000000000000}"/>
          </ac:spMkLst>
        </pc:spChg>
        <pc:picChg chg="add del mod">
          <ac:chgData name="Dhr. W. Willems" userId="25bb40fc-ac63-4466-81bb-e657d264a1b8" providerId="ADAL" clId="{689572CC-D618-4D16-9435-FC204264FE7E}" dt="2020-09-02T13:48:49.062" v="1038" actId="478"/>
          <ac:picMkLst>
            <pc:docMk/>
            <pc:sldMk cId="3551522382" sldId="256"/>
            <ac:picMk id="4" creationId="{6319F41F-8676-4BF8-A9B9-5AEA6D01304D}"/>
          </ac:picMkLst>
        </pc:picChg>
      </pc:sldChg>
      <pc:sldChg chg="addSp delSp modSp mod modTransition delAnim modAnim">
        <pc:chgData name="Dhr. W. Willems" userId="25bb40fc-ac63-4466-81bb-e657d264a1b8" providerId="ADAL" clId="{689572CC-D618-4D16-9435-FC204264FE7E}" dt="2020-09-02T13:49:16.620" v="1047" actId="14100"/>
        <pc:sldMkLst>
          <pc:docMk/>
          <pc:sldMk cId="2975133223" sldId="257"/>
        </pc:sldMkLst>
        <pc:spChg chg="add mod">
          <ac:chgData name="Dhr. W. Willems" userId="25bb40fc-ac63-4466-81bb-e657d264a1b8" providerId="ADAL" clId="{689572CC-D618-4D16-9435-FC204264FE7E}" dt="2020-09-02T13:49:08.445" v="1043" actId="478"/>
          <ac:spMkLst>
            <pc:docMk/>
            <pc:sldMk cId="2975133223" sldId="257"/>
            <ac:spMk id="6" creationId="{1384CDB7-78E8-4E1A-B8E5-EC4856AF79FC}"/>
          </ac:spMkLst>
        </pc:spChg>
        <pc:picChg chg="del">
          <ac:chgData name="Dhr. W. Willems" userId="25bb40fc-ac63-4466-81bb-e657d264a1b8" providerId="ADAL" clId="{689572CC-D618-4D16-9435-FC204264FE7E}" dt="2020-09-02T13:49:08.445" v="1043" actId="478"/>
          <ac:picMkLst>
            <pc:docMk/>
            <pc:sldMk cId="2975133223" sldId="257"/>
            <ac:picMk id="4" creationId="{00000000-0000-0000-0000-000000000000}"/>
          </ac:picMkLst>
        </pc:picChg>
        <pc:picChg chg="del">
          <ac:chgData name="Dhr. W. Willems" userId="25bb40fc-ac63-4466-81bb-e657d264a1b8" providerId="ADAL" clId="{689572CC-D618-4D16-9435-FC204264FE7E}" dt="2020-09-02T13:49:06.997" v="1042" actId="478"/>
          <ac:picMkLst>
            <pc:docMk/>
            <pc:sldMk cId="2975133223" sldId="257"/>
            <ac:picMk id="5" creationId="{00000000-0000-0000-0000-000000000000}"/>
          </ac:picMkLst>
        </pc:picChg>
        <pc:picChg chg="add mod">
          <ac:chgData name="Dhr. W. Willems" userId="25bb40fc-ac63-4466-81bb-e657d264a1b8" providerId="ADAL" clId="{689572CC-D618-4D16-9435-FC204264FE7E}" dt="2020-09-02T13:49:16.620" v="1047" actId="14100"/>
          <ac:picMkLst>
            <pc:docMk/>
            <pc:sldMk cId="2975133223" sldId="257"/>
            <ac:picMk id="7" creationId="{8AADBF4F-D2FD-4E59-9974-3975D1F4643B}"/>
          </ac:picMkLst>
        </pc:picChg>
      </pc:sldChg>
      <pc:sldChg chg="modTransition">
        <pc:chgData name="Dhr. W. Willems" userId="25bb40fc-ac63-4466-81bb-e657d264a1b8" providerId="ADAL" clId="{689572CC-D618-4D16-9435-FC204264FE7E}" dt="2020-09-02T13:46:42.429" v="1026"/>
        <pc:sldMkLst>
          <pc:docMk/>
          <pc:sldMk cId="1950431281" sldId="258"/>
        </pc:sldMkLst>
      </pc:sldChg>
      <pc:sldChg chg="modTransition">
        <pc:chgData name="Dhr. W. Willems" userId="25bb40fc-ac63-4466-81bb-e657d264a1b8" providerId="ADAL" clId="{689572CC-D618-4D16-9435-FC204264FE7E}" dt="2020-09-02T13:46:42.429" v="1026"/>
        <pc:sldMkLst>
          <pc:docMk/>
          <pc:sldMk cId="3287174101" sldId="259"/>
        </pc:sldMkLst>
      </pc:sldChg>
      <pc:sldChg chg="modTransition">
        <pc:chgData name="Dhr. W. Willems" userId="25bb40fc-ac63-4466-81bb-e657d264a1b8" providerId="ADAL" clId="{689572CC-D618-4D16-9435-FC204264FE7E}" dt="2020-09-02T13:46:42.429" v="1026"/>
        <pc:sldMkLst>
          <pc:docMk/>
          <pc:sldMk cId="2283284880" sldId="260"/>
        </pc:sldMkLst>
      </pc:sldChg>
      <pc:sldChg chg="modTransition">
        <pc:chgData name="Dhr. W. Willems" userId="25bb40fc-ac63-4466-81bb-e657d264a1b8" providerId="ADAL" clId="{689572CC-D618-4D16-9435-FC204264FE7E}" dt="2020-09-02T13:46:42.429" v="1026"/>
        <pc:sldMkLst>
          <pc:docMk/>
          <pc:sldMk cId="3890881260" sldId="261"/>
        </pc:sldMkLst>
      </pc:sldChg>
      <pc:sldChg chg="modTransition">
        <pc:chgData name="Dhr. W. Willems" userId="25bb40fc-ac63-4466-81bb-e657d264a1b8" providerId="ADAL" clId="{689572CC-D618-4D16-9435-FC204264FE7E}" dt="2020-09-02T13:46:42.429" v="1026"/>
        <pc:sldMkLst>
          <pc:docMk/>
          <pc:sldMk cId="1181385193" sldId="262"/>
        </pc:sldMkLst>
      </pc:sldChg>
      <pc:sldChg chg="modTransition">
        <pc:chgData name="Dhr. W. Willems" userId="25bb40fc-ac63-4466-81bb-e657d264a1b8" providerId="ADAL" clId="{689572CC-D618-4D16-9435-FC204264FE7E}" dt="2020-09-02T13:46:42.429" v="1026"/>
        <pc:sldMkLst>
          <pc:docMk/>
          <pc:sldMk cId="2664810761" sldId="263"/>
        </pc:sldMkLst>
      </pc:sldChg>
      <pc:sldChg chg="modTransition">
        <pc:chgData name="Dhr. W. Willems" userId="25bb40fc-ac63-4466-81bb-e657d264a1b8" providerId="ADAL" clId="{689572CC-D618-4D16-9435-FC204264FE7E}" dt="2020-09-02T13:46:42.429" v="1026"/>
        <pc:sldMkLst>
          <pc:docMk/>
          <pc:sldMk cId="3892001182" sldId="264"/>
        </pc:sldMkLst>
      </pc:sldChg>
      <pc:sldChg chg="modTransition">
        <pc:chgData name="Dhr. W. Willems" userId="25bb40fc-ac63-4466-81bb-e657d264a1b8" providerId="ADAL" clId="{689572CC-D618-4D16-9435-FC204264FE7E}" dt="2020-09-02T13:46:42.429" v="1026"/>
        <pc:sldMkLst>
          <pc:docMk/>
          <pc:sldMk cId="1728274191" sldId="266"/>
        </pc:sldMkLst>
      </pc:sldChg>
      <pc:sldChg chg="modTransition">
        <pc:chgData name="Dhr. W. Willems" userId="25bb40fc-ac63-4466-81bb-e657d264a1b8" providerId="ADAL" clId="{689572CC-D618-4D16-9435-FC204264FE7E}" dt="2020-09-02T13:46:42.429" v="1026"/>
        <pc:sldMkLst>
          <pc:docMk/>
          <pc:sldMk cId="633213621" sldId="267"/>
        </pc:sldMkLst>
      </pc:sldChg>
      <pc:sldChg chg="ord modTransition">
        <pc:chgData name="Dhr. W. Willems" userId="25bb40fc-ac63-4466-81bb-e657d264a1b8" providerId="ADAL" clId="{689572CC-D618-4D16-9435-FC204264FE7E}" dt="2020-09-02T13:46:42.429" v="1026"/>
        <pc:sldMkLst>
          <pc:docMk/>
          <pc:sldMk cId="1839464541" sldId="268"/>
        </pc:sldMkLst>
      </pc:sldChg>
      <pc:sldChg chg="modTransition">
        <pc:chgData name="Dhr. W. Willems" userId="25bb40fc-ac63-4466-81bb-e657d264a1b8" providerId="ADAL" clId="{689572CC-D618-4D16-9435-FC204264FE7E}" dt="2020-09-02T13:46:42.429" v="1026"/>
        <pc:sldMkLst>
          <pc:docMk/>
          <pc:sldMk cId="2611524055" sldId="269"/>
        </pc:sldMkLst>
      </pc:sldChg>
      <pc:sldChg chg="modSp mod modTransition modAnim">
        <pc:chgData name="Dhr. W. Willems" userId="25bb40fc-ac63-4466-81bb-e657d264a1b8" providerId="ADAL" clId="{689572CC-D618-4D16-9435-FC204264FE7E}" dt="2020-09-02T13:47:52.733" v="1035"/>
        <pc:sldMkLst>
          <pc:docMk/>
          <pc:sldMk cId="2743959482" sldId="270"/>
        </pc:sldMkLst>
        <pc:spChg chg="mod">
          <ac:chgData name="Dhr. W. Willems" userId="25bb40fc-ac63-4466-81bb-e657d264a1b8" providerId="ADAL" clId="{689572CC-D618-4D16-9435-FC204264FE7E}" dt="2020-09-02T13:11:21.449" v="29" actId="6549"/>
          <ac:spMkLst>
            <pc:docMk/>
            <pc:sldMk cId="2743959482" sldId="270"/>
            <ac:spMk id="2" creationId="{00000000-0000-0000-0000-000000000000}"/>
          </ac:spMkLst>
        </pc:spChg>
        <pc:spChg chg="mod">
          <ac:chgData name="Dhr. W. Willems" userId="25bb40fc-ac63-4466-81bb-e657d264a1b8" providerId="ADAL" clId="{689572CC-D618-4D16-9435-FC204264FE7E}" dt="2020-09-02T13:30:09.947" v="808" actId="255"/>
          <ac:spMkLst>
            <pc:docMk/>
            <pc:sldMk cId="2743959482" sldId="270"/>
            <ac:spMk id="3" creationId="{00000000-0000-0000-0000-000000000000}"/>
          </ac:spMkLst>
        </pc:spChg>
      </pc:sldChg>
      <pc:sldChg chg="modSp new mod ord modTransition">
        <pc:chgData name="Dhr. W. Willems" userId="25bb40fc-ac63-4466-81bb-e657d264a1b8" providerId="ADAL" clId="{689572CC-D618-4D16-9435-FC204264FE7E}" dt="2020-09-02T13:46:42.429" v="1026"/>
        <pc:sldMkLst>
          <pc:docMk/>
          <pc:sldMk cId="2288880320" sldId="271"/>
        </pc:sldMkLst>
        <pc:spChg chg="mod">
          <ac:chgData name="Dhr. W. Willems" userId="25bb40fc-ac63-4466-81bb-e657d264a1b8" providerId="ADAL" clId="{689572CC-D618-4D16-9435-FC204264FE7E}" dt="2020-09-02T13:20:16.192" v="678" actId="207"/>
          <ac:spMkLst>
            <pc:docMk/>
            <pc:sldMk cId="2288880320" sldId="271"/>
            <ac:spMk id="2" creationId="{67C93F13-CA22-43F9-B2A3-94DBE91A71B9}"/>
          </ac:spMkLst>
        </pc:spChg>
        <pc:spChg chg="mod">
          <ac:chgData name="Dhr. W. Willems" userId="25bb40fc-ac63-4466-81bb-e657d264a1b8" providerId="ADAL" clId="{689572CC-D618-4D16-9435-FC204264FE7E}" dt="2020-09-02T13:22:12.401" v="702" actId="5793"/>
          <ac:spMkLst>
            <pc:docMk/>
            <pc:sldMk cId="2288880320" sldId="271"/>
            <ac:spMk id="3" creationId="{B285E178-6DB2-46E0-818C-3C15A4F789CC}"/>
          </ac:spMkLst>
        </pc:spChg>
      </pc:sldChg>
      <pc:sldChg chg="add del">
        <pc:chgData name="Dhr. W. Willems" userId="25bb40fc-ac63-4466-81bb-e657d264a1b8" providerId="ADAL" clId="{689572CC-D618-4D16-9435-FC204264FE7E}" dt="2020-09-02T13:21:04.612" v="683" actId="2696"/>
        <pc:sldMkLst>
          <pc:docMk/>
          <pc:sldMk cId="625561273" sldId="272"/>
        </pc:sldMkLst>
      </pc:sldChg>
      <pc:sldChg chg="modSp add mod ord modTransition">
        <pc:chgData name="Dhr. W. Willems" userId="25bb40fc-ac63-4466-81bb-e657d264a1b8" providerId="ADAL" clId="{689572CC-D618-4D16-9435-FC204264FE7E}" dt="2020-09-02T13:46:42.429" v="1026"/>
        <pc:sldMkLst>
          <pc:docMk/>
          <pc:sldMk cId="3522408671" sldId="272"/>
        </pc:sldMkLst>
        <pc:spChg chg="mod">
          <ac:chgData name="Dhr. W. Willems" userId="25bb40fc-ac63-4466-81bb-e657d264a1b8" providerId="ADAL" clId="{689572CC-D618-4D16-9435-FC204264FE7E}" dt="2020-09-02T13:42:54.077" v="961" actId="20577"/>
          <ac:spMkLst>
            <pc:docMk/>
            <pc:sldMk cId="3522408671" sldId="272"/>
            <ac:spMk id="3" creationId="{B285E178-6DB2-46E0-818C-3C15A4F789CC}"/>
          </ac:spMkLst>
        </pc:spChg>
      </pc:sldChg>
      <pc:sldChg chg="addSp delSp modSp add mod ord modTransition delAnim modAnim">
        <pc:chgData name="Dhr. W. Willems" userId="25bb40fc-ac63-4466-81bb-e657d264a1b8" providerId="ADAL" clId="{689572CC-D618-4D16-9435-FC204264FE7E}" dt="2020-09-02T13:46:42.429" v="1026"/>
        <pc:sldMkLst>
          <pc:docMk/>
          <pc:sldMk cId="1042796246" sldId="273"/>
        </pc:sldMkLst>
        <pc:spChg chg="add mod">
          <ac:chgData name="Dhr. W. Willems" userId="25bb40fc-ac63-4466-81bb-e657d264a1b8" providerId="ADAL" clId="{689572CC-D618-4D16-9435-FC204264FE7E}" dt="2020-09-02T13:22:38.430" v="708" actId="207"/>
          <ac:spMkLst>
            <pc:docMk/>
            <pc:sldMk cId="1042796246" sldId="273"/>
            <ac:spMk id="4" creationId="{FF7ADC8A-7FE8-4261-9118-EE3B41359615}"/>
          </ac:spMkLst>
        </pc:spChg>
        <pc:picChg chg="del">
          <ac:chgData name="Dhr. W. Willems" userId="25bb40fc-ac63-4466-81bb-e657d264a1b8" providerId="ADAL" clId="{689572CC-D618-4D16-9435-FC204264FE7E}" dt="2020-09-02T13:21:49.471" v="695" actId="478"/>
          <ac:picMkLst>
            <pc:docMk/>
            <pc:sldMk cId="1042796246" sldId="273"/>
            <ac:picMk id="3" creationId="{00000000-0000-0000-0000-000000000000}"/>
          </ac:picMkLst>
        </pc:picChg>
        <pc:picChg chg="add mod">
          <ac:chgData name="Dhr. W. Willems" userId="25bb40fc-ac63-4466-81bb-e657d264a1b8" providerId="ADAL" clId="{689572CC-D618-4D16-9435-FC204264FE7E}" dt="2020-09-02T13:22:47.972" v="710" actId="1076"/>
          <ac:picMkLst>
            <pc:docMk/>
            <pc:sldMk cId="1042796246" sldId="273"/>
            <ac:picMk id="6" creationId="{0067AF1D-ECA1-492A-B529-E9B2DE572BC6}"/>
          </ac:picMkLst>
        </pc:picChg>
        <pc:picChg chg="add mod">
          <ac:chgData name="Dhr. W. Willems" userId="25bb40fc-ac63-4466-81bb-e657d264a1b8" providerId="ADAL" clId="{689572CC-D618-4D16-9435-FC204264FE7E}" dt="2020-09-02T13:22:52.094" v="712" actId="1076"/>
          <ac:picMkLst>
            <pc:docMk/>
            <pc:sldMk cId="1042796246" sldId="273"/>
            <ac:picMk id="8" creationId="{001EDDF0-98D3-409F-BC62-137AF1A1EDA5}"/>
          </ac:picMkLst>
        </pc:picChg>
        <pc:picChg chg="add mod">
          <ac:chgData name="Dhr. W. Willems" userId="25bb40fc-ac63-4466-81bb-e657d264a1b8" providerId="ADAL" clId="{689572CC-D618-4D16-9435-FC204264FE7E}" dt="2020-09-02T13:23:00.387" v="714" actId="1076"/>
          <ac:picMkLst>
            <pc:docMk/>
            <pc:sldMk cId="1042796246" sldId="273"/>
            <ac:picMk id="10" creationId="{D9168E0A-3D5D-4819-98BC-B7A55810437E}"/>
          </ac:picMkLst>
        </pc:picChg>
        <pc:picChg chg="add mod">
          <ac:chgData name="Dhr. W. Willems" userId="25bb40fc-ac63-4466-81bb-e657d264a1b8" providerId="ADAL" clId="{689572CC-D618-4D16-9435-FC204264FE7E}" dt="2020-09-02T13:23:04.576" v="716" actId="1076"/>
          <ac:picMkLst>
            <pc:docMk/>
            <pc:sldMk cId="1042796246" sldId="273"/>
            <ac:picMk id="12" creationId="{C740A29E-8879-4B3F-B6E1-A895779853B4}"/>
          </ac:picMkLst>
        </pc:picChg>
        <pc:picChg chg="add mod">
          <ac:chgData name="Dhr. W. Willems" userId="25bb40fc-ac63-4466-81bb-e657d264a1b8" providerId="ADAL" clId="{689572CC-D618-4D16-9435-FC204264FE7E}" dt="2020-09-02T13:23:08.712" v="718" actId="1076"/>
          <ac:picMkLst>
            <pc:docMk/>
            <pc:sldMk cId="1042796246" sldId="273"/>
            <ac:picMk id="14" creationId="{28CDCD54-64E3-4B34-AEF0-3B53DCA652DA}"/>
          </ac:picMkLst>
        </pc:picChg>
        <pc:picChg chg="add mod">
          <ac:chgData name="Dhr. W. Willems" userId="25bb40fc-ac63-4466-81bb-e657d264a1b8" providerId="ADAL" clId="{689572CC-D618-4D16-9435-FC204264FE7E}" dt="2020-09-02T13:23:12.673" v="720" actId="1076"/>
          <ac:picMkLst>
            <pc:docMk/>
            <pc:sldMk cId="1042796246" sldId="273"/>
            <ac:picMk id="16" creationId="{1D9B0A13-1CFE-42B2-80F9-C9AC77C9AF74}"/>
          </ac:picMkLst>
        </pc:picChg>
        <pc:picChg chg="add mod">
          <ac:chgData name="Dhr. W. Willems" userId="25bb40fc-ac63-4466-81bb-e657d264a1b8" providerId="ADAL" clId="{689572CC-D618-4D16-9435-FC204264FE7E}" dt="2020-09-02T13:23:16.689" v="722" actId="1076"/>
          <ac:picMkLst>
            <pc:docMk/>
            <pc:sldMk cId="1042796246" sldId="273"/>
            <ac:picMk id="18" creationId="{7D20C293-156E-45A5-AD26-745130B89833}"/>
          </ac:picMkLst>
        </pc:picChg>
        <pc:picChg chg="add mod">
          <ac:chgData name="Dhr. W. Willems" userId="25bb40fc-ac63-4466-81bb-e657d264a1b8" providerId="ADAL" clId="{689572CC-D618-4D16-9435-FC204264FE7E}" dt="2020-09-02T13:23:20.660" v="724" actId="1076"/>
          <ac:picMkLst>
            <pc:docMk/>
            <pc:sldMk cId="1042796246" sldId="273"/>
            <ac:picMk id="20" creationId="{1B8D7F3F-4CA2-4A5E-BAF1-73C30060D0D4}"/>
          </ac:picMkLst>
        </pc:picChg>
        <pc:picChg chg="add mod">
          <ac:chgData name="Dhr. W. Willems" userId="25bb40fc-ac63-4466-81bb-e657d264a1b8" providerId="ADAL" clId="{689572CC-D618-4D16-9435-FC204264FE7E}" dt="2020-09-02T13:23:25.337" v="726" actId="1076"/>
          <ac:picMkLst>
            <pc:docMk/>
            <pc:sldMk cId="1042796246" sldId="273"/>
            <ac:picMk id="22" creationId="{89467277-2766-4A9A-A509-6AC5F19B0309}"/>
          </ac:picMkLst>
        </pc:picChg>
        <pc:picChg chg="add mod">
          <ac:chgData name="Dhr. W. Willems" userId="25bb40fc-ac63-4466-81bb-e657d264a1b8" providerId="ADAL" clId="{689572CC-D618-4D16-9435-FC204264FE7E}" dt="2020-09-02T13:23:30.574" v="728" actId="1076"/>
          <ac:picMkLst>
            <pc:docMk/>
            <pc:sldMk cId="1042796246" sldId="273"/>
            <ac:picMk id="24" creationId="{1251AA2F-B5B9-4BD2-9B6F-5B662E630BEC}"/>
          </ac:picMkLst>
        </pc:picChg>
      </pc:sldChg>
      <pc:sldChg chg="add del">
        <pc:chgData name="Dhr. W. Willems" userId="25bb40fc-ac63-4466-81bb-e657d264a1b8" providerId="ADAL" clId="{689572CC-D618-4D16-9435-FC204264FE7E}" dt="2020-09-02T13:26:56.215" v="764" actId="47"/>
        <pc:sldMkLst>
          <pc:docMk/>
          <pc:sldMk cId="1575906221" sldId="274"/>
        </pc:sldMkLst>
      </pc:sldChg>
      <pc:sldChg chg="modSp add mod ord modTransition">
        <pc:chgData name="Dhr. W. Willems" userId="25bb40fc-ac63-4466-81bb-e657d264a1b8" providerId="ADAL" clId="{689572CC-D618-4D16-9435-FC204264FE7E}" dt="2020-09-02T13:46:42.429" v="1026"/>
        <pc:sldMkLst>
          <pc:docMk/>
          <pc:sldMk cId="2543326248" sldId="275"/>
        </pc:sldMkLst>
        <pc:spChg chg="mod">
          <ac:chgData name="Dhr. W. Willems" userId="25bb40fc-ac63-4466-81bb-e657d264a1b8" providerId="ADAL" clId="{689572CC-D618-4D16-9435-FC204264FE7E}" dt="2020-09-02T13:42:35.457" v="959" actId="20577"/>
          <ac:spMkLst>
            <pc:docMk/>
            <pc:sldMk cId="2543326248" sldId="275"/>
            <ac:spMk id="3" creationId="{B285E178-6DB2-46E0-818C-3C15A4F789CC}"/>
          </ac:spMkLst>
        </pc:spChg>
      </pc:sldChg>
      <pc:sldChg chg="add del">
        <pc:chgData name="Dhr. W. Willems" userId="25bb40fc-ac63-4466-81bb-e657d264a1b8" providerId="ADAL" clId="{689572CC-D618-4D16-9435-FC204264FE7E}" dt="2020-09-02T13:26:56.215" v="764" actId="47"/>
        <pc:sldMkLst>
          <pc:docMk/>
          <pc:sldMk cId="327227294" sldId="276"/>
        </pc:sldMkLst>
      </pc:sldChg>
      <pc:sldChg chg="delSp add del mod ord delAnim">
        <pc:chgData name="Dhr. W. Willems" userId="25bb40fc-ac63-4466-81bb-e657d264a1b8" providerId="ADAL" clId="{689572CC-D618-4D16-9435-FC204264FE7E}" dt="2020-09-02T13:26:00.565" v="755" actId="47"/>
        <pc:sldMkLst>
          <pc:docMk/>
          <pc:sldMk cId="96440761" sldId="277"/>
        </pc:sldMkLst>
        <pc:picChg chg="del">
          <ac:chgData name="Dhr. W. Willems" userId="25bb40fc-ac63-4466-81bb-e657d264a1b8" providerId="ADAL" clId="{689572CC-D618-4D16-9435-FC204264FE7E}" dt="2020-09-02T13:25:05.767" v="738" actId="478"/>
          <ac:picMkLst>
            <pc:docMk/>
            <pc:sldMk cId="96440761" sldId="277"/>
            <ac:picMk id="3" creationId="{00000000-0000-0000-0000-000000000000}"/>
          </ac:picMkLst>
        </pc:picChg>
      </pc:sldChg>
      <pc:sldChg chg="delSp modSp add mod ord modTransition delAnim">
        <pc:chgData name="Dhr. W. Willems" userId="25bb40fc-ac63-4466-81bb-e657d264a1b8" providerId="ADAL" clId="{689572CC-D618-4D16-9435-FC204264FE7E}" dt="2020-09-02T13:46:42.429" v="1026"/>
        <pc:sldMkLst>
          <pc:docMk/>
          <pc:sldMk cId="857979711" sldId="278"/>
        </pc:sldMkLst>
        <pc:spChg chg="mod">
          <ac:chgData name="Dhr. W. Willems" userId="25bb40fc-ac63-4466-81bb-e657d264a1b8" providerId="ADAL" clId="{689572CC-D618-4D16-9435-FC204264FE7E}" dt="2020-09-02T13:25:43.238" v="750" actId="1076"/>
          <ac:spMkLst>
            <pc:docMk/>
            <pc:sldMk cId="857979711" sldId="278"/>
            <ac:spMk id="4" creationId="{FF7ADC8A-7FE8-4261-9118-EE3B41359615}"/>
          </ac:spMkLst>
        </pc:spChg>
        <pc:picChg chg="del">
          <ac:chgData name="Dhr. W. Willems" userId="25bb40fc-ac63-4466-81bb-e657d264a1b8" providerId="ADAL" clId="{689572CC-D618-4D16-9435-FC204264FE7E}" dt="2020-09-02T13:25:29.230" v="743" actId="478"/>
          <ac:picMkLst>
            <pc:docMk/>
            <pc:sldMk cId="857979711" sldId="278"/>
            <ac:picMk id="6" creationId="{0067AF1D-ECA1-492A-B529-E9B2DE572BC6}"/>
          </ac:picMkLst>
        </pc:picChg>
        <pc:picChg chg="mod">
          <ac:chgData name="Dhr. W. Willems" userId="25bb40fc-ac63-4466-81bb-e657d264a1b8" providerId="ADAL" clId="{689572CC-D618-4D16-9435-FC204264FE7E}" dt="2020-09-02T13:25:45.014" v="751" actId="1076"/>
          <ac:picMkLst>
            <pc:docMk/>
            <pc:sldMk cId="857979711" sldId="278"/>
            <ac:picMk id="8" creationId="{001EDDF0-98D3-409F-BC62-137AF1A1EDA5}"/>
          </ac:picMkLst>
        </pc:picChg>
        <pc:picChg chg="del">
          <ac:chgData name="Dhr. W. Willems" userId="25bb40fc-ac63-4466-81bb-e657d264a1b8" providerId="ADAL" clId="{689572CC-D618-4D16-9435-FC204264FE7E}" dt="2020-09-02T13:25:34.704" v="746" actId="478"/>
          <ac:picMkLst>
            <pc:docMk/>
            <pc:sldMk cId="857979711" sldId="278"/>
            <ac:picMk id="10" creationId="{D9168E0A-3D5D-4819-98BC-B7A55810437E}"/>
          </ac:picMkLst>
        </pc:picChg>
        <pc:picChg chg="mod">
          <ac:chgData name="Dhr. W. Willems" userId="25bb40fc-ac63-4466-81bb-e657d264a1b8" providerId="ADAL" clId="{689572CC-D618-4D16-9435-FC204264FE7E}" dt="2020-09-02T13:25:47.583" v="752" actId="1076"/>
          <ac:picMkLst>
            <pc:docMk/>
            <pc:sldMk cId="857979711" sldId="278"/>
            <ac:picMk id="12" creationId="{C740A29E-8879-4B3F-B6E1-A895779853B4}"/>
          </ac:picMkLst>
        </pc:picChg>
        <pc:picChg chg="del">
          <ac:chgData name="Dhr. W. Willems" userId="25bb40fc-ac63-4466-81bb-e657d264a1b8" providerId="ADAL" clId="{689572CC-D618-4D16-9435-FC204264FE7E}" dt="2020-09-02T13:25:31.268" v="744" actId="478"/>
          <ac:picMkLst>
            <pc:docMk/>
            <pc:sldMk cId="857979711" sldId="278"/>
            <ac:picMk id="14" creationId="{28CDCD54-64E3-4B34-AEF0-3B53DCA652DA}"/>
          </ac:picMkLst>
        </pc:picChg>
        <pc:picChg chg="del">
          <ac:chgData name="Dhr. W. Willems" userId="25bb40fc-ac63-4466-81bb-e657d264a1b8" providerId="ADAL" clId="{689572CC-D618-4D16-9435-FC204264FE7E}" dt="2020-09-02T13:25:36.356" v="747" actId="478"/>
          <ac:picMkLst>
            <pc:docMk/>
            <pc:sldMk cId="857979711" sldId="278"/>
            <ac:picMk id="16" creationId="{1D9B0A13-1CFE-42B2-80F9-C9AC77C9AF74}"/>
          </ac:picMkLst>
        </pc:picChg>
        <pc:picChg chg="del">
          <ac:chgData name="Dhr. W. Willems" userId="25bb40fc-ac63-4466-81bb-e657d264a1b8" providerId="ADAL" clId="{689572CC-D618-4D16-9435-FC204264FE7E}" dt="2020-09-02T13:25:32.933" v="745" actId="478"/>
          <ac:picMkLst>
            <pc:docMk/>
            <pc:sldMk cId="857979711" sldId="278"/>
            <ac:picMk id="18" creationId="{7D20C293-156E-45A5-AD26-745130B89833}"/>
          </ac:picMkLst>
        </pc:picChg>
        <pc:picChg chg="mod">
          <ac:chgData name="Dhr. W. Willems" userId="25bb40fc-ac63-4466-81bb-e657d264a1b8" providerId="ADAL" clId="{689572CC-D618-4D16-9435-FC204264FE7E}" dt="2020-09-02T13:25:40.916" v="749" actId="1076"/>
          <ac:picMkLst>
            <pc:docMk/>
            <pc:sldMk cId="857979711" sldId="278"/>
            <ac:picMk id="20" creationId="{1B8D7F3F-4CA2-4A5E-BAF1-73C30060D0D4}"/>
          </ac:picMkLst>
        </pc:picChg>
        <pc:picChg chg="del">
          <ac:chgData name="Dhr. W. Willems" userId="25bb40fc-ac63-4466-81bb-e657d264a1b8" providerId="ADAL" clId="{689572CC-D618-4D16-9435-FC204264FE7E}" dt="2020-09-02T13:25:27.444" v="742" actId="478"/>
          <ac:picMkLst>
            <pc:docMk/>
            <pc:sldMk cId="857979711" sldId="278"/>
            <ac:picMk id="22" creationId="{89467277-2766-4A9A-A509-6AC5F19B0309}"/>
          </ac:picMkLst>
        </pc:picChg>
        <pc:picChg chg="mod">
          <ac:chgData name="Dhr. W. Willems" userId="25bb40fc-ac63-4466-81bb-e657d264a1b8" providerId="ADAL" clId="{689572CC-D618-4D16-9435-FC204264FE7E}" dt="2020-09-02T13:25:39.030" v="748" actId="1076"/>
          <ac:picMkLst>
            <pc:docMk/>
            <pc:sldMk cId="857979711" sldId="278"/>
            <ac:picMk id="24" creationId="{1251AA2F-B5B9-4BD2-9B6F-5B662E630BEC}"/>
          </ac:picMkLst>
        </pc:picChg>
      </pc:sldChg>
      <pc:sldChg chg="add del">
        <pc:chgData name="Dhr. W. Willems" userId="25bb40fc-ac63-4466-81bb-e657d264a1b8" providerId="ADAL" clId="{689572CC-D618-4D16-9435-FC204264FE7E}" dt="2020-09-02T13:26:56.215" v="764" actId="47"/>
        <pc:sldMkLst>
          <pc:docMk/>
          <pc:sldMk cId="2458990734" sldId="279"/>
        </pc:sldMkLst>
      </pc:sldChg>
      <pc:sldChg chg="modSp add mod ord modTransition">
        <pc:chgData name="Dhr. W. Willems" userId="25bb40fc-ac63-4466-81bb-e657d264a1b8" providerId="ADAL" clId="{689572CC-D618-4D16-9435-FC204264FE7E}" dt="2020-09-02T13:46:42.429" v="1026"/>
        <pc:sldMkLst>
          <pc:docMk/>
          <pc:sldMk cId="3897875153" sldId="280"/>
        </pc:sldMkLst>
        <pc:spChg chg="mod">
          <ac:chgData name="Dhr. W. Willems" userId="25bb40fc-ac63-4466-81bb-e657d264a1b8" providerId="ADAL" clId="{689572CC-D618-4D16-9435-FC204264FE7E}" dt="2020-09-02T13:43:46.030" v="968" actId="255"/>
          <ac:spMkLst>
            <pc:docMk/>
            <pc:sldMk cId="3897875153" sldId="280"/>
            <ac:spMk id="3" creationId="{00000000-0000-0000-0000-000000000000}"/>
          </ac:spMkLst>
        </pc:spChg>
      </pc:sldChg>
      <pc:sldChg chg="modSp add mod modTransition">
        <pc:chgData name="Dhr. W. Willems" userId="25bb40fc-ac63-4466-81bb-e657d264a1b8" providerId="ADAL" clId="{689572CC-D618-4D16-9435-FC204264FE7E}" dt="2020-09-02T13:46:42.429" v="1026"/>
        <pc:sldMkLst>
          <pc:docMk/>
          <pc:sldMk cId="1054519529" sldId="281"/>
        </pc:sldMkLst>
        <pc:spChg chg="mod">
          <ac:chgData name="Dhr. W. Willems" userId="25bb40fc-ac63-4466-81bb-e657d264a1b8" providerId="ADAL" clId="{689572CC-D618-4D16-9435-FC204264FE7E}" dt="2020-09-02T13:44:01.830" v="969" actId="255"/>
          <ac:spMkLst>
            <pc:docMk/>
            <pc:sldMk cId="1054519529" sldId="281"/>
            <ac:spMk id="3" creationId="{00000000-0000-0000-0000-000000000000}"/>
          </ac:spMkLst>
        </pc:spChg>
      </pc:sldChg>
      <pc:sldChg chg="delSp modSp add mod ord modTransition delAnim">
        <pc:chgData name="Dhr. W. Willems" userId="25bb40fc-ac63-4466-81bb-e657d264a1b8" providerId="ADAL" clId="{689572CC-D618-4D16-9435-FC204264FE7E}" dt="2020-09-02T13:46:42.429" v="1026"/>
        <pc:sldMkLst>
          <pc:docMk/>
          <pc:sldMk cId="1298060436" sldId="282"/>
        </pc:sldMkLst>
        <pc:spChg chg="mod">
          <ac:chgData name="Dhr. W. Willems" userId="25bb40fc-ac63-4466-81bb-e657d264a1b8" providerId="ADAL" clId="{689572CC-D618-4D16-9435-FC204264FE7E}" dt="2020-09-02T13:27:28.374" v="776" actId="1076"/>
          <ac:spMkLst>
            <pc:docMk/>
            <pc:sldMk cId="1298060436" sldId="282"/>
            <ac:spMk id="4" creationId="{FF7ADC8A-7FE8-4261-9118-EE3B41359615}"/>
          </ac:spMkLst>
        </pc:spChg>
        <pc:picChg chg="del">
          <ac:chgData name="Dhr. W. Willems" userId="25bb40fc-ac63-4466-81bb-e657d264a1b8" providerId="ADAL" clId="{689572CC-D618-4D16-9435-FC204264FE7E}" dt="2020-09-02T13:27:16.300" v="772" actId="478"/>
          <ac:picMkLst>
            <pc:docMk/>
            <pc:sldMk cId="1298060436" sldId="282"/>
            <ac:picMk id="8" creationId="{001EDDF0-98D3-409F-BC62-137AF1A1EDA5}"/>
          </ac:picMkLst>
        </pc:picChg>
        <pc:picChg chg="del">
          <ac:chgData name="Dhr. W. Willems" userId="25bb40fc-ac63-4466-81bb-e657d264a1b8" providerId="ADAL" clId="{689572CC-D618-4D16-9435-FC204264FE7E}" dt="2020-09-02T13:27:18.067" v="773" actId="478"/>
          <ac:picMkLst>
            <pc:docMk/>
            <pc:sldMk cId="1298060436" sldId="282"/>
            <ac:picMk id="12" creationId="{C740A29E-8879-4B3F-B6E1-A895779853B4}"/>
          </ac:picMkLst>
        </pc:picChg>
        <pc:picChg chg="del">
          <ac:chgData name="Dhr. W. Willems" userId="25bb40fc-ac63-4466-81bb-e657d264a1b8" providerId="ADAL" clId="{689572CC-D618-4D16-9435-FC204264FE7E}" dt="2020-09-02T13:27:23.239" v="774" actId="478"/>
          <ac:picMkLst>
            <pc:docMk/>
            <pc:sldMk cId="1298060436" sldId="282"/>
            <ac:picMk id="20" creationId="{1B8D7F3F-4CA2-4A5E-BAF1-73C30060D0D4}"/>
          </ac:picMkLst>
        </pc:picChg>
        <pc:picChg chg="del">
          <ac:chgData name="Dhr. W. Willems" userId="25bb40fc-ac63-4466-81bb-e657d264a1b8" providerId="ADAL" clId="{689572CC-D618-4D16-9435-FC204264FE7E}" dt="2020-09-02T13:27:25.464" v="775" actId="478"/>
          <ac:picMkLst>
            <pc:docMk/>
            <pc:sldMk cId="1298060436" sldId="282"/>
            <ac:picMk id="24" creationId="{1251AA2F-B5B9-4BD2-9B6F-5B662E630BEC}"/>
          </ac:picMkLst>
        </pc:picChg>
      </pc:sldChg>
      <pc:sldChg chg="modSp add mod modTransition">
        <pc:chgData name="Dhr. W. Willems" userId="25bb40fc-ac63-4466-81bb-e657d264a1b8" providerId="ADAL" clId="{689572CC-D618-4D16-9435-FC204264FE7E}" dt="2020-09-02T13:46:42.429" v="1026"/>
        <pc:sldMkLst>
          <pc:docMk/>
          <pc:sldMk cId="4140685329" sldId="283"/>
        </pc:sldMkLst>
        <pc:spChg chg="mod">
          <ac:chgData name="Dhr. W. Willems" userId="25bb40fc-ac63-4466-81bb-e657d264a1b8" providerId="ADAL" clId="{689572CC-D618-4D16-9435-FC204264FE7E}" dt="2020-09-02T13:44:18.083" v="993" actId="255"/>
          <ac:spMkLst>
            <pc:docMk/>
            <pc:sldMk cId="4140685329" sldId="283"/>
            <ac:spMk id="3" creationId="{00000000-0000-0000-0000-000000000000}"/>
          </ac:spMkLst>
        </pc:spChg>
      </pc:sldChg>
      <pc:sldChg chg="addSp delSp modSp add mod ord modTransition delAnim modAnim">
        <pc:chgData name="Dhr. W. Willems" userId="25bb40fc-ac63-4466-81bb-e657d264a1b8" providerId="ADAL" clId="{689572CC-D618-4D16-9435-FC204264FE7E}" dt="2020-09-02T13:46:42.429" v="1026"/>
        <pc:sldMkLst>
          <pc:docMk/>
          <pc:sldMk cId="119017838" sldId="284"/>
        </pc:sldMkLst>
        <pc:spChg chg="del">
          <ac:chgData name="Dhr. W. Willems" userId="25bb40fc-ac63-4466-81bb-e657d264a1b8" providerId="ADAL" clId="{689572CC-D618-4D16-9435-FC204264FE7E}" dt="2020-09-02T13:28:45.582" v="784" actId="478"/>
          <ac:spMkLst>
            <pc:docMk/>
            <pc:sldMk cId="119017838" sldId="284"/>
            <ac:spMk id="4" creationId="{FF7ADC8A-7FE8-4261-9118-EE3B41359615}"/>
          </ac:spMkLst>
        </pc:spChg>
        <pc:picChg chg="del">
          <ac:chgData name="Dhr. W. Willems" userId="25bb40fc-ac63-4466-81bb-e657d264a1b8" providerId="ADAL" clId="{689572CC-D618-4D16-9435-FC204264FE7E}" dt="2020-09-02T13:28:43.931" v="783" actId="478"/>
          <ac:picMkLst>
            <pc:docMk/>
            <pc:sldMk cId="119017838" sldId="284"/>
            <ac:picMk id="2" creationId="{00000000-0000-0000-0000-000000000000}"/>
          </ac:picMkLst>
        </pc:picChg>
        <pc:picChg chg="add">
          <ac:chgData name="Dhr. W. Willems" userId="25bb40fc-ac63-4466-81bb-e657d264a1b8" providerId="ADAL" clId="{689572CC-D618-4D16-9435-FC204264FE7E}" dt="2020-09-02T13:31:40.372" v="809" actId="22"/>
          <ac:picMkLst>
            <pc:docMk/>
            <pc:sldMk cId="119017838" sldId="284"/>
            <ac:picMk id="5" creationId="{D73F9E07-6257-477B-92B5-D206B2FC64C8}"/>
          </ac:picMkLst>
        </pc:picChg>
        <pc:picChg chg="add mod">
          <ac:chgData name="Dhr. W. Willems" userId="25bb40fc-ac63-4466-81bb-e657d264a1b8" providerId="ADAL" clId="{689572CC-D618-4D16-9435-FC204264FE7E}" dt="2020-09-02T13:31:51.776" v="811" actId="1076"/>
          <ac:picMkLst>
            <pc:docMk/>
            <pc:sldMk cId="119017838" sldId="284"/>
            <ac:picMk id="7" creationId="{9E4C2E5E-9D5E-4A65-846A-632C4F661694}"/>
          </ac:picMkLst>
        </pc:picChg>
      </pc:sldChg>
      <pc:sldChg chg="modSp add mod ord modTransition modAnim">
        <pc:chgData name="Dhr. W. Willems" userId="25bb40fc-ac63-4466-81bb-e657d264a1b8" providerId="ADAL" clId="{689572CC-D618-4D16-9435-FC204264FE7E}" dt="2020-09-02T13:46:42.429" v="1026"/>
        <pc:sldMkLst>
          <pc:docMk/>
          <pc:sldMk cId="88293030" sldId="285"/>
        </pc:sldMkLst>
        <pc:picChg chg="mod">
          <ac:chgData name="Dhr. W. Willems" userId="25bb40fc-ac63-4466-81bb-e657d264a1b8" providerId="ADAL" clId="{689572CC-D618-4D16-9435-FC204264FE7E}" dt="2020-09-02T13:32:58.534" v="846" actId="1076"/>
          <ac:picMkLst>
            <pc:docMk/>
            <pc:sldMk cId="88293030" sldId="285"/>
            <ac:picMk id="7" creationId="{9E4C2E5E-9D5E-4A65-846A-632C4F661694}"/>
          </ac:picMkLst>
        </pc:picChg>
      </pc:sldChg>
      <pc:sldChg chg="modSp add mod modTransition">
        <pc:chgData name="Dhr. W. Willems" userId="25bb40fc-ac63-4466-81bb-e657d264a1b8" providerId="ADAL" clId="{689572CC-D618-4D16-9435-FC204264FE7E}" dt="2020-09-02T13:46:42.429" v="1026"/>
        <pc:sldMkLst>
          <pc:docMk/>
          <pc:sldMk cId="1024375821" sldId="286"/>
        </pc:sldMkLst>
        <pc:spChg chg="mod">
          <ac:chgData name="Dhr. W. Willems" userId="25bb40fc-ac63-4466-81bb-e657d264a1b8" providerId="ADAL" clId="{689572CC-D618-4D16-9435-FC204264FE7E}" dt="2020-09-02T13:44:45.997" v="1025"/>
          <ac:spMkLst>
            <pc:docMk/>
            <pc:sldMk cId="1024375821" sldId="286"/>
            <ac:spMk id="3" creationId="{00000000-0000-0000-0000-000000000000}"/>
          </ac:spMkLst>
        </pc:spChg>
      </pc:sldChg>
      <pc:sldChg chg="add del ord">
        <pc:chgData name="Dhr. W. Willems" userId="25bb40fc-ac63-4466-81bb-e657d264a1b8" providerId="ADAL" clId="{689572CC-D618-4D16-9435-FC204264FE7E}" dt="2020-09-02T13:41:25.917" v="880" actId="2696"/>
        <pc:sldMkLst>
          <pc:docMk/>
          <pc:sldMk cId="2902983" sldId="287"/>
        </pc:sldMkLst>
      </pc:sldChg>
      <pc:sldChg chg="addSp delSp modSp add mod modTransition delAnim modAnim">
        <pc:chgData name="Dhr. W. Willems" userId="25bb40fc-ac63-4466-81bb-e657d264a1b8" providerId="ADAL" clId="{689572CC-D618-4D16-9435-FC204264FE7E}" dt="2020-09-02T13:48:42.801" v="1037" actId="1076"/>
        <pc:sldMkLst>
          <pc:docMk/>
          <pc:sldMk cId="478634076" sldId="288"/>
        </pc:sldMkLst>
        <pc:picChg chg="del">
          <ac:chgData name="Dhr. W. Willems" userId="25bb40fc-ac63-4466-81bb-e657d264a1b8" providerId="ADAL" clId="{689572CC-D618-4D16-9435-FC204264FE7E}" dt="2020-09-02T13:34:08.223" v="848" actId="478"/>
          <ac:picMkLst>
            <pc:docMk/>
            <pc:sldMk cId="478634076" sldId="288"/>
            <ac:picMk id="2" creationId="{00000000-0000-0000-0000-000000000000}"/>
          </ac:picMkLst>
        </pc:picChg>
        <pc:picChg chg="del">
          <ac:chgData name="Dhr. W. Willems" userId="25bb40fc-ac63-4466-81bb-e657d264a1b8" providerId="ADAL" clId="{689572CC-D618-4D16-9435-FC204264FE7E}" dt="2020-09-02T13:34:09.623" v="849" actId="478"/>
          <ac:picMkLst>
            <pc:docMk/>
            <pc:sldMk cId="478634076" sldId="288"/>
            <ac:picMk id="3" creationId="{00000000-0000-0000-0000-000000000000}"/>
          </ac:picMkLst>
        </pc:picChg>
        <pc:picChg chg="add mod">
          <ac:chgData name="Dhr. W. Willems" userId="25bb40fc-ac63-4466-81bb-e657d264a1b8" providerId="ADAL" clId="{689572CC-D618-4D16-9435-FC204264FE7E}" dt="2020-09-02T13:48:42.801" v="1037" actId="1076"/>
          <ac:picMkLst>
            <pc:docMk/>
            <pc:sldMk cId="478634076" sldId="288"/>
            <ac:picMk id="4" creationId="{549A7ED5-0013-44BE-996D-2060F67F27DF}"/>
          </ac:picMkLst>
        </pc:picChg>
        <pc:picChg chg="add del mod">
          <ac:chgData name="Dhr. W. Willems" userId="25bb40fc-ac63-4466-81bb-e657d264a1b8" providerId="ADAL" clId="{689572CC-D618-4D16-9435-FC204264FE7E}" dt="2020-09-02T13:34:48.598" v="853" actId="478"/>
          <ac:picMkLst>
            <pc:docMk/>
            <pc:sldMk cId="478634076" sldId="288"/>
            <ac:picMk id="1026" creationId="{9C2B3275-1ECC-4BF3-918B-3FA9BD467322}"/>
          </ac:picMkLst>
        </pc:picChg>
        <pc:picChg chg="add">
          <ac:chgData name="Dhr. W. Willems" userId="25bb40fc-ac63-4466-81bb-e657d264a1b8" providerId="ADAL" clId="{689572CC-D618-4D16-9435-FC204264FE7E}" dt="2020-09-02T13:34:50.462" v="854"/>
          <ac:picMkLst>
            <pc:docMk/>
            <pc:sldMk cId="478634076" sldId="288"/>
            <ac:picMk id="1028" creationId="{FBC283B1-7284-44AA-AACB-A1930BC422E7}"/>
          </ac:picMkLst>
        </pc:picChg>
      </pc:sldChg>
      <pc:sldChg chg="addSp delSp modSp add mod modTransition modAnim">
        <pc:chgData name="Dhr. W. Willems" userId="25bb40fc-ac63-4466-81bb-e657d264a1b8" providerId="ADAL" clId="{689572CC-D618-4D16-9435-FC204264FE7E}" dt="2020-09-02T13:46:42.429" v="1026"/>
        <pc:sldMkLst>
          <pc:docMk/>
          <pc:sldMk cId="1221089289" sldId="289"/>
        </pc:sldMkLst>
        <pc:picChg chg="add mod ord">
          <ac:chgData name="Dhr. W. Willems" userId="25bb40fc-ac63-4466-81bb-e657d264a1b8" providerId="ADAL" clId="{689572CC-D618-4D16-9435-FC204264FE7E}" dt="2020-09-02T13:36:14.602" v="863" actId="1076"/>
          <ac:picMkLst>
            <pc:docMk/>
            <pc:sldMk cId="1221089289" sldId="289"/>
            <ac:picMk id="3" creationId="{FB006D8D-E2D8-49FA-B278-91FCE89875C5}"/>
          </ac:picMkLst>
        </pc:picChg>
        <pc:picChg chg="del">
          <ac:chgData name="Dhr. W. Willems" userId="25bb40fc-ac63-4466-81bb-e657d264a1b8" providerId="ADAL" clId="{689572CC-D618-4D16-9435-FC204264FE7E}" dt="2020-09-02T13:35:49.234" v="858" actId="478"/>
          <ac:picMkLst>
            <pc:docMk/>
            <pc:sldMk cId="1221089289" sldId="289"/>
            <ac:picMk id="5" creationId="{D73F9E07-6257-477B-92B5-D206B2FC64C8}"/>
          </ac:picMkLst>
        </pc:picChg>
        <pc:picChg chg="mod">
          <ac:chgData name="Dhr. W. Willems" userId="25bb40fc-ac63-4466-81bb-e657d264a1b8" providerId="ADAL" clId="{689572CC-D618-4D16-9435-FC204264FE7E}" dt="2020-09-02T13:36:11.939" v="862" actId="1076"/>
          <ac:picMkLst>
            <pc:docMk/>
            <pc:sldMk cId="1221089289" sldId="289"/>
            <ac:picMk id="7" creationId="{9E4C2E5E-9D5E-4A65-846A-632C4F661694}"/>
          </ac:picMkLst>
        </pc:picChg>
      </pc:sldChg>
      <pc:sldChg chg="addSp delSp modSp add mod">
        <pc:chgData name="Dhr. W. Willems" userId="25bb40fc-ac63-4466-81bb-e657d264a1b8" providerId="ADAL" clId="{689572CC-D618-4D16-9435-FC204264FE7E}" dt="2020-09-02T14:03:17.026" v="1051" actId="1076"/>
        <pc:sldMkLst>
          <pc:docMk/>
          <pc:sldMk cId="2640817136" sldId="290"/>
        </pc:sldMkLst>
        <pc:picChg chg="add ord">
          <ac:chgData name="Dhr. W. Willems" userId="25bb40fc-ac63-4466-81bb-e657d264a1b8" providerId="ADAL" clId="{689572CC-D618-4D16-9435-FC204264FE7E}" dt="2020-09-02T14:03:13.357" v="1050" actId="167"/>
          <ac:picMkLst>
            <pc:docMk/>
            <pc:sldMk cId="2640817136" sldId="290"/>
            <ac:picMk id="3" creationId="{E9BED9DE-CB3F-4B73-AFD8-D7E4B3D80749}"/>
          </ac:picMkLst>
        </pc:picChg>
        <pc:picChg chg="mod">
          <ac:chgData name="Dhr. W. Willems" userId="25bb40fc-ac63-4466-81bb-e657d264a1b8" providerId="ADAL" clId="{689572CC-D618-4D16-9435-FC204264FE7E}" dt="2020-09-02T14:03:17.026" v="1051" actId="1076"/>
          <ac:picMkLst>
            <pc:docMk/>
            <pc:sldMk cId="2640817136" sldId="290"/>
            <ac:picMk id="4" creationId="{00000000-0000-0000-0000-000000000000}"/>
          </ac:picMkLst>
        </pc:picChg>
        <pc:picChg chg="del">
          <ac:chgData name="Dhr. W. Willems" userId="25bb40fc-ac63-4466-81bb-e657d264a1b8" providerId="ADAL" clId="{689572CC-D618-4D16-9435-FC204264FE7E}" dt="2020-09-02T14:03:06.691" v="1048" actId="478"/>
          <ac:picMkLst>
            <pc:docMk/>
            <pc:sldMk cId="2640817136" sldId="290"/>
            <ac:picMk id="5" creationId="{00000000-0000-0000-0000-000000000000}"/>
          </ac:picMkLst>
        </pc:picChg>
      </pc:sldChg>
    </pc:docChg>
  </pc:docChgLst>
  <pc:docChgLst>
    <pc:chgData name="Dhr. W. Willems" userId="25bb40fc-ac63-4466-81bb-e657d264a1b8" providerId="ADAL" clId="{EF800B54-80B8-456B-A9E5-175CC990D979}"/>
    <pc:docChg chg="undo custSel mod addSld delSld modSld sldOrd">
      <pc:chgData name="Dhr. W. Willems" userId="25bb40fc-ac63-4466-81bb-e657d264a1b8" providerId="ADAL" clId="{EF800B54-80B8-456B-A9E5-175CC990D979}" dt="2020-09-29T11:13:05.531" v="2034" actId="6549"/>
      <pc:docMkLst>
        <pc:docMk/>
      </pc:docMkLst>
      <pc:sldChg chg="modSp mod">
        <pc:chgData name="Dhr. W. Willems" userId="25bb40fc-ac63-4466-81bb-e657d264a1b8" providerId="ADAL" clId="{EF800B54-80B8-456B-A9E5-175CC990D979}" dt="2020-09-29T09:00:32.695" v="86" actId="5793"/>
        <pc:sldMkLst>
          <pc:docMk/>
          <pc:sldMk cId="3551522382" sldId="256"/>
        </pc:sldMkLst>
        <pc:spChg chg="mod">
          <ac:chgData name="Dhr. W. Willems" userId="25bb40fc-ac63-4466-81bb-e657d264a1b8" providerId="ADAL" clId="{EF800B54-80B8-456B-A9E5-175CC990D979}" dt="2020-09-29T09:00:32.695" v="86" actId="5793"/>
          <ac:spMkLst>
            <pc:docMk/>
            <pc:sldMk cId="3551522382" sldId="256"/>
            <ac:spMk id="2" creationId="{00000000-0000-0000-0000-000000000000}"/>
          </ac:spMkLst>
        </pc:spChg>
      </pc:sldChg>
      <pc:sldChg chg="del">
        <pc:chgData name="Dhr. W. Willems" userId="25bb40fc-ac63-4466-81bb-e657d264a1b8" providerId="ADAL" clId="{EF800B54-80B8-456B-A9E5-175CC990D979}" dt="2020-09-29T09:00:52.345" v="87" actId="2696"/>
        <pc:sldMkLst>
          <pc:docMk/>
          <pc:sldMk cId="3677722178" sldId="272"/>
        </pc:sldMkLst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918150260" sldId="273"/>
        </pc:sldMkLst>
      </pc:sldChg>
      <pc:sldChg chg="addSp delSp modSp mod">
        <pc:chgData name="Dhr. W. Willems" userId="25bb40fc-ac63-4466-81bb-e657d264a1b8" providerId="ADAL" clId="{EF800B54-80B8-456B-A9E5-175CC990D979}" dt="2020-09-29T09:11:55.299" v="116" actId="1076"/>
        <pc:sldMkLst>
          <pc:docMk/>
          <pc:sldMk cId="1404208002" sldId="275"/>
        </pc:sldMkLst>
        <pc:spChg chg="mod">
          <ac:chgData name="Dhr. W. Willems" userId="25bb40fc-ac63-4466-81bb-e657d264a1b8" providerId="ADAL" clId="{EF800B54-80B8-456B-A9E5-175CC990D979}" dt="2020-09-29T09:11:08.909" v="112" actId="20577"/>
          <ac:spMkLst>
            <pc:docMk/>
            <pc:sldMk cId="1404208002" sldId="275"/>
            <ac:spMk id="2" creationId="{155EAADD-7C0C-4D04-8387-E86C2C755B55}"/>
          </ac:spMkLst>
        </pc:spChg>
        <pc:spChg chg="add del mod">
          <ac:chgData name="Dhr. W. Willems" userId="25bb40fc-ac63-4466-81bb-e657d264a1b8" providerId="ADAL" clId="{EF800B54-80B8-456B-A9E5-175CC990D979}" dt="2020-09-29T09:11:24.639" v="113"/>
          <ac:spMkLst>
            <pc:docMk/>
            <pc:sldMk cId="1404208002" sldId="275"/>
            <ac:spMk id="4" creationId="{C7B83768-0683-405C-A0F6-A382CA54F22E}"/>
          </ac:spMkLst>
        </pc:spChg>
        <pc:picChg chg="add mod">
          <ac:chgData name="Dhr. W. Willems" userId="25bb40fc-ac63-4466-81bb-e657d264a1b8" providerId="ADAL" clId="{EF800B54-80B8-456B-A9E5-175CC990D979}" dt="2020-09-29T09:11:55.299" v="116" actId="1076"/>
          <ac:picMkLst>
            <pc:docMk/>
            <pc:sldMk cId="1404208002" sldId="275"/>
            <ac:picMk id="3" creationId="{4C41F800-5164-4701-9220-D03F1ACCEC8E}"/>
          </ac:picMkLst>
        </pc:picChg>
        <pc:picChg chg="del">
          <ac:chgData name="Dhr. W. Willems" userId="25bb40fc-ac63-4466-81bb-e657d264a1b8" providerId="ADAL" clId="{EF800B54-80B8-456B-A9E5-175CC990D979}" dt="2020-09-29T09:01:02.912" v="90" actId="478"/>
          <ac:picMkLst>
            <pc:docMk/>
            <pc:sldMk cId="1404208002" sldId="275"/>
            <ac:picMk id="7" creationId="{E3F9EE17-A97E-47CC-B45F-AC1EBFE5E1F7}"/>
          </ac:picMkLst>
        </pc:picChg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3913613984" sldId="278"/>
        </pc:sldMkLst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159783932" sldId="280"/>
        </pc:sldMkLst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881576759" sldId="281"/>
        </pc:sldMkLst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50983708" sldId="282"/>
        </pc:sldMkLst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3069995664" sldId="283"/>
        </pc:sldMkLst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2982911314" sldId="284"/>
        </pc:sldMkLst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2420606580" sldId="308"/>
        </pc:sldMkLst>
      </pc:sldChg>
      <pc:sldChg chg="addSp delSp modSp mod ord modAnim">
        <pc:chgData name="Dhr. W. Willems" userId="25bb40fc-ac63-4466-81bb-e657d264a1b8" providerId="ADAL" clId="{EF800B54-80B8-456B-A9E5-175CC990D979}" dt="2020-09-29T11:05:27.038" v="1951"/>
        <pc:sldMkLst>
          <pc:docMk/>
          <pc:sldMk cId="2896309175" sldId="318"/>
        </pc:sldMkLst>
        <pc:spChg chg="mod">
          <ac:chgData name="Dhr. W. Willems" userId="25bb40fc-ac63-4466-81bb-e657d264a1b8" providerId="ADAL" clId="{EF800B54-80B8-456B-A9E5-175CC990D979}" dt="2020-09-29T10:25:36.580" v="1345" actId="20577"/>
          <ac:spMkLst>
            <pc:docMk/>
            <pc:sldMk cId="2896309175" sldId="318"/>
            <ac:spMk id="2" creationId="{155EAADD-7C0C-4D04-8387-E86C2C755B55}"/>
          </ac:spMkLst>
        </pc:spChg>
        <pc:spChg chg="del">
          <ac:chgData name="Dhr. W. Willems" userId="25bb40fc-ac63-4466-81bb-e657d264a1b8" providerId="ADAL" clId="{EF800B54-80B8-456B-A9E5-175CC990D979}" dt="2020-09-29T09:17:24.874" v="117"/>
          <ac:spMkLst>
            <pc:docMk/>
            <pc:sldMk cId="2896309175" sldId="318"/>
            <ac:spMk id="5" creationId="{D36F9147-4F84-409F-B13B-A7CE41A53C35}"/>
          </ac:spMkLst>
        </pc:spChg>
        <pc:picChg chg="add mod">
          <ac:chgData name="Dhr. W. Willems" userId="25bb40fc-ac63-4466-81bb-e657d264a1b8" providerId="ADAL" clId="{EF800B54-80B8-456B-A9E5-175CC990D979}" dt="2020-09-29T09:17:54.387" v="123" actId="1076"/>
          <ac:picMkLst>
            <pc:docMk/>
            <pc:sldMk cId="2896309175" sldId="318"/>
            <ac:picMk id="3" creationId="{8DC93A4A-9A87-47E2-A89D-03C57967C27E}"/>
          </ac:picMkLst>
        </pc:picChg>
        <pc:picChg chg="del">
          <ac:chgData name="Dhr. W. Willems" userId="25bb40fc-ac63-4466-81bb-e657d264a1b8" providerId="ADAL" clId="{EF800B54-80B8-456B-A9E5-175CC990D979}" dt="2020-09-29T09:01:00.154" v="89" actId="478"/>
          <ac:picMkLst>
            <pc:docMk/>
            <pc:sldMk cId="2896309175" sldId="318"/>
            <ac:picMk id="3" creationId="{EB4531F8-1668-4DB1-855A-AA00366C6014}"/>
          </ac:picMkLst>
        </pc:picChg>
        <pc:picChg chg="add mod">
          <ac:chgData name="Dhr. W. Willems" userId="25bb40fc-ac63-4466-81bb-e657d264a1b8" providerId="ADAL" clId="{EF800B54-80B8-456B-A9E5-175CC990D979}" dt="2020-09-29T09:18:00.768" v="125" actId="14100"/>
          <ac:picMkLst>
            <pc:docMk/>
            <pc:sldMk cId="2896309175" sldId="318"/>
            <ac:picMk id="4" creationId="{6ED04A84-8882-4529-87C6-0BCDDEB772BF}"/>
          </ac:picMkLst>
        </pc:picChg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3150085520" sldId="319"/>
        </pc:sldMkLst>
      </pc:sldChg>
      <pc:sldChg chg="addSp delSp modSp new del mod ord">
        <pc:chgData name="Dhr. W. Willems" userId="25bb40fc-ac63-4466-81bb-e657d264a1b8" providerId="ADAL" clId="{EF800B54-80B8-456B-A9E5-175CC990D979}" dt="2020-09-29T09:39:14.837" v="269" actId="2696"/>
        <pc:sldMkLst>
          <pc:docMk/>
          <pc:sldMk cId="3869586652" sldId="319"/>
        </pc:sldMkLst>
        <pc:spChg chg="del">
          <ac:chgData name="Dhr. W. Willems" userId="25bb40fc-ac63-4466-81bb-e657d264a1b8" providerId="ADAL" clId="{EF800B54-80B8-456B-A9E5-175CC990D979}" dt="2020-09-29T09:18:58.976" v="126"/>
          <ac:spMkLst>
            <pc:docMk/>
            <pc:sldMk cId="3869586652" sldId="319"/>
            <ac:spMk id="3" creationId="{3DD9E3DE-C7F2-48A9-998A-514B71BE92F0}"/>
          </ac:spMkLst>
        </pc:spChg>
        <pc:picChg chg="add mod">
          <ac:chgData name="Dhr. W. Willems" userId="25bb40fc-ac63-4466-81bb-e657d264a1b8" providerId="ADAL" clId="{EF800B54-80B8-456B-A9E5-175CC990D979}" dt="2020-09-29T09:19:03.814" v="127" actId="1076"/>
          <ac:picMkLst>
            <pc:docMk/>
            <pc:sldMk cId="3869586652" sldId="319"/>
            <ac:picMk id="4" creationId="{6173249B-9877-4BE7-99B8-A67CB62AC6A0}"/>
          </ac:picMkLst>
        </pc:picChg>
        <pc:picChg chg="add del mod">
          <ac:chgData name="Dhr. W. Willems" userId="25bb40fc-ac63-4466-81bb-e657d264a1b8" providerId="ADAL" clId="{EF800B54-80B8-456B-A9E5-175CC990D979}" dt="2020-09-29T09:38:09.620" v="262" actId="478"/>
          <ac:picMkLst>
            <pc:docMk/>
            <pc:sldMk cId="3869586652" sldId="319"/>
            <ac:picMk id="5" creationId="{96B8E39A-C00C-4EBA-9579-34A25A327284}"/>
          </ac:picMkLst>
        </pc:picChg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1816018316" sldId="320"/>
        </pc:sldMkLst>
      </pc:sldChg>
      <pc:sldChg chg="addSp delSp modSp new mod ord setBg">
        <pc:chgData name="Dhr. W. Willems" userId="25bb40fc-ac63-4466-81bb-e657d264a1b8" providerId="ADAL" clId="{EF800B54-80B8-456B-A9E5-175CC990D979}" dt="2020-09-29T09:27:16.652" v="212" actId="27614"/>
        <pc:sldMkLst>
          <pc:docMk/>
          <pc:sldMk cId="2601890485" sldId="320"/>
        </pc:sldMkLst>
        <pc:spChg chg="add del mod">
          <ac:chgData name="Dhr. W. Willems" userId="25bb40fc-ac63-4466-81bb-e657d264a1b8" providerId="ADAL" clId="{EF800B54-80B8-456B-A9E5-175CC990D979}" dt="2020-09-29T09:27:10.155" v="209" actId="26606"/>
          <ac:spMkLst>
            <pc:docMk/>
            <pc:sldMk cId="2601890485" sldId="320"/>
            <ac:spMk id="2" creationId="{BAB448DE-04E0-48C8-BCB5-834093DB5DE5}"/>
          </ac:spMkLst>
        </pc:spChg>
        <pc:spChg chg="add del">
          <ac:chgData name="Dhr. W. Willems" userId="25bb40fc-ac63-4466-81bb-e657d264a1b8" providerId="ADAL" clId="{EF800B54-80B8-456B-A9E5-175CC990D979}" dt="2020-09-29T09:27:10.155" v="209" actId="26606"/>
          <ac:spMkLst>
            <pc:docMk/>
            <pc:sldMk cId="2601890485" sldId="320"/>
            <ac:spMk id="3" creationId="{CC305A69-44CC-4591-B35C-F55D95409D09}"/>
          </ac:spMkLst>
        </pc:spChg>
        <pc:spChg chg="add del">
          <ac:chgData name="Dhr. W. Willems" userId="25bb40fc-ac63-4466-81bb-e657d264a1b8" providerId="ADAL" clId="{EF800B54-80B8-456B-A9E5-175CC990D979}" dt="2020-09-29T09:27:08.886" v="208" actId="26606"/>
          <ac:spMkLst>
            <pc:docMk/>
            <pc:sldMk cId="2601890485" sldId="320"/>
            <ac:spMk id="6" creationId="{A2509F26-B5DC-4BA7-B476-4CB044237A2E}"/>
          </ac:spMkLst>
        </pc:spChg>
        <pc:spChg chg="add">
          <ac:chgData name="Dhr. W. Willems" userId="25bb40fc-ac63-4466-81bb-e657d264a1b8" providerId="ADAL" clId="{EF800B54-80B8-456B-A9E5-175CC990D979}" dt="2020-09-29T09:27:10.155" v="209" actId="26606"/>
          <ac:spMkLst>
            <pc:docMk/>
            <pc:sldMk cId="2601890485" sldId="320"/>
            <ac:spMk id="7" creationId="{42A4FC2C-047E-45A5-965D-8E1E3BF09BC6}"/>
          </ac:spMkLst>
        </pc:spChg>
        <pc:spChg chg="add del">
          <ac:chgData name="Dhr. W. Willems" userId="25bb40fc-ac63-4466-81bb-e657d264a1b8" providerId="ADAL" clId="{EF800B54-80B8-456B-A9E5-175CC990D979}" dt="2020-09-29T09:27:03.093" v="206" actId="26606"/>
          <ac:spMkLst>
            <pc:docMk/>
            <pc:sldMk cId="2601890485" sldId="320"/>
            <ac:spMk id="9" creationId="{B670DBD5-770C-4383-9F54-5B86E86BD5BB}"/>
          </ac:spMkLst>
        </pc:spChg>
        <pc:spChg chg="add del">
          <ac:chgData name="Dhr. W. Willems" userId="25bb40fc-ac63-4466-81bb-e657d264a1b8" providerId="ADAL" clId="{EF800B54-80B8-456B-A9E5-175CC990D979}" dt="2020-09-29T09:27:08.886" v="208" actId="26606"/>
          <ac:spMkLst>
            <pc:docMk/>
            <pc:sldMk cId="2601890485" sldId="320"/>
            <ac:spMk id="11" creationId="{DB103EB1-B135-4526-B883-33228FC27FF1}"/>
          </ac:spMkLst>
        </pc:spChg>
        <pc:picChg chg="add mod">
          <ac:chgData name="Dhr. W. Willems" userId="25bb40fc-ac63-4466-81bb-e657d264a1b8" providerId="ADAL" clId="{EF800B54-80B8-456B-A9E5-175CC990D979}" dt="2020-09-29T09:27:16.652" v="212" actId="27614"/>
          <ac:picMkLst>
            <pc:docMk/>
            <pc:sldMk cId="2601890485" sldId="320"/>
            <ac:picMk id="4" creationId="{7E616705-436C-461B-BEE8-9B84F19A5EDB}"/>
          </ac:picMkLst>
        </pc:picChg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341441468" sldId="321"/>
        </pc:sldMkLst>
      </pc:sldChg>
      <pc:sldChg chg="addSp delSp modSp add mod modAnim">
        <pc:chgData name="Dhr. W. Willems" userId="25bb40fc-ac63-4466-81bb-e657d264a1b8" providerId="ADAL" clId="{EF800B54-80B8-456B-A9E5-175CC990D979}" dt="2020-09-29T10:52:39.819" v="1783"/>
        <pc:sldMkLst>
          <pc:docMk/>
          <pc:sldMk cId="1009593535" sldId="321"/>
        </pc:sldMkLst>
        <pc:spChg chg="mod">
          <ac:chgData name="Dhr. W. Willems" userId="25bb40fc-ac63-4466-81bb-e657d264a1b8" providerId="ADAL" clId="{EF800B54-80B8-456B-A9E5-175CC990D979}" dt="2020-09-29T09:23:17.228" v="201" actId="6549"/>
          <ac:spMkLst>
            <pc:docMk/>
            <pc:sldMk cId="1009593535" sldId="321"/>
            <ac:spMk id="2" creationId="{155EAADD-7C0C-4D04-8387-E86C2C755B55}"/>
          </ac:spMkLst>
        </pc:spChg>
        <pc:spChg chg="add del mod">
          <ac:chgData name="Dhr. W. Willems" userId="25bb40fc-ac63-4466-81bb-e657d264a1b8" providerId="ADAL" clId="{EF800B54-80B8-456B-A9E5-175CC990D979}" dt="2020-09-29T09:34:32.833" v="245" actId="22"/>
          <ac:spMkLst>
            <pc:docMk/>
            <pc:sldMk cId="1009593535" sldId="321"/>
            <ac:spMk id="5" creationId="{BE372806-68B9-4A7D-9B7F-680A21DE0189}"/>
          </ac:spMkLst>
        </pc:spChg>
        <pc:spChg chg="add mod">
          <ac:chgData name="Dhr. W. Willems" userId="25bb40fc-ac63-4466-81bb-e657d264a1b8" providerId="ADAL" clId="{EF800B54-80B8-456B-A9E5-175CC990D979}" dt="2020-09-29T09:38:16.908" v="263" actId="478"/>
          <ac:spMkLst>
            <pc:docMk/>
            <pc:sldMk cId="1009593535" sldId="321"/>
            <ac:spMk id="13" creationId="{9F8AB9D1-31FC-4731-BC89-6CA12581AAFD}"/>
          </ac:spMkLst>
        </pc:spChg>
        <pc:picChg chg="del">
          <ac:chgData name="Dhr. W. Willems" userId="25bb40fc-ac63-4466-81bb-e657d264a1b8" providerId="ADAL" clId="{EF800B54-80B8-456B-A9E5-175CC990D979}" dt="2020-09-29T09:23:00.310" v="142" actId="478"/>
          <ac:picMkLst>
            <pc:docMk/>
            <pc:sldMk cId="1009593535" sldId="321"/>
            <ac:picMk id="3" creationId="{4C41F800-5164-4701-9220-D03F1ACCEC8E}"/>
          </ac:picMkLst>
        </pc:picChg>
        <pc:picChg chg="add del mod ord">
          <ac:chgData name="Dhr. W. Willems" userId="25bb40fc-ac63-4466-81bb-e657d264a1b8" providerId="ADAL" clId="{EF800B54-80B8-456B-A9E5-175CC990D979}" dt="2020-09-29T09:38:16.908" v="263" actId="478"/>
          <ac:picMkLst>
            <pc:docMk/>
            <pc:sldMk cId="1009593535" sldId="321"/>
            <ac:picMk id="7" creationId="{682B4D06-AA99-4647-A69D-A5B3375AA44D}"/>
          </ac:picMkLst>
        </pc:picChg>
        <pc:picChg chg="add mod">
          <ac:chgData name="Dhr. W. Willems" userId="25bb40fc-ac63-4466-81bb-e657d264a1b8" providerId="ADAL" clId="{EF800B54-80B8-456B-A9E5-175CC990D979}" dt="2020-09-29T09:34:48.160" v="249" actId="1076"/>
          <ac:picMkLst>
            <pc:docMk/>
            <pc:sldMk cId="1009593535" sldId="321"/>
            <ac:picMk id="9" creationId="{58572F64-CD1E-4C63-A2D1-1DA707CDEF92}"/>
          </ac:picMkLst>
        </pc:picChg>
        <pc:picChg chg="add del mod">
          <ac:chgData name="Dhr. W. Willems" userId="25bb40fc-ac63-4466-81bb-e657d264a1b8" providerId="ADAL" clId="{EF800B54-80B8-456B-A9E5-175CC990D979}" dt="2020-09-29T09:35:17.145" v="255" actId="478"/>
          <ac:picMkLst>
            <pc:docMk/>
            <pc:sldMk cId="1009593535" sldId="321"/>
            <ac:picMk id="10" creationId="{2F0BE055-CFFF-4017-BDD4-D2AF158A6A30}"/>
          </ac:picMkLst>
        </pc:picChg>
        <pc:picChg chg="add mod">
          <ac:chgData name="Dhr. W. Willems" userId="25bb40fc-ac63-4466-81bb-e657d264a1b8" providerId="ADAL" clId="{EF800B54-80B8-456B-A9E5-175CC990D979}" dt="2020-09-29T09:38:20.521" v="264" actId="1076"/>
          <ac:picMkLst>
            <pc:docMk/>
            <pc:sldMk cId="1009593535" sldId="321"/>
            <ac:picMk id="11" creationId="{B8D1EFDD-771A-404B-AAFB-AC644C02C5AE}"/>
          </ac:picMkLst>
        </pc:picChg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975408647" sldId="322"/>
        </pc:sldMkLst>
      </pc:sldChg>
      <pc:sldChg chg="addSp delSp modSp add mod ord setBg setClrOvrMap">
        <pc:chgData name="Dhr. W. Willems" userId="25bb40fc-ac63-4466-81bb-e657d264a1b8" providerId="ADAL" clId="{EF800B54-80B8-456B-A9E5-175CC990D979}" dt="2020-09-29T10:23:00.336" v="1299" actId="20577"/>
        <pc:sldMkLst>
          <pc:docMk/>
          <pc:sldMk cId="1108701631" sldId="322"/>
        </pc:sldMkLst>
        <pc:spChg chg="mod ord">
          <ac:chgData name="Dhr. W. Willems" userId="25bb40fc-ac63-4466-81bb-e657d264a1b8" providerId="ADAL" clId="{EF800B54-80B8-456B-A9E5-175CC990D979}" dt="2020-09-29T10:23:00.336" v="1299" actId="20577"/>
          <ac:spMkLst>
            <pc:docMk/>
            <pc:sldMk cId="1108701631" sldId="322"/>
            <ac:spMk id="2" creationId="{155EAADD-7C0C-4D04-8387-E86C2C755B55}"/>
          </ac:spMkLst>
        </pc:spChg>
        <pc:spChg chg="del">
          <ac:chgData name="Dhr. W. Willems" userId="25bb40fc-ac63-4466-81bb-e657d264a1b8" providerId="ADAL" clId="{EF800B54-80B8-456B-A9E5-175CC990D979}" dt="2020-09-29T09:28:35.476" v="214"/>
          <ac:spMkLst>
            <pc:docMk/>
            <pc:sldMk cId="1108701631" sldId="322"/>
            <ac:spMk id="5" creationId="{BE372806-68B9-4A7D-9B7F-680A21DE0189}"/>
          </ac:spMkLst>
        </pc:spChg>
        <pc:spChg chg="add">
          <ac:chgData name="Dhr. W. Willems" userId="25bb40fc-ac63-4466-81bb-e657d264a1b8" providerId="ADAL" clId="{EF800B54-80B8-456B-A9E5-175CC990D979}" dt="2020-09-29T09:28:48.662" v="234" actId="26606"/>
          <ac:spMkLst>
            <pc:docMk/>
            <pc:sldMk cId="1108701631" sldId="322"/>
            <ac:spMk id="8" creationId="{5A59F003-E00A-43F9-91DC-CC54E3B87466}"/>
          </ac:spMkLst>
        </pc:spChg>
        <pc:spChg chg="add">
          <ac:chgData name="Dhr. W. Willems" userId="25bb40fc-ac63-4466-81bb-e657d264a1b8" providerId="ADAL" clId="{EF800B54-80B8-456B-A9E5-175CC990D979}" dt="2020-09-29T09:28:48.662" v="234" actId="26606"/>
          <ac:spMkLst>
            <pc:docMk/>
            <pc:sldMk cId="1108701631" sldId="322"/>
            <ac:spMk id="10" creationId="{D74A4382-E3AD-430A-9A1F-DFA3E0E77A7D}"/>
          </ac:spMkLst>
        </pc:spChg>
        <pc:spChg chg="add">
          <ac:chgData name="Dhr. W. Willems" userId="25bb40fc-ac63-4466-81bb-e657d264a1b8" providerId="ADAL" clId="{EF800B54-80B8-456B-A9E5-175CC990D979}" dt="2020-09-29T09:28:48.662" v="234" actId="26606"/>
          <ac:spMkLst>
            <pc:docMk/>
            <pc:sldMk cId="1108701631" sldId="322"/>
            <ac:spMk id="12" creationId="{79F40191-0F44-4FD1-82CC-ACB507C14BE6}"/>
          </ac:spMkLst>
        </pc:spChg>
        <pc:picChg chg="add mod">
          <ac:chgData name="Dhr. W. Willems" userId="25bb40fc-ac63-4466-81bb-e657d264a1b8" providerId="ADAL" clId="{EF800B54-80B8-456B-A9E5-175CC990D979}" dt="2020-09-29T10:22:47.786" v="1293" actId="1076"/>
          <ac:picMkLst>
            <pc:docMk/>
            <pc:sldMk cId="1108701631" sldId="322"/>
            <ac:picMk id="3" creationId="{1AF86607-2733-429C-938E-46C624F79DBB}"/>
          </ac:picMkLst>
        </pc:picChg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883497403" sldId="323"/>
        </pc:sldMkLst>
      </pc:sldChg>
      <pc:sldChg chg="addSp delSp modSp add mod ord modAnim">
        <pc:chgData name="Dhr. W. Willems" userId="25bb40fc-ac63-4466-81bb-e657d264a1b8" providerId="ADAL" clId="{EF800B54-80B8-456B-A9E5-175CC990D979}" dt="2020-09-29T11:08:15.968" v="1985"/>
        <pc:sldMkLst>
          <pc:docMk/>
          <pc:sldMk cId="2784959353" sldId="323"/>
        </pc:sldMkLst>
        <pc:spChg chg="mod">
          <ac:chgData name="Dhr. W. Willems" userId="25bb40fc-ac63-4466-81bb-e657d264a1b8" providerId="ADAL" clId="{EF800B54-80B8-456B-A9E5-175CC990D979}" dt="2020-09-29T10:34:58.143" v="1384" actId="20577"/>
          <ac:spMkLst>
            <pc:docMk/>
            <pc:sldMk cId="2784959353" sldId="323"/>
            <ac:spMk id="2" creationId="{155EAADD-7C0C-4D04-8387-E86C2C755B55}"/>
          </ac:spMkLst>
        </pc:spChg>
        <pc:spChg chg="del">
          <ac:chgData name="Dhr. W. Willems" userId="25bb40fc-ac63-4466-81bb-e657d264a1b8" providerId="ADAL" clId="{EF800B54-80B8-456B-A9E5-175CC990D979}" dt="2020-09-29T09:29:43.891" v="236"/>
          <ac:spMkLst>
            <pc:docMk/>
            <pc:sldMk cId="2784959353" sldId="323"/>
            <ac:spMk id="5" creationId="{BE372806-68B9-4A7D-9B7F-680A21DE0189}"/>
          </ac:spMkLst>
        </pc:spChg>
        <pc:spChg chg="add mod">
          <ac:chgData name="Dhr. W. Willems" userId="25bb40fc-ac63-4466-81bb-e657d264a1b8" providerId="ADAL" clId="{EF800B54-80B8-456B-A9E5-175CC990D979}" dt="2020-09-29T10:47:44.858" v="1777" actId="6549"/>
          <ac:spMkLst>
            <pc:docMk/>
            <pc:sldMk cId="2784959353" sldId="323"/>
            <ac:spMk id="6" creationId="{C486A1DF-2B43-4A20-A1A1-987FFC50B499}"/>
          </ac:spMkLst>
        </pc:spChg>
        <pc:spChg chg="add mod">
          <ac:chgData name="Dhr. W. Willems" userId="25bb40fc-ac63-4466-81bb-e657d264a1b8" providerId="ADAL" clId="{EF800B54-80B8-456B-A9E5-175CC990D979}" dt="2020-09-29T11:08:05.619" v="1984" actId="14100"/>
          <ac:spMkLst>
            <pc:docMk/>
            <pc:sldMk cId="2784959353" sldId="323"/>
            <ac:spMk id="10" creationId="{1269089D-C0AD-4FFB-A5D7-0708F8445017}"/>
          </ac:spMkLst>
        </pc:spChg>
        <pc:picChg chg="add del mod">
          <ac:chgData name="Dhr. W. Willems" userId="25bb40fc-ac63-4466-81bb-e657d264a1b8" providerId="ADAL" clId="{EF800B54-80B8-456B-A9E5-175CC990D979}" dt="2020-09-29T10:34:53.841" v="1374" actId="478"/>
          <ac:picMkLst>
            <pc:docMk/>
            <pc:sldMk cId="2784959353" sldId="323"/>
            <ac:picMk id="3" creationId="{4E3538D1-6945-490B-83ED-B80D7DC72F06}"/>
          </ac:picMkLst>
        </pc:picChg>
        <pc:picChg chg="add del mod">
          <ac:chgData name="Dhr. W. Willems" userId="25bb40fc-ac63-4466-81bb-e657d264a1b8" providerId="ADAL" clId="{EF800B54-80B8-456B-A9E5-175CC990D979}" dt="2020-09-29T10:47:19.030" v="1771" actId="478"/>
          <ac:picMkLst>
            <pc:docMk/>
            <pc:sldMk cId="2784959353" sldId="323"/>
            <ac:picMk id="7" creationId="{8486AC25-8467-4BF5-97F6-E55A6714E797}"/>
          </ac:picMkLst>
        </pc:picChg>
        <pc:picChg chg="add mod">
          <ac:chgData name="Dhr. W. Willems" userId="25bb40fc-ac63-4466-81bb-e657d264a1b8" providerId="ADAL" clId="{EF800B54-80B8-456B-A9E5-175CC990D979}" dt="2020-09-29T10:47:51.038" v="1780" actId="1076"/>
          <ac:picMkLst>
            <pc:docMk/>
            <pc:sldMk cId="2784959353" sldId="323"/>
            <ac:picMk id="9" creationId="{F9D5F82E-2228-4A7A-8BF9-071FDEFBA18B}"/>
          </ac:picMkLst>
        </pc:picChg>
      </pc:sldChg>
      <pc:sldChg chg="addSp delSp modSp add mod ord">
        <pc:chgData name="Dhr. W. Willems" userId="25bb40fc-ac63-4466-81bb-e657d264a1b8" providerId="ADAL" clId="{EF800B54-80B8-456B-A9E5-175CC990D979}" dt="2020-09-29T11:13:05.531" v="2034" actId="6549"/>
        <pc:sldMkLst>
          <pc:docMk/>
          <pc:sldMk cId="560715937" sldId="324"/>
        </pc:sldMkLst>
        <pc:spChg chg="mod">
          <ac:chgData name="Dhr. W. Willems" userId="25bb40fc-ac63-4466-81bb-e657d264a1b8" providerId="ADAL" clId="{EF800B54-80B8-456B-A9E5-175CC990D979}" dt="2020-09-29T11:13:05.531" v="2034" actId="6549"/>
          <ac:spMkLst>
            <pc:docMk/>
            <pc:sldMk cId="560715937" sldId="324"/>
            <ac:spMk id="2" creationId="{155EAADD-7C0C-4D04-8387-E86C2C755B55}"/>
          </ac:spMkLst>
        </pc:spChg>
        <pc:spChg chg="del">
          <ac:chgData name="Dhr. W. Willems" userId="25bb40fc-ac63-4466-81bb-e657d264a1b8" providerId="ADAL" clId="{EF800B54-80B8-456B-A9E5-175CC990D979}" dt="2020-09-29T09:30:23.859" v="240"/>
          <ac:spMkLst>
            <pc:docMk/>
            <pc:sldMk cId="560715937" sldId="324"/>
            <ac:spMk id="5" creationId="{BE372806-68B9-4A7D-9B7F-680A21DE0189}"/>
          </ac:spMkLst>
        </pc:spChg>
        <pc:picChg chg="add mod">
          <ac:chgData name="Dhr. W. Willems" userId="25bb40fc-ac63-4466-81bb-e657d264a1b8" providerId="ADAL" clId="{EF800B54-80B8-456B-A9E5-175CC990D979}" dt="2020-09-29T11:03:35.894" v="1934" actId="1076"/>
          <ac:picMkLst>
            <pc:docMk/>
            <pc:sldMk cId="560715937" sldId="324"/>
            <ac:picMk id="3" creationId="{A7A2AEF5-2CC5-4868-83AA-87F00F2D2FF3}"/>
          </ac:picMkLst>
        </pc:picChg>
      </pc:sldChg>
      <pc:sldChg chg="del">
        <pc:chgData name="Dhr. W. Willems" userId="25bb40fc-ac63-4466-81bb-e657d264a1b8" providerId="ADAL" clId="{EF800B54-80B8-456B-A9E5-175CC990D979}" dt="2020-09-29T09:00:57.543" v="88" actId="47"/>
        <pc:sldMkLst>
          <pc:docMk/>
          <pc:sldMk cId="3675908339" sldId="324"/>
        </pc:sldMkLst>
      </pc:sldChg>
      <pc:sldChg chg="addSp delSp modSp add del mod">
        <pc:chgData name="Dhr. W. Willems" userId="25bb40fc-ac63-4466-81bb-e657d264a1b8" providerId="ADAL" clId="{EF800B54-80B8-456B-A9E5-175CC990D979}" dt="2020-09-29T10:54:20.977" v="1796" actId="2696"/>
        <pc:sldMkLst>
          <pc:docMk/>
          <pc:sldMk cId="1765884682" sldId="325"/>
        </pc:sldMkLst>
        <pc:spChg chg="mod">
          <ac:chgData name="Dhr. W. Willems" userId="25bb40fc-ac63-4466-81bb-e657d264a1b8" providerId="ADAL" clId="{EF800B54-80B8-456B-A9E5-175CC990D979}" dt="2020-09-29T10:24:21.281" v="1309" actId="20577"/>
          <ac:spMkLst>
            <pc:docMk/>
            <pc:sldMk cId="1765884682" sldId="325"/>
            <ac:spMk id="2" creationId="{155EAADD-7C0C-4D04-8387-E86C2C755B55}"/>
          </ac:spMkLst>
        </pc:spChg>
        <pc:spChg chg="del">
          <ac:chgData name="Dhr. W. Willems" userId="25bb40fc-ac63-4466-81bb-e657d264a1b8" providerId="ADAL" clId="{EF800B54-80B8-456B-A9E5-175CC990D979}" dt="2020-09-29T09:32:44.099" v="242"/>
          <ac:spMkLst>
            <pc:docMk/>
            <pc:sldMk cId="1765884682" sldId="325"/>
            <ac:spMk id="5" creationId="{BE372806-68B9-4A7D-9B7F-680A21DE0189}"/>
          </ac:spMkLst>
        </pc:spChg>
        <pc:spChg chg="add mod">
          <ac:chgData name="Dhr. W. Willems" userId="25bb40fc-ac63-4466-81bb-e657d264a1b8" providerId="ADAL" clId="{EF800B54-80B8-456B-A9E5-175CC990D979}" dt="2020-09-29T09:40:20.671" v="380" actId="20577"/>
          <ac:spMkLst>
            <pc:docMk/>
            <pc:sldMk cId="1765884682" sldId="325"/>
            <ac:spMk id="6" creationId="{EEE65B6E-5622-4B01-9EB4-48FF1E9A1743}"/>
          </ac:spMkLst>
        </pc:spChg>
        <pc:picChg chg="add del mod">
          <ac:chgData name="Dhr. W. Willems" userId="25bb40fc-ac63-4466-81bb-e657d264a1b8" providerId="ADAL" clId="{EF800B54-80B8-456B-A9E5-175CC990D979}" dt="2020-09-29T09:39:31.265" v="273" actId="478"/>
          <ac:picMkLst>
            <pc:docMk/>
            <pc:sldMk cId="1765884682" sldId="325"/>
            <ac:picMk id="3" creationId="{BA4CA9E1-F098-40CC-81CE-A6BFD845757E}"/>
          </ac:picMkLst>
        </pc:picChg>
      </pc:sldChg>
      <pc:sldChg chg="addSp delSp modSp add mod modAnim">
        <pc:chgData name="Dhr. W. Willems" userId="25bb40fc-ac63-4466-81bb-e657d264a1b8" providerId="ADAL" clId="{EF800B54-80B8-456B-A9E5-175CC990D979}" dt="2020-09-29T10:53:48.962" v="1792"/>
        <pc:sldMkLst>
          <pc:docMk/>
          <pc:sldMk cId="2117565755" sldId="326"/>
        </pc:sldMkLst>
        <pc:spChg chg="add del mod">
          <ac:chgData name="Dhr. W. Willems" userId="25bb40fc-ac63-4466-81bb-e657d264a1b8" providerId="ADAL" clId="{EF800B54-80B8-456B-A9E5-175CC990D979}" dt="2020-09-29T09:35:26.201" v="258" actId="21"/>
          <ac:spMkLst>
            <pc:docMk/>
            <pc:sldMk cId="2117565755" sldId="326"/>
            <ac:spMk id="4" creationId="{56F7A09B-1B14-4268-920B-B3759B5111CA}"/>
          </ac:spMkLst>
        </pc:spChg>
        <pc:spChg chg="add mod">
          <ac:chgData name="Dhr. W. Willems" userId="25bb40fc-ac63-4466-81bb-e657d264a1b8" providerId="ADAL" clId="{EF800B54-80B8-456B-A9E5-175CC990D979}" dt="2020-09-29T10:53:40.556" v="1791" actId="1076"/>
          <ac:spMkLst>
            <pc:docMk/>
            <pc:sldMk cId="2117565755" sldId="326"/>
            <ac:spMk id="5" creationId="{496C817F-FD44-4CA3-B707-D21EFB6359A6}"/>
          </ac:spMkLst>
        </pc:spChg>
        <pc:picChg chg="del">
          <ac:chgData name="Dhr. W. Willems" userId="25bb40fc-ac63-4466-81bb-e657d264a1b8" providerId="ADAL" clId="{EF800B54-80B8-456B-A9E5-175CC990D979}" dt="2020-09-29T09:35:19.918" v="256" actId="478"/>
          <ac:picMkLst>
            <pc:docMk/>
            <pc:sldMk cId="2117565755" sldId="326"/>
            <ac:picMk id="7" creationId="{682B4D06-AA99-4647-A69D-A5B3375AA44D}"/>
          </ac:picMkLst>
        </pc:picChg>
        <pc:picChg chg="del">
          <ac:chgData name="Dhr. W. Willems" userId="25bb40fc-ac63-4466-81bb-e657d264a1b8" providerId="ADAL" clId="{EF800B54-80B8-456B-A9E5-175CC990D979}" dt="2020-09-29T09:35:21.663" v="257" actId="478"/>
          <ac:picMkLst>
            <pc:docMk/>
            <pc:sldMk cId="2117565755" sldId="326"/>
            <ac:picMk id="9" creationId="{58572F64-CD1E-4C63-A2D1-1DA707CDEF92}"/>
          </ac:picMkLst>
        </pc:picChg>
        <pc:picChg chg="mod">
          <ac:chgData name="Dhr. W. Willems" userId="25bb40fc-ac63-4466-81bb-e657d264a1b8" providerId="ADAL" clId="{EF800B54-80B8-456B-A9E5-175CC990D979}" dt="2020-09-29T09:35:31.637" v="260" actId="14100"/>
          <ac:picMkLst>
            <pc:docMk/>
            <pc:sldMk cId="2117565755" sldId="326"/>
            <ac:picMk id="10" creationId="{2F0BE055-CFFF-4017-BDD4-D2AF158A6A30}"/>
          </ac:picMkLst>
        </pc:picChg>
      </pc:sldChg>
      <pc:sldChg chg="addSp delSp modSp add mod modAnim">
        <pc:chgData name="Dhr. W. Willems" userId="25bb40fc-ac63-4466-81bb-e657d264a1b8" providerId="ADAL" clId="{EF800B54-80B8-456B-A9E5-175CC990D979}" dt="2020-09-29T10:55:14.764" v="1805"/>
        <pc:sldMkLst>
          <pc:docMk/>
          <pc:sldMk cId="2927849708" sldId="327"/>
        </pc:sldMkLst>
        <pc:spChg chg="mod">
          <ac:chgData name="Dhr. W. Willems" userId="25bb40fc-ac63-4466-81bb-e657d264a1b8" providerId="ADAL" clId="{EF800B54-80B8-456B-A9E5-175CC990D979}" dt="2020-09-29T09:53:17.975" v="498" actId="6549"/>
          <ac:spMkLst>
            <pc:docMk/>
            <pc:sldMk cId="2927849708" sldId="327"/>
            <ac:spMk id="2" creationId="{155EAADD-7C0C-4D04-8387-E86C2C755B55}"/>
          </ac:spMkLst>
        </pc:spChg>
        <pc:spChg chg="add mod">
          <ac:chgData name="Dhr. W. Willems" userId="25bb40fc-ac63-4466-81bb-e657d264a1b8" providerId="ADAL" clId="{EF800B54-80B8-456B-A9E5-175CC990D979}" dt="2020-09-29T09:56:06.065" v="741" actId="179"/>
          <ac:spMkLst>
            <pc:docMk/>
            <pc:sldMk cId="2927849708" sldId="327"/>
            <ac:spMk id="5" creationId="{562253BB-8558-460E-8184-95DA477075DA}"/>
          </ac:spMkLst>
        </pc:spChg>
        <pc:picChg chg="del">
          <ac:chgData name="Dhr. W. Willems" userId="25bb40fc-ac63-4466-81bb-e657d264a1b8" providerId="ADAL" clId="{EF800B54-80B8-456B-A9E5-175CC990D979}" dt="2020-09-29T09:54:36.920" v="502" actId="478"/>
          <ac:picMkLst>
            <pc:docMk/>
            <pc:sldMk cId="2927849708" sldId="327"/>
            <ac:picMk id="3" creationId="{BA4CA9E1-F098-40CC-81CE-A6BFD845757E}"/>
          </ac:picMkLst>
        </pc:picChg>
        <pc:picChg chg="add del mod">
          <ac:chgData name="Dhr. W. Willems" userId="25bb40fc-ac63-4466-81bb-e657d264a1b8" providerId="ADAL" clId="{EF800B54-80B8-456B-A9E5-175CC990D979}" dt="2020-09-29T10:55:07.648" v="1803" actId="478"/>
          <ac:picMkLst>
            <pc:docMk/>
            <pc:sldMk cId="2927849708" sldId="327"/>
            <ac:picMk id="6" creationId="{B12F3E15-9BD8-498A-8A96-64CD6A0E80B3}"/>
          </ac:picMkLst>
        </pc:picChg>
      </pc:sldChg>
      <pc:sldChg chg="addSp delSp modSp add mod ord modAnim">
        <pc:chgData name="Dhr. W. Willems" userId="25bb40fc-ac63-4466-81bb-e657d264a1b8" providerId="ADAL" clId="{EF800B54-80B8-456B-A9E5-175CC990D979}" dt="2020-09-29T11:09:40.152" v="1987"/>
        <pc:sldMkLst>
          <pc:docMk/>
          <pc:sldMk cId="2969321959" sldId="328"/>
        </pc:sldMkLst>
        <pc:spChg chg="mod">
          <ac:chgData name="Dhr. W. Willems" userId="25bb40fc-ac63-4466-81bb-e657d264a1b8" providerId="ADAL" clId="{EF800B54-80B8-456B-A9E5-175CC990D979}" dt="2020-09-29T10:24:30.127" v="1310"/>
          <ac:spMkLst>
            <pc:docMk/>
            <pc:sldMk cId="2969321959" sldId="328"/>
            <ac:spMk id="2" creationId="{155EAADD-7C0C-4D04-8387-E86C2C755B55}"/>
          </ac:spMkLst>
        </pc:spChg>
        <pc:spChg chg="mod">
          <ac:chgData name="Dhr. W. Willems" userId="25bb40fc-ac63-4466-81bb-e657d264a1b8" providerId="ADAL" clId="{EF800B54-80B8-456B-A9E5-175CC990D979}" dt="2020-09-29T09:43:41.897" v="402" actId="20577"/>
          <ac:spMkLst>
            <pc:docMk/>
            <pc:sldMk cId="2969321959" sldId="328"/>
            <ac:spMk id="6" creationId="{EEE65B6E-5622-4B01-9EB4-48FF1E9A1743}"/>
          </ac:spMkLst>
        </pc:spChg>
        <pc:picChg chg="add del mod">
          <ac:chgData name="Dhr. W. Willems" userId="25bb40fc-ac63-4466-81bb-e657d264a1b8" providerId="ADAL" clId="{EF800B54-80B8-456B-A9E5-175CC990D979}" dt="2020-09-29T09:43:44.220" v="403" actId="478"/>
          <ac:picMkLst>
            <pc:docMk/>
            <pc:sldMk cId="2969321959" sldId="328"/>
            <ac:picMk id="3" creationId="{7AFA4419-79DD-41B8-A99B-967DCD6EA6FD}"/>
          </ac:picMkLst>
        </pc:picChg>
        <pc:picChg chg="add mod">
          <ac:chgData name="Dhr. W. Willems" userId="25bb40fc-ac63-4466-81bb-e657d264a1b8" providerId="ADAL" clId="{EF800B54-80B8-456B-A9E5-175CC990D979}" dt="2020-09-29T09:45:33.046" v="407" actId="1076"/>
          <ac:picMkLst>
            <pc:docMk/>
            <pc:sldMk cId="2969321959" sldId="328"/>
            <ac:picMk id="5" creationId="{2C204F01-43EA-4DBE-9B16-4CA61C91B1E0}"/>
          </ac:picMkLst>
        </pc:picChg>
      </pc:sldChg>
      <pc:sldChg chg="addSp delSp modSp add mod ord modAnim">
        <pc:chgData name="Dhr. W. Willems" userId="25bb40fc-ac63-4466-81bb-e657d264a1b8" providerId="ADAL" clId="{EF800B54-80B8-456B-A9E5-175CC990D979}" dt="2020-09-29T11:09:51.896" v="1989"/>
        <pc:sldMkLst>
          <pc:docMk/>
          <pc:sldMk cId="1935146338" sldId="329"/>
        </pc:sldMkLst>
        <pc:spChg chg="mod">
          <ac:chgData name="Dhr. W. Willems" userId="25bb40fc-ac63-4466-81bb-e657d264a1b8" providerId="ADAL" clId="{EF800B54-80B8-456B-A9E5-175CC990D979}" dt="2020-09-29T10:24:44.948" v="1311"/>
          <ac:spMkLst>
            <pc:docMk/>
            <pc:sldMk cId="1935146338" sldId="329"/>
            <ac:spMk id="2" creationId="{155EAADD-7C0C-4D04-8387-E86C2C755B55}"/>
          </ac:spMkLst>
        </pc:spChg>
        <pc:picChg chg="del">
          <ac:chgData name="Dhr. W. Willems" userId="25bb40fc-ac63-4466-81bb-e657d264a1b8" providerId="ADAL" clId="{EF800B54-80B8-456B-A9E5-175CC990D979}" dt="2020-09-29T09:45:25.051" v="405" actId="21"/>
          <ac:picMkLst>
            <pc:docMk/>
            <pc:sldMk cId="1935146338" sldId="329"/>
            <ac:picMk id="3" creationId="{7AFA4419-79DD-41B8-A99B-967DCD6EA6FD}"/>
          </ac:picMkLst>
        </pc:picChg>
        <pc:picChg chg="add mod">
          <ac:chgData name="Dhr. W. Willems" userId="25bb40fc-ac63-4466-81bb-e657d264a1b8" providerId="ADAL" clId="{EF800B54-80B8-456B-A9E5-175CC990D979}" dt="2020-09-29T09:45:36.902" v="408" actId="1076"/>
          <ac:picMkLst>
            <pc:docMk/>
            <pc:sldMk cId="1935146338" sldId="329"/>
            <ac:picMk id="4" creationId="{1D187B24-222B-44CF-A87A-536FD5D9F6EE}"/>
          </ac:picMkLst>
        </pc:picChg>
      </pc:sldChg>
      <pc:sldChg chg="addSp delSp modSp add mod setBg setClrOvrMap">
        <pc:chgData name="Dhr. W. Willems" userId="25bb40fc-ac63-4466-81bb-e657d264a1b8" providerId="ADAL" clId="{EF800B54-80B8-456B-A9E5-175CC990D979}" dt="2020-09-29T09:49:09.442" v="451" actId="26606"/>
        <pc:sldMkLst>
          <pc:docMk/>
          <pc:sldMk cId="1573950150" sldId="330"/>
        </pc:sldMkLst>
        <pc:spChg chg="mod ord">
          <ac:chgData name="Dhr. W. Willems" userId="25bb40fc-ac63-4466-81bb-e657d264a1b8" providerId="ADAL" clId="{EF800B54-80B8-456B-A9E5-175CC990D979}" dt="2020-09-29T09:49:09.442" v="451" actId="26606"/>
          <ac:spMkLst>
            <pc:docMk/>
            <pc:sldMk cId="1573950150" sldId="330"/>
            <ac:spMk id="2" creationId="{155EAADD-7C0C-4D04-8387-E86C2C755B55}"/>
          </ac:spMkLst>
        </pc:spChg>
        <pc:spChg chg="del mod">
          <ac:chgData name="Dhr. W. Willems" userId="25bb40fc-ac63-4466-81bb-e657d264a1b8" providerId="ADAL" clId="{EF800B54-80B8-456B-A9E5-175CC990D979}" dt="2020-09-29T09:48:12.168" v="442"/>
          <ac:spMkLst>
            <pc:docMk/>
            <pc:sldMk cId="1573950150" sldId="330"/>
            <ac:spMk id="6" creationId="{EEE65B6E-5622-4B01-9EB4-48FF1E9A1743}"/>
          </ac:spMkLst>
        </pc:spChg>
        <pc:spChg chg="add del">
          <ac:chgData name="Dhr. W. Willems" userId="25bb40fc-ac63-4466-81bb-e657d264a1b8" providerId="ADAL" clId="{EF800B54-80B8-456B-A9E5-175CC990D979}" dt="2020-09-29T09:48:57.964" v="449" actId="26606"/>
          <ac:spMkLst>
            <pc:docMk/>
            <pc:sldMk cId="1573950150" sldId="330"/>
            <ac:spMk id="7" creationId="{A061BA2E-A388-41C5-B73A-B0FEB6B1029D}"/>
          </ac:spMkLst>
        </pc:spChg>
        <pc:spChg chg="add del">
          <ac:chgData name="Dhr. W. Willems" userId="25bb40fc-ac63-4466-81bb-e657d264a1b8" providerId="ADAL" clId="{EF800B54-80B8-456B-A9E5-175CC990D979}" dt="2020-09-29T09:48:57.964" v="449" actId="26606"/>
          <ac:spMkLst>
            <pc:docMk/>
            <pc:sldMk cId="1573950150" sldId="330"/>
            <ac:spMk id="8" creationId="{76E192A2-3ED3-4081-8A86-A22B5114178F}"/>
          </ac:spMkLst>
        </pc:spChg>
        <pc:spChg chg="add del">
          <ac:chgData name="Dhr. W. Willems" userId="25bb40fc-ac63-4466-81bb-e657d264a1b8" providerId="ADAL" clId="{EF800B54-80B8-456B-A9E5-175CC990D979}" dt="2020-09-29T09:48:57.964" v="449" actId="26606"/>
          <ac:spMkLst>
            <pc:docMk/>
            <pc:sldMk cId="1573950150" sldId="330"/>
            <ac:spMk id="9" creationId="{79F40191-0F44-4FD1-82CC-ACB507C14BE6}"/>
          </ac:spMkLst>
        </pc:spChg>
        <pc:spChg chg="add del">
          <ac:chgData name="Dhr. W. Willems" userId="25bb40fc-ac63-4466-81bb-e657d264a1b8" providerId="ADAL" clId="{EF800B54-80B8-456B-A9E5-175CC990D979}" dt="2020-09-29T09:48:48.202" v="447" actId="26606"/>
          <ac:spMkLst>
            <pc:docMk/>
            <pc:sldMk cId="1573950150" sldId="330"/>
            <ac:spMk id="10" creationId="{A061BA2E-A388-41C5-B73A-B0FEB6B1029D}"/>
          </ac:spMkLst>
        </pc:spChg>
        <pc:spChg chg="add">
          <ac:chgData name="Dhr. W. Willems" userId="25bb40fc-ac63-4466-81bb-e657d264a1b8" providerId="ADAL" clId="{EF800B54-80B8-456B-A9E5-175CC990D979}" dt="2020-09-29T09:49:09.442" v="451" actId="26606"/>
          <ac:spMkLst>
            <pc:docMk/>
            <pc:sldMk cId="1573950150" sldId="330"/>
            <ac:spMk id="11" creationId="{60B21A5C-062F-46C2-8389-53D40F46AA26}"/>
          </ac:spMkLst>
        </pc:spChg>
        <pc:spChg chg="add del">
          <ac:chgData name="Dhr. W. Willems" userId="25bb40fc-ac63-4466-81bb-e657d264a1b8" providerId="ADAL" clId="{EF800B54-80B8-456B-A9E5-175CC990D979}" dt="2020-09-29T09:48:48.202" v="447" actId="26606"/>
          <ac:spMkLst>
            <pc:docMk/>
            <pc:sldMk cId="1573950150" sldId="330"/>
            <ac:spMk id="12" creationId="{76E192A2-3ED3-4081-8A86-A22B5114178F}"/>
          </ac:spMkLst>
        </pc:spChg>
        <pc:spChg chg="add">
          <ac:chgData name="Dhr. W. Willems" userId="25bb40fc-ac63-4466-81bb-e657d264a1b8" providerId="ADAL" clId="{EF800B54-80B8-456B-A9E5-175CC990D979}" dt="2020-09-29T09:49:09.442" v="451" actId="26606"/>
          <ac:spMkLst>
            <pc:docMk/>
            <pc:sldMk cId="1573950150" sldId="330"/>
            <ac:spMk id="13" creationId="{8A177BCC-4208-4795-8572-4D623BA1E2A0}"/>
          </ac:spMkLst>
        </pc:spChg>
        <pc:spChg chg="add del">
          <ac:chgData name="Dhr. W. Willems" userId="25bb40fc-ac63-4466-81bb-e657d264a1b8" providerId="ADAL" clId="{EF800B54-80B8-456B-A9E5-175CC990D979}" dt="2020-09-29T09:48:48.202" v="447" actId="26606"/>
          <ac:spMkLst>
            <pc:docMk/>
            <pc:sldMk cId="1573950150" sldId="330"/>
            <ac:spMk id="14" creationId="{79F40191-0F44-4FD1-82CC-ACB507C14BE6}"/>
          </ac:spMkLst>
        </pc:spChg>
        <pc:picChg chg="add mod ord">
          <ac:chgData name="Dhr. W. Willems" userId="25bb40fc-ac63-4466-81bb-e657d264a1b8" providerId="ADAL" clId="{EF800B54-80B8-456B-A9E5-175CC990D979}" dt="2020-09-29T09:49:09.442" v="451" actId="26606"/>
          <ac:picMkLst>
            <pc:docMk/>
            <pc:sldMk cId="1573950150" sldId="330"/>
            <ac:picMk id="3" creationId="{22830CBA-0B9E-4C51-A1DD-992795C6E507}"/>
          </ac:picMkLst>
        </pc:picChg>
        <pc:picChg chg="del">
          <ac:chgData name="Dhr. W. Willems" userId="25bb40fc-ac63-4466-81bb-e657d264a1b8" providerId="ADAL" clId="{EF800B54-80B8-456B-A9E5-175CC990D979}" dt="2020-09-29T09:46:00.402" v="440" actId="478"/>
          <ac:picMkLst>
            <pc:docMk/>
            <pc:sldMk cId="1573950150" sldId="330"/>
            <ac:picMk id="4" creationId="{1D187B24-222B-44CF-A87A-536FD5D9F6EE}"/>
          </ac:picMkLst>
        </pc:picChg>
        <pc:picChg chg="add mod">
          <ac:chgData name="Dhr. W. Willems" userId="25bb40fc-ac63-4466-81bb-e657d264a1b8" providerId="ADAL" clId="{EF800B54-80B8-456B-A9E5-175CC990D979}" dt="2020-09-29T09:49:09.442" v="451" actId="26606"/>
          <ac:picMkLst>
            <pc:docMk/>
            <pc:sldMk cId="1573950150" sldId="330"/>
            <ac:picMk id="5" creationId="{E10E3576-B0D3-4966-A3AE-881B518C1DA3}"/>
          </ac:picMkLst>
        </pc:picChg>
      </pc:sldChg>
      <pc:sldChg chg="addSp delSp modSp add mod ord setBg setClrOvrMap">
        <pc:chgData name="Dhr. W. Willems" userId="25bb40fc-ac63-4466-81bb-e657d264a1b8" providerId="ADAL" clId="{EF800B54-80B8-456B-A9E5-175CC990D979}" dt="2020-09-29T09:52:54.560" v="489"/>
        <pc:sldMkLst>
          <pc:docMk/>
          <pc:sldMk cId="4230118525" sldId="331"/>
        </pc:sldMkLst>
        <pc:spChg chg="mod ord">
          <ac:chgData name="Dhr. W. Willems" userId="25bb40fc-ac63-4466-81bb-e657d264a1b8" providerId="ADAL" clId="{EF800B54-80B8-456B-A9E5-175CC990D979}" dt="2020-09-29T09:52:32.805" v="483" actId="26606"/>
          <ac:spMkLst>
            <pc:docMk/>
            <pc:sldMk cId="4230118525" sldId="331"/>
            <ac:spMk id="2" creationId="{155EAADD-7C0C-4D04-8387-E86C2C755B55}"/>
          </ac:spMkLst>
        </pc:spChg>
        <pc:spChg chg="add del mod">
          <ac:chgData name="Dhr. W. Willems" userId="25bb40fc-ac63-4466-81bb-e657d264a1b8" providerId="ADAL" clId="{EF800B54-80B8-456B-A9E5-175CC990D979}" dt="2020-09-29T09:50:06.840" v="454"/>
          <ac:spMkLst>
            <pc:docMk/>
            <pc:sldMk cId="4230118525" sldId="331"/>
            <ac:spMk id="5" creationId="{97A12562-9E53-4E19-B19B-28BF43FA64E0}"/>
          </ac:spMkLst>
        </pc:spChg>
        <pc:spChg chg="add del">
          <ac:chgData name="Dhr. W. Willems" userId="25bb40fc-ac63-4466-81bb-e657d264a1b8" providerId="ADAL" clId="{EF800B54-80B8-456B-A9E5-175CC990D979}" dt="2020-09-29T09:52:17.579" v="472" actId="26606"/>
          <ac:spMkLst>
            <pc:docMk/>
            <pc:sldMk cId="4230118525" sldId="331"/>
            <ac:spMk id="11" creationId="{B0BEC9E6-843F-43ED-BFDA-B1A56B211B01}"/>
          </ac:spMkLst>
        </pc:spChg>
        <pc:spChg chg="add del">
          <ac:chgData name="Dhr. W. Willems" userId="25bb40fc-ac63-4466-81bb-e657d264a1b8" providerId="ADAL" clId="{EF800B54-80B8-456B-A9E5-175CC990D979}" dt="2020-09-29T09:52:05.178" v="470" actId="26606"/>
          <ac:spMkLst>
            <pc:docMk/>
            <pc:sldMk cId="4230118525" sldId="331"/>
            <ac:spMk id="12" creationId="{F72D119F-8562-42DA-AE9A-70D44FDCFD12}"/>
          </ac:spMkLst>
        </pc:spChg>
        <pc:spChg chg="add del">
          <ac:chgData name="Dhr. W. Willems" userId="25bb40fc-ac63-4466-81bb-e657d264a1b8" providerId="ADAL" clId="{EF800B54-80B8-456B-A9E5-175CC990D979}" dt="2020-09-29T09:52:17.579" v="472" actId="26606"/>
          <ac:spMkLst>
            <pc:docMk/>
            <pc:sldMk cId="4230118525" sldId="331"/>
            <ac:spMk id="14" creationId="{432691CC-4AB8-48AF-B822-EBF7F4E9E6CD}"/>
          </ac:spMkLst>
        </pc:spChg>
        <pc:spChg chg="add del">
          <ac:chgData name="Dhr. W. Willems" userId="25bb40fc-ac63-4466-81bb-e657d264a1b8" providerId="ADAL" clId="{EF800B54-80B8-456B-A9E5-175CC990D979}" dt="2020-09-29T09:52:17.579" v="472" actId="26606"/>
          <ac:spMkLst>
            <pc:docMk/>
            <pc:sldMk cId="4230118525" sldId="331"/>
            <ac:spMk id="16" creationId="{D6A8E1B4-B839-4C58-B08A-F0B09458080B}"/>
          </ac:spMkLst>
        </pc:spChg>
        <pc:spChg chg="add del">
          <ac:chgData name="Dhr. W. Willems" userId="25bb40fc-ac63-4466-81bb-e657d264a1b8" providerId="ADAL" clId="{EF800B54-80B8-456B-A9E5-175CC990D979}" dt="2020-09-29T09:52:19.302" v="474" actId="26606"/>
          <ac:spMkLst>
            <pc:docMk/>
            <pc:sldMk cId="4230118525" sldId="331"/>
            <ac:spMk id="18" creationId="{CF62D2A7-8207-488C-9F46-316BA81A16C8}"/>
          </ac:spMkLst>
        </pc:spChg>
        <pc:spChg chg="add del">
          <ac:chgData name="Dhr. W. Willems" userId="25bb40fc-ac63-4466-81bb-e657d264a1b8" providerId="ADAL" clId="{EF800B54-80B8-456B-A9E5-175CC990D979}" dt="2020-09-29T09:52:19.302" v="474" actId="26606"/>
          <ac:spMkLst>
            <pc:docMk/>
            <pc:sldMk cId="4230118525" sldId="331"/>
            <ac:spMk id="19" creationId="{B0259962-22FB-4AA4-8A1D-CA6A0E237854}"/>
          </ac:spMkLst>
        </pc:spChg>
        <pc:spChg chg="add del">
          <ac:chgData name="Dhr. W. Willems" userId="25bb40fc-ac63-4466-81bb-e657d264a1b8" providerId="ADAL" clId="{EF800B54-80B8-456B-A9E5-175CC990D979}" dt="2020-09-29T09:52:20.053" v="476" actId="26606"/>
          <ac:spMkLst>
            <pc:docMk/>
            <pc:sldMk cId="4230118525" sldId="331"/>
            <ac:spMk id="21" creationId="{B75BA481-E0FC-479B-9C4C-9283C427EBD5}"/>
          </ac:spMkLst>
        </pc:spChg>
        <pc:spChg chg="add del">
          <ac:chgData name="Dhr. W. Willems" userId="25bb40fc-ac63-4466-81bb-e657d264a1b8" providerId="ADAL" clId="{EF800B54-80B8-456B-A9E5-175CC990D979}" dt="2020-09-29T09:52:20.053" v="476" actId="26606"/>
          <ac:spMkLst>
            <pc:docMk/>
            <pc:sldMk cId="4230118525" sldId="331"/>
            <ac:spMk id="22" creationId="{A86541C6-61B1-4DAA-B57A-EAF3F24F0491}"/>
          </ac:spMkLst>
        </pc:spChg>
        <pc:spChg chg="add del">
          <ac:chgData name="Dhr. W. Willems" userId="25bb40fc-ac63-4466-81bb-e657d264a1b8" providerId="ADAL" clId="{EF800B54-80B8-456B-A9E5-175CC990D979}" dt="2020-09-29T09:52:20.053" v="476" actId="26606"/>
          <ac:spMkLst>
            <pc:docMk/>
            <pc:sldMk cId="4230118525" sldId="331"/>
            <ac:spMk id="23" creationId="{71750011-2006-46BB-AFDE-C6E461752333}"/>
          </ac:spMkLst>
        </pc:spChg>
        <pc:spChg chg="add del">
          <ac:chgData name="Dhr. W. Willems" userId="25bb40fc-ac63-4466-81bb-e657d264a1b8" providerId="ADAL" clId="{EF800B54-80B8-456B-A9E5-175CC990D979}" dt="2020-09-29T09:52:23.247" v="478" actId="26606"/>
          <ac:spMkLst>
            <pc:docMk/>
            <pc:sldMk cId="4230118525" sldId="331"/>
            <ac:spMk id="25" creationId="{38468727-63BE-4191-B4A6-C30C82C0E986}"/>
          </ac:spMkLst>
        </pc:spChg>
        <pc:spChg chg="add del">
          <ac:chgData name="Dhr. W. Willems" userId="25bb40fc-ac63-4466-81bb-e657d264a1b8" providerId="ADAL" clId="{EF800B54-80B8-456B-A9E5-175CC990D979}" dt="2020-09-29T09:52:23.247" v="478" actId="26606"/>
          <ac:spMkLst>
            <pc:docMk/>
            <pc:sldMk cId="4230118525" sldId="331"/>
            <ac:spMk id="26" creationId="{9D355BB6-1BB8-4828-B246-CFB31742D7B8}"/>
          </ac:spMkLst>
        </pc:spChg>
        <pc:spChg chg="add del">
          <ac:chgData name="Dhr. W. Willems" userId="25bb40fc-ac63-4466-81bb-e657d264a1b8" providerId="ADAL" clId="{EF800B54-80B8-456B-A9E5-175CC990D979}" dt="2020-09-29T09:52:23.247" v="478" actId="26606"/>
          <ac:spMkLst>
            <pc:docMk/>
            <pc:sldMk cId="4230118525" sldId="331"/>
            <ac:spMk id="27" creationId="{CA52A9B9-B2B3-46F0-9D53-0EFF9905BF8F}"/>
          </ac:spMkLst>
        </pc:spChg>
        <pc:spChg chg="add del">
          <ac:chgData name="Dhr. W. Willems" userId="25bb40fc-ac63-4466-81bb-e657d264a1b8" providerId="ADAL" clId="{EF800B54-80B8-456B-A9E5-175CC990D979}" dt="2020-09-29T09:52:23.247" v="478" actId="26606"/>
          <ac:spMkLst>
            <pc:docMk/>
            <pc:sldMk cId="4230118525" sldId="331"/>
            <ac:spMk id="28" creationId="{15FAA249-E26D-4329-BABD-75132B076F64}"/>
          </ac:spMkLst>
        </pc:spChg>
        <pc:spChg chg="add del">
          <ac:chgData name="Dhr. W. Willems" userId="25bb40fc-ac63-4466-81bb-e657d264a1b8" providerId="ADAL" clId="{EF800B54-80B8-456B-A9E5-175CC990D979}" dt="2020-09-29T09:52:24.587" v="480" actId="26606"/>
          <ac:spMkLst>
            <pc:docMk/>
            <pc:sldMk cId="4230118525" sldId="331"/>
            <ac:spMk id="30" creationId="{8ABFE404-8D65-4573-A3EF-6DF477936BA3}"/>
          </ac:spMkLst>
        </pc:spChg>
        <pc:spChg chg="add del">
          <ac:chgData name="Dhr. W. Willems" userId="25bb40fc-ac63-4466-81bb-e657d264a1b8" providerId="ADAL" clId="{EF800B54-80B8-456B-A9E5-175CC990D979}" dt="2020-09-29T09:52:24.587" v="480" actId="26606"/>
          <ac:spMkLst>
            <pc:docMk/>
            <pc:sldMk cId="4230118525" sldId="331"/>
            <ac:spMk id="32" creationId="{BEB2ED46-5841-427B-AA2B-F3C311D8056B}"/>
          </ac:spMkLst>
        </pc:spChg>
        <pc:spChg chg="add del">
          <ac:chgData name="Dhr. W. Willems" userId="25bb40fc-ac63-4466-81bb-e657d264a1b8" providerId="ADAL" clId="{EF800B54-80B8-456B-A9E5-175CC990D979}" dt="2020-09-29T09:52:32.771" v="482" actId="26606"/>
          <ac:spMkLst>
            <pc:docMk/>
            <pc:sldMk cId="4230118525" sldId="331"/>
            <ac:spMk id="34" creationId="{60B21A5C-062F-46C2-8389-53D40F46AA26}"/>
          </ac:spMkLst>
        </pc:spChg>
        <pc:spChg chg="add del">
          <ac:chgData name="Dhr. W. Willems" userId="25bb40fc-ac63-4466-81bb-e657d264a1b8" providerId="ADAL" clId="{EF800B54-80B8-456B-A9E5-175CC990D979}" dt="2020-09-29T09:52:32.771" v="482" actId="26606"/>
          <ac:spMkLst>
            <pc:docMk/>
            <pc:sldMk cId="4230118525" sldId="331"/>
            <ac:spMk id="35" creationId="{8A177BCC-4208-4795-8572-4D623BA1E2A0}"/>
          </ac:spMkLst>
        </pc:spChg>
        <pc:spChg chg="add">
          <ac:chgData name="Dhr. W. Willems" userId="25bb40fc-ac63-4466-81bb-e657d264a1b8" providerId="ADAL" clId="{EF800B54-80B8-456B-A9E5-175CC990D979}" dt="2020-09-29T09:52:32.805" v="483" actId="26606"/>
          <ac:spMkLst>
            <pc:docMk/>
            <pc:sldMk cId="4230118525" sldId="331"/>
            <ac:spMk id="37" creationId="{F72D119F-8562-42DA-AE9A-70D44FDCFD12}"/>
          </ac:spMkLst>
        </pc:spChg>
        <pc:picChg chg="del">
          <ac:chgData name="Dhr. W. Willems" userId="25bb40fc-ac63-4466-81bb-e657d264a1b8" providerId="ADAL" clId="{EF800B54-80B8-456B-A9E5-175CC990D979}" dt="2020-09-29T09:49:25.893" v="453" actId="478"/>
          <ac:picMkLst>
            <pc:docMk/>
            <pc:sldMk cId="4230118525" sldId="331"/>
            <ac:picMk id="3" creationId="{BA4CA9E1-F098-40CC-81CE-A6BFD845757E}"/>
          </ac:picMkLst>
        </pc:picChg>
        <pc:picChg chg="add mod ord">
          <ac:chgData name="Dhr. W. Willems" userId="25bb40fc-ac63-4466-81bb-e657d264a1b8" providerId="ADAL" clId="{EF800B54-80B8-456B-A9E5-175CC990D979}" dt="2020-09-29T09:52:47.649" v="486" actId="14100"/>
          <ac:picMkLst>
            <pc:docMk/>
            <pc:sldMk cId="4230118525" sldId="331"/>
            <ac:picMk id="6" creationId="{5C004406-1E9A-4C8D-AC70-DDF56093F486}"/>
          </ac:picMkLst>
        </pc:picChg>
        <pc:picChg chg="add mod">
          <ac:chgData name="Dhr. W. Willems" userId="25bb40fc-ac63-4466-81bb-e657d264a1b8" providerId="ADAL" clId="{EF800B54-80B8-456B-A9E5-175CC990D979}" dt="2020-09-29T09:52:48.215" v="487" actId="14100"/>
          <ac:picMkLst>
            <pc:docMk/>
            <pc:sldMk cId="4230118525" sldId="331"/>
            <ac:picMk id="7" creationId="{2E154583-CB8A-4B2F-A944-04DA31E4B5F0}"/>
          </ac:picMkLst>
        </pc:picChg>
        <pc:cxnChg chg="add del">
          <ac:chgData name="Dhr. W. Willems" userId="25bb40fc-ac63-4466-81bb-e657d264a1b8" providerId="ADAL" clId="{EF800B54-80B8-456B-A9E5-175CC990D979}" dt="2020-09-29T09:52:24.587" v="480" actId="26606"/>
          <ac:cxnSpMkLst>
            <pc:docMk/>
            <pc:sldMk cId="4230118525" sldId="331"/>
            <ac:cxnSpMk id="31" creationId="{AF5191F1-A1C8-4AEE-8007-DF304E42B15E}"/>
          </ac:cxnSpMkLst>
        </pc:cxnChg>
      </pc:sldChg>
      <pc:sldChg chg="addSp modSp add mod ord modAnim">
        <pc:chgData name="Dhr. W. Willems" userId="25bb40fc-ac63-4466-81bb-e657d264a1b8" providerId="ADAL" clId="{EF800B54-80B8-456B-A9E5-175CC990D979}" dt="2020-09-29T11:12:52.825" v="2022"/>
        <pc:sldMkLst>
          <pc:docMk/>
          <pc:sldMk cId="1278417336" sldId="332"/>
        </pc:sldMkLst>
        <pc:spChg chg="mod">
          <ac:chgData name="Dhr. W. Willems" userId="25bb40fc-ac63-4466-81bb-e657d264a1b8" providerId="ADAL" clId="{EF800B54-80B8-456B-A9E5-175CC990D979}" dt="2020-09-29T11:03:49.929" v="1943" actId="20577"/>
          <ac:spMkLst>
            <pc:docMk/>
            <pc:sldMk cId="1278417336" sldId="332"/>
            <ac:spMk id="2" creationId="{155EAADD-7C0C-4D04-8387-E86C2C755B55}"/>
          </ac:spMkLst>
        </pc:spChg>
        <pc:spChg chg="add mod">
          <ac:chgData name="Dhr. W. Willems" userId="25bb40fc-ac63-4466-81bb-e657d264a1b8" providerId="ADAL" clId="{EF800B54-80B8-456B-A9E5-175CC990D979}" dt="2020-09-29T11:12:43.447" v="2021" actId="14100"/>
          <ac:spMkLst>
            <pc:docMk/>
            <pc:sldMk cId="1278417336" sldId="332"/>
            <ac:spMk id="4" creationId="{48344B09-378B-419C-A27C-52E8CE8A19DE}"/>
          </ac:spMkLst>
        </pc:spChg>
        <pc:picChg chg="mod">
          <ac:chgData name="Dhr. W. Willems" userId="25bb40fc-ac63-4466-81bb-e657d264a1b8" providerId="ADAL" clId="{EF800B54-80B8-456B-A9E5-175CC990D979}" dt="2020-09-29T11:04:08.573" v="1947" actId="14100"/>
          <ac:picMkLst>
            <pc:docMk/>
            <pc:sldMk cId="1278417336" sldId="332"/>
            <ac:picMk id="3" creationId="{BA4CA9E1-F098-40CC-81CE-A6BFD845757E}"/>
          </ac:picMkLst>
        </pc:picChg>
      </pc:sldChg>
      <pc:sldChg chg="modSp add mod ord modAnim">
        <pc:chgData name="Dhr. W. Willems" userId="25bb40fc-ac63-4466-81bb-e657d264a1b8" providerId="ADAL" clId="{EF800B54-80B8-456B-A9E5-175CC990D979}" dt="2020-09-29T10:54:55.447" v="1801"/>
        <pc:sldMkLst>
          <pc:docMk/>
          <pc:sldMk cId="254149077" sldId="333"/>
        </pc:sldMkLst>
        <pc:spChg chg="mod">
          <ac:chgData name="Dhr. W. Willems" userId="25bb40fc-ac63-4466-81bb-e657d264a1b8" providerId="ADAL" clId="{EF800B54-80B8-456B-A9E5-175CC990D979}" dt="2020-09-29T09:56:52.418" v="745" actId="20577"/>
          <ac:spMkLst>
            <pc:docMk/>
            <pc:sldMk cId="254149077" sldId="333"/>
            <ac:spMk id="5" creationId="{562253BB-8558-460E-8184-95DA477075DA}"/>
          </ac:spMkLst>
        </pc:spChg>
      </pc:sldChg>
      <pc:sldChg chg="addSp delSp modSp add mod ord">
        <pc:chgData name="Dhr. W. Willems" userId="25bb40fc-ac63-4466-81bb-e657d264a1b8" providerId="ADAL" clId="{EF800B54-80B8-456B-A9E5-175CC990D979}" dt="2020-09-29T10:57:19.068" v="1824"/>
        <pc:sldMkLst>
          <pc:docMk/>
          <pc:sldMk cId="1539008299" sldId="334"/>
        </pc:sldMkLst>
        <pc:spChg chg="mod">
          <ac:chgData name="Dhr. W. Willems" userId="25bb40fc-ac63-4466-81bb-e657d264a1b8" providerId="ADAL" clId="{EF800B54-80B8-456B-A9E5-175CC990D979}" dt="2020-09-29T10:08:51.978" v="818" actId="20577"/>
          <ac:spMkLst>
            <pc:docMk/>
            <pc:sldMk cId="1539008299" sldId="334"/>
            <ac:spMk id="2" creationId="{155EAADD-7C0C-4D04-8387-E86C2C755B55}"/>
          </ac:spMkLst>
        </pc:spChg>
        <pc:spChg chg="add del mod">
          <ac:chgData name="Dhr. W. Willems" userId="25bb40fc-ac63-4466-81bb-e657d264a1b8" providerId="ADAL" clId="{EF800B54-80B8-456B-A9E5-175CC990D979}" dt="2020-09-29T10:00:09.027" v="750"/>
          <ac:spMkLst>
            <pc:docMk/>
            <pc:sldMk cId="1539008299" sldId="334"/>
            <ac:spMk id="5" creationId="{C7456671-6AED-4123-AC84-072D3C07D266}"/>
          </ac:spMkLst>
        </pc:spChg>
        <pc:picChg chg="del">
          <ac:chgData name="Dhr. W. Willems" userId="25bb40fc-ac63-4466-81bb-e657d264a1b8" providerId="ADAL" clId="{EF800B54-80B8-456B-A9E5-175CC990D979}" dt="2020-09-29T10:00:06.554" v="749" actId="478"/>
          <ac:picMkLst>
            <pc:docMk/>
            <pc:sldMk cId="1539008299" sldId="334"/>
            <ac:picMk id="3" creationId="{A7A2AEF5-2CC5-4868-83AA-87F00F2D2FF3}"/>
          </ac:picMkLst>
        </pc:picChg>
        <pc:picChg chg="add mod">
          <ac:chgData name="Dhr. W. Willems" userId="25bb40fc-ac63-4466-81bb-e657d264a1b8" providerId="ADAL" clId="{EF800B54-80B8-456B-A9E5-175CC990D979}" dt="2020-09-29T10:11:35.351" v="826" actId="14100"/>
          <ac:picMkLst>
            <pc:docMk/>
            <pc:sldMk cId="1539008299" sldId="334"/>
            <ac:picMk id="6" creationId="{390E289B-D07E-4029-BB22-7BD50B9FF2AC}"/>
          </ac:picMkLst>
        </pc:picChg>
      </pc:sldChg>
      <pc:sldChg chg="addSp delSp modSp add mod ord setBg">
        <pc:chgData name="Dhr. W. Willems" userId="25bb40fc-ac63-4466-81bb-e657d264a1b8" providerId="ADAL" clId="{EF800B54-80B8-456B-A9E5-175CC990D979}" dt="2020-09-29T10:56:19.706" v="1818" actId="6549"/>
        <pc:sldMkLst>
          <pc:docMk/>
          <pc:sldMk cId="1052608207" sldId="335"/>
        </pc:sldMkLst>
        <pc:spChg chg="mod">
          <ac:chgData name="Dhr. W. Willems" userId="25bb40fc-ac63-4466-81bb-e657d264a1b8" providerId="ADAL" clId="{EF800B54-80B8-456B-A9E5-175CC990D979}" dt="2020-09-29T10:56:19.706" v="1818" actId="6549"/>
          <ac:spMkLst>
            <pc:docMk/>
            <pc:sldMk cId="1052608207" sldId="335"/>
            <ac:spMk id="2" creationId="{155EAADD-7C0C-4D04-8387-E86C2C755B55}"/>
          </ac:spMkLst>
        </pc:spChg>
        <pc:spChg chg="add del mod">
          <ac:chgData name="Dhr. W. Willems" userId="25bb40fc-ac63-4466-81bb-e657d264a1b8" providerId="ADAL" clId="{EF800B54-80B8-456B-A9E5-175CC990D979}" dt="2020-09-29T10:12:14.339" v="829"/>
          <ac:spMkLst>
            <pc:docMk/>
            <pc:sldMk cId="1052608207" sldId="335"/>
            <ac:spMk id="4" creationId="{B7C93E96-7483-4E22-9407-53C5576F9502}"/>
          </ac:spMkLst>
        </pc:spChg>
        <pc:spChg chg="add">
          <ac:chgData name="Dhr. W. Willems" userId="25bb40fc-ac63-4466-81bb-e657d264a1b8" providerId="ADAL" clId="{EF800B54-80B8-456B-A9E5-175CC990D979}" dt="2020-09-29T10:56:17.071" v="1816" actId="26606"/>
          <ac:spMkLst>
            <pc:docMk/>
            <pc:sldMk cId="1052608207" sldId="335"/>
            <ac:spMk id="10" creationId="{82455043-5CFD-4790-A30C-152D3B6945A5}"/>
          </ac:spMkLst>
        </pc:spChg>
        <pc:spChg chg="add">
          <ac:chgData name="Dhr. W. Willems" userId="25bb40fc-ac63-4466-81bb-e657d264a1b8" providerId="ADAL" clId="{EF800B54-80B8-456B-A9E5-175CC990D979}" dt="2020-09-29T10:56:17.071" v="1816" actId="26606"/>
          <ac:spMkLst>
            <pc:docMk/>
            <pc:sldMk cId="1052608207" sldId="335"/>
            <ac:spMk id="12" creationId="{D790CBA0-32A4-48C6-8140-9148B3A0DA20}"/>
          </ac:spMkLst>
        </pc:spChg>
        <pc:spChg chg="add">
          <ac:chgData name="Dhr. W. Willems" userId="25bb40fc-ac63-4466-81bb-e657d264a1b8" providerId="ADAL" clId="{EF800B54-80B8-456B-A9E5-175CC990D979}" dt="2020-09-29T10:56:17.071" v="1816" actId="26606"/>
          <ac:spMkLst>
            <pc:docMk/>
            <pc:sldMk cId="1052608207" sldId="335"/>
            <ac:spMk id="22" creationId="{08648C95-1EC5-40D8-8D96-3DC3D112AEDC}"/>
          </ac:spMkLst>
        </pc:spChg>
        <pc:spChg chg="add">
          <ac:chgData name="Dhr. W. Willems" userId="25bb40fc-ac63-4466-81bb-e657d264a1b8" providerId="ADAL" clId="{EF800B54-80B8-456B-A9E5-175CC990D979}" dt="2020-09-29T10:56:17.071" v="1816" actId="26606"/>
          <ac:spMkLst>
            <pc:docMk/>
            <pc:sldMk cId="1052608207" sldId="335"/>
            <ac:spMk id="30" creationId="{909F982E-B4F0-4CF1-9698-0CA793629509}"/>
          </ac:spMkLst>
        </pc:spChg>
        <pc:grpChg chg="add">
          <ac:chgData name="Dhr. W. Willems" userId="25bb40fc-ac63-4466-81bb-e657d264a1b8" providerId="ADAL" clId="{EF800B54-80B8-456B-A9E5-175CC990D979}" dt="2020-09-29T10:56:17.071" v="1816" actId="26606"/>
          <ac:grpSpMkLst>
            <pc:docMk/>
            <pc:sldMk cId="1052608207" sldId="335"/>
            <ac:grpSpMk id="14" creationId="{B4056F06-1067-40CC-8153-8A04EA0AB769}"/>
          </ac:grpSpMkLst>
        </pc:grpChg>
        <pc:grpChg chg="add">
          <ac:chgData name="Dhr. W. Willems" userId="25bb40fc-ac63-4466-81bb-e657d264a1b8" providerId="ADAL" clId="{EF800B54-80B8-456B-A9E5-175CC990D979}" dt="2020-09-29T10:56:17.071" v="1816" actId="26606"/>
          <ac:grpSpMkLst>
            <pc:docMk/>
            <pc:sldMk cId="1052608207" sldId="335"/>
            <ac:grpSpMk id="24" creationId="{010134DF-195E-4609-BE91-D38A8334E4E9}"/>
          </ac:grpSpMkLst>
        </pc:grpChg>
        <pc:grpChg chg="add">
          <ac:chgData name="Dhr. W. Willems" userId="25bb40fc-ac63-4466-81bb-e657d264a1b8" providerId="ADAL" clId="{EF800B54-80B8-456B-A9E5-175CC990D979}" dt="2020-09-29T10:56:17.071" v="1816" actId="26606"/>
          <ac:grpSpMkLst>
            <pc:docMk/>
            <pc:sldMk cId="1052608207" sldId="335"/>
            <ac:grpSpMk id="32" creationId="{E5A6FD1C-ABC0-436A-9073-E0EED7D8906D}"/>
          </ac:grpSpMkLst>
        </pc:grpChg>
        <pc:grpChg chg="add">
          <ac:chgData name="Dhr. W. Willems" userId="25bb40fc-ac63-4466-81bb-e657d264a1b8" providerId="ADAL" clId="{EF800B54-80B8-456B-A9E5-175CC990D979}" dt="2020-09-29T10:56:17.071" v="1816" actId="26606"/>
          <ac:grpSpMkLst>
            <pc:docMk/>
            <pc:sldMk cId="1052608207" sldId="335"/>
            <ac:grpSpMk id="38" creationId="{38AF1DD3-8D1D-4757-B035-70019593DDC3}"/>
          </ac:grpSpMkLst>
        </pc:grpChg>
        <pc:picChg chg="add mod">
          <ac:chgData name="Dhr. W. Willems" userId="25bb40fc-ac63-4466-81bb-e657d264a1b8" providerId="ADAL" clId="{EF800B54-80B8-456B-A9E5-175CC990D979}" dt="2020-09-29T10:56:17.071" v="1816" actId="26606"/>
          <ac:picMkLst>
            <pc:docMk/>
            <pc:sldMk cId="1052608207" sldId="335"/>
            <ac:picMk id="5" creationId="{C4E0962F-1829-47E7-B5D0-3A15289A9BD9}"/>
          </ac:picMkLst>
        </pc:picChg>
        <pc:picChg chg="del">
          <ac:chgData name="Dhr. W. Willems" userId="25bb40fc-ac63-4466-81bb-e657d264a1b8" providerId="ADAL" clId="{EF800B54-80B8-456B-A9E5-175CC990D979}" dt="2020-09-29T10:00:35.332" v="772" actId="478"/>
          <ac:picMkLst>
            <pc:docMk/>
            <pc:sldMk cId="1052608207" sldId="335"/>
            <ac:picMk id="6" creationId="{390E289B-D07E-4029-BB22-7BD50B9FF2AC}"/>
          </ac:picMkLst>
        </pc:picChg>
      </pc:sldChg>
      <pc:sldChg chg="addSp delSp modSp add mod ord">
        <pc:chgData name="Dhr. W. Willems" userId="25bb40fc-ac63-4466-81bb-e657d264a1b8" providerId="ADAL" clId="{EF800B54-80B8-456B-A9E5-175CC990D979}" dt="2020-09-29T11:02:48.478" v="1912" actId="1076"/>
        <pc:sldMkLst>
          <pc:docMk/>
          <pc:sldMk cId="3929899715" sldId="336"/>
        </pc:sldMkLst>
        <pc:spChg chg="mod">
          <ac:chgData name="Dhr. W. Willems" userId="25bb40fc-ac63-4466-81bb-e657d264a1b8" providerId="ADAL" clId="{EF800B54-80B8-456B-A9E5-175CC990D979}" dt="2020-09-29T11:02:32.713" v="1909" actId="6549"/>
          <ac:spMkLst>
            <pc:docMk/>
            <pc:sldMk cId="3929899715" sldId="336"/>
            <ac:spMk id="2" creationId="{155EAADD-7C0C-4D04-8387-E86C2C755B55}"/>
          </ac:spMkLst>
        </pc:spChg>
        <pc:spChg chg="del">
          <ac:chgData name="Dhr. W. Willems" userId="25bb40fc-ac63-4466-81bb-e657d264a1b8" providerId="ADAL" clId="{EF800B54-80B8-456B-A9E5-175CC990D979}" dt="2020-09-29T10:02:05.460" v="776"/>
          <ac:spMkLst>
            <pc:docMk/>
            <pc:sldMk cId="3929899715" sldId="336"/>
            <ac:spMk id="4" creationId="{B7C93E96-7483-4E22-9407-53C5576F9502}"/>
          </ac:spMkLst>
        </pc:spChg>
        <pc:picChg chg="add mod">
          <ac:chgData name="Dhr. W. Willems" userId="25bb40fc-ac63-4466-81bb-e657d264a1b8" providerId="ADAL" clId="{EF800B54-80B8-456B-A9E5-175CC990D979}" dt="2020-09-29T11:02:48.478" v="1912" actId="1076"/>
          <ac:picMkLst>
            <pc:docMk/>
            <pc:sldMk cId="3929899715" sldId="336"/>
            <ac:picMk id="1026" creationId="{0A17DE9D-74BE-42D8-9476-3A101F9BB036}"/>
          </ac:picMkLst>
        </pc:picChg>
      </pc:sldChg>
      <pc:sldChg chg="addSp modSp add mod">
        <pc:chgData name="Dhr. W. Willems" userId="25bb40fc-ac63-4466-81bb-e657d264a1b8" providerId="ADAL" clId="{EF800B54-80B8-456B-A9E5-175CC990D979}" dt="2020-09-29T10:07:09.139" v="783"/>
        <pc:sldMkLst>
          <pc:docMk/>
          <pc:sldMk cId="1518480876" sldId="337"/>
        </pc:sldMkLst>
        <pc:spChg chg="mod">
          <ac:chgData name="Dhr. W. Willems" userId="25bb40fc-ac63-4466-81bb-e657d264a1b8" providerId="ADAL" clId="{EF800B54-80B8-456B-A9E5-175CC990D979}" dt="2020-09-29T10:07:08.347" v="782" actId="6549"/>
          <ac:spMkLst>
            <pc:docMk/>
            <pc:sldMk cId="1518480876" sldId="337"/>
            <ac:spMk id="2" creationId="{155EAADD-7C0C-4D04-8387-E86C2C755B55}"/>
          </ac:spMkLst>
        </pc:spChg>
        <pc:spChg chg="mod">
          <ac:chgData name="Dhr. W. Willems" userId="25bb40fc-ac63-4466-81bb-e657d264a1b8" providerId="ADAL" clId="{EF800B54-80B8-456B-A9E5-175CC990D979}" dt="2020-09-29T10:07:06.006" v="781" actId="6549"/>
          <ac:spMkLst>
            <pc:docMk/>
            <pc:sldMk cId="1518480876" sldId="337"/>
            <ac:spMk id="5" creationId="{562253BB-8558-460E-8184-95DA477075DA}"/>
          </ac:spMkLst>
        </pc:spChg>
        <pc:picChg chg="add">
          <ac:chgData name="Dhr. W. Willems" userId="25bb40fc-ac63-4466-81bb-e657d264a1b8" providerId="ADAL" clId="{EF800B54-80B8-456B-A9E5-175CC990D979}" dt="2020-09-29T10:07:09.139" v="783"/>
          <ac:picMkLst>
            <pc:docMk/>
            <pc:sldMk cId="1518480876" sldId="337"/>
            <ac:picMk id="2050" creationId="{55F06FB7-CAF8-4A6C-9AA4-659EED451D78}"/>
          </ac:picMkLst>
        </pc:picChg>
      </pc:sldChg>
      <pc:sldChg chg="addSp delSp modSp add mod ord setBg setClrOvrMap">
        <pc:chgData name="Dhr. W. Willems" userId="25bb40fc-ac63-4466-81bb-e657d264a1b8" providerId="ADAL" clId="{EF800B54-80B8-456B-A9E5-175CC990D979}" dt="2020-09-29T10:57:54.494" v="1831" actId="14100"/>
        <pc:sldMkLst>
          <pc:docMk/>
          <pc:sldMk cId="1529637660" sldId="338"/>
        </pc:sldMkLst>
        <pc:spChg chg="mod">
          <ac:chgData name="Dhr. W. Willems" userId="25bb40fc-ac63-4466-81bb-e657d264a1b8" providerId="ADAL" clId="{EF800B54-80B8-456B-A9E5-175CC990D979}" dt="2020-09-29T10:57:54.494" v="1831" actId="14100"/>
          <ac:spMkLst>
            <pc:docMk/>
            <pc:sldMk cId="1529637660" sldId="338"/>
            <ac:spMk id="2" creationId="{155EAADD-7C0C-4D04-8387-E86C2C755B55}"/>
          </ac:spMkLst>
        </pc:spChg>
        <pc:spChg chg="add del mod">
          <ac:chgData name="Dhr. W. Willems" userId="25bb40fc-ac63-4466-81bb-e657d264a1b8" providerId="ADAL" clId="{EF800B54-80B8-456B-A9E5-175CC990D979}" dt="2020-09-29T10:56:28.365" v="1819" actId="21"/>
          <ac:spMkLst>
            <pc:docMk/>
            <pc:sldMk cId="1529637660" sldId="338"/>
            <ac:spMk id="4" creationId="{A6652998-FAAE-45DD-985E-213EFE4EA147}"/>
          </ac:spMkLst>
        </pc:spChg>
        <pc:spChg chg="add">
          <ac:chgData name="Dhr. W. Willems" userId="25bb40fc-ac63-4466-81bb-e657d264a1b8" providerId="ADAL" clId="{EF800B54-80B8-456B-A9E5-175CC990D979}" dt="2020-09-29T10:11:23.222" v="824" actId="26606"/>
          <ac:spMkLst>
            <pc:docMk/>
            <pc:sldMk cId="1529637660" sldId="338"/>
            <ac:spMk id="71" creationId="{5E8D2E83-FB3A-40E7-A9E5-7AB389D612B4}"/>
          </ac:spMkLst>
        </pc:spChg>
        <pc:picChg chg="del">
          <ac:chgData name="Dhr. W. Willems" userId="25bb40fc-ac63-4466-81bb-e657d264a1b8" providerId="ADAL" clId="{EF800B54-80B8-456B-A9E5-175CC990D979}" dt="2020-09-29T10:11:12.335" v="820" actId="478"/>
          <ac:picMkLst>
            <pc:docMk/>
            <pc:sldMk cId="1529637660" sldId="338"/>
            <ac:picMk id="6" creationId="{390E289B-D07E-4029-BB22-7BD50B9FF2AC}"/>
          </ac:picMkLst>
        </pc:picChg>
        <pc:picChg chg="add mod ord">
          <ac:chgData name="Dhr. W. Willems" userId="25bb40fc-ac63-4466-81bb-e657d264a1b8" providerId="ADAL" clId="{EF800B54-80B8-456B-A9E5-175CC990D979}" dt="2020-09-29T10:11:23.222" v="824" actId="26606"/>
          <ac:picMkLst>
            <pc:docMk/>
            <pc:sldMk cId="1529637660" sldId="338"/>
            <ac:picMk id="3074" creationId="{2A7D0848-FB93-45EB-AC8B-EE31BD22F7B1}"/>
          </ac:picMkLst>
        </pc:picChg>
      </pc:sldChg>
      <pc:sldChg chg="addSp delSp modSp add mod modAnim">
        <pc:chgData name="Dhr. W. Willems" userId="25bb40fc-ac63-4466-81bb-e657d264a1b8" providerId="ADAL" clId="{EF800B54-80B8-456B-A9E5-175CC990D979}" dt="2020-09-29T10:59:21.289" v="1856" actId="20577"/>
        <pc:sldMkLst>
          <pc:docMk/>
          <pc:sldMk cId="543814990" sldId="339"/>
        </pc:sldMkLst>
        <pc:spChg chg="add mod">
          <ac:chgData name="Dhr. W. Willems" userId="25bb40fc-ac63-4466-81bb-e657d264a1b8" providerId="ADAL" clId="{EF800B54-80B8-456B-A9E5-175CC990D979}" dt="2020-09-29T10:59:21.289" v="1856" actId="20577"/>
          <ac:spMkLst>
            <pc:docMk/>
            <pc:sldMk cId="543814990" sldId="339"/>
            <ac:spMk id="4" creationId="{D12FB388-A366-426D-BE73-758C759B1088}"/>
          </ac:spMkLst>
        </pc:spChg>
        <pc:picChg chg="del">
          <ac:chgData name="Dhr. W. Willems" userId="25bb40fc-ac63-4466-81bb-e657d264a1b8" providerId="ADAL" clId="{EF800B54-80B8-456B-A9E5-175CC990D979}" dt="2020-09-29T10:14:01.816" v="843" actId="478"/>
          <ac:picMkLst>
            <pc:docMk/>
            <pc:sldMk cId="543814990" sldId="339"/>
            <ac:picMk id="6" creationId="{390E289B-D07E-4029-BB22-7BD50B9FF2AC}"/>
          </ac:picMkLst>
        </pc:picChg>
      </pc:sldChg>
      <pc:sldChg chg="modSp add del mod">
        <pc:chgData name="Dhr. W. Willems" userId="25bb40fc-ac63-4466-81bb-e657d264a1b8" providerId="ADAL" clId="{EF800B54-80B8-456B-A9E5-175CC990D979}" dt="2020-09-29T10:58:21.176" v="1838" actId="2696"/>
        <pc:sldMkLst>
          <pc:docMk/>
          <pc:sldMk cId="3817567685" sldId="340"/>
        </pc:sldMkLst>
        <pc:spChg chg="mod">
          <ac:chgData name="Dhr. W. Willems" userId="25bb40fc-ac63-4466-81bb-e657d264a1b8" providerId="ADAL" clId="{EF800B54-80B8-456B-A9E5-175CC990D979}" dt="2020-09-29T10:17:17.264" v="1233" actId="20577"/>
          <ac:spMkLst>
            <pc:docMk/>
            <pc:sldMk cId="3817567685" sldId="340"/>
            <ac:spMk id="4" creationId="{D12FB388-A366-426D-BE73-758C759B1088}"/>
          </ac:spMkLst>
        </pc:spChg>
      </pc:sldChg>
      <pc:sldChg chg="addSp delSp modSp add mod ord modAnim">
        <pc:chgData name="Dhr. W. Willems" userId="25bb40fc-ac63-4466-81bb-e657d264a1b8" providerId="ADAL" clId="{EF800B54-80B8-456B-A9E5-175CC990D979}" dt="2020-09-29T10:59:30.816" v="1857"/>
        <pc:sldMkLst>
          <pc:docMk/>
          <pc:sldMk cId="3660430912" sldId="341"/>
        </pc:sldMkLst>
        <pc:spChg chg="mod">
          <ac:chgData name="Dhr. W. Willems" userId="25bb40fc-ac63-4466-81bb-e657d264a1b8" providerId="ADAL" clId="{EF800B54-80B8-456B-A9E5-175CC990D979}" dt="2020-09-29T10:21:52.862" v="1285" actId="20577"/>
          <ac:spMkLst>
            <pc:docMk/>
            <pc:sldMk cId="3660430912" sldId="341"/>
            <ac:spMk id="2" creationId="{155EAADD-7C0C-4D04-8387-E86C2C755B55}"/>
          </ac:spMkLst>
        </pc:spChg>
        <pc:spChg chg="add del mod">
          <ac:chgData name="Dhr. W. Willems" userId="25bb40fc-ac63-4466-81bb-e657d264a1b8" providerId="ADAL" clId="{EF800B54-80B8-456B-A9E5-175CC990D979}" dt="2020-09-29T10:19:26.546" v="1239" actId="21"/>
          <ac:spMkLst>
            <pc:docMk/>
            <pc:sldMk cId="3660430912" sldId="341"/>
            <ac:spMk id="7" creationId="{47504DA4-D765-45F2-96F4-7FA83D1AD035}"/>
          </ac:spMkLst>
        </pc:spChg>
        <pc:picChg chg="del">
          <ac:chgData name="Dhr. W. Willems" userId="25bb40fc-ac63-4466-81bb-e657d264a1b8" providerId="ADAL" clId="{EF800B54-80B8-456B-A9E5-175CC990D979}" dt="2020-09-29T10:19:21.395" v="1238" actId="478"/>
          <ac:picMkLst>
            <pc:docMk/>
            <pc:sldMk cId="3660430912" sldId="341"/>
            <ac:picMk id="3" creationId="{8DC93A4A-9A87-47E2-A89D-03C57967C27E}"/>
          </ac:picMkLst>
        </pc:picChg>
        <pc:picChg chg="del">
          <ac:chgData name="Dhr. W. Willems" userId="25bb40fc-ac63-4466-81bb-e657d264a1b8" providerId="ADAL" clId="{EF800B54-80B8-456B-A9E5-175CC990D979}" dt="2020-09-29T10:20:00.151" v="1242" actId="478"/>
          <ac:picMkLst>
            <pc:docMk/>
            <pc:sldMk cId="3660430912" sldId="341"/>
            <ac:picMk id="4" creationId="{6ED04A84-8882-4529-87C6-0BCDDEB772BF}"/>
          </ac:picMkLst>
        </pc:picChg>
        <pc:picChg chg="add mod">
          <ac:chgData name="Dhr. W. Willems" userId="25bb40fc-ac63-4466-81bb-e657d264a1b8" providerId="ADAL" clId="{EF800B54-80B8-456B-A9E5-175CC990D979}" dt="2020-09-29T10:19:35.471" v="1241" actId="14100"/>
          <ac:picMkLst>
            <pc:docMk/>
            <pc:sldMk cId="3660430912" sldId="341"/>
            <ac:picMk id="5" creationId="{17F3DB21-F841-4A89-B9EA-CE3339ADF9C7}"/>
          </ac:picMkLst>
        </pc:picChg>
        <pc:picChg chg="add del mod">
          <ac:chgData name="Dhr. W. Willems" userId="25bb40fc-ac63-4466-81bb-e657d264a1b8" providerId="ADAL" clId="{EF800B54-80B8-456B-A9E5-175CC990D979}" dt="2020-09-29T10:20:06.806" v="1245" actId="478"/>
          <ac:picMkLst>
            <pc:docMk/>
            <pc:sldMk cId="3660430912" sldId="341"/>
            <ac:picMk id="8" creationId="{028B83D2-6DB7-452E-88BB-D2E75A18C5A9}"/>
          </ac:picMkLst>
        </pc:picChg>
        <pc:picChg chg="add mod">
          <ac:chgData name="Dhr. W. Willems" userId="25bb40fc-ac63-4466-81bb-e657d264a1b8" providerId="ADAL" clId="{EF800B54-80B8-456B-A9E5-175CC990D979}" dt="2020-09-29T10:21:40.152" v="1251" actId="14100"/>
          <ac:picMkLst>
            <pc:docMk/>
            <pc:sldMk cId="3660430912" sldId="341"/>
            <ac:picMk id="10" creationId="{6C611728-1B89-41E6-BE53-BFB099CE214B}"/>
          </ac:picMkLst>
        </pc:picChg>
      </pc:sldChg>
      <pc:sldChg chg="addSp delSp modSp add mod ord modAnim">
        <pc:chgData name="Dhr. W. Willems" userId="25bb40fc-ac63-4466-81bb-e657d264a1b8" providerId="ADAL" clId="{EF800B54-80B8-456B-A9E5-175CC990D979}" dt="2020-09-29T11:00:20.265" v="1893"/>
        <pc:sldMkLst>
          <pc:docMk/>
          <pc:sldMk cId="156972750" sldId="342"/>
        </pc:sldMkLst>
        <pc:spChg chg="mod">
          <ac:chgData name="Dhr. W. Willems" userId="25bb40fc-ac63-4466-81bb-e657d264a1b8" providerId="ADAL" clId="{EF800B54-80B8-456B-A9E5-175CC990D979}" dt="2020-09-29T10:59:52.178" v="1887" actId="20577"/>
          <ac:spMkLst>
            <pc:docMk/>
            <pc:sldMk cId="156972750" sldId="342"/>
            <ac:spMk id="2" creationId="{155EAADD-7C0C-4D04-8387-E86C2C755B55}"/>
          </ac:spMkLst>
        </pc:spChg>
        <pc:spChg chg="add del mod">
          <ac:chgData name="Dhr. W. Willems" userId="25bb40fc-ac63-4466-81bb-e657d264a1b8" providerId="ADAL" clId="{EF800B54-80B8-456B-A9E5-175CC990D979}" dt="2020-09-29T10:29:19.156" v="1351"/>
          <ac:spMkLst>
            <pc:docMk/>
            <pc:sldMk cId="156972750" sldId="342"/>
            <ac:spMk id="3" creationId="{C3E1A4E1-5434-4B4E-B41D-2DBEE6F9277C}"/>
          </ac:spMkLst>
        </pc:spChg>
        <pc:picChg chg="add mod">
          <ac:chgData name="Dhr. W. Willems" userId="25bb40fc-ac63-4466-81bb-e657d264a1b8" providerId="ADAL" clId="{EF800B54-80B8-456B-A9E5-175CC990D979}" dt="2020-09-29T11:00:08.210" v="1891" actId="1076"/>
          <ac:picMkLst>
            <pc:docMk/>
            <pc:sldMk cId="156972750" sldId="342"/>
            <ac:picMk id="4" creationId="{E85CDD08-3A40-4280-AEB8-721A9B29BF4A}"/>
          </ac:picMkLst>
        </pc:picChg>
        <pc:picChg chg="add mod">
          <ac:chgData name="Dhr. W. Willems" userId="25bb40fc-ac63-4466-81bb-e657d264a1b8" providerId="ADAL" clId="{EF800B54-80B8-456B-A9E5-175CC990D979}" dt="2020-09-29T10:59:58.707" v="1888" actId="1076"/>
          <ac:picMkLst>
            <pc:docMk/>
            <pc:sldMk cId="156972750" sldId="342"/>
            <ac:picMk id="5" creationId="{67CFE6FA-0996-4EF2-AFEE-DEAF3D61A054}"/>
          </ac:picMkLst>
        </pc:picChg>
        <pc:picChg chg="del">
          <ac:chgData name="Dhr. W. Willems" userId="25bb40fc-ac63-4466-81bb-e657d264a1b8" providerId="ADAL" clId="{EF800B54-80B8-456B-A9E5-175CC990D979}" dt="2020-09-29T10:26:07.372" v="1347" actId="478"/>
          <ac:picMkLst>
            <pc:docMk/>
            <pc:sldMk cId="156972750" sldId="342"/>
            <ac:picMk id="1026" creationId="{0A17DE9D-74BE-42D8-9476-3A101F9BB036}"/>
          </ac:picMkLst>
        </pc:picChg>
      </pc:sldChg>
      <pc:sldChg chg="addSp delSp modSp add mod modAnim">
        <pc:chgData name="Dhr. W. Willems" userId="25bb40fc-ac63-4466-81bb-e657d264a1b8" providerId="ADAL" clId="{EF800B54-80B8-456B-A9E5-175CC990D979}" dt="2020-09-29T11:00:36.847" v="1897"/>
        <pc:sldMkLst>
          <pc:docMk/>
          <pc:sldMk cId="172765239" sldId="343"/>
        </pc:sldMkLst>
        <pc:spChg chg="add del mod">
          <ac:chgData name="Dhr. W. Willems" userId="25bb40fc-ac63-4466-81bb-e657d264a1b8" providerId="ADAL" clId="{EF800B54-80B8-456B-A9E5-175CC990D979}" dt="2020-09-29T10:32:45.721" v="1362"/>
          <ac:spMkLst>
            <pc:docMk/>
            <pc:sldMk cId="172765239" sldId="343"/>
            <ac:spMk id="6" creationId="{0E620362-49A5-45DA-8473-2093A6BC160A}"/>
          </ac:spMkLst>
        </pc:spChg>
        <pc:picChg chg="del">
          <ac:chgData name="Dhr. W. Willems" userId="25bb40fc-ac63-4466-81bb-e657d264a1b8" providerId="ADAL" clId="{EF800B54-80B8-456B-A9E5-175CC990D979}" dt="2020-09-29T10:30:43.068" v="1358" actId="478"/>
          <ac:picMkLst>
            <pc:docMk/>
            <pc:sldMk cId="172765239" sldId="343"/>
            <ac:picMk id="4" creationId="{E85CDD08-3A40-4280-AEB8-721A9B29BF4A}"/>
          </ac:picMkLst>
        </pc:picChg>
        <pc:picChg chg="del">
          <ac:chgData name="Dhr. W. Willems" userId="25bb40fc-ac63-4466-81bb-e657d264a1b8" providerId="ADAL" clId="{EF800B54-80B8-456B-A9E5-175CC990D979}" dt="2020-09-29T10:30:44.695" v="1359" actId="478"/>
          <ac:picMkLst>
            <pc:docMk/>
            <pc:sldMk cId="172765239" sldId="343"/>
            <ac:picMk id="5" creationId="{67CFE6FA-0996-4EF2-AFEE-DEAF3D61A054}"/>
          </ac:picMkLst>
        </pc:picChg>
        <pc:picChg chg="add mod">
          <ac:chgData name="Dhr. W. Willems" userId="25bb40fc-ac63-4466-81bb-e657d264a1b8" providerId="ADAL" clId="{EF800B54-80B8-456B-A9E5-175CC990D979}" dt="2020-09-29T10:32:53.099" v="1364" actId="14100"/>
          <ac:picMkLst>
            <pc:docMk/>
            <pc:sldMk cId="172765239" sldId="343"/>
            <ac:picMk id="7" creationId="{17C77D2C-FBF0-4FF0-AB23-6D8711963D18}"/>
          </ac:picMkLst>
        </pc:picChg>
        <pc:picChg chg="add mod">
          <ac:chgData name="Dhr. W. Willems" userId="25bb40fc-ac63-4466-81bb-e657d264a1b8" providerId="ADAL" clId="{EF800B54-80B8-456B-A9E5-175CC990D979}" dt="2020-09-29T10:32:56.866" v="1365" actId="14100"/>
          <ac:picMkLst>
            <pc:docMk/>
            <pc:sldMk cId="172765239" sldId="343"/>
            <ac:picMk id="4098" creationId="{739B4DD7-BCF6-40CF-BF9E-8999C367663D}"/>
          </ac:picMkLst>
        </pc:picChg>
      </pc:sldChg>
      <pc:sldChg chg="addSp delSp modSp add mod">
        <pc:chgData name="Dhr. W. Willems" userId="25bb40fc-ac63-4466-81bb-e657d264a1b8" providerId="ADAL" clId="{EF800B54-80B8-456B-A9E5-175CC990D979}" dt="2020-09-29T11:01:04.256" v="1901" actId="1076"/>
        <pc:sldMkLst>
          <pc:docMk/>
          <pc:sldMk cId="3704845275" sldId="344"/>
        </pc:sldMkLst>
        <pc:spChg chg="mod">
          <ac:chgData name="Dhr. W. Willems" userId="25bb40fc-ac63-4466-81bb-e657d264a1b8" providerId="ADAL" clId="{EF800B54-80B8-456B-A9E5-175CC990D979}" dt="2020-09-29T11:00:51.154" v="1898"/>
          <ac:spMkLst>
            <pc:docMk/>
            <pc:sldMk cId="3704845275" sldId="344"/>
            <ac:spMk id="2" creationId="{155EAADD-7C0C-4D04-8387-E86C2C755B55}"/>
          </ac:spMkLst>
        </pc:spChg>
        <pc:spChg chg="add del mod">
          <ac:chgData name="Dhr. W. Willems" userId="25bb40fc-ac63-4466-81bb-e657d264a1b8" providerId="ADAL" clId="{EF800B54-80B8-456B-A9E5-175CC990D979}" dt="2020-09-29T10:34:26.387" v="1369"/>
          <ac:spMkLst>
            <pc:docMk/>
            <pc:sldMk cId="3704845275" sldId="344"/>
            <ac:spMk id="4" creationId="{54BDB510-C3B1-42FD-A32E-D04BE9428BEF}"/>
          </ac:spMkLst>
        </pc:spChg>
        <pc:picChg chg="add mod">
          <ac:chgData name="Dhr. W. Willems" userId="25bb40fc-ac63-4466-81bb-e657d264a1b8" providerId="ADAL" clId="{EF800B54-80B8-456B-A9E5-175CC990D979}" dt="2020-09-29T11:01:04.256" v="1901" actId="1076"/>
          <ac:picMkLst>
            <pc:docMk/>
            <pc:sldMk cId="3704845275" sldId="344"/>
            <ac:picMk id="5" creationId="{7CDC3542-3E0F-4AB9-AA6E-AB465E974CF1}"/>
          </ac:picMkLst>
        </pc:picChg>
        <pc:picChg chg="del">
          <ac:chgData name="Dhr. W. Willems" userId="25bb40fc-ac63-4466-81bb-e657d264a1b8" providerId="ADAL" clId="{EF800B54-80B8-456B-A9E5-175CC990D979}" dt="2020-09-29T10:33:04.548" v="1368" actId="478"/>
          <ac:picMkLst>
            <pc:docMk/>
            <pc:sldMk cId="3704845275" sldId="344"/>
            <ac:picMk id="7" creationId="{17C77D2C-FBF0-4FF0-AB23-6D8711963D18}"/>
          </ac:picMkLst>
        </pc:picChg>
        <pc:picChg chg="del">
          <ac:chgData name="Dhr. W. Willems" userId="25bb40fc-ac63-4466-81bb-e657d264a1b8" providerId="ADAL" clId="{EF800B54-80B8-456B-A9E5-175CC990D979}" dt="2020-09-29T10:33:03.227" v="1367" actId="478"/>
          <ac:picMkLst>
            <pc:docMk/>
            <pc:sldMk cId="3704845275" sldId="344"/>
            <ac:picMk id="4098" creationId="{739B4DD7-BCF6-40CF-BF9E-8999C367663D}"/>
          </ac:picMkLst>
        </pc:picChg>
      </pc:sldChg>
      <pc:sldChg chg="modSp add del mod">
        <pc:chgData name="Dhr. W. Willems" userId="25bb40fc-ac63-4466-81bb-e657d264a1b8" providerId="ADAL" clId="{EF800B54-80B8-456B-A9E5-175CC990D979}" dt="2020-09-29T11:02:05.242" v="1906" actId="2696"/>
        <pc:sldMkLst>
          <pc:docMk/>
          <pc:sldMk cId="943143690" sldId="345"/>
        </pc:sldMkLst>
        <pc:spChg chg="mod">
          <ac:chgData name="Dhr. W. Willems" userId="25bb40fc-ac63-4466-81bb-e657d264a1b8" providerId="ADAL" clId="{EF800B54-80B8-456B-A9E5-175CC990D979}" dt="2020-09-29T10:36:58.298" v="1564" actId="20577"/>
          <ac:spMkLst>
            <pc:docMk/>
            <pc:sldMk cId="943143690" sldId="345"/>
            <ac:spMk id="2" creationId="{155EAADD-7C0C-4D04-8387-E86C2C755B55}"/>
          </ac:spMkLst>
        </pc:spChg>
        <pc:picChg chg="mod">
          <ac:chgData name="Dhr. W. Willems" userId="25bb40fc-ac63-4466-81bb-e657d264a1b8" providerId="ADAL" clId="{EF800B54-80B8-456B-A9E5-175CC990D979}" dt="2020-09-29T10:37:12.813" v="1567" actId="1076"/>
          <ac:picMkLst>
            <pc:docMk/>
            <pc:sldMk cId="943143690" sldId="345"/>
            <ac:picMk id="3" creationId="{4E3538D1-6945-490B-83ED-B80D7DC72F06}"/>
          </ac:picMkLst>
        </pc:picChg>
      </pc:sldChg>
      <pc:sldChg chg="addSp delSp modSp add mod setBg">
        <pc:chgData name="Dhr. W. Willems" userId="25bb40fc-ac63-4466-81bb-e657d264a1b8" providerId="ADAL" clId="{EF800B54-80B8-456B-A9E5-175CC990D979}" dt="2020-09-29T11:11:20.086" v="1990" actId="6549"/>
        <pc:sldMkLst>
          <pc:docMk/>
          <pc:sldMk cId="523541678" sldId="346"/>
        </pc:sldMkLst>
        <pc:spChg chg="mod">
          <ac:chgData name="Dhr. W. Willems" userId="25bb40fc-ac63-4466-81bb-e657d264a1b8" providerId="ADAL" clId="{EF800B54-80B8-456B-A9E5-175CC990D979}" dt="2020-09-29T11:11:20.086" v="1990" actId="6549"/>
          <ac:spMkLst>
            <pc:docMk/>
            <pc:sldMk cId="523541678" sldId="346"/>
            <ac:spMk id="2" creationId="{155EAADD-7C0C-4D04-8387-E86C2C755B55}"/>
          </ac:spMkLst>
        </pc:spChg>
        <pc:spChg chg="add mod">
          <ac:chgData name="Dhr. W. Willems" userId="25bb40fc-ac63-4466-81bb-e657d264a1b8" providerId="ADAL" clId="{EF800B54-80B8-456B-A9E5-175CC990D979}" dt="2020-09-29T11:04:46.800" v="1949" actId="26606"/>
          <ac:spMkLst>
            <pc:docMk/>
            <pc:sldMk cId="523541678" sldId="346"/>
            <ac:spMk id="5" creationId="{30BB2F7F-1368-4F29-AB6B-DD16C40D27E4}"/>
          </ac:spMkLst>
        </pc:spChg>
        <pc:spChg chg="add">
          <ac:chgData name="Dhr. W. Willems" userId="25bb40fc-ac63-4466-81bb-e657d264a1b8" providerId="ADAL" clId="{EF800B54-80B8-456B-A9E5-175CC990D979}" dt="2020-09-29T11:04:46.800" v="1949" actId="26606"/>
          <ac:spMkLst>
            <pc:docMk/>
            <pc:sldMk cId="523541678" sldId="346"/>
            <ac:spMk id="71" creationId="{C0A1ED06-4733-4020-9C60-81D4D801408D}"/>
          </ac:spMkLst>
        </pc:spChg>
        <pc:spChg chg="add">
          <ac:chgData name="Dhr. W. Willems" userId="25bb40fc-ac63-4466-81bb-e657d264a1b8" providerId="ADAL" clId="{EF800B54-80B8-456B-A9E5-175CC990D979}" dt="2020-09-29T11:04:46.800" v="1949" actId="26606"/>
          <ac:spMkLst>
            <pc:docMk/>
            <pc:sldMk cId="523541678" sldId="346"/>
            <ac:spMk id="73" creationId="{B0CA3509-3AF9-45FE-93ED-57BB5D5E8E07}"/>
          </ac:spMkLst>
        </pc:spChg>
        <pc:picChg chg="del">
          <ac:chgData name="Dhr. W. Willems" userId="25bb40fc-ac63-4466-81bb-e657d264a1b8" providerId="ADAL" clId="{EF800B54-80B8-456B-A9E5-175CC990D979}" dt="2020-09-29T10:41:09.493" v="1569" actId="478"/>
          <ac:picMkLst>
            <pc:docMk/>
            <pc:sldMk cId="523541678" sldId="346"/>
            <ac:picMk id="3" creationId="{BA4CA9E1-F098-40CC-81CE-A6BFD845757E}"/>
          </ac:picMkLst>
        </pc:picChg>
        <pc:picChg chg="add mod ord">
          <ac:chgData name="Dhr. W. Willems" userId="25bb40fc-ac63-4466-81bb-e657d264a1b8" providerId="ADAL" clId="{EF800B54-80B8-456B-A9E5-175CC990D979}" dt="2020-09-29T11:04:46.800" v="1949" actId="26606"/>
          <ac:picMkLst>
            <pc:docMk/>
            <pc:sldMk cId="523541678" sldId="346"/>
            <ac:picMk id="5122" creationId="{8738F359-8EAF-433A-80C3-EFA6EE9A9E8C}"/>
          </ac:picMkLst>
        </pc:picChg>
      </pc:sldChg>
      <pc:sldChg chg="delSp add mod modAnim">
        <pc:chgData name="Dhr. W. Willems" userId="25bb40fc-ac63-4466-81bb-e657d264a1b8" providerId="ADAL" clId="{EF800B54-80B8-456B-A9E5-175CC990D979}" dt="2020-09-29T11:01:52.326" v="1905"/>
        <pc:sldMkLst>
          <pc:docMk/>
          <pc:sldMk cId="2225911072" sldId="347"/>
        </pc:sldMkLst>
        <pc:picChg chg="del">
          <ac:chgData name="Dhr. W. Willems" userId="25bb40fc-ac63-4466-81bb-e657d264a1b8" providerId="ADAL" clId="{EF800B54-80B8-456B-A9E5-175CC990D979}" dt="2020-09-29T10:47:40.209" v="1776" actId="478"/>
          <ac:picMkLst>
            <pc:docMk/>
            <pc:sldMk cId="2225911072" sldId="347"/>
            <ac:picMk id="9" creationId="{F9D5F82E-2228-4A7A-8BF9-071FDEFBA18B}"/>
          </ac:picMkLst>
        </pc:picChg>
      </pc:sldChg>
      <pc:sldChg chg="modSp add mod">
        <pc:chgData name="Dhr. W. Willems" userId="25bb40fc-ac63-4466-81bb-e657d264a1b8" providerId="ADAL" clId="{EF800B54-80B8-456B-A9E5-175CC990D979}" dt="2020-09-29T10:55:27.897" v="1809" actId="1076"/>
        <pc:sldMkLst>
          <pc:docMk/>
          <pc:sldMk cId="2298168588" sldId="348"/>
        </pc:sldMkLst>
        <pc:picChg chg="mod">
          <ac:chgData name="Dhr. W. Willems" userId="25bb40fc-ac63-4466-81bb-e657d264a1b8" providerId="ADAL" clId="{EF800B54-80B8-456B-A9E5-175CC990D979}" dt="2020-09-29T10:55:27.897" v="1809" actId="1076"/>
          <ac:picMkLst>
            <pc:docMk/>
            <pc:sldMk cId="2298168588" sldId="348"/>
            <ac:picMk id="6" creationId="{B12F3E15-9BD8-498A-8A96-64CD6A0E80B3}"/>
          </ac:picMkLst>
        </pc:picChg>
      </pc:sldChg>
    </pc:docChg>
  </pc:docChgLst>
  <pc:docChgLst>
    <pc:chgData name="Dhr. W. Willems" userId="25bb40fc-ac63-4466-81bb-e657d264a1b8" providerId="ADAL" clId="{D1F503D5-602D-4155-9DF0-1A2795F2460F}"/>
    <pc:docChg chg="delSld modSld">
      <pc:chgData name="Dhr. W. Willems" userId="25bb40fc-ac63-4466-81bb-e657d264a1b8" providerId="ADAL" clId="{D1F503D5-602D-4155-9DF0-1A2795F2460F}" dt="2022-09-26T09:00:25.266" v="25" actId="47"/>
      <pc:docMkLst>
        <pc:docMk/>
      </pc:docMkLst>
      <pc:sldChg chg="modSp mod">
        <pc:chgData name="Dhr. W. Willems" userId="25bb40fc-ac63-4466-81bb-e657d264a1b8" providerId="ADAL" clId="{D1F503D5-602D-4155-9DF0-1A2795F2460F}" dt="2022-09-26T08:59:38.229" v="24" actId="1076"/>
        <pc:sldMkLst>
          <pc:docMk/>
          <pc:sldMk cId="3551522382" sldId="256"/>
        </pc:sldMkLst>
        <pc:spChg chg="mod">
          <ac:chgData name="Dhr. W. Willems" userId="25bb40fc-ac63-4466-81bb-e657d264a1b8" providerId="ADAL" clId="{D1F503D5-602D-4155-9DF0-1A2795F2460F}" dt="2022-09-26T08:59:38.229" v="24" actId="1076"/>
          <ac:spMkLst>
            <pc:docMk/>
            <pc:sldMk cId="3551522382" sldId="256"/>
            <ac:spMk id="2" creationId="{00000000-0000-0000-0000-000000000000}"/>
          </ac:spMkLst>
        </pc:spChg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1706858512" sldId="274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878176514" sldId="275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884025369" sldId="278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3647009156" sldId="280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1409550556" sldId="283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1236503760" sldId="299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1051405890" sldId="302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28026352" sldId="313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3407040702" sldId="314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48889965" sldId="462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2788573542" sldId="463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2222853954" sldId="464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1615425038" sldId="465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2881248665" sldId="466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3103111580" sldId="467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3221686964" sldId="468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1984576844" sldId="469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249641033" sldId="470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115116955" sldId="471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1285500487" sldId="473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3547087123" sldId="474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1694684845" sldId="475"/>
        </pc:sldMkLst>
      </pc:sldChg>
      <pc:sldChg chg="del">
        <pc:chgData name="Dhr. W. Willems" userId="25bb40fc-ac63-4466-81bb-e657d264a1b8" providerId="ADAL" clId="{D1F503D5-602D-4155-9DF0-1A2795F2460F}" dt="2022-09-26T09:00:25.266" v="25" actId="47"/>
        <pc:sldMkLst>
          <pc:docMk/>
          <pc:sldMk cId="913296382" sldId="476"/>
        </pc:sldMkLst>
      </pc:sldChg>
    </pc:docChg>
  </pc:docChgLst>
  <pc:docChgLst>
    <pc:chgData name="Dhr. W. Willems" userId="25bb40fc-ac63-4466-81bb-e657d264a1b8" providerId="ADAL" clId="{5B2BDDFE-AEBF-4068-A4E9-E7A6146CE0EA}"/>
    <pc:docChg chg="undo custSel addSld delSld modSld sldOrd">
      <pc:chgData name="Dhr. W. Willems" userId="25bb40fc-ac63-4466-81bb-e657d264a1b8" providerId="ADAL" clId="{5B2BDDFE-AEBF-4068-A4E9-E7A6146CE0EA}" dt="2021-11-03T13:36:45.830" v="2948" actId="27636"/>
      <pc:docMkLst>
        <pc:docMk/>
      </pc:docMkLst>
      <pc:sldChg chg="modSp mod modTransition">
        <pc:chgData name="Dhr. W. Willems" userId="25bb40fc-ac63-4466-81bb-e657d264a1b8" providerId="ADAL" clId="{5B2BDDFE-AEBF-4068-A4E9-E7A6146CE0EA}" dt="2021-11-03T08:27:13.516" v="2937"/>
        <pc:sldMkLst>
          <pc:docMk/>
          <pc:sldMk cId="3551522382" sldId="256"/>
        </pc:sldMkLst>
        <pc:spChg chg="mod">
          <ac:chgData name="Dhr. W. Willems" userId="25bb40fc-ac63-4466-81bb-e657d264a1b8" providerId="ADAL" clId="{5B2BDDFE-AEBF-4068-A4E9-E7A6146CE0EA}" dt="2021-11-02T15:43:47.375" v="30" actId="1076"/>
          <ac:spMkLst>
            <pc:docMk/>
            <pc:sldMk cId="3551522382" sldId="256"/>
            <ac:spMk id="2" creationId="{00000000-0000-0000-0000-000000000000}"/>
          </ac:spMkLst>
        </pc:spChg>
      </pc:sldChg>
      <pc:sldChg chg="addSp modSp mod modTransition modAnim">
        <pc:chgData name="Dhr. W. Willems" userId="25bb40fc-ac63-4466-81bb-e657d264a1b8" providerId="ADAL" clId="{5B2BDDFE-AEBF-4068-A4E9-E7A6146CE0EA}" dt="2021-11-03T08:27:13.516" v="2937"/>
        <pc:sldMkLst>
          <pc:docMk/>
          <pc:sldMk cId="2824439034" sldId="406"/>
        </pc:sldMkLst>
        <pc:spChg chg="mod">
          <ac:chgData name="Dhr. W. Willems" userId="25bb40fc-ac63-4466-81bb-e657d264a1b8" providerId="ADAL" clId="{5B2BDDFE-AEBF-4068-A4E9-E7A6146CE0EA}" dt="2021-11-02T15:44:53.623" v="89" actId="20577"/>
          <ac:spMkLst>
            <pc:docMk/>
            <pc:sldMk cId="2824439034" sldId="406"/>
            <ac:spMk id="2" creationId="{2C4BEF5F-CA58-4263-8D9C-6F633BCDED56}"/>
          </ac:spMkLst>
        </pc:spChg>
        <pc:spChg chg="mod">
          <ac:chgData name="Dhr. W. Willems" userId="25bb40fc-ac63-4466-81bb-e657d264a1b8" providerId="ADAL" clId="{5B2BDDFE-AEBF-4068-A4E9-E7A6146CE0EA}" dt="2021-11-02T15:46:52.875" v="97" actId="6549"/>
          <ac:spMkLst>
            <pc:docMk/>
            <pc:sldMk cId="2824439034" sldId="406"/>
            <ac:spMk id="3" creationId="{09C42732-5925-45F2-A6E1-8D3DC18DF8DF}"/>
          </ac:spMkLst>
        </pc:spChg>
        <pc:picChg chg="add mod">
          <ac:chgData name="Dhr. W. Willems" userId="25bb40fc-ac63-4466-81bb-e657d264a1b8" providerId="ADAL" clId="{5B2BDDFE-AEBF-4068-A4E9-E7A6146CE0EA}" dt="2021-11-02T15:46:50.638" v="94" actId="1076"/>
          <ac:picMkLst>
            <pc:docMk/>
            <pc:sldMk cId="2824439034" sldId="406"/>
            <ac:picMk id="4" creationId="{B21BECA2-0FCB-4B9B-A9D5-6DD566DA9BF9}"/>
          </ac:picMkLst>
        </pc:picChg>
      </pc:sldChg>
      <pc:sldChg chg="addSp modSp mod modTransition setBg modAnim setClrOvrMap modNotesTx">
        <pc:chgData name="Dhr. W. Willems" userId="25bb40fc-ac63-4466-81bb-e657d264a1b8" providerId="ADAL" clId="{5B2BDDFE-AEBF-4068-A4E9-E7A6146CE0EA}" dt="2021-11-03T08:27:13.516" v="2937"/>
        <pc:sldMkLst>
          <pc:docMk/>
          <pc:sldMk cId="3214540285" sldId="407"/>
        </pc:sldMkLst>
        <pc:spChg chg="mod">
          <ac:chgData name="Dhr. W. Willems" userId="25bb40fc-ac63-4466-81bb-e657d264a1b8" providerId="ADAL" clId="{5B2BDDFE-AEBF-4068-A4E9-E7A6146CE0EA}" dt="2021-11-02T15:54:49.660" v="189" actId="26606"/>
          <ac:spMkLst>
            <pc:docMk/>
            <pc:sldMk cId="3214540285" sldId="407"/>
            <ac:spMk id="2" creationId="{2C4BEF5F-CA58-4263-8D9C-6F633BCDED56}"/>
          </ac:spMkLst>
        </pc:spChg>
        <pc:spChg chg="mod">
          <ac:chgData name="Dhr. W. Willems" userId="25bb40fc-ac63-4466-81bb-e657d264a1b8" providerId="ADAL" clId="{5B2BDDFE-AEBF-4068-A4E9-E7A6146CE0EA}" dt="2021-11-02T15:54:49.660" v="189" actId="26606"/>
          <ac:spMkLst>
            <pc:docMk/>
            <pc:sldMk cId="3214540285" sldId="407"/>
            <ac:spMk id="3" creationId="{09C42732-5925-45F2-A6E1-8D3DC18DF8DF}"/>
          </ac:spMkLst>
        </pc:spChg>
        <pc:spChg chg="add">
          <ac:chgData name="Dhr. W. Willems" userId="25bb40fc-ac63-4466-81bb-e657d264a1b8" providerId="ADAL" clId="{5B2BDDFE-AEBF-4068-A4E9-E7A6146CE0EA}" dt="2021-11-02T15:54:49.660" v="189" actId="26606"/>
          <ac:spMkLst>
            <pc:docMk/>
            <pc:sldMk cId="3214540285" sldId="407"/>
            <ac:spMk id="9" creationId="{5E8D2E83-FB3A-40E7-A9E5-7AB389D612B4}"/>
          </ac:spMkLst>
        </pc:spChg>
        <pc:picChg chg="add mod ord">
          <ac:chgData name="Dhr. W. Willems" userId="25bb40fc-ac63-4466-81bb-e657d264a1b8" providerId="ADAL" clId="{5B2BDDFE-AEBF-4068-A4E9-E7A6146CE0EA}" dt="2021-11-02T15:54:49.660" v="189" actId="26606"/>
          <ac:picMkLst>
            <pc:docMk/>
            <pc:sldMk cId="3214540285" sldId="407"/>
            <ac:picMk id="4" creationId="{0F026946-7ABB-43DC-848B-7746CA651E7E}"/>
          </ac:picMkLst>
        </pc:picChg>
        <pc:picChg chg="add mod">
          <ac:chgData name="Dhr. W. Willems" userId="25bb40fc-ac63-4466-81bb-e657d264a1b8" providerId="ADAL" clId="{5B2BDDFE-AEBF-4068-A4E9-E7A6146CE0EA}" dt="2021-11-02T15:57:32.652" v="195" actId="1076"/>
          <ac:picMkLst>
            <pc:docMk/>
            <pc:sldMk cId="3214540285" sldId="407"/>
            <ac:picMk id="6" creationId="{2F33C761-2262-43F4-941C-62C841CA5AD9}"/>
          </ac:picMkLst>
        </pc:picChg>
        <pc:picChg chg="add mod">
          <ac:chgData name="Dhr. W. Willems" userId="25bb40fc-ac63-4466-81bb-e657d264a1b8" providerId="ADAL" clId="{5B2BDDFE-AEBF-4068-A4E9-E7A6146CE0EA}" dt="2021-11-02T15:58:04.111" v="200" actId="1076"/>
          <ac:picMkLst>
            <pc:docMk/>
            <pc:sldMk cId="3214540285" sldId="407"/>
            <ac:picMk id="8" creationId="{2309F3A3-A7DE-483B-968C-2F5A2C34BC51}"/>
          </ac:picMkLst>
        </pc:picChg>
        <pc:picChg chg="add mod">
          <ac:chgData name="Dhr. W. Willems" userId="25bb40fc-ac63-4466-81bb-e657d264a1b8" providerId="ADAL" clId="{5B2BDDFE-AEBF-4068-A4E9-E7A6146CE0EA}" dt="2021-11-02T15:58:10.587" v="201" actId="1076"/>
          <ac:picMkLst>
            <pc:docMk/>
            <pc:sldMk cId="3214540285" sldId="407"/>
            <ac:picMk id="10" creationId="{F72A05BD-297E-4D77-88E1-FBA5D6D2D0A8}"/>
          </ac:picMkLst>
        </pc:picChg>
      </pc:sldChg>
      <pc:sldChg chg="addSp delSp modSp add mod modTransition">
        <pc:chgData name="Dhr. W. Willems" userId="25bb40fc-ac63-4466-81bb-e657d264a1b8" providerId="ADAL" clId="{5B2BDDFE-AEBF-4068-A4E9-E7A6146CE0EA}" dt="2021-11-03T08:27:13.516" v="2937"/>
        <pc:sldMkLst>
          <pc:docMk/>
          <pc:sldMk cId="2849777401" sldId="408"/>
        </pc:sldMkLst>
        <pc:spChg chg="del mod">
          <ac:chgData name="Dhr. W. Willems" userId="25bb40fc-ac63-4466-81bb-e657d264a1b8" providerId="ADAL" clId="{5B2BDDFE-AEBF-4068-A4E9-E7A6146CE0EA}" dt="2021-11-02T15:51:58.624" v="102" actId="21"/>
          <ac:spMkLst>
            <pc:docMk/>
            <pc:sldMk cId="2849777401" sldId="408"/>
            <ac:spMk id="2" creationId="{2C4BEF5F-CA58-4263-8D9C-6F633BCDED56}"/>
          </ac:spMkLst>
        </pc:spChg>
        <pc:picChg chg="del">
          <ac:chgData name="Dhr. W. Willems" userId="25bb40fc-ac63-4466-81bb-e657d264a1b8" providerId="ADAL" clId="{5B2BDDFE-AEBF-4068-A4E9-E7A6146CE0EA}" dt="2021-11-02T15:47:06.203" v="99" actId="478"/>
          <ac:picMkLst>
            <pc:docMk/>
            <pc:sldMk cId="2849777401" sldId="408"/>
            <ac:picMk id="4" creationId="{B21BECA2-0FCB-4B9B-A9D5-6DD566DA9BF9}"/>
          </ac:picMkLst>
        </pc:picChg>
        <pc:picChg chg="add mod">
          <ac:chgData name="Dhr. W. Willems" userId="25bb40fc-ac63-4466-81bb-e657d264a1b8" providerId="ADAL" clId="{5B2BDDFE-AEBF-4068-A4E9-E7A6146CE0EA}" dt="2021-11-02T15:51:44.128" v="100" actId="931"/>
          <ac:picMkLst>
            <pc:docMk/>
            <pc:sldMk cId="2849777401" sldId="408"/>
            <ac:picMk id="6" creationId="{1CB580C6-BFAC-4C3F-AA7A-FFC35ACA3FEC}"/>
          </ac:picMkLst>
        </pc:picChg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3736782933" sldId="408"/>
        </pc:sldMkLst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2101961745" sldId="409"/>
        </pc:sldMkLst>
      </pc:sldChg>
      <pc:sldChg chg="addSp delSp modSp new mod modTransition setBg modNotesTx">
        <pc:chgData name="Dhr. W. Willems" userId="25bb40fc-ac63-4466-81bb-e657d264a1b8" providerId="ADAL" clId="{5B2BDDFE-AEBF-4068-A4E9-E7A6146CE0EA}" dt="2021-11-03T08:27:13.516" v="2937"/>
        <pc:sldMkLst>
          <pc:docMk/>
          <pc:sldMk cId="3175929612" sldId="409"/>
        </pc:sldMkLst>
        <pc:spChg chg="add del">
          <ac:chgData name="Dhr. W. Willems" userId="25bb40fc-ac63-4466-81bb-e657d264a1b8" providerId="ADAL" clId="{5B2BDDFE-AEBF-4068-A4E9-E7A6146CE0EA}" dt="2021-11-02T16:03:52.153" v="215" actId="26606"/>
          <ac:spMkLst>
            <pc:docMk/>
            <pc:sldMk cId="3175929612" sldId="409"/>
            <ac:spMk id="2" creationId="{6BE648EA-A5A3-4E67-A4B5-20BDDFEA3885}"/>
          </ac:spMkLst>
        </pc:spChg>
        <pc:spChg chg="del">
          <ac:chgData name="Dhr. W. Willems" userId="25bb40fc-ac63-4466-81bb-e657d264a1b8" providerId="ADAL" clId="{5B2BDDFE-AEBF-4068-A4E9-E7A6146CE0EA}" dt="2021-11-02T16:02:43.269" v="211" actId="22"/>
          <ac:spMkLst>
            <pc:docMk/>
            <pc:sldMk cId="3175929612" sldId="409"/>
            <ac:spMk id="3" creationId="{8279D9A1-24A0-43FB-B05E-A7E666C94AB8}"/>
          </ac:spMkLst>
        </pc:spChg>
        <pc:spChg chg="add del">
          <ac:chgData name="Dhr. W. Willems" userId="25bb40fc-ac63-4466-81bb-e657d264a1b8" providerId="ADAL" clId="{5B2BDDFE-AEBF-4068-A4E9-E7A6146CE0EA}" dt="2021-11-02T16:03:52.145" v="214" actId="26606"/>
          <ac:spMkLst>
            <pc:docMk/>
            <pc:sldMk cId="3175929612" sldId="409"/>
            <ac:spMk id="10" creationId="{42A4FC2C-047E-45A5-965D-8E1E3BF09BC6}"/>
          </ac:spMkLst>
        </pc:spChg>
        <pc:spChg chg="add">
          <ac:chgData name="Dhr. W. Willems" userId="25bb40fc-ac63-4466-81bb-e657d264a1b8" providerId="ADAL" clId="{5B2BDDFE-AEBF-4068-A4E9-E7A6146CE0EA}" dt="2021-11-02T16:03:52.153" v="215" actId="26606"/>
          <ac:spMkLst>
            <pc:docMk/>
            <pc:sldMk cId="3175929612" sldId="409"/>
            <ac:spMk id="12" creationId="{047C8CCB-F95D-4249-92DD-651249D3535A}"/>
          </ac:spMkLst>
        </pc:spChg>
        <pc:spChg chg="add">
          <ac:chgData name="Dhr. W. Willems" userId="25bb40fc-ac63-4466-81bb-e657d264a1b8" providerId="ADAL" clId="{5B2BDDFE-AEBF-4068-A4E9-E7A6146CE0EA}" dt="2021-11-02T16:03:52.153" v="215" actId="26606"/>
          <ac:spMkLst>
            <pc:docMk/>
            <pc:sldMk cId="3175929612" sldId="409"/>
            <ac:spMk id="13" creationId="{6753252F-4873-4F63-801D-CC719279A7D5}"/>
          </ac:spMkLst>
        </pc:spChg>
        <pc:spChg chg="add mod">
          <ac:chgData name="Dhr. W. Willems" userId="25bb40fc-ac63-4466-81bb-e657d264a1b8" providerId="ADAL" clId="{5B2BDDFE-AEBF-4068-A4E9-E7A6146CE0EA}" dt="2021-11-02T16:04:28.867" v="246" actId="20577"/>
          <ac:spMkLst>
            <pc:docMk/>
            <pc:sldMk cId="3175929612" sldId="409"/>
            <ac:spMk id="14" creationId="{6BE648EA-A5A3-4E67-A4B5-20BDDFEA3885}"/>
          </ac:spMkLst>
        </pc:spChg>
        <pc:picChg chg="add mod ord">
          <ac:chgData name="Dhr. W. Willems" userId="25bb40fc-ac63-4466-81bb-e657d264a1b8" providerId="ADAL" clId="{5B2BDDFE-AEBF-4068-A4E9-E7A6146CE0EA}" dt="2021-11-02T16:04:09.125" v="219" actId="1076"/>
          <ac:picMkLst>
            <pc:docMk/>
            <pc:sldMk cId="3175929612" sldId="409"/>
            <ac:picMk id="5" creationId="{39170E8A-12DB-4250-A3BD-911D56C4064C}"/>
          </ac:picMkLst>
        </pc:picChg>
      </pc:sldChg>
      <pc:sldChg chg="addSp delSp modSp new mod modTransition setBg setClrOvrMap">
        <pc:chgData name="Dhr. W. Willems" userId="25bb40fc-ac63-4466-81bb-e657d264a1b8" providerId="ADAL" clId="{5B2BDDFE-AEBF-4068-A4E9-E7A6146CE0EA}" dt="2021-11-03T08:27:13.516" v="2937"/>
        <pc:sldMkLst>
          <pc:docMk/>
          <pc:sldMk cId="377096489" sldId="410"/>
        </pc:sldMkLst>
        <pc:spChg chg="mod">
          <ac:chgData name="Dhr. W. Willems" userId="25bb40fc-ac63-4466-81bb-e657d264a1b8" providerId="ADAL" clId="{5B2BDDFE-AEBF-4068-A4E9-E7A6146CE0EA}" dt="2021-11-02T16:10:30.189" v="300" actId="26606"/>
          <ac:spMkLst>
            <pc:docMk/>
            <pc:sldMk cId="377096489" sldId="410"/>
            <ac:spMk id="2" creationId="{F1568A6A-51E7-4C13-A4F5-BB91E44D702C}"/>
          </ac:spMkLst>
        </pc:spChg>
        <pc:spChg chg="del">
          <ac:chgData name="Dhr. W. Willems" userId="25bb40fc-ac63-4466-81bb-e657d264a1b8" providerId="ADAL" clId="{5B2BDDFE-AEBF-4068-A4E9-E7A6146CE0EA}" dt="2021-11-02T16:05:12.621" v="248" actId="22"/>
          <ac:spMkLst>
            <pc:docMk/>
            <pc:sldMk cId="377096489" sldId="410"/>
            <ac:spMk id="3" creationId="{52712B24-D9A7-40BB-8A98-596147329E16}"/>
          </ac:spMkLst>
        </pc:spChg>
        <pc:spChg chg="add del mod">
          <ac:chgData name="Dhr. W. Willems" userId="25bb40fc-ac63-4466-81bb-e657d264a1b8" providerId="ADAL" clId="{5B2BDDFE-AEBF-4068-A4E9-E7A6146CE0EA}" dt="2021-11-02T16:08:10.695" v="291"/>
          <ac:spMkLst>
            <pc:docMk/>
            <pc:sldMk cId="377096489" sldId="410"/>
            <ac:spMk id="7" creationId="{9746FD5E-B259-48F2-A7BE-1BFAFF983D48}"/>
          </ac:spMkLst>
        </pc:spChg>
        <pc:spChg chg="add">
          <ac:chgData name="Dhr. W. Willems" userId="25bb40fc-ac63-4466-81bb-e657d264a1b8" providerId="ADAL" clId="{5B2BDDFE-AEBF-4068-A4E9-E7A6146CE0EA}" dt="2021-11-02T16:10:30.189" v="300" actId="26606"/>
          <ac:spMkLst>
            <pc:docMk/>
            <pc:sldMk cId="377096489" sldId="410"/>
            <ac:spMk id="15" creationId="{83FA766D-3260-4E0A-9E7F-A2C93DFF1932}"/>
          </ac:spMkLst>
        </pc:spChg>
        <pc:spChg chg="add">
          <ac:chgData name="Dhr. W. Willems" userId="25bb40fc-ac63-4466-81bb-e657d264a1b8" providerId="ADAL" clId="{5B2BDDFE-AEBF-4068-A4E9-E7A6146CE0EA}" dt="2021-11-02T16:10:30.189" v="300" actId="26606"/>
          <ac:spMkLst>
            <pc:docMk/>
            <pc:sldMk cId="377096489" sldId="410"/>
            <ac:spMk id="17" creationId="{CB435A06-5FFD-4CF8-BE06-3796EC42003A}"/>
          </ac:spMkLst>
        </pc:spChg>
        <pc:spChg chg="add">
          <ac:chgData name="Dhr. W. Willems" userId="25bb40fc-ac63-4466-81bb-e657d264a1b8" providerId="ADAL" clId="{5B2BDDFE-AEBF-4068-A4E9-E7A6146CE0EA}" dt="2021-11-02T16:10:30.189" v="300" actId="26606"/>
          <ac:spMkLst>
            <pc:docMk/>
            <pc:sldMk cId="377096489" sldId="410"/>
            <ac:spMk id="19" creationId="{5E10DA6E-C3FF-4539-BF84-4775BB7EC422}"/>
          </ac:spMkLst>
        </pc:spChg>
        <pc:picChg chg="add del mod ord">
          <ac:chgData name="Dhr. W. Willems" userId="25bb40fc-ac63-4466-81bb-e657d264a1b8" providerId="ADAL" clId="{5B2BDDFE-AEBF-4068-A4E9-E7A6146CE0EA}" dt="2021-11-02T16:07:20.726" v="290" actId="478"/>
          <ac:picMkLst>
            <pc:docMk/>
            <pc:sldMk cId="377096489" sldId="410"/>
            <ac:picMk id="5" creationId="{FFE542C4-D13C-47B9-AE24-B572260293CF}"/>
          </ac:picMkLst>
        </pc:picChg>
        <pc:picChg chg="add mod">
          <ac:chgData name="Dhr. W. Willems" userId="25bb40fc-ac63-4466-81bb-e657d264a1b8" providerId="ADAL" clId="{5B2BDDFE-AEBF-4068-A4E9-E7A6146CE0EA}" dt="2021-11-02T16:10:30.189" v="300" actId="26606"/>
          <ac:picMkLst>
            <pc:docMk/>
            <pc:sldMk cId="377096489" sldId="410"/>
            <ac:picMk id="8" creationId="{57A05D29-F99E-47A9-9F59-B03F18FE4252}"/>
          </ac:picMkLst>
        </pc:picChg>
        <pc:picChg chg="add mod ord">
          <ac:chgData name="Dhr. W. Willems" userId="25bb40fc-ac63-4466-81bb-e657d264a1b8" providerId="ADAL" clId="{5B2BDDFE-AEBF-4068-A4E9-E7A6146CE0EA}" dt="2021-11-02T16:10:30.189" v="300" actId="26606"/>
          <ac:picMkLst>
            <pc:docMk/>
            <pc:sldMk cId="377096489" sldId="410"/>
            <ac:picMk id="9" creationId="{D67ECEB8-162F-4ACD-9668-BF8ADC8729C1}"/>
          </ac:picMkLst>
        </pc:picChg>
        <pc:picChg chg="add mod">
          <ac:chgData name="Dhr. W. Willems" userId="25bb40fc-ac63-4466-81bb-e657d264a1b8" providerId="ADAL" clId="{5B2BDDFE-AEBF-4068-A4E9-E7A6146CE0EA}" dt="2021-11-02T16:10:30.189" v="300" actId="26606"/>
          <ac:picMkLst>
            <pc:docMk/>
            <pc:sldMk cId="377096489" sldId="410"/>
            <ac:picMk id="10" creationId="{11CB9E2D-C45E-4DF7-B8F9-0FE779A75399}"/>
          </ac:picMkLst>
        </pc:picChg>
        <pc:picChg chg="add del mod">
          <ac:chgData name="Dhr. W. Willems" userId="25bb40fc-ac63-4466-81bb-e657d264a1b8" providerId="ADAL" clId="{5B2BDDFE-AEBF-4068-A4E9-E7A6146CE0EA}" dt="2021-11-02T16:16:51.533" v="304" actId="478"/>
          <ac:picMkLst>
            <pc:docMk/>
            <pc:sldMk cId="377096489" sldId="410"/>
            <ac:picMk id="11" creationId="{53B268D1-54DE-4D38-9BBD-9CF1E2C5CBE7}"/>
          </ac:picMkLst>
        </pc:picChg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1678206451" sldId="410"/>
        </pc:sldMkLst>
      </pc:sldChg>
      <pc:sldChg chg="addSp delSp modSp add mod modTransition">
        <pc:chgData name="Dhr. W. Willems" userId="25bb40fc-ac63-4466-81bb-e657d264a1b8" providerId="ADAL" clId="{5B2BDDFE-AEBF-4068-A4E9-E7A6146CE0EA}" dt="2021-11-03T08:27:13.516" v="2937"/>
        <pc:sldMkLst>
          <pc:docMk/>
          <pc:sldMk cId="1577927461" sldId="411"/>
        </pc:sldMkLst>
        <pc:spChg chg="add del mod">
          <ac:chgData name="Dhr. W. Willems" userId="25bb40fc-ac63-4466-81bb-e657d264a1b8" providerId="ADAL" clId="{5B2BDDFE-AEBF-4068-A4E9-E7A6146CE0EA}" dt="2021-11-02T16:05:32.719" v="251"/>
          <ac:spMkLst>
            <pc:docMk/>
            <pc:sldMk cId="1577927461" sldId="411"/>
            <ac:spMk id="3" creationId="{80EA252A-9718-40B8-88A8-064DBD0237A5}"/>
          </ac:spMkLst>
        </pc:spChg>
        <pc:spChg chg="mod">
          <ac:chgData name="Dhr. W. Willems" userId="25bb40fc-ac63-4466-81bb-e657d264a1b8" providerId="ADAL" clId="{5B2BDDFE-AEBF-4068-A4E9-E7A6146CE0EA}" dt="2021-11-02T16:06:05.659" v="289" actId="27636"/>
          <ac:spMkLst>
            <pc:docMk/>
            <pc:sldMk cId="1577927461" sldId="411"/>
            <ac:spMk id="14" creationId="{6BE648EA-A5A3-4E67-A4B5-20BDDFEA3885}"/>
          </ac:spMkLst>
        </pc:spChg>
        <pc:picChg chg="del">
          <ac:chgData name="Dhr. W. Willems" userId="25bb40fc-ac63-4466-81bb-e657d264a1b8" providerId="ADAL" clId="{5B2BDDFE-AEBF-4068-A4E9-E7A6146CE0EA}" dt="2021-11-02T16:05:25.718" v="250" actId="478"/>
          <ac:picMkLst>
            <pc:docMk/>
            <pc:sldMk cId="1577927461" sldId="411"/>
            <ac:picMk id="5" creationId="{39170E8A-12DB-4250-A3BD-911D56C4064C}"/>
          </ac:picMkLst>
        </pc:picChg>
        <pc:picChg chg="add mod">
          <ac:chgData name="Dhr. W. Willems" userId="25bb40fc-ac63-4466-81bb-e657d264a1b8" providerId="ADAL" clId="{5B2BDDFE-AEBF-4068-A4E9-E7A6146CE0EA}" dt="2021-11-02T16:05:41.859" v="254" actId="1076"/>
          <ac:picMkLst>
            <pc:docMk/>
            <pc:sldMk cId="1577927461" sldId="411"/>
            <ac:picMk id="8" creationId="{D7129375-55DF-411B-9DC9-EA95F16D83F0}"/>
          </ac:picMkLst>
        </pc:picChg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4063482397" sldId="411"/>
        </pc:sldMkLst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2879525628" sldId="412"/>
        </pc:sldMkLst>
      </pc:sldChg>
      <pc:sldChg chg="addSp delSp modSp new mod ord modTransition setBg modNotesTx">
        <pc:chgData name="Dhr. W. Willems" userId="25bb40fc-ac63-4466-81bb-e657d264a1b8" providerId="ADAL" clId="{5B2BDDFE-AEBF-4068-A4E9-E7A6146CE0EA}" dt="2021-11-03T08:27:13.516" v="2937"/>
        <pc:sldMkLst>
          <pc:docMk/>
          <pc:sldMk cId="2968316897" sldId="412"/>
        </pc:sldMkLst>
        <pc:spChg chg="del">
          <ac:chgData name="Dhr. W. Willems" userId="25bb40fc-ac63-4466-81bb-e657d264a1b8" providerId="ADAL" clId="{5B2BDDFE-AEBF-4068-A4E9-E7A6146CE0EA}" dt="2021-11-02T16:17:49.442" v="313" actId="26606"/>
          <ac:spMkLst>
            <pc:docMk/>
            <pc:sldMk cId="2968316897" sldId="412"/>
            <ac:spMk id="2" creationId="{D0628E16-B575-4544-8234-DD22AF906438}"/>
          </ac:spMkLst>
        </pc:spChg>
        <pc:spChg chg="del">
          <ac:chgData name="Dhr. W. Willems" userId="25bb40fc-ac63-4466-81bb-e657d264a1b8" providerId="ADAL" clId="{5B2BDDFE-AEBF-4068-A4E9-E7A6146CE0EA}" dt="2021-11-02T16:17:33.701" v="307"/>
          <ac:spMkLst>
            <pc:docMk/>
            <pc:sldMk cId="2968316897" sldId="412"/>
            <ac:spMk id="3" creationId="{D8C5D8DA-EDEE-4776-80EB-6686E16E1907}"/>
          </ac:spMkLst>
        </pc:spChg>
        <pc:spChg chg="add">
          <ac:chgData name="Dhr. W. Willems" userId="25bb40fc-ac63-4466-81bb-e657d264a1b8" providerId="ADAL" clId="{5B2BDDFE-AEBF-4068-A4E9-E7A6146CE0EA}" dt="2021-11-02T16:17:49.442" v="313" actId="26606"/>
          <ac:spMkLst>
            <pc:docMk/>
            <pc:sldMk cId="2968316897" sldId="412"/>
            <ac:spMk id="10" creationId="{B1193618-4E25-4CA2-A90E-01462093F1C5}"/>
          </ac:spMkLst>
        </pc:spChg>
        <pc:picChg chg="add del mod">
          <ac:chgData name="Dhr. W. Willems" userId="25bb40fc-ac63-4466-81bb-e657d264a1b8" providerId="ADAL" clId="{5B2BDDFE-AEBF-4068-A4E9-E7A6146CE0EA}" dt="2021-11-02T16:17:35.410" v="308" actId="478"/>
          <ac:picMkLst>
            <pc:docMk/>
            <pc:sldMk cId="2968316897" sldId="412"/>
            <ac:picMk id="4" creationId="{34A17BB8-05E6-40F9-9D6E-F189DBA1C5D6}"/>
          </ac:picMkLst>
        </pc:picChg>
        <pc:picChg chg="add mod">
          <ac:chgData name="Dhr. W. Willems" userId="25bb40fc-ac63-4466-81bb-e657d264a1b8" providerId="ADAL" clId="{5B2BDDFE-AEBF-4068-A4E9-E7A6146CE0EA}" dt="2021-11-02T16:17:49.442" v="313" actId="26606"/>
          <ac:picMkLst>
            <pc:docMk/>
            <pc:sldMk cId="2968316897" sldId="412"/>
            <ac:picMk id="5" creationId="{A057643A-DC0F-4DA8-BB9C-00650C858A6C}"/>
          </ac:picMkLst>
        </pc:picChg>
      </pc:sldChg>
      <pc:sldChg chg="addSp delSp modSp new mod modTransition setBg modAnim modNotesTx">
        <pc:chgData name="Dhr. W. Willems" userId="25bb40fc-ac63-4466-81bb-e657d264a1b8" providerId="ADAL" clId="{5B2BDDFE-AEBF-4068-A4E9-E7A6146CE0EA}" dt="2021-11-03T08:27:13.516" v="2937"/>
        <pc:sldMkLst>
          <pc:docMk/>
          <pc:sldMk cId="1523406063" sldId="413"/>
        </pc:sldMkLst>
        <pc:spChg chg="del">
          <ac:chgData name="Dhr. W. Willems" userId="25bb40fc-ac63-4466-81bb-e657d264a1b8" providerId="ADAL" clId="{5B2BDDFE-AEBF-4068-A4E9-E7A6146CE0EA}" dt="2021-11-02T16:28:17.154" v="318" actId="26606"/>
          <ac:spMkLst>
            <pc:docMk/>
            <pc:sldMk cId="1523406063" sldId="413"/>
            <ac:spMk id="2" creationId="{D3C45305-B986-4BA3-835B-5ACB777215C2}"/>
          </ac:spMkLst>
        </pc:spChg>
        <pc:spChg chg="del">
          <ac:chgData name="Dhr. W. Willems" userId="25bb40fc-ac63-4466-81bb-e657d264a1b8" providerId="ADAL" clId="{5B2BDDFE-AEBF-4068-A4E9-E7A6146CE0EA}" dt="2021-11-02T16:26:36.810" v="317" actId="22"/>
          <ac:spMkLst>
            <pc:docMk/>
            <pc:sldMk cId="1523406063" sldId="413"/>
            <ac:spMk id="3" creationId="{4214FB05-4A46-4A0E-9DE9-1D04FA4A0B6A}"/>
          </ac:spMkLst>
        </pc:spChg>
        <pc:spChg chg="add mod">
          <ac:chgData name="Dhr. W. Willems" userId="25bb40fc-ac63-4466-81bb-e657d264a1b8" providerId="ADAL" clId="{5B2BDDFE-AEBF-4068-A4E9-E7A6146CE0EA}" dt="2021-11-02T16:28:43.907" v="324" actId="1076"/>
          <ac:spMkLst>
            <pc:docMk/>
            <pc:sldMk cId="1523406063" sldId="413"/>
            <ac:spMk id="6" creationId="{33A4C686-F048-4D18-A23C-E78B1971BCAB}"/>
          </ac:spMkLst>
        </pc:spChg>
        <pc:spChg chg="add">
          <ac:chgData name="Dhr. W. Willems" userId="25bb40fc-ac63-4466-81bb-e657d264a1b8" providerId="ADAL" clId="{5B2BDDFE-AEBF-4068-A4E9-E7A6146CE0EA}" dt="2021-11-02T16:28:17.154" v="318" actId="26606"/>
          <ac:spMkLst>
            <pc:docMk/>
            <pc:sldMk cId="1523406063" sldId="413"/>
            <ac:spMk id="10" creationId="{42A4FC2C-047E-45A5-965D-8E1E3BF09BC6}"/>
          </ac:spMkLst>
        </pc:spChg>
        <pc:picChg chg="add mod ord">
          <ac:chgData name="Dhr. W. Willems" userId="25bb40fc-ac63-4466-81bb-e657d264a1b8" providerId="ADAL" clId="{5B2BDDFE-AEBF-4068-A4E9-E7A6146CE0EA}" dt="2021-11-02T16:28:39.315" v="323" actId="1076"/>
          <ac:picMkLst>
            <pc:docMk/>
            <pc:sldMk cId="1523406063" sldId="413"/>
            <ac:picMk id="5" creationId="{50692A98-5787-4CEC-B601-45B47AB6944B}"/>
          </ac:picMkLst>
        </pc:picChg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4293975827" sldId="413"/>
        </pc:sldMkLst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56552918" sldId="414"/>
        </pc:sldMkLst>
      </pc:sldChg>
      <pc:sldChg chg="addSp delSp modSp new mod ord modTransition setBg modNotesTx">
        <pc:chgData name="Dhr. W. Willems" userId="25bb40fc-ac63-4466-81bb-e657d264a1b8" providerId="ADAL" clId="{5B2BDDFE-AEBF-4068-A4E9-E7A6146CE0EA}" dt="2021-11-03T08:27:13.516" v="2937"/>
        <pc:sldMkLst>
          <pc:docMk/>
          <pc:sldMk cId="2565061542" sldId="414"/>
        </pc:sldMkLst>
        <pc:spChg chg="del">
          <ac:chgData name="Dhr. W. Willems" userId="25bb40fc-ac63-4466-81bb-e657d264a1b8" providerId="ADAL" clId="{5B2BDDFE-AEBF-4068-A4E9-E7A6146CE0EA}" dt="2021-11-02T17:24:04.106" v="895" actId="26606"/>
          <ac:spMkLst>
            <pc:docMk/>
            <pc:sldMk cId="2565061542" sldId="414"/>
            <ac:spMk id="2" creationId="{69D88C41-7908-4954-80B3-EBB4C0BE71DC}"/>
          </ac:spMkLst>
        </pc:spChg>
        <pc:spChg chg="del">
          <ac:chgData name="Dhr. W. Willems" userId="25bb40fc-ac63-4466-81bb-e657d264a1b8" providerId="ADAL" clId="{5B2BDDFE-AEBF-4068-A4E9-E7A6146CE0EA}" dt="2021-11-02T16:38:49.452" v="599"/>
          <ac:spMkLst>
            <pc:docMk/>
            <pc:sldMk cId="2565061542" sldId="414"/>
            <ac:spMk id="3" creationId="{1824225A-D7FD-4E10-975E-393338D2A57F}"/>
          </ac:spMkLst>
        </pc:spChg>
        <pc:spChg chg="add">
          <ac:chgData name="Dhr. W. Willems" userId="25bb40fc-ac63-4466-81bb-e657d264a1b8" providerId="ADAL" clId="{5B2BDDFE-AEBF-4068-A4E9-E7A6146CE0EA}" dt="2021-11-02T17:24:04.106" v="895" actId="26606"/>
          <ac:spMkLst>
            <pc:docMk/>
            <pc:sldMk cId="2565061542" sldId="414"/>
            <ac:spMk id="9" creationId="{AB8C311F-7253-4AED-9701-7FC0708C41C7}"/>
          </ac:spMkLst>
        </pc:spChg>
        <pc:spChg chg="add">
          <ac:chgData name="Dhr. W. Willems" userId="25bb40fc-ac63-4466-81bb-e657d264a1b8" providerId="ADAL" clId="{5B2BDDFE-AEBF-4068-A4E9-E7A6146CE0EA}" dt="2021-11-02T17:24:04.106" v="895" actId="26606"/>
          <ac:spMkLst>
            <pc:docMk/>
            <pc:sldMk cId="2565061542" sldId="414"/>
            <ac:spMk id="11" creationId="{FD073016-B734-483B-8953-5BADEE145112}"/>
          </ac:spMkLst>
        </pc:spChg>
        <pc:spChg chg="add">
          <ac:chgData name="Dhr. W. Willems" userId="25bb40fc-ac63-4466-81bb-e657d264a1b8" providerId="ADAL" clId="{5B2BDDFE-AEBF-4068-A4E9-E7A6146CE0EA}" dt="2021-11-02T17:24:04.106" v="895" actId="26606"/>
          <ac:spMkLst>
            <pc:docMk/>
            <pc:sldMk cId="2565061542" sldId="414"/>
            <ac:spMk id="13" creationId="{90A7EAB6-59D3-4325-8DE6-E0CA4009CE53}"/>
          </ac:spMkLst>
        </pc:spChg>
        <pc:spChg chg="add">
          <ac:chgData name="Dhr. W. Willems" userId="25bb40fc-ac63-4466-81bb-e657d264a1b8" providerId="ADAL" clId="{5B2BDDFE-AEBF-4068-A4E9-E7A6146CE0EA}" dt="2021-11-02T17:24:04.106" v="895" actId="26606"/>
          <ac:spMkLst>
            <pc:docMk/>
            <pc:sldMk cId="2565061542" sldId="414"/>
            <ac:spMk id="15" creationId="{A8D57A06-A426-446D-B02C-A2DC6B62E45E}"/>
          </ac:spMkLst>
        </pc:spChg>
        <pc:picChg chg="add mod">
          <ac:chgData name="Dhr. W. Willems" userId="25bb40fc-ac63-4466-81bb-e657d264a1b8" providerId="ADAL" clId="{5B2BDDFE-AEBF-4068-A4E9-E7A6146CE0EA}" dt="2021-11-02T17:26:18.615" v="917" actId="1076"/>
          <ac:picMkLst>
            <pc:docMk/>
            <pc:sldMk cId="2565061542" sldId="414"/>
            <ac:picMk id="4" creationId="{A4DDEC5A-BC3A-47C5-86E0-8B5DF926C86F}"/>
          </ac:picMkLst>
        </pc:picChg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1325241316" sldId="415"/>
        </pc:sldMkLst>
      </pc:sldChg>
      <pc:sldChg chg="addSp delSp modSp new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3234569639" sldId="415"/>
        </pc:sldMkLst>
        <pc:spChg chg="del">
          <ac:chgData name="Dhr. W. Willems" userId="25bb40fc-ac63-4466-81bb-e657d264a1b8" providerId="ADAL" clId="{5B2BDDFE-AEBF-4068-A4E9-E7A6146CE0EA}" dt="2021-11-02T17:07:40.636" v="623" actId="26606"/>
          <ac:spMkLst>
            <pc:docMk/>
            <pc:sldMk cId="3234569639" sldId="415"/>
            <ac:spMk id="2" creationId="{A1B0676F-54FC-4DAA-9B8F-AB58661E9E96}"/>
          </ac:spMkLst>
        </pc:spChg>
        <pc:spChg chg="del">
          <ac:chgData name="Dhr. W. Willems" userId="25bb40fc-ac63-4466-81bb-e657d264a1b8" providerId="ADAL" clId="{5B2BDDFE-AEBF-4068-A4E9-E7A6146CE0EA}" dt="2021-11-02T16:39:55.003" v="603"/>
          <ac:spMkLst>
            <pc:docMk/>
            <pc:sldMk cId="3234569639" sldId="415"/>
            <ac:spMk id="3" creationId="{C96C7E46-A37F-44CC-8115-1A30D5B23AD0}"/>
          </ac:spMkLst>
        </pc:spChg>
        <pc:picChg chg="add mod">
          <ac:chgData name="Dhr. W. Willems" userId="25bb40fc-ac63-4466-81bb-e657d264a1b8" providerId="ADAL" clId="{5B2BDDFE-AEBF-4068-A4E9-E7A6146CE0EA}" dt="2021-11-02T17:07:40.636" v="623" actId="26606"/>
          <ac:picMkLst>
            <pc:docMk/>
            <pc:sldMk cId="3234569639" sldId="415"/>
            <ac:picMk id="4" creationId="{F094CC65-73FA-4A40-B356-9C39FC3C62AB}"/>
          </ac:picMkLst>
        </pc:picChg>
      </pc:sldChg>
      <pc:sldChg chg="addSp delSp modSp new mod ord modTransition setBg setClrOvrMap modNotesTx">
        <pc:chgData name="Dhr. W. Willems" userId="25bb40fc-ac63-4466-81bb-e657d264a1b8" providerId="ADAL" clId="{5B2BDDFE-AEBF-4068-A4E9-E7A6146CE0EA}" dt="2021-11-03T08:27:13.516" v="2937"/>
        <pc:sldMkLst>
          <pc:docMk/>
          <pc:sldMk cId="3571093096" sldId="416"/>
        </pc:sldMkLst>
        <pc:spChg chg="mod">
          <ac:chgData name="Dhr. W. Willems" userId="25bb40fc-ac63-4466-81bb-e657d264a1b8" providerId="ADAL" clId="{5B2BDDFE-AEBF-4068-A4E9-E7A6146CE0EA}" dt="2021-11-03T07:26:51.318" v="2420" actId="27636"/>
          <ac:spMkLst>
            <pc:docMk/>
            <pc:sldMk cId="3571093096" sldId="416"/>
            <ac:spMk id="2" creationId="{97B11188-75CB-4B7C-AC5C-B98935043C37}"/>
          </ac:spMkLst>
        </pc:spChg>
        <pc:spChg chg="del">
          <ac:chgData name="Dhr. W. Willems" userId="25bb40fc-ac63-4466-81bb-e657d264a1b8" providerId="ADAL" clId="{5B2BDDFE-AEBF-4068-A4E9-E7A6146CE0EA}" dt="2021-11-02T16:46:54.175" v="605"/>
          <ac:spMkLst>
            <pc:docMk/>
            <pc:sldMk cId="3571093096" sldId="416"/>
            <ac:spMk id="3" creationId="{238BAF41-33CF-4B56-847A-139766F4562B}"/>
          </ac:spMkLst>
        </pc:spChg>
        <pc:spChg chg="add del mod">
          <ac:chgData name="Dhr. W. Willems" userId="25bb40fc-ac63-4466-81bb-e657d264a1b8" providerId="ADAL" clId="{5B2BDDFE-AEBF-4068-A4E9-E7A6146CE0EA}" dt="2021-11-02T17:09:35.874" v="668" actId="21"/>
          <ac:spMkLst>
            <pc:docMk/>
            <pc:sldMk cId="3571093096" sldId="416"/>
            <ac:spMk id="9" creationId="{66234BD8-D536-4114-97D1-846E28AB1930}"/>
          </ac:spMkLst>
        </pc:spChg>
        <pc:spChg chg="add">
          <ac:chgData name="Dhr. W. Willems" userId="25bb40fc-ac63-4466-81bb-e657d264a1b8" providerId="ADAL" clId="{5B2BDDFE-AEBF-4068-A4E9-E7A6146CE0EA}" dt="2021-11-02T17:09:06.601" v="633" actId="26606"/>
          <ac:spMkLst>
            <pc:docMk/>
            <pc:sldMk cId="3571093096" sldId="416"/>
            <ac:spMk id="12" creationId="{A3BAF07C-C39E-42EB-BB22-8D46691D9735}"/>
          </ac:spMkLst>
        </pc:spChg>
        <pc:grpChg chg="add">
          <ac:chgData name="Dhr. W. Willems" userId="25bb40fc-ac63-4466-81bb-e657d264a1b8" providerId="ADAL" clId="{5B2BDDFE-AEBF-4068-A4E9-E7A6146CE0EA}" dt="2021-11-02T17:09:06.601" v="633" actId="26606"/>
          <ac:grpSpMkLst>
            <pc:docMk/>
            <pc:sldMk cId="3571093096" sldId="416"/>
            <ac:grpSpMk id="14" creationId="{D8E9CF54-0466-4261-9E62-0249E60E1886}"/>
          </ac:grpSpMkLst>
        </pc:grpChg>
        <pc:picChg chg="add mod">
          <ac:chgData name="Dhr. W. Willems" userId="25bb40fc-ac63-4466-81bb-e657d264a1b8" providerId="ADAL" clId="{5B2BDDFE-AEBF-4068-A4E9-E7A6146CE0EA}" dt="2021-11-02T17:09:06.601" v="633" actId="26606"/>
          <ac:picMkLst>
            <pc:docMk/>
            <pc:sldMk cId="3571093096" sldId="416"/>
            <ac:picMk id="4" creationId="{D5A9377D-9290-40D4-844D-0CA24F34794D}"/>
          </ac:picMkLst>
        </pc:picChg>
        <pc:picChg chg="add mod">
          <ac:chgData name="Dhr. W. Willems" userId="25bb40fc-ac63-4466-81bb-e657d264a1b8" providerId="ADAL" clId="{5B2BDDFE-AEBF-4068-A4E9-E7A6146CE0EA}" dt="2021-11-02T17:09:06.601" v="633" actId="26606"/>
          <ac:picMkLst>
            <pc:docMk/>
            <pc:sldMk cId="3571093096" sldId="416"/>
            <ac:picMk id="5" creationId="{184E1404-B257-4465-8DB6-3238242F6440}"/>
          </ac:picMkLst>
        </pc:picChg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3679707384" sldId="416"/>
        </pc:sldMkLst>
      </pc:sldChg>
      <pc:sldChg chg="addSp delSp modSp new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883630037" sldId="417"/>
        </pc:sldMkLst>
        <pc:spChg chg="del">
          <ac:chgData name="Dhr. W. Willems" userId="25bb40fc-ac63-4466-81bb-e657d264a1b8" providerId="ADAL" clId="{5B2BDDFE-AEBF-4068-A4E9-E7A6146CE0EA}" dt="2021-11-02T16:48:43.012" v="609" actId="26606"/>
          <ac:spMkLst>
            <pc:docMk/>
            <pc:sldMk cId="883630037" sldId="417"/>
            <ac:spMk id="2" creationId="{C99610CA-7D9B-4D7A-9A0E-ED4F4D7318BD}"/>
          </ac:spMkLst>
        </pc:spChg>
        <pc:spChg chg="del">
          <ac:chgData name="Dhr. W. Willems" userId="25bb40fc-ac63-4466-81bb-e657d264a1b8" providerId="ADAL" clId="{5B2BDDFE-AEBF-4068-A4E9-E7A6146CE0EA}" dt="2021-11-02T16:48:36.746" v="607"/>
          <ac:spMkLst>
            <pc:docMk/>
            <pc:sldMk cId="883630037" sldId="417"/>
            <ac:spMk id="3" creationId="{9AC104DA-2BA8-40CE-A0B4-D5A6AC471466}"/>
          </ac:spMkLst>
        </pc:spChg>
        <pc:spChg chg="add">
          <ac:chgData name="Dhr. W. Willems" userId="25bb40fc-ac63-4466-81bb-e657d264a1b8" providerId="ADAL" clId="{5B2BDDFE-AEBF-4068-A4E9-E7A6146CE0EA}" dt="2021-11-02T16:48:43.012" v="609" actId="26606"/>
          <ac:spMkLst>
            <pc:docMk/>
            <pc:sldMk cId="883630037" sldId="417"/>
            <ac:spMk id="71" creationId="{206E56BB-C8E6-4F70-B8BF-921C4912D6DE}"/>
          </ac:spMkLst>
        </pc:spChg>
        <pc:spChg chg="add">
          <ac:chgData name="Dhr. W. Willems" userId="25bb40fc-ac63-4466-81bb-e657d264a1b8" providerId="ADAL" clId="{5B2BDDFE-AEBF-4068-A4E9-E7A6146CE0EA}" dt="2021-11-02T16:48:43.012" v="609" actId="26606"/>
          <ac:spMkLst>
            <pc:docMk/>
            <pc:sldMk cId="883630037" sldId="417"/>
            <ac:spMk id="73" creationId="{99643316-AB20-4DD1-8578-B5D7F033C0A3}"/>
          </ac:spMkLst>
        </pc:spChg>
        <pc:picChg chg="add mod">
          <ac:chgData name="Dhr. W. Willems" userId="25bb40fc-ac63-4466-81bb-e657d264a1b8" providerId="ADAL" clId="{5B2BDDFE-AEBF-4068-A4E9-E7A6146CE0EA}" dt="2021-11-02T16:48:43.012" v="609" actId="26606"/>
          <ac:picMkLst>
            <pc:docMk/>
            <pc:sldMk cId="883630037" sldId="417"/>
            <ac:picMk id="1026" creationId="{8211704C-D006-447C-B21E-3E67EE46A4CA}"/>
          </ac:picMkLst>
        </pc:picChg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2316006638" sldId="417"/>
        </pc:sldMkLst>
      </pc:sldChg>
      <pc:sldChg chg="addSp delSp modSp new mo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12409879" sldId="418"/>
        </pc:sldMkLst>
        <pc:spChg chg="del">
          <ac:chgData name="Dhr. W. Willems" userId="25bb40fc-ac63-4466-81bb-e657d264a1b8" providerId="ADAL" clId="{5B2BDDFE-AEBF-4068-A4E9-E7A6146CE0EA}" dt="2021-11-02T17:24:10.133" v="896" actId="26606"/>
          <ac:spMkLst>
            <pc:docMk/>
            <pc:sldMk cId="12409879" sldId="418"/>
            <ac:spMk id="2" creationId="{8A7B51FF-6B09-487F-B654-4CE42D89DB56}"/>
          </ac:spMkLst>
        </pc:spChg>
        <pc:spChg chg="del">
          <ac:chgData name="Dhr. W. Willems" userId="25bb40fc-ac63-4466-81bb-e657d264a1b8" providerId="ADAL" clId="{5B2BDDFE-AEBF-4068-A4E9-E7A6146CE0EA}" dt="2021-11-02T17:24:10.133" v="896" actId="26606"/>
          <ac:spMkLst>
            <pc:docMk/>
            <pc:sldMk cId="12409879" sldId="418"/>
            <ac:spMk id="3" creationId="{26313415-2CAF-4B65-A066-E9C0BD837466}"/>
          </ac:spMkLst>
        </pc:spChg>
        <pc:spChg chg="add">
          <ac:chgData name="Dhr. W. Willems" userId="25bb40fc-ac63-4466-81bb-e657d264a1b8" providerId="ADAL" clId="{5B2BDDFE-AEBF-4068-A4E9-E7A6146CE0EA}" dt="2021-11-02T17:24:10.133" v="896" actId="26606"/>
          <ac:spMkLst>
            <pc:docMk/>
            <pc:sldMk cId="12409879" sldId="418"/>
            <ac:spMk id="71" creationId="{32BC26D8-82FB-445E-AA49-62A77D7C1EE0}"/>
          </ac:spMkLst>
        </pc:spChg>
        <pc:spChg chg="add">
          <ac:chgData name="Dhr. W. Willems" userId="25bb40fc-ac63-4466-81bb-e657d264a1b8" providerId="ADAL" clId="{5B2BDDFE-AEBF-4068-A4E9-E7A6146CE0EA}" dt="2021-11-02T17:24:10.133" v="896" actId="26606"/>
          <ac:spMkLst>
            <pc:docMk/>
            <pc:sldMk cId="12409879" sldId="418"/>
            <ac:spMk id="73" creationId="{CB44330D-EA18-4254-AA95-EB49948539B8}"/>
          </ac:spMkLst>
        </pc:spChg>
        <pc:picChg chg="add mod">
          <ac:chgData name="Dhr. W. Willems" userId="25bb40fc-ac63-4466-81bb-e657d264a1b8" providerId="ADAL" clId="{5B2BDDFE-AEBF-4068-A4E9-E7A6146CE0EA}" dt="2021-11-02T17:24:10.133" v="896" actId="26606"/>
          <ac:picMkLst>
            <pc:docMk/>
            <pc:sldMk cId="12409879" sldId="418"/>
            <ac:picMk id="2050" creationId="{115580C8-EE66-4757-B123-C6085BD7402F}"/>
          </ac:picMkLst>
        </pc:picChg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1916656093" sldId="418"/>
        </pc:sldMkLst>
      </pc:sldChg>
      <pc:sldChg chg="del">
        <pc:chgData name="Dhr. W. Willems" userId="25bb40fc-ac63-4466-81bb-e657d264a1b8" providerId="ADAL" clId="{5B2BDDFE-AEBF-4068-A4E9-E7A6146CE0EA}" dt="2021-11-02T15:43:57.480" v="31" actId="47"/>
        <pc:sldMkLst>
          <pc:docMk/>
          <pc:sldMk cId="811696726" sldId="419"/>
        </pc:sldMkLst>
      </pc:sldChg>
      <pc:sldChg chg="addSp delSp modSp new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3891271721" sldId="419"/>
        </pc:sldMkLst>
        <pc:spChg chg="add del">
          <ac:chgData name="Dhr. W. Willems" userId="25bb40fc-ac63-4466-81bb-e657d264a1b8" providerId="ADAL" clId="{5B2BDDFE-AEBF-4068-A4E9-E7A6146CE0EA}" dt="2021-11-02T17:11:48.844" v="678" actId="26606"/>
          <ac:spMkLst>
            <pc:docMk/>
            <pc:sldMk cId="3891271721" sldId="419"/>
            <ac:spMk id="2" creationId="{87D9310F-AC5D-4FD5-8370-B75891A26BFB}"/>
          </ac:spMkLst>
        </pc:spChg>
        <pc:spChg chg="del">
          <ac:chgData name="Dhr. W. Willems" userId="25bb40fc-ac63-4466-81bb-e657d264a1b8" providerId="ADAL" clId="{5B2BDDFE-AEBF-4068-A4E9-E7A6146CE0EA}" dt="2021-11-02T16:58:35.254" v="613"/>
          <ac:spMkLst>
            <pc:docMk/>
            <pc:sldMk cId="3891271721" sldId="419"/>
            <ac:spMk id="3" creationId="{AF3BE3CA-17CE-4A8F-87F0-B030339CAD32}"/>
          </ac:spMkLst>
        </pc:spChg>
        <pc:spChg chg="add del">
          <ac:chgData name="Dhr. W. Willems" userId="25bb40fc-ac63-4466-81bb-e657d264a1b8" providerId="ADAL" clId="{5B2BDDFE-AEBF-4068-A4E9-E7A6146CE0EA}" dt="2021-11-02T17:11:48.825" v="677" actId="26606"/>
          <ac:spMkLst>
            <pc:docMk/>
            <pc:sldMk cId="3891271721" sldId="419"/>
            <ac:spMk id="6" creationId="{AB8C311F-7253-4AED-9701-7FC0708C41C7}"/>
          </ac:spMkLst>
        </pc:spChg>
        <pc:spChg chg="add del">
          <ac:chgData name="Dhr. W. Willems" userId="25bb40fc-ac63-4466-81bb-e657d264a1b8" providerId="ADAL" clId="{5B2BDDFE-AEBF-4068-A4E9-E7A6146CE0EA}" dt="2021-11-02T17:11:48.825" v="677" actId="26606"/>
          <ac:spMkLst>
            <pc:docMk/>
            <pc:sldMk cId="3891271721" sldId="419"/>
            <ac:spMk id="7" creationId="{E2384209-CB15-4CDF-9D31-C44FD9A3F20D}"/>
          </ac:spMkLst>
        </pc:spChg>
        <pc:spChg chg="add del">
          <ac:chgData name="Dhr. W. Willems" userId="25bb40fc-ac63-4466-81bb-e657d264a1b8" providerId="ADAL" clId="{5B2BDDFE-AEBF-4068-A4E9-E7A6146CE0EA}" dt="2021-11-02T17:25:33.913" v="905" actId="21"/>
          <ac:spMkLst>
            <pc:docMk/>
            <pc:sldMk cId="3891271721" sldId="419"/>
            <ac:spMk id="8" creationId="{0937B535-848B-4D2D-AA16-4847A62B3369}"/>
          </ac:spMkLst>
        </pc:spChg>
        <pc:spChg chg="add del">
          <ac:chgData name="Dhr. W. Willems" userId="25bb40fc-ac63-4466-81bb-e657d264a1b8" providerId="ADAL" clId="{5B2BDDFE-AEBF-4068-A4E9-E7A6146CE0EA}" dt="2021-11-02T17:10:42.980" v="675" actId="26606"/>
          <ac:spMkLst>
            <pc:docMk/>
            <pc:sldMk cId="3891271721" sldId="419"/>
            <ac:spMk id="9" creationId="{206E56BB-C8E6-4F70-B8BF-921C4912D6DE}"/>
          </ac:spMkLst>
        </pc:spChg>
        <pc:spChg chg="add del">
          <ac:chgData name="Dhr. W. Willems" userId="25bb40fc-ac63-4466-81bb-e657d264a1b8" providerId="ADAL" clId="{5B2BDDFE-AEBF-4068-A4E9-E7A6146CE0EA}" dt="2021-11-02T17:10:42.980" v="675" actId="26606"/>
          <ac:spMkLst>
            <pc:docMk/>
            <pc:sldMk cId="3891271721" sldId="419"/>
            <ac:spMk id="11" creationId="{99643316-AB20-4DD1-8578-B5D7F033C0A3}"/>
          </ac:spMkLst>
        </pc:spChg>
        <pc:spChg chg="add del">
          <ac:chgData name="Dhr. W. Willems" userId="25bb40fc-ac63-4466-81bb-e657d264a1b8" providerId="ADAL" clId="{5B2BDDFE-AEBF-4068-A4E9-E7A6146CE0EA}" dt="2021-11-02T17:11:48.825" v="677" actId="26606"/>
          <ac:spMkLst>
            <pc:docMk/>
            <pc:sldMk cId="3891271721" sldId="419"/>
            <ac:spMk id="13" creationId="{2633B3B5-CC90-43F0-8714-D31D1F3F0209}"/>
          </ac:spMkLst>
        </pc:spChg>
        <pc:spChg chg="add del">
          <ac:chgData name="Dhr. W. Willems" userId="25bb40fc-ac63-4466-81bb-e657d264a1b8" providerId="ADAL" clId="{5B2BDDFE-AEBF-4068-A4E9-E7A6146CE0EA}" dt="2021-11-02T17:11:48.825" v="677" actId="26606"/>
          <ac:spMkLst>
            <pc:docMk/>
            <pc:sldMk cId="3891271721" sldId="419"/>
            <ac:spMk id="15" creationId="{A8D57A06-A426-446D-B02C-A2DC6B62E45E}"/>
          </ac:spMkLst>
        </pc:spChg>
        <pc:spChg chg="add">
          <ac:chgData name="Dhr. W. Willems" userId="25bb40fc-ac63-4466-81bb-e657d264a1b8" providerId="ADAL" clId="{5B2BDDFE-AEBF-4068-A4E9-E7A6146CE0EA}" dt="2021-11-02T17:11:48.844" v="678" actId="26606"/>
          <ac:spMkLst>
            <pc:docMk/>
            <pc:sldMk cId="3891271721" sldId="419"/>
            <ac:spMk id="17" creationId="{4038CB10-1F5C-4D54-9DF7-12586DE5B007}"/>
          </ac:spMkLst>
        </pc:spChg>
        <pc:spChg chg="add mod">
          <ac:chgData name="Dhr. W. Willems" userId="25bb40fc-ac63-4466-81bb-e657d264a1b8" providerId="ADAL" clId="{5B2BDDFE-AEBF-4068-A4E9-E7A6146CE0EA}" dt="2021-11-02T17:12:04.797" v="720" actId="20577"/>
          <ac:spMkLst>
            <pc:docMk/>
            <pc:sldMk cId="3891271721" sldId="419"/>
            <ac:spMk id="18" creationId="{87D9310F-AC5D-4FD5-8370-B75891A26BFB}"/>
          </ac:spMkLst>
        </pc:spChg>
        <pc:spChg chg="add">
          <ac:chgData name="Dhr. W. Willems" userId="25bb40fc-ac63-4466-81bb-e657d264a1b8" providerId="ADAL" clId="{5B2BDDFE-AEBF-4068-A4E9-E7A6146CE0EA}" dt="2021-11-02T17:11:48.844" v="678" actId="26606"/>
          <ac:spMkLst>
            <pc:docMk/>
            <pc:sldMk cId="3891271721" sldId="419"/>
            <ac:spMk id="19" creationId="{73ED6512-6858-4552-B699-9A97FE9A4EA2}"/>
          </ac:spMkLst>
        </pc:spChg>
        <pc:picChg chg="add mod">
          <ac:chgData name="Dhr. W. Willems" userId="25bb40fc-ac63-4466-81bb-e657d264a1b8" providerId="ADAL" clId="{5B2BDDFE-AEBF-4068-A4E9-E7A6146CE0EA}" dt="2021-11-02T17:11:48.844" v="678" actId="26606"/>
          <ac:picMkLst>
            <pc:docMk/>
            <pc:sldMk cId="3891271721" sldId="419"/>
            <ac:picMk id="4" creationId="{D49A407E-8418-4CF8-A8F2-C76080DBDC59}"/>
          </ac:picMkLst>
        </pc:picChg>
        <pc:picChg chg="add mod">
          <ac:chgData name="Dhr. W. Willems" userId="25bb40fc-ac63-4466-81bb-e657d264a1b8" providerId="ADAL" clId="{5B2BDDFE-AEBF-4068-A4E9-E7A6146CE0EA}" dt="2021-11-02T17:25:29.667" v="904" actId="1076"/>
          <ac:picMkLst>
            <pc:docMk/>
            <pc:sldMk cId="3891271721" sldId="419"/>
            <ac:picMk id="5" creationId="{6080B69F-62DE-4044-B21E-23AE447D7014}"/>
          </ac:picMkLst>
        </pc:picChg>
      </pc:sldChg>
      <pc:sldChg chg="addSp delSp modSp new mod ord modTransition setBg setClrOvrMap">
        <pc:chgData name="Dhr. W. Willems" userId="25bb40fc-ac63-4466-81bb-e657d264a1b8" providerId="ADAL" clId="{5B2BDDFE-AEBF-4068-A4E9-E7A6146CE0EA}" dt="2021-11-03T08:27:13.516" v="2937"/>
        <pc:sldMkLst>
          <pc:docMk/>
          <pc:sldMk cId="2646916165" sldId="420"/>
        </pc:sldMkLst>
        <pc:spChg chg="mod">
          <ac:chgData name="Dhr. W. Willems" userId="25bb40fc-ac63-4466-81bb-e657d264a1b8" providerId="ADAL" clId="{5B2BDDFE-AEBF-4068-A4E9-E7A6146CE0EA}" dt="2021-11-02T17:30:18.343" v="1048" actId="20577"/>
          <ac:spMkLst>
            <pc:docMk/>
            <pc:sldMk cId="2646916165" sldId="420"/>
            <ac:spMk id="2" creationId="{A770294B-DB57-4DD8-A97B-B5DB46FF3776}"/>
          </ac:spMkLst>
        </pc:spChg>
        <pc:spChg chg="del">
          <ac:chgData name="Dhr. W. Willems" userId="25bb40fc-ac63-4466-81bb-e657d264a1b8" providerId="ADAL" clId="{5B2BDDFE-AEBF-4068-A4E9-E7A6146CE0EA}" dt="2021-11-02T17:01:42.695" v="615"/>
          <ac:spMkLst>
            <pc:docMk/>
            <pc:sldMk cId="2646916165" sldId="420"/>
            <ac:spMk id="3" creationId="{69A40E2E-F2C6-4EA9-8525-7D146CEE6A55}"/>
          </ac:spMkLst>
        </pc:spChg>
        <pc:spChg chg="add del">
          <ac:chgData name="Dhr. W. Willems" userId="25bb40fc-ac63-4466-81bb-e657d264a1b8" providerId="ADAL" clId="{5B2BDDFE-AEBF-4068-A4E9-E7A6146CE0EA}" dt="2021-11-02T17:30:12.337" v="1046" actId="21"/>
          <ac:spMkLst>
            <pc:docMk/>
            <pc:sldMk cId="2646916165" sldId="420"/>
            <ac:spMk id="8" creationId="{7E0F14B6-E47E-4188-AFC0-14A30E9B225F}"/>
          </ac:spMkLst>
        </pc:spChg>
        <pc:spChg chg="add">
          <ac:chgData name="Dhr. W. Willems" userId="25bb40fc-ac63-4466-81bb-e657d264a1b8" providerId="ADAL" clId="{5B2BDDFE-AEBF-4068-A4E9-E7A6146CE0EA}" dt="2021-11-02T17:29:24.109" v="923" actId="26606"/>
          <ac:spMkLst>
            <pc:docMk/>
            <pc:sldMk cId="2646916165" sldId="420"/>
            <ac:spMk id="11" creationId="{9B76D444-2756-434F-AE61-96D69830C13E}"/>
          </ac:spMkLst>
        </pc:spChg>
        <pc:spChg chg="add">
          <ac:chgData name="Dhr. W. Willems" userId="25bb40fc-ac63-4466-81bb-e657d264a1b8" providerId="ADAL" clId="{5B2BDDFE-AEBF-4068-A4E9-E7A6146CE0EA}" dt="2021-11-02T17:29:24.109" v="923" actId="26606"/>
          <ac:spMkLst>
            <pc:docMk/>
            <pc:sldMk cId="2646916165" sldId="420"/>
            <ac:spMk id="13" creationId="{0AF80B57-54E2-4D01-8731-3F38B0C56C95}"/>
          </ac:spMkLst>
        </pc:spChg>
        <pc:picChg chg="add mod">
          <ac:chgData name="Dhr. W. Willems" userId="25bb40fc-ac63-4466-81bb-e657d264a1b8" providerId="ADAL" clId="{5B2BDDFE-AEBF-4068-A4E9-E7A6146CE0EA}" dt="2021-11-02T17:29:24.109" v="923" actId="26606"/>
          <ac:picMkLst>
            <pc:docMk/>
            <pc:sldMk cId="2646916165" sldId="420"/>
            <ac:picMk id="4" creationId="{F1988BF7-7A58-4DB0-BEDA-437A2257447D}"/>
          </ac:picMkLst>
        </pc:picChg>
        <pc:picChg chg="add del mod">
          <ac:chgData name="Dhr. W. Willems" userId="25bb40fc-ac63-4466-81bb-e657d264a1b8" providerId="ADAL" clId="{5B2BDDFE-AEBF-4068-A4E9-E7A6146CE0EA}" dt="2021-11-02T17:29:18.238" v="922" actId="478"/>
          <ac:picMkLst>
            <pc:docMk/>
            <pc:sldMk cId="2646916165" sldId="420"/>
            <ac:picMk id="5" creationId="{1AC5AF16-9384-4B0C-8CC8-773B5559F72A}"/>
          </ac:picMkLst>
        </pc:picChg>
      </pc:sldChg>
      <pc:sldChg chg="addSp delSp modSp new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3233806393" sldId="421"/>
        </pc:sldMkLst>
        <pc:spChg chg="del">
          <ac:chgData name="Dhr. W. Willems" userId="25bb40fc-ac63-4466-81bb-e657d264a1b8" providerId="ADAL" clId="{5B2BDDFE-AEBF-4068-A4E9-E7A6146CE0EA}" dt="2021-11-02T17:07:07.217" v="618" actId="26606"/>
          <ac:spMkLst>
            <pc:docMk/>
            <pc:sldMk cId="3233806393" sldId="421"/>
            <ac:spMk id="2" creationId="{9A02D48F-E777-4341-B2AC-F5EA4F4E96EB}"/>
          </ac:spMkLst>
        </pc:spChg>
        <pc:spChg chg="del">
          <ac:chgData name="Dhr. W. Willems" userId="25bb40fc-ac63-4466-81bb-e657d264a1b8" providerId="ADAL" clId="{5B2BDDFE-AEBF-4068-A4E9-E7A6146CE0EA}" dt="2021-11-02T17:06:49.425" v="617"/>
          <ac:spMkLst>
            <pc:docMk/>
            <pc:sldMk cId="3233806393" sldId="421"/>
            <ac:spMk id="3" creationId="{0EFC441B-62BA-4D63-9791-4149DBAE99BB}"/>
          </ac:spMkLst>
        </pc:spChg>
        <pc:spChg chg="add">
          <ac:chgData name="Dhr. W. Willems" userId="25bb40fc-ac63-4466-81bb-e657d264a1b8" providerId="ADAL" clId="{5B2BDDFE-AEBF-4068-A4E9-E7A6146CE0EA}" dt="2021-11-02T17:07:07.217" v="618" actId="26606"/>
          <ac:spMkLst>
            <pc:docMk/>
            <pc:sldMk cId="3233806393" sldId="421"/>
            <ac:spMk id="9" creationId="{32BC26D8-82FB-445E-AA49-62A77D7C1EE0}"/>
          </ac:spMkLst>
        </pc:spChg>
        <pc:spChg chg="add">
          <ac:chgData name="Dhr. W. Willems" userId="25bb40fc-ac63-4466-81bb-e657d264a1b8" providerId="ADAL" clId="{5B2BDDFE-AEBF-4068-A4E9-E7A6146CE0EA}" dt="2021-11-02T17:07:07.217" v="618" actId="26606"/>
          <ac:spMkLst>
            <pc:docMk/>
            <pc:sldMk cId="3233806393" sldId="421"/>
            <ac:spMk id="11" creationId="{CB44330D-EA18-4254-AA95-EB49948539B8}"/>
          </ac:spMkLst>
        </pc:spChg>
        <pc:picChg chg="add mod">
          <ac:chgData name="Dhr. W. Willems" userId="25bb40fc-ac63-4466-81bb-e657d264a1b8" providerId="ADAL" clId="{5B2BDDFE-AEBF-4068-A4E9-E7A6146CE0EA}" dt="2021-11-02T17:07:12.599" v="619" actId="27614"/>
          <ac:picMkLst>
            <pc:docMk/>
            <pc:sldMk cId="3233806393" sldId="421"/>
            <ac:picMk id="4" creationId="{26C388F8-AC4A-4E55-8A6A-61997C26708E}"/>
          </ac:picMkLst>
        </pc:picChg>
      </pc:sldChg>
      <pc:sldChg chg="addSp delSp modSp new mod ord modTransition setBg setClrOvrMap modNotesTx">
        <pc:chgData name="Dhr. W. Willems" userId="25bb40fc-ac63-4466-81bb-e657d264a1b8" providerId="ADAL" clId="{5B2BDDFE-AEBF-4068-A4E9-E7A6146CE0EA}" dt="2021-11-03T08:27:13.516" v="2937"/>
        <pc:sldMkLst>
          <pc:docMk/>
          <pc:sldMk cId="3256028629" sldId="422"/>
        </pc:sldMkLst>
        <pc:spChg chg="del mod ord">
          <ac:chgData name="Dhr. W. Willems" userId="25bb40fc-ac63-4466-81bb-e657d264a1b8" providerId="ADAL" clId="{5B2BDDFE-AEBF-4068-A4E9-E7A6146CE0EA}" dt="2021-11-02T17:15:24.981" v="730" actId="26606"/>
          <ac:spMkLst>
            <pc:docMk/>
            <pc:sldMk cId="3256028629" sldId="422"/>
            <ac:spMk id="2" creationId="{57E6D40E-EC48-4E0A-87A1-C144324A2DAA}"/>
          </ac:spMkLst>
        </pc:spChg>
        <pc:spChg chg="del">
          <ac:chgData name="Dhr. W. Willems" userId="25bb40fc-ac63-4466-81bb-e657d264a1b8" providerId="ADAL" clId="{5B2BDDFE-AEBF-4068-A4E9-E7A6146CE0EA}" dt="2021-11-02T17:14:33.231" v="722"/>
          <ac:spMkLst>
            <pc:docMk/>
            <pc:sldMk cId="3256028629" sldId="422"/>
            <ac:spMk id="3" creationId="{3D9ABA87-AB20-4409-9C1B-6AED04951870}"/>
          </ac:spMkLst>
        </pc:spChg>
        <pc:spChg chg="add del">
          <ac:chgData name="Dhr. W. Willems" userId="25bb40fc-ac63-4466-81bb-e657d264a1b8" providerId="ADAL" clId="{5B2BDDFE-AEBF-4068-A4E9-E7A6146CE0EA}" dt="2021-11-02T17:15:24.972" v="729" actId="26606"/>
          <ac:spMkLst>
            <pc:docMk/>
            <pc:sldMk cId="3256028629" sldId="422"/>
            <ac:spMk id="8" creationId="{764F9FE8-A070-4084-953F-B654A114BB2B}"/>
          </ac:spMkLst>
        </pc:spChg>
        <pc:spChg chg="add">
          <ac:chgData name="Dhr. W. Willems" userId="25bb40fc-ac63-4466-81bb-e657d264a1b8" providerId="ADAL" clId="{5B2BDDFE-AEBF-4068-A4E9-E7A6146CE0EA}" dt="2021-11-02T17:15:24.981" v="730" actId="26606"/>
          <ac:spMkLst>
            <pc:docMk/>
            <pc:sldMk cId="3256028629" sldId="422"/>
            <ac:spMk id="9" creationId="{42A4FC2C-047E-45A5-965D-8E1E3BF09BC6}"/>
          </ac:spMkLst>
        </pc:spChg>
        <pc:spChg chg="add del">
          <ac:chgData name="Dhr. W. Willems" userId="25bb40fc-ac63-4466-81bb-e657d264a1b8" providerId="ADAL" clId="{5B2BDDFE-AEBF-4068-A4E9-E7A6146CE0EA}" dt="2021-11-02T17:15:24.972" v="729" actId="26606"/>
          <ac:spMkLst>
            <pc:docMk/>
            <pc:sldMk cId="3256028629" sldId="422"/>
            <ac:spMk id="11" creationId="{9B76D444-2756-434F-AE61-96D69830C13E}"/>
          </ac:spMkLst>
        </pc:spChg>
        <pc:spChg chg="add del">
          <ac:chgData name="Dhr. W. Willems" userId="25bb40fc-ac63-4466-81bb-e657d264a1b8" providerId="ADAL" clId="{5B2BDDFE-AEBF-4068-A4E9-E7A6146CE0EA}" dt="2021-11-02T17:15:24.972" v="729" actId="26606"/>
          <ac:spMkLst>
            <pc:docMk/>
            <pc:sldMk cId="3256028629" sldId="422"/>
            <ac:spMk id="13" creationId="{A27B6159-7734-4564-9E0F-C4BC43C36E52}"/>
          </ac:spMkLst>
        </pc:spChg>
        <pc:picChg chg="add mod modCrop">
          <ac:chgData name="Dhr. W. Willems" userId="25bb40fc-ac63-4466-81bb-e657d264a1b8" providerId="ADAL" clId="{5B2BDDFE-AEBF-4068-A4E9-E7A6146CE0EA}" dt="2021-11-02T17:16:02.969" v="733" actId="27614"/>
          <ac:picMkLst>
            <pc:docMk/>
            <pc:sldMk cId="3256028629" sldId="422"/>
            <ac:picMk id="4" creationId="{C68FA3FB-7B42-4A7D-9BA8-4714C6156F1B}"/>
          </ac:picMkLst>
        </pc:picChg>
        <pc:cxnChg chg="add del">
          <ac:chgData name="Dhr. W. Willems" userId="25bb40fc-ac63-4466-81bb-e657d264a1b8" providerId="ADAL" clId="{5B2BDDFE-AEBF-4068-A4E9-E7A6146CE0EA}" dt="2021-11-02T17:15:24.972" v="729" actId="26606"/>
          <ac:cxnSpMkLst>
            <pc:docMk/>
            <pc:sldMk cId="3256028629" sldId="422"/>
            <ac:cxnSpMk id="15" creationId="{E2FFB46B-05BC-4950-B18A-9593FDAE6ED7}"/>
          </ac:cxnSpMkLst>
        </pc:cxnChg>
      </pc:sldChg>
      <pc:sldChg chg="addSp delSp modSp new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3423037453" sldId="423"/>
        </pc:sldMkLst>
        <pc:spChg chg="del">
          <ac:chgData name="Dhr. W. Willems" userId="25bb40fc-ac63-4466-81bb-e657d264a1b8" providerId="ADAL" clId="{5B2BDDFE-AEBF-4068-A4E9-E7A6146CE0EA}" dt="2021-11-02T17:21:25.223" v="864" actId="26606"/>
          <ac:spMkLst>
            <pc:docMk/>
            <pc:sldMk cId="3423037453" sldId="423"/>
            <ac:spMk id="2" creationId="{02D86D14-F39F-4679-9E84-D5A6F76DA420}"/>
          </ac:spMkLst>
        </pc:spChg>
        <pc:spChg chg="del">
          <ac:chgData name="Dhr. W. Willems" userId="25bb40fc-ac63-4466-81bb-e657d264a1b8" providerId="ADAL" clId="{5B2BDDFE-AEBF-4068-A4E9-E7A6146CE0EA}" dt="2021-11-02T17:19:55.304" v="857"/>
          <ac:spMkLst>
            <pc:docMk/>
            <pc:sldMk cId="3423037453" sldId="423"/>
            <ac:spMk id="3" creationId="{AC5DAA55-5C54-4F29-A599-6438FD5C7AB5}"/>
          </ac:spMkLst>
        </pc:spChg>
        <pc:spChg chg="add">
          <ac:chgData name="Dhr. W. Willems" userId="25bb40fc-ac63-4466-81bb-e657d264a1b8" providerId="ADAL" clId="{5B2BDDFE-AEBF-4068-A4E9-E7A6146CE0EA}" dt="2021-11-02T17:21:25.223" v="864" actId="26606"/>
          <ac:spMkLst>
            <pc:docMk/>
            <pc:sldMk cId="3423037453" sldId="423"/>
            <ac:spMk id="9" creationId="{AB8C311F-7253-4AED-9701-7FC0708C41C7}"/>
          </ac:spMkLst>
        </pc:spChg>
        <pc:spChg chg="add">
          <ac:chgData name="Dhr. W. Willems" userId="25bb40fc-ac63-4466-81bb-e657d264a1b8" providerId="ADAL" clId="{5B2BDDFE-AEBF-4068-A4E9-E7A6146CE0EA}" dt="2021-11-02T17:21:25.223" v="864" actId="26606"/>
          <ac:spMkLst>
            <pc:docMk/>
            <pc:sldMk cId="3423037453" sldId="423"/>
            <ac:spMk id="11" creationId="{E2384209-CB15-4CDF-9D31-C44FD9A3F20D}"/>
          </ac:spMkLst>
        </pc:spChg>
        <pc:spChg chg="add">
          <ac:chgData name="Dhr. W. Willems" userId="25bb40fc-ac63-4466-81bb-e657d264a1b8" providerId="ADAL" clId="{5B2BDDFE-AEBF-4068-A4E9-E7A6146CE0EA}" dt="2021-11-02T17:21:25.223" v="864" actId="26606"/>
          <ac:spMkLst>
            <pc:docMk/>
            <pc:sldMk cId="3423037453" sldId="423"/>
            <ac:spMk id="13" creationId="{2633B3B5-CC90-43F0-8714-D31D1F3F0209}"/>
          </ac:spMkLst>
        </pc:spChg>
        <pc:spChg chg="add">
          <ac:chgData name="Dhr. W. Willems" userId="25bb40fc-ac63-4466-81bb-e657d264a1b8" providerId="ADAL" clId="{5B2BDDFE-AEBF-4068-A4E9-E7A6146CE0EA}" dt="2021-11-02T17:21:25.223" v="864" actId="26606"/>
          <ac:spMkLst>
            <pc:docMk/>
            <pc:sldMk cId="3423037453" sldId="423"/>
            <ac:spMk id="15" creationId="{A8D57A06-A426-446D-B02C-A2DC6B62E45E}"/>
          </ac:spMkLst>
        </pc:spChg>
        <pc:picChg chg="add mod">
          <ac:chgData name="Dhr. W. Willems" userId="25bb40fc-ac63-4466-81bb-e657d264a1b8" providerId="ADAL" clId="{5B2BDDFE-AEBF-4068-A4E9-E7A6146CE0EA}" dt="2021-11-03T08:19:22.167" v="2846" actId="1076"/>
          <ac:picMkLst>
            <pc:docMk/>
            <pc:sldMk cId="3423037453" sldId="423"/>
            <ac:picMk id="4" creationId="{DFDF388F-8B14-45EA-9A5F-A6259C972338}"/>
          </ac:picMkLst>
        </pc:picChg>
      </pc:sldChg>
      <pc:sldChg chg="addSp delSp modSp new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2491784476" sldId="424"/>
        </pc:sldMkLst>
        <pc:spChg chg="del">
          <ac:chgData name="Dhr. W. Willems" userId="25bb40fc-ac63-4466-81bb-e657d264a1b8" providerId="ADAL" clId="{5B2BDDFE-AEBF-4068-A4E9-E7A6146CE0EA}" dt="2021-11-02T17:21:43.251" v="866" actId="26606"/>
          <ac:spMkLst>
            <pc:docMk/>
            <pc:sldMk cId="2491784476" sldId="424"/>
            <ac:spMk id="2" creationId="{70697FA8-D5EE-439E-BAEC-15E702C16CB2}"/>
          </ac:spMkLst>
        </pc:spChg>
        <pc:spChg chg="del">
          <ac:chgData name="Dhr. W. Willems" userId="25bb40fc-ac63-4466-81bb-e657d264a1b8" providerId="ADAL" clId="{5B2BDDFE-AEBF-4068-A4E9-E7A6146CE0EA}" dt="2021-11-02T17:20:30.285" v="862"/>
          <ac:spMkLst>
            <pc:docMk/>
            <pc:sldMk cId="2491784476" sldId="424"/>
            <ac:spMk id="3" creationId="{4F1DA7DA-AF43-4A34-B2A8-D7F52470574B}"/>
          </ac:spMkLst>
        </pc:spChg>
        <pc:spChg chg="add">
          <ac:chgData name="Dhr. W. Willems" userId="25bb40fc-ac63-4466-81bb-e657d264a1b8" providerId="ADAL" clId="{5B2BDDFE-AEBF-4068-A4E9-E7A6146CE0EA}" dt="2021-11-02T17:21:43.251" v="866" actId="26606"/>
          <ac:spMkLst>
            <pc:docMk/>
            <pc:sldMk cId="2491784476" sldId="424"/>
            <ac:spMk id="9" creationId="{AB8C311F-7253-4AED-9701-7FC0708C41C7}"/>
          </ac:spMkLst>
        </pc:spChg>
        <pc:spChg chg="add">
          <ac:chgData name="Dhr. W. Willems" userId="25bb40fc-ac63-4466-81bb-e657d264a1b8" providerId="ADAL" clId="{5B2BDDFE-AEBF-4068-A4E9-E7A6146CE0EA}" dt="2021-11-02T17:21:43.251" v="866" actId="26606"/>
          <ac:spMkLst>
            <pc:docMk/>
            <pc:sldMk cId="2491784476" sldId="424"/>
            <ac:spMk id="11" creationId="{E2384209-CB15-4CDF-9D31-C44FD9A3F20D}"/>
          </ac:spMkLst>
        </pc:spChg>
        <pc:spChg chg="add">
          <ac:chgData name="Dhr. W. Willems" userId="25bb40fc-ac63-4466-81bb-e657d264a1b8" providerId="ADAL" clId="{5B2BDDFE-AEBF-4068-A4E9-E7A6146CE0EA}" dt="2021-11-02T17:21:43.251" v="866" actId="26606"/>
          <ac:spMkLst>
            <pc:docMk/>
            <pc:sldMk cId="2491784476" sldId="424"/>
            <ac:spMk id="13" creationId="{2633B3B5-CC90-43F0-8714-D31D1F3F0209}"/>
          </ac:spMkLst>
        </pc:spChg>
        <pc:spChg chg="add">
          <ac:chgData name="Dhr. W. Willems" userId="25bb40fc-ac63-4466-81bb-e657d264a1b8" providerId="ADAL" clId="{5B2BDDFE-AEBF-4068-A4E9-E7A6146CE0EA}" dt="2021-11-02T17:21:43.251" v="866" actId="26606"/>
          <ac:spMkLst>
            <pc:docMk/>
            <pc:sldMk cId="2491784476" sldId="424"/>
            <ac:spMk id="15" creationId="{A8D57A06-A426-446D-B02C-A2DC6B62E45E}"/>
          </ac:spMkLst>
        </pc:spChg>
        <pc:picChg chg="add mod">
          <ac:chgData name="Dhr. W. Willems" userId="25bb40fc-ac63-4466-81bb-e657d264a1b8" providerId="ADAL" clId="{5B2BDDFE-AEBF-4068-A4E9-E7A6146CE0EA}" dt="2021-11-02T17:21:43.251" v="866" actId="26606"/>
          <ac:picMkLst>
            <pc:docMk/>
            <pc:sldMk cId="2491784476" sldId="424"/>
            <ac:picMk id="4" creationId="{8B104035-14BC-4752-A6EC-99F2A6F582B1}"/>
          </ac:picMkLst>
        </pc:picChg>
      </pc:sldChg>
      <pc:sldChg chg="addSp delSp modSp new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1795371244" sldId="425"/>
        </pc:sldMkLst>
        <pc:spChg chg="del">
          <ac:chgData name="Dhr. W. Willems" userId="25bb40fc-ac63-4466-81bb-e657d264a1b8" providerId="ADAL" clId="{5B2BDDFE-AEBF-4068-A4E9-E7A6146CE0EA}" dt="2021-11-02T17:21:39.036" v="865" actId="26606"/>
          <ac:spMkLst>
            <pc:docMk/>
            <pc:sldMk cId="1795371244" sldId="425"/>
            <ac:spMk id="2" creationId="{B4F5AFE2-962B-4607-8DA1-7B415EA861F2}"/>
          </ac:spMkLst>
        </pc:spChg>
        <pc:spChg chg="del">
          <ac:chgData name="Dhr. W. Willems" userId="25bb40fc-ac63-4466-81bb-e657d264a1b8" providerId="ADAL" clId="{5B2BDDFE-AEBF-4068-A4E9-E7A6146CE0EA}" dt="2021-11-02T17:20:17.733" v="861"/>
          <ac:spMkLst>
            <pc:docMk/>
            <pc:sldMk cId="1795371244" sldId="425"/>
            <ac:spMk id="3" creationId="{3847771F-9588-4640-A3F4-588EBA6A1E7D}"/>
          </ac:spMkLst>
        </pc:spChg>
        <pc:spChg chg="add">
          <ac:chgData name="Dhr. W. Willems" userId="25bb40fc-ac63-4466-81bb-e657d264a1b8" providerId="ADAL" clId="{5B2BDDFE-AEBF-4068-A4E9-E7A6146CE0EA}" dt="2021-11-02T17:21:39.036" v="865" actId="26606"/>
          <ac:spMkLst>
            <pc:docMk/>
            <pc:sldMk cId="1795371244" sldId="425"/>
            <ac:spMk id="9" creationId="{AB8C311F-7253-4AED-9701-7FC0708C41C7}"/>
          </ac:spMkLst>
        </pc:spChg>
        <pc:spChg chg="add">
          <ac:chgData name="Dhr. W. Willems" userId="25bb40fc-ac63-4466-81bb-e657d264a1b8" providerId="ADAL" clId="{5B2BDDFE-AEBF-4068-A4E9-E7A6146CE0EA}" dt="2021-11-02T17:21:39.036" v="865" actId="26606"/>
          <ac:spMkLst>
            <pc:docMk/>
            <pc:sldMk cId="1795371244" sldId="425"/>
            <ac:spMk id="11" creationId="{E2384209-CB15-4CDF-9D31-C44FD9A3F20D}"/>
          </ac:spMkLst>
        </pc:spChg>
        <pc:spChg chg="add">
          <ac:chgData name="Dhr. W. Willems" userId="25bb40fc-ac63-4466-81bb-e657d264a1b8" providerId="ADAL" clId="{5B2BDDFE-AEBF-4068-A4E9-E7A6146CE0EA}" dt="2021-11-02T17:21:39.036" v="865" actId="26606"/>
          <ac:spMkLst>
            <pc:docMk/>
            <pc:sldMk cId="1795371244" sldId="425"/>
            <ac:spMk id="13" creationId="{2633B3B5-CC90-43F0-8714-D31D1F3F0209}"/>
          </ac:spMkLst>
        </pc:spChg>
        <pc:spChg chg="add">
          <ac:chgData name="Dhr. W. Willems" userId="25bb40fc-ac63-4466-81bb-e657d264a1b8" providerId="ADAL" clId="{5B2BDDFE-AEBF-4068-A4E9-E7A6146CE0EA}" dt="2021-11-02T17:21:39.036" v="865" actId="26606"/>
          <ac:spMkLst>
            <pc:docMk/>
            <pc:sldMk cId="1795371244" sldId="425"/>
            <ac:spMk id="15" creationId="{A8D57A06-A426-446D-B02C-A2DC6B62E45E}"/>
          </ac:spMkLst>
        </pc:spChg>
        <pc:picChg chg="add mod">
          <ac:chgData name="Dhr. W. Willems" userId="25bb40fc-ac63-4466-81bb-e657d264a1b8" providerId="ADAL" clId="{5B2BDDFE-AEBF-4068-A4E9-E7A6146CE0EA}" dt="2021-11-03T08:20:34.840" v="2862" actId="1076"/>
          <ac:picMkLst>
            <pc:docMk/>
            <pc:sldMk cId="1795371244" sldId="425"/>
            <ac:picMk id="4" creationId="{08E91C25-7779-4D3A-A307-BA9BB9F67527}"/>
          </ac:picMkLst>
        </pc:picChg>
      </pc:sldChg>
      <pc:sldChg chg="addSp delSp modSp new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885630398" sldId="426"/>
        </pc:sldMkLst>
        <pc:spChg chg="add del">
          <ac:chgData name="Dhr. W. Willems" userId="25bb40fc-ac63-4466-81bb-e657d264a1b8" providerId="ADAL" clId="{5B2BDDFE-AEBF-4068-A4E9-E7A6146CE0EA}" dt="2021-11-02T17:21:57.445" v="871" actId="26606"/>
          <ac:spMkLst>
            <pc:docMk/>
            <pc:sldMk cId="885630398" sldId="426"/>
            <ac:spMk id="2" creationId="{34411583-E056-4966-BD60-9A71F5D73542}"/>
          </ac:spMkLst>
        </pc:spChg>
        <pc:spChg chg="del">
          <ac:chgData name="Dhr. W. Willems" userId="25bb40fc-ac63-4466-81bb-e657d264a1b8" providerId="ADAL" clId="{5B2BDDFE-AEBF-4068-A4E9-E7A6146CE0EA}" dt="2021-11-02T17:20:40.688" v="863"/>
          <ac:spMkLst>
            <pc:docMk/>
            <pc:sldMk cId="885630398" sldId="426"/>
            <ac:spMk id="3" creationId="{DA3373B9-565E-4D00-9CB4-240F10C4EC74}"/>
          </ac:spMkLst>
        </pc:spChg>
        <pc:spChg chg="add">
          <ac:chgData name="Dhr. W. Willems" userId="25bb40fc-ac63-4466-81bb-e657d264a1b8" providerId="ADAL" clId="{5B2BDDFE-AEBF-4068-A4E9-E7A6146CE0EA}" dt="2021-11-02T17:21:57.445" v="871" actId="26606"/>
          <ac:spMkLst>
            <pc:docMk/>
            <pc:sldMk cId="885630398" sldId="426"/>
            <ac:spMk id="6" creationId="{AB8C311F-7253-4AED-9701-7FC0708C41C7}"/>
          </ac:spMkLst>
        </pc:spChg>
        <pc:spChg chg="add">
          <ac:chgData name="Dhr. W. Willems" userId="25bb40fc-ac63-4466-81bb-e657d264a1b8" providerId="ADAL" clId="{5B2BDDFE-AEBF-4068-A4E9-E7A6146CE0EA}" dt="2021-11-02T17:21:57.445" v="871" actId="26606"/>
          <ac:spMkLst>
            <pc:docMk/>
            <pc:sldMk cId="885630398" sldId="426"/>
            <ac:spMk id="7" creationId="{E2384209-CB15-4CDF-9D31-C44FD9A3F20D}"/>
          </ac:spMkLst>
        </pc:spChg>
        <pc:spChg chg="add">
          <ac:chgData name="Dhr. W. Willems" userId="25bb40fc-ac63-4466-81bb-e657d264a1b8" providerId="ADAL" clId="{5B2BDDFE-AEBF-4068-A4E9-E7A6146CE0EA}" dt="2021-11-02T17:21:57.445" v="871" actId="26606"/>
          <ac:spMkLst>
            <pc:docMk/>
            <pc:sldMk cId="885630398" sldId="426"/>
            <ac:spMk id="8" creationId="{2633B3B5-CC90-43F0-8714-D31D1F3F0209}"/>
          </ac:spMkLst>
        </pc:spChg>
        <pc:spChg chg="add del">
          <ac:chgData name="Dhr. W. Willems" userId="25bb40fc-ac63-4466-81bb-e657d264a1b8" providerId="ADAL" clId="{5B2BDDFE-AEBF-4068-A4E9-E7A6146CE0EA}" dt="2021-11-02T17:21:51.971" v="868" actId="26606"/>
          <ac:spMkLst>
            <pc:docMk/>
            <pc:sldMk cId="885630398" sldId="426"/>
            <ac:spMk id="9" creationId="{AB8C311F-7253-4AED-9701-7FC0708C41C7}"/>
          </ac:spMkLst>
        </pc:spChg>
        <pc:spChg chg="add">
          <ac:chgData name="Dhr. W. Willems" userId="25bb40fc-ac63-4466-81bb-e657d264a1b8" providerId="ADAL" clId="{5B2BDDFE-AEBF-4068-A4E9-E7A6146CE0EA}" dt="2021-11-02T17:21:57.445" v="871" actId="26606"/>
          <ac:spMkLst>
            <pc:docMk/>
            <pc:sldMk cId="885630398" sldId="426"/>
            <ac:spMk id="10" creationId="{A8D57A06-A426-446D-B02C-A2DC6B62E45E}"/>
          </ac:spMkLst>
        </pc:spChg>
        <pc:spChg chg="add del">
          <ac:chgData name="Dhr. W. Willems" userId="25bb40fc-ac63-4466-81bb-e657d264a1b8" providerId="ADAL" clId="{5B2BDDFE-AEBF-4068-A4E9-E7A6146CE0EA}" dt="2021-11-02T17:21:51.971" v="868" actId="26606"/>
          <ac:spMkLst>
            <pc:docMk/>
            <pc:sldMk cId="885630398" sldId="426"/>
            <ac:spMk id="11" creationId="{E2384209-CB15-4CDF-9D31-C44FD9A3F20D}"/>
          </ac:spMkLst>
        </pc:spChg>
        <pc:spChg chg="add del">
          <ac:chgData name="Dhr. W. Willems" userId="25bb40fc-ac63-4466-81bb-e657d264a1b8" providerId="ADAL" clId="{5B2BDDFE-AEBF-4068-A4E9-E7A6146CE0EA}" dt="2021-11-02T17:21:51.971" v="868" actId="26606"/>
          <ac:spMkLst>
            <pc:docMk/>
            <pc:sldMk cId="885630398" sldId="426"/>
            <ac:spMk id="13" creationId="{2633B3B5-CC90-43F0-8714-D31D1F3F0209}"/>
          </ac:spMkLst>
        </pc:spChg>
        <pc:spChg chg="add del">
          <ac:chgData name="Dhr. W. Willems" userId="25bb40fc-ac63-4466-81bb-e657d264a1b8" providerId="ADAL" clId="{5B2BDDFE-AEBF-4068-A4E9-E7A6146CE0EA}" dt="2021-11-02T17:21:51.971" v="868" actId="26606"/>
          <ac:spMkLst>
            <pc:docMk/>
            <pc:sldMk cId="885630398" sldId="426"/>
            <ac:spMk id="15" creationId="{A8D57A06-A426-446D-B02C-A2DC6B62E45E}"/>
          </ac:spMkLst>
        </pc:spChg>
        <pc:spChg chg="add del">
          <ac:chgData name="Dhr. W. Willems" userId="25bb40fc-ac63-4466-81bb-e657d264a1b8" providerId="ADAL" clId="{5B2BDDFE-AEBF-4068-A4E9-E7A6146CE0EA}" dt="2021-11-02T17:21:54.806" v="870" actId="26606"/>
          <ac:spMkLst>
            <pc:docMk/>
            <pc:sldMk cId="885630398" sldId="426"/>
            <ac:spMk id="17" creationId="{AB8C311F-7253-4AED-9701-7FC0708C41C7}"/>
          </ac:spMkLst>
        </pc:spChg>
        <pc:spChg chg="add del">
          <ac:chgData name="Dhr. W. Willems" userId="25bb40fc-ac63-4466-81bb-e657d264a1b8" providerId="ADAL" clId="{5B2BDDFE-AEBF-4068-A4E9-E7A6146CE0EA}" dt="2021-11-02T17:21:54.806" v="870" actId="26606"/>
          <ac:spMkLst>
            <pc:docMk/>
            <pc:sldMk cId="885630398" sldId="426"/>
            <ac:spMk id="18" creationId="{E2384209-CB15-4CDF-9D31-C44FD9A3F20D}"/>
          </ac:spMkLst>
        </pc:spChg>
        <pc:spChg chg="add del">
          <ac:chgData name="Dhr. W. Willems" userId="25bb40fc-ac63-4466-81bb-e657d264a1b8" providerId="ADAL" clId="{5B2BDDFE-AEBF-4068-A4E9-E7A6146CE0EA}" dt="2021-11-02T17:21:54.806" v="870" actId="26606"/>
          <ac:spMkLst>
            <pc:docMk/>
            <pc:sldMk cId="885630398" sldId="426"/>
            <ac:spMk id="19" creationId="{2633B3B5-CC90-43F0-8714-D31D1F3F0209}"/>
          </ac:spMkLst>
        </pc:spChg>
        <pc:spChg chg="add del">
          <ac:chgData name="Dhr. W. Willems" userId="25bb40fc-ac63-4466-81bb-e657d264a1b8" providerId="ADAL" clId="{5B2BDDFE-AEBF-4068-A4E9-E7A6146CE0EA}" dt="2021-11-02T17:21:54.806" v="870" actId="26606"/>
          <ac:spMkLst>
            <pc:docMk/>
            <pc:sldMk cId="885630398" sldId="426"/>
            <ac:spMk id="20" creationId="{A8D57A06-A426-446D-B02C-A2DC6B62E45E}"/>
          </ac:spMkLst>
        </pc:spChg>
        <pc:picChg chg="add mod">
          <ac:chgData name="Dhr. W. Willems" userId="25bb40fc-ac63-4466-81bb-e657d264a1b8" providerId="ADAL" clId="{5B2BDDFE-AEBF-4068-A4E9-E7A6146CE0EA}" dt="2021-11-02T17:21:57.445" v="871" actId="26606"/>
          <ac:picMkLst>
            <pc:docMk/>
            <pc:sldMk cId="885630398" sldId="426"/>
            <ac:picMk id="4" creationId="{DE1644C7-4500-428D-914B-5145F9217F7E}"/>
          </ac:picMkLst>
        </pc:picChg>
      </pc:sldChg>
      <pc:sldChg chg="addSp delSp modSp new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478650935" sldId="427"/>
        </pc:sldMkLst>
        <pc:spChg chg="del">
          <ac:chgData name="Dhr. W. Willems" userId="25bb40fc-ac63-4466-81bb-e657d264a1b8" providerId="ADAL" clId="{5B2BDDFE-AEBF-4068-A4E9-E7A6146CE0EA}" dt="2021-11-02T17:23:10.885" v="874" actId="26606"/>
          <ac:spMkLst>
            <pc:docMk/>
            <pc:sldMk cId="478650935" sldId="427"/>
            <ac:spMk id="2" creationId="{EAB306B0-B1B4-4CAF-875B-207BB3DF6F4B}"/>
          </ac:spMkLst>
        </pc:spChg>
        <pc:spChg chg="del">
          <ac:chgData name="Dhr. W. Willems" userId="25bb40fc-ac63-4466-81bb-e657d264a1b8" providerId="ADAL" clId="{5B2BDDFE-AEBF-4068-A4E9-E7A6146CE0EA}" dt="2021-11-02T17:23:06.679" v="873"/>
          <ac:spMkLst>
            <pc:docMk/>
            <pc:sldMk cId="478650935" sldId="427"/>
            <ac:spMk id="3" creationId="{07663E39-27E1-4242-A9B4-34738A7CD740}"/>
          </ac:spMkLst>
        </pc:spChg>
        <pc:picChg chg="add mod">
          <ac:chgData name="Dhr. W. Willems" userId="25bb40fc-ac63-4466-81bb-e657d264a1b8" providerId="ADAL" clId="{5B2BDDFE-AEBF-4068-A4E9-E7A6146CE0EA}" dt="2021-11-02T17:23:10.885" v="874" actId="26606"/>
          <ac:picMkLst>
            <pc:docMk/>
            <pc:sldMk cId="478650935" sldId="427"/>
            <ac:picMk id="4" creationId="{EE0CFD74-42A0-4DA9-9EC5-05A790213C65}"/>
          </ac:picMkLst>
        </pc:picChg>
      </pc:sldChg>
      <pc:sldChg chg="addSp delSp modSp add mod modTransition setBg setClrOvrMap">
        <pc:chgData name="Dhr. W. Willems" userId="25bb40fc-ac63-4466-81bb-e657d264a1b8" providerId="ADAL" clId="{5B2BDDFE-AEBF-4068-A4E9-E7A6146CE0EA}" dt="2021-11-03T08:27:13.516" v="2937"/>
        <pc:sldMkLst>
          <pc:docMk/>
          <pc:sldMk cId="13457746" sldId="428"/>
        </pc:sldMkLst>
        <pc:spChg chg="mod">
          <ac:chgData name="Dhr. W. Willems" userId="25bb40fc-ac63-4466-81bb-e657d264a1b8" providerId="ADAL" clId="{5B2BDDFE-AEBF-4068-A4E9-E7A6146CE0EA}" dt="2021-11-02T17:36:07.991" v="1057" actId="26606"/>
          <ac:spMkLst>
            <pc:docMk/>
            <pc:sldMk cId="13457746" sldId="428"/>
            <ac:spMk id="2" creationId="{A770294B-DB57-4DD8-A97B-B5DB46FF3776}"/>
          </ac:spMkLst>
        </pc:spChg>
        <pc:spChg chg="add del mod">
          <ac:chgData name="Dhr. W. Willems" userId="25bb40fc-ac63-4466-81bb-e657d264a1b8" providerId="ADAL" clId="{5B2BDDFE-AEBF-4068-A4E9-E7A6146CE0EA}" dt="2021-11-02T17:35:50.117" v="1056" actId="21"/>
          <ac:spMkLst>
            <pc:docMk/>
            <pc:sldMk cId="13457746" sldId="428"/>
            <ac:spMk id="6" creationId="{DE26288A-D51C-4F4E-A7DD-9C61EFF29B58}"/>
          </ac:spMkLst>
        </pc:spChg>
        <pc:spChg chg="add del">
          <ac:chgData name="Dhr. W. Willems" userId="25bb40fc-ac63-4466-81bb-e657d264a1b8" providerId="ADAL" clId="{5B2BDDFE-AEBF-4068-A4E9-E7A6146CE0EA}" dt="2021-11-02T17:35:39.022" v="1054" actId="26606"/>
          <ac:spMkLst>
            <pc:docMk/>
            <pc:sldMk cId="13457746" sldId="428"/>
            <ac:spMk id="12" creationId="{4D2B9ADA-8519-4525-AF7F-1C919F3CF544}"/>
          </ac:spMkLst>
        </pc:spChg>
        <pc:picChg chg="del">
          <ac:chgData name="Dhr. W. Willems" userId="25bb40fc-ac63-4466-81bb-e657d264a1b8" providerId="ADAL" clId="{5B2BDDFE-AEBF-4068-A4E9-E7A6146CE0EA}" dt="2021-11-02T17:31:08.722" v="1051" actId="478"/>
          <ac:picMkLst>
            <pc:docMk/>
            <pc:sldMk cId="13457746" sldId="428"/>
            <ac:picMk id="4" creationId="{F1988BF7-7A58-4DB0-BEDA-437A2257447D}"/>
          </ac:picMkLst>
        </pc:picChg>
        <pc:picChg chg="del mod ord">
          <ac:chgData name="Dhr. W. Willems" userId="25bb40fc-ac63-4466-81bb-e657d264a1b8" providerId="ADAL" clId="{5B2BDDFE-AEBF-4068-A4E9-E7A6146CE0EA}" dt="2021-11-02T17:36:22.261" v="1059" actId="478"/>
          <ac:picMkLst>
            <pc:docMk/>
            <pc:sldMk cId="13457746" sldId="428"/>
            <ac:picMk id="5" creationId="{1AC5AF16-9384-4B0C-8CC8-773B5559F72A}"/>
          </ac:picMkLst>
        </pc:picChg>
        <pc:picChg chg="add mod">
          <ac:chgData name="Dhr. W. Willems" userId="25bb40fc-ac63-4466-81bb-e657d264a1b8" providerId="ADAL" clId="{5B2BDDFE-AEBF-4068-A4E9-E7A6146CE0EA}" dt="2021-11-02T19:12:25.348" v="1318" actId="1076"/>
          <ac:picMkLst>
            <pc:docMk/>
            <pc:sldMk cId="13457746" sldId="428"/>
            <ac:picMk id="7" creationId="{363B70C0-F7D2-4670-ABC9-DE2CEDF33952}"/>
          </ac:picMkLst>
        </pc:picChg>
        <pc:picChg chg="add mod">
          <ac:chgData name="Dhr. W. Willems" userId="25bb40fc-ac63-4466-81bb-e657d264a1b8" providerId="ADAL" clId="{5B2BDDFE-AEBF-4068-A4E9-E7A6146CE0EA}" dt="2021-11-02T17:36:39.710" v="1064" actId="14100"/>
          <ac:picMkLst>
            <pc:docMk/>
            <pc:sldMk cId="13457746" sldId="428"/>
            <ac:picMk id="8" creationId="{1FA8BE2B-9388-415B-9B59-06C542EB41DD}"/>
          </ac:picMkLst>
        </pc:picChg>
        <pc:cxnChg chg="add">
          <ac:chgData name="Dhr. W. Willems" userId="25bb40fc-ac63-4466-81bb-e657d264a1b8" providerId="ADAL" clId="{5B2BDDFE-AEBF-4068-A4E9-E7A6146CE0EA}" dt="2021-11-02T17:36:07.991" v="1057" actId="26606"/>
          <ac:cxnSpMkLst>
            <pc:docMk/>
            <pc:sldMk cId="13457746" sldId="428"/>
            <ac:cxnSpMk id="9" creationId="{B6375111-306C-49EA-9DD1-79A2ED78FA30}"/>
          </ac:cxnSpMkLst>
        </pc:cxnChg>
        <pc:cxnChg chg="add del">
          <ac:chgData name="Dhr. W. Willems" userId="25bb40fc-ac63-4466-81bb-e657d264a1b8" providerId="ADAL" clId="{5B2BDDFE-AEBF-4068-A4E9-E7A6146CE0EA}" dt="2021-11-02T17:35:39.022" v="1054" actId="26606"/>
          <ac:cxnSpMkLst>
            <pc:docMk/>
            <pc:sldMk cId="13457746" sldId="428"/>
            <ac:cxnSpMk id="14" creationId="{AF5191F1-A1C8-4AEE-8007-DF304E42B15E}"/>
          </ac:cxnSpMkLst>
        </pc:cxnChg>
      </pc:sldChg>
      <pc:sldChg chg="addSp delSp modSp add mod modTransition">
        <pc:chgData name="Dhr. W. Willems" userId="25bb40fc-ac63-4466-81bb-e657d264a1b8" providerId="ADAL" clId="{5B2BDDFE-AEBF-4068-A4E9-E7A6146CE0EA}" dt="2021-11-03T08:27:13.516" v="2937"/>
        <pc:sldMkLst>
          <pc:docMk/>
          <pc:sldMk cId="2350783422" sldId="429"/>
        </pc:sldMkLst>
        <pc:spChg chg="mod">
          <ac:chgData name="Dhr. W. Willems" userId="25bb40fc-ac63-4466-81bb-e657d264a1b8" providerId="ADAL" clId="{5B2BDDFE-AEBF-4068-A4E9-E7A6146CE0EA}" dt="2021-11-02T17:40:15.356" v="1130" actId="1076"/>
          <ac:spMkLst>
            <pc:docMk/>
            <pc:sldMk cId="2350783422" sldId="429"/>
            <ac:spMk id="2" creationId="{A770294B-DB57-4DD8-A97B-B5DB46FF3776}"/>
          </ac:spMkLst>
        </pc:spChg>
        <pc:spChg chg="add">
          <ac:chgData name="Dhr. W. Willems" userId="25bb40fc-ac63-4466-81bb-e657d264a1b8" providerId="ADAL" clId="{5B2BDDFE-AEBF-4068-A4E9-E7A6146CE0EA}" dt="2021-11-02T17:39:43.881" v="1071" actId="26606"/>
          <ac:spMkLst>
            <pc:docMk/>
            <pc:sldMk cId="2350783422" sldId="429"/>
            <ac:spMk id="14" creationId="{8537B233-9CDD-4A90-AABB-A8963DEE4FBC}"/>
          </ac:spMkLst>
        </pc:spChg>
        <pc:picChg chg="add mod">
          <ac:chgData name="Dhr. W. Willems" userId="25bb40fc-ac63-4466-81bb-e657d264a1b8" providerId="ADAL" clId="{5B2BDDFE-AEBF-4068-A4E9-E7A6146CE0EA}" dt="2021-11-03T07:35:55.487" v="2451" actId="1076"/>
          <ac:picMkLst>
            <pc:docMk/>
            <pc:sldMk cId="2350783422" sldId="429"/>
            <ac:picMk id="3" creationId="{4D0D0276-3EBD-4AEF-AE81-587A7595AD46}"/>
          </ac:picMkLst>
        </pc:picChg>
        <pc:picChg chg="del">
          <ac:chgData name="Dhr. W. Willems" userId="25bb40fc-ac63-4466-81bb-e657d264a1b8" providerId="ADAL" clId="{5B2BDDFE-AEBF-4068-A4E9-E7A6146CE0EA}" dt="2021-11-02T17:39:26.604" v="1066" actId="478"/>
          <ac:picMkLst>
            <pc:docMk/>
            <pc:sldMk cId="2350783422" sldId="429"/>
            <ac:picMk id="7" creationId="{363B70C0-F7D2-4670-ABC9-DE2CEDF33952}"/>
          </ac:picMkLst>
        </pc:picChg>
        <pc:picChg chg="del mod">
          <ac:chgData name="Dhr. W. Willems" userId="25bb40fc-ac63-4466-81bb-e657d264a1b8" providerId="ADAL" clId="{5B2BDDFE-AEBF-4068-A4E9-E7A6146CE0EA}" dt="2021-11-02T17:39:39.055" v="1069" actId="478"/>
          <ac:picMkLst>
            <pc:docMk/>
            <pc:sldMk cId="2350783422" sldId="429"/>
            <ac:picMk id="8" creationId="{1FA8BE2B-9388-415B-9B59-06C542EB41DD}"/>
          </ac:picMkLst>
        </pc:picChg>
        <pc:cxnChg chg="del">
          <ac:chgData name="Dhr. W. Willems" userId="25bb40fc-ac63-4466-81bb-e657d264a1b8" providerId="ADAL" clId="{5B2BDDFE-AEBF-4068-A4E9-E7A6146CE0EA}" dt="2021-11-02T17:39:43.881" v="1071" actId="26606"/>
          <ac:cxnSpMkLst>
            <pc:docMk/>
            <pc:sldMk cId="2350783422" sldId="429"/>
            <ac:cxnSpMk id="9" creationId="{B6375111-306C-49EA-9DD1-79A2ED78FA30}"/>
          </ac:cxnSpMkLst>
        </pc:cxnChg>
        <pc:cxnChg chg="add">
          <ac:chgData name="Dhr. W. Willems" userId="25bb40fc-ac63-4466-81bb-e657d264a1b8" providerId="ADAL" clId="{5B2BDDFE-AEBF-4068-A4E9-E7A6146CE0EA}" dt="2021-11-02T17:39:43.881" v="1071" actId="26606"/>
          <ac:cxnSpMkLst>
            <pc:docMk/>
            <pc:sldMk cId="2350783422" sldId="429"/>
            <ac:cxnSpMk id="16" creationId="{040575EE-C594-4566-BC00-663004E52AB5}"/>
          </ac:cxnSpMkLst>
        </pc:cxnChg>
      </pc:sldChg>
      <pc:sldChg chg="addSp delSp modSp add mod ord modTransition setBg setClrOvrMap">
        <pc:chgData name="Dhr. W. Willems" userId="25bb40fc-ac63-4466-81bb-e657d264a1b8" providerId="ADAL" clId="{5B2BDDFE-AEBF-4068-A4E9-E7A6146CE0EA}" dt="2021-11-03T08:27:13.516" v="2937"/>
        <pc:sldMkLst>
          <pc:docMk/>
          <pc:sldMk cId="354333969" sldId="430"/>
        </pc:sldMkLst>
        <pc:spChg chg="mod">
          <ac:chgData name="Dhr. W. Willems" userId="25bb40fc-ac63-4466-81bb-e657d264a1b8" providerId="ADAL" clId="{5B2BDDFE-AEBF-4068-A4E9-E7A6146CE0EA}" dt="2021-11-02T18:53:40.650" v="1199" actId="1076"/>
          <ac:spMkLst>
            <pc:docMk/>
            <pc:sldMk cId="354333969" sldId="430"/>
            <ac:spMk id="2" creationId="{A770294B-DB57-4DD8-A97B-B5DB46FF3776}"/>
          </ac:spMkLst>
        </pc:spChg>
        <pc:spChg chg="add del">
          <ac:chgData name="Dhr. W. Willems" userId="25bb40fc-ac63-4466-81bb-e657d264a1b8" providerId="ADAL" clId="{5B2BDDFE-AEBF-4068-A4E9-E7A6146CE0EA}" dt="2021-11-02T18:53:15.154" v="1198" actId="26606"/>
          <ac:spMkLst>
            <pc:docMk/>
            <pc:sldMk cId="354333969" sldId="430"/>
            <ac:spMk id="14" creationId="{8537B233-9CDD-4A90-AABB-A8963DEE4FBC}"/>
          </ac:spMkLst>
        </pc:spChg>
        <pc:spChg chg="add">
          <ac:chgData name="Dhr. W. Willems" userId="25bb40fc-ac63-4466-81bb-e657d264a1b8" providerId="ADAL" clId="{5B2BDDFE-AEBF-4068-A4E9-E7A6146CE0EA}" dt="2021-11-02T18:53:15.154" v="1198" actId="26606"/>
          <ac:spMkLst>
            <pc:docMk/>
            <pc:sldMk cId="354333969" sldId="430"/>
            <ac:spMk id="18" creationId="{8537B233-9CDD-4A90-AABB-A8963DEE4FBC}"/>
          </ac:spMkLst>
        </pc:spChg>
        <pc:spChg chg="add del">
          <ac:chgData name="Dhr. W. Willems" userId="25bb40fc-ac63-4466-81bb-e657d264a1b8" providerId="ADAL" clId="{5B2BDDFE-AEBF-4068-A4E9-E7A6146CE0EA}" dt="2021-11-02T18:52:54.104" v="1191" actId="26606"/>
          <ac:spMkLst>
            <pc:docMk/>
            <pc:sldMk cId="354333969" sldId="430"/>
            <ac:spMk id="21" creationId="{823AC064-BC96-4F32-8AE1-B2FD38754823}"/>
          </ac:spMkLst>
        </pc:spChg>
        <pc:picChg chg="del">
          <ac:chgData name="Dhr. W. Willems" userId="25bb40fc-ac63-4466-81bb-e657d264a1b8" providerId="ADAL" clId="{5B2BDDFE-AEBF-4068-A4E9-E7A6146CE0EA}" dt="2021-11-02T18:48:15.778" v="1134" actId="478"/>
          <ac:picMkLst>
            <pc:docMk/>
            <pc:sldMk cId="354333969" sldId="430"/>
            <ac:picMk id="3" creationId="{4D0D0276-3EBD-4AEF-AE81-587A7595AD46}"/>
          </ac:picMkLst>
        </pc:picChg>
        <pc:picChg chg="add del mod modCrop">
          <ac:chgData name="Dhr. W. Willems" userId="25bb40fc-ac63-4466-81bb-e657d264a1b8" providerId="ADAL" clId="{5B2BDDFE-AEBF-4068-A4E9-E7A6146CE0EA}" dt="2021-11-02T18:53:07.446" v="1195" actId="478"/>
          <ac:picMkLst>
            <pc:docMk/>
            <pc:sldMk cId="354333969" sldId="430"/>
            <ac:picMk id="4" creationId="{ADA895FF-939B-400C-8E4E-642D3C52DB2C}"/>
          </ac:picMkLst>
        </pc:picChg>
        <pc:picChg chg="add mod">
          <ac:chgData name="Dhr. W. Willems" userId="25bb40fc-ac63-4466-81bb-e657d264a1b8" providerId="ADAL" clId="{5B2BDDFE-AEBF-4068-A4E9-E7A6146CE0EA}" dt="2021-11-02T18:53:15.154" v="1198" actId="26606"/>
          <ac:picMkLst>
            <pc:docMk/>
            <pc:sldMk cId="354333969" sldId="430"/>
            <ac:picMk id="5" creationId="{156525AE-ADEC-496F-A90F-713338177FA8}"/>
          </ac:picMkLst>
        </pc:picChg>
        <pc:cxnChg chg="add del">
          <ac:chgData name="Dhr. W. Willems" userId="25bb40fc-ac63-4466-81bb-e657d264a1b8" providerId="ADAL" clId="{5B2BDDFE-AEBF-4068-A4E9-E7A6146CE0EA}" dt="2021-11-02T18:53:15.154" v="1198" actId="26606"/>
          <ac:cxnSpMkLst>
            <pc:docMk/>
            <pc:sldMk cId="354333969" sldId="430"/>
            <ac:cxnSpMk id="16" creationId="{040575EE-C594-4566-BC00-663004E52AB5}"/>
          </ac:cxnSpMkLst>
        </pc:cxnChg>
        <pc:cxnChg chg="add">
          <ac:chgData name="Dhr. W. Willems" userId="25bb40fc-ac63-4466-81bb-e657d264a1b8" providerId="ADAL" clId="{5B2BDDFE-AEBF-4068-A4E9-E7A6146CE0EA}" dt="2021-11-02T18:53:15.154" v="1198" actId="26606"/>
          <ac:cxnSpMkLst>
            <pc:docMk/>
            <pc:sldMk cId="354333969" sldId="430"/>
            <ac:cxnSpMk id="19" creationId="{040575EE-C594-4566-BC00-663004E52AB5}"/>
          </ac:cxnSpMkLst>
        </pc:cxnChg>
        <pc:cxnChg chg="add del">
          <ac:chgData name="Dhr. W. Willems" userId="25bb40fc-ac63-4466-81bb-e657d264a1b8" providerId="ADAL" clId="{5B2BDDFE-AEBF-4068-A4E9-E7A6146CE0EA}" dt="2021-11-02T18:52:54.104" v="1191" actId="26606"/>
          <ac:cxnSpMkLst>
            <pc:docMk/>
            <pc:sldMk cId="354333969" sldId="430"/>
            <ac:cxnSpMk id="23" creationId="{7E7C77BC-7138-40B1-A15B-20F57A494629}"/>
          </ac:cxnSpMkLst>
        </pc:cxnChg>
        <pc:cxnChg chg="add del">
          <ac:chgData name="Dhr. W. Willems" userId="25bb40fc-ac63-4466-81bb-e657d264a1b8" providerId="ADAL" clId="{5B2BDDFE-AEBF-4068-A4E9-E7A6146CE0EA}" dt="2021-11-02T18:52:54.104" v="1191" actId="26606"/>
          <ac:cxnSpMkLst>
            <pc:docMk/>
            <pc:sldMk cId="354333969" sldId="430"/>
            <ac:cxnSpMk id="25" creationId="{DB146403-F3D6-484B-B2ED-97F9565D0370}"/>
          </ac:cxnSpMkLst>
        </pc:cxnChg>
      </pc:sldChg>
      <pc:sldChg chg="delSp add mod modTransition">
        <pc:chgData name="Dhr. W. Willems" userId="25bb40fc-ac63-4466-81bb-e657d264a1b8" providerId="ADAL" clId="{5B2BDDFE-AEBF-4068-A4E9-E7A6146CE0EA}" dt="2021-11-03T08:27:13.516" v="2937"/>
        <pc:sldMkLst>
          <pc:docMk/>
          <pc:sldMk cId="748794735" sldId="431"/>
        </pc:sldMkLst>
        <pc:picChg chg="del">
          <ac:chgData name="Dhr. W. Willems" userId="25bb40fc-ac63-4466-81bb-e657d264a1b8" providerId="ADAL" clId="{5B2BDDFE-AEBF-4068-A4E9-E7A6146CE0EA}" dt="2021-11-02T18:53:02.777" v="1194" actId="478"/>
          <ac:picMkLst>
            <pc:docMk/>
            <pc:sldMk cId="748794735" sldId="431"/>
            <ac:picMk id="5" creationId="{156525AE-ADEC-496F-A90F-713338177FA8}"/>
          </ac:picMkLst>
        </pc:picChg>
      </pc:sldChg>
      <pc:sldChg chg="addSp delSp modSp new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4011177999" sldId="432"/>
        </pc:sldMkLst>
        <pc:spChg chg="mod ord">
          <ac:chgData name="Dhr. W. Willems" userId="25bb40fc-ac63-4466-81bb-e657d264a1b8" providerId="ADAL" clId="{5B2BDDFE-AEBF-4068-A4E9-E7A6146CE0EA}" dt="2021-11-02T19:09:00.659" v="1276" actId="114"/>
          <ac:spMkLst>
            <pc:docMk/>
            <pc:sldMk cId="4011177999" sldId="432"/>
            <ac:spMk id="2" creationId="{4011B056-64D7-4626-93C3-4E4FFC88289E}"/>
          </ac:spMkLst>
        </pc:spChg>
        <pc:spChg chg="del">
          <ac:chgData name="Dhr. W. Willems" userId="25bb40fc-ac63-4466-81bb-e657d264a1b8" providerId="ADAL" clId="{5B2BDDFE-AEBF-4068-A4E9-E7A6146CE0EA}" dt="2021-11-02T18:54:56.200" v="1203"/>
          <ac:spMkLst>
            <pc:docMk/>
            <pc:sldMk cId="4011177999" sldId="432"/>
            <ac:spMk id="3" creationId="{EC920FDE-D165-4170-8605-B7952C31D1DB}"/>
          </ac:spMkLst>
        </pc:spChg>
        <pc:spChg chg="add">
          <ac:chgData name="Dhr. W. Willems" userId="25bb40fc-ac63-4466-81bb-e657d264a1b8" providerId="ADAL" clId="{5B2BDDFE-AEBF-4068-A4E9-E7A6146CE0EA}" dt="2021-11-02T19:07:37.941" v="1222" actId="26606"/>
          <ac:spMkLst>
            <pc:docMk/>
            <pc:sldMk cId="4011177999" sldId="432"/>
            <ac:spMk id="10" creationId="{B497CCB5-5FC2-473C-AFCC-2430CEF1DF71}"/>
          </ac:spMkLst>
        </pc:spChg>
        <pc:spChg chg="add">
          <ac:chgData name="Dhr. W. Willems" userId="25bb40fc-ac63-4466-81bb-e657d264a1b8" providerId="ADAL" clId="{5B2BDDFE-AEBF-4068-A4E9-E7A6146CE0EA}" dt="2021-11-02T19:07:37.941" v="1222" actId="26606"/>
          <ac:spMkLst>
            <pc:docMk/>
            <pc:sldMk cId="4011177999" sldId="432"/>
            <ac:spMk id="11" creationId="{599C8C75-BFDF-44E7-A028-EEB5EDD58817}"/>
          </ac:spMkLst>
        </pc:spChg>
        <pc:spChg chg="add del">
          <ac:chgData name="Dhr. W. Willems" userId="25bb40fc-ac63-4466-81bb-e657d264a1b8" providerId="ADAL" clId="{5B2BDDFE-AEBF-4068-A4E9-E7A6146CE0EA}" dt="2021-11-02T19:06:18.913" v="1218" actId="26606"/>
          <ac:spMkLst>
            <pc:docMk/>
            <pc:sldMk cId="4011177999" sldId="432"/>
            <ac:spMk id="13" creationId="{B497CCB5-5FC2-473C-AFCC-2430CEF1DF71}"/>
          </ac:spMkLst>
        </pc:spChg>
        <pc:spChg chg="add del mod">
          <ac:chgData name="Dhr. W. Willems" userId="25bb40fc-ac63-4466-81bb-e657d264a1b8" providerId="ADAL" clId="{5B2BDDFE-AEBF-4068-A4E9-E7A6146CE0EA}" dt="2021-11-02T19:08:12.345" v="1232" actId="21"/>
          <ac:spMkLst>
            <pc:docMk/>
            <pc:sldMk cId="4011177999" sldId="432"/>
            <ac:spMk id="14" creationId="{EA8B0BFF-C234-465D-910E-62A39E7C67CC}"/>
          </ac:spMkLst>
        </pc:spChg>
        <pc:spChg chg="add del">
          <ac:chgData name="Dhr. W. Willems" userId="25bb40fc-ac63-4466-81bb-e657d264a1b8" providerId="ADAL" clId="{5B2BDDFE-AEBF-4068-A4E9-E7A6146CE0EA}" dt="2021-11-02T19:06:18.913" v="1218" actId="26606"/>
          <ac:spMkLst>
            <pc:docMk/>
            <pc:sldMk cId="4011177999" sldId="432"/>
            <ac:spMk id="15" creationId="{599C8C75-BFDF-44E7-A028-EEB5EDD58817}"/>
          </ac:spMkLst>
        </pc:spChg>
        <pc:spChg chg="add del mod">
          <ac:chgData name="Dhr. W. Willems" userId="25bb40fc-ac63-4466-81bb-e657d264a1b8" providerId="ADAL" clId="{5B2BDDFE-AEBF-4068-A4E9-E7A6146CE0EA}" dt="2021-11-02T19:08:22.881" v="1234" actId="21"/>
          <ac:spMkLst>
            <pc:docMk/>
            <pc:sldMk cId="4011177999" sldId="432"/>
            <ac:spMk id="18" creationId="{59CA4244-38AF-45AE-8DBF-6B3109EF3D5D}"/>
          </ac:spMkLst>
        </pc:spChg>
        <pc:picChg chg="add del mod ord">
          <ac:chgData name="Dhr. W. Willems" userId="25bb40fc-ac63-4466-81bb-e657d264a1b8" providerId="ADAL" clId="{5B2BDDFE-AEBF-4068-A4E9-E7A6146CE0EA}" dt="2021-11-02T19:07:41.599" v="1223" actId="478"/>
          <ac:picMkLst>
            <pc:docMk/>
            <pc:sldMk cId="4011177999" sldId="432"/>
            <ac:picMk id="4" creationId="{F52B6423-68BB-4AE5-A127-354DB71FA854}"/>
          </ac:picMkLst>
        </pc:picChg>
        <pc:picChg chg="add mod modCrop">
          <ac:chgData name="Dhr. W. Willems" userId="25bb40fc-ac63-4466-81bb-e657d264a1b8" providerId="ADAL" clId="{5B2BDDFE-AEBF-4068-A4E9-E7A6146CE0EA}" dt="2021-11-02T19:07:37.941" v="1222" actId="26606"/>
          <ac:picMkLst>
            <pc:docMk/>
            <pc:sldMk cId="4011177999" sldId="432"/>
            <ac:picMk id="5" creationId="{D1E4572C-872F-4767-A0D7-172E3B82E529}"/>
          </ac:picMkLst>
        </pc:picChg>
        <pc:picChg chg="add mod">
          <ac:chgData name="Dhr. W. Willems" userId="25bb40fc-ac63-4466-81bb-e657d264a1b8" providerId="ADAL" clId="{5B2BDDFE-AEBF-4068-A4E9-E7A6146CE0EA}" dt="2021-11-02T19:07:37.941" v="1222" actId="26606"/>
          <ac:picMkLst>
            <pc:docMk/>
            <pc:sldMk cId="4011177999" sldId="432"/>
            <ac:picMk id="6" creationId="{20F1973F-A542-4496-8E73-E33522FADDE4}"/>
          </ac:picMkLst>
        </pc:picChg>
        <pc:picChg chg="add del">
          <ac:chgData name="Dhr. W. Willems" userId="25bb40fc-ac63-4466-81bb-e657d264a1b8" providerId="ADAL" clId="{5B2BDDFE-AEBF-4068-A4E9-E7A6146CE0EA}" dt="2021-11-02T19:05:42.814" v="1213" actId="478"/>
          <ac:picMkLst>
            <pc:docMk/>
            <pc:sldMk cId="4011177999" sldId="432"/>
            <ac:picMk id="7" creationId="{0FCEE94F-0053-4992-BE82-B89782285CF8}"/>
          </ac:picMkLst>
        </pc:picChg>
        <pc:picChg chg="add del mod ord">
          <ac:chgData name="Dhr. W. Willems" userId="25bb40fc-ac63-4466-81bb-e657d264a1b8" providerId="ADAL" clId="{5B2BDDFE-AEBF-4068-A4E9-E7A6146CE0EA}" dt="2021-11-02T19:07:44.183" v="1224" actId="478"/>
          <ac:picMkLst>
            <pc:docMk/>
            <pc:sldMk cId="4011177999" sldId="432"/>
            <ac:picMk id="8" creationId="{D4645369-F20A-4032-A7B5-5604952FBAE5}"/>
          </ac:picMkLst>
        </pc:picChg>
        <pc:picChg chg="add del">
          <ac:chgData name="Dhr. W. Willems" userId="25bb40fc-ac63-4466-81bb-e657d264a1b8" providerId="ADAL" clId="{5B2BDDFE-AEBF-4068-A4E9-E7A6146CE0EA}" dt="2021-11-02T19:05:30.050" v="1211" actId="478"/>
          <ac:picMkLst>
            <pc:docMk/>
            <pc:sldMk cId="4011177999" sldId="432"/>
            <ac:picMk id="9" creationId="{45C28A3F-3EEC-400D-B981-34AFEEFCB24A}"/>
          </ac:picMkLst>
        </pc:picChg>
        <pc:picChg chg="add mod">
          <ac:chgData name="Dhr. W. Willems" userId="25bb40fc-ac63-4466-81bb-e657d264a1b8" providerId="ADAL" clId="{5B2BDDFE-AEBF-4068-A4E9-E7A6146CE0EA}" dt="2021-11-02T19:07:58.149" v="1227" actId="1076"/>
          <ac:picMkLst>
            <pc:docMk/>
            <pc:sldMk cId="4011177999" sldId="432"/>
            <ac:picMk id="16" creationId="{41B0A907-7D59-4EDD-9A96-B1CF4C77F6D4}"/>
          </ac:picMkLst>
        </pc:picChg>
      </pc:sldChg>
      <pc:sldChg chg="addSp delSp modSp add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4213989146" sldId="433"/>
        </pc:sldMkLst>
        <pc:spChg chg="mod">
          <ac:chgData name="Dhr. W. Willems" userId="25bb40fc-ac63-4466-81bb-e657d264a1b8" providerId="ADAL" clId="{5B2BDDFE-AEBF-4068-A4E9-E7A6146CE0EA}" dt="2021-11-02T19:11:10.712" v="1317" actId="255"/>
          <ac:spMkLst>
            <pc:docMk/>
            <pc:sldMk cId="4213989146" sldId="433"/>
            <ac:spMk id="2" creationId="{4011B056-64D7-4626-93C3-4E4FFC88289E}"/>
          </ac:spMkLst>
        </pc:spChg>
        <pc:spChg chg="add">
          <ac:chgData name="Dhr. W. Willems" userId="25bb40fc-ac63-4466-81bb-e657d264a1b8" providerId="ADAL" clId="{5B2BDDFE-AEBF-4068-A4E9-E7A6146CE0EA}" dt="2021-11-02T19:09:51.143" v="1304" actId="26606"/>
          <ac:spMkLst>
            <pc:docMk/>
            <pc:sldMk cId="4213989146" sldId="433"/>
            <ac:spMk id="10" creationId="{6753252F-4873-4F63-801D-CC719279A7D5}"/>
          </ac:spMkLst>
        </pc:spChg>
        <pc:spChg chg="add">
          <ac:chgData name="Dhr. W. Willems" userId="25bb40fc-ac63-4466-81bb-e657d264a1b8" providerId="ADAL" clId="{5B2BDDFE-AEBF-4068-A4E9-E7A6146CE0EA}" dt="2021-11-02T19:09:51.143" v="1304" actId="26606"/>
          <ac:spMkLst>
            <pc:docMk/>
            <pc:sldMk cId="4213989146" sldId="433"/>
            <ac:spMk id="11" creationId="{047C8CCB-F95D-4249-92DD-651249D3535A}"/>
          </ac:spMkLst>
        </pc:spChg>
        <pc:picChg chg="mod">
          <ac:chgData name="Dhr. W. Willems" userId="25bb40fc-ac63-4466-81bb-e657d264a1b8" providerId="ADAL" clId="{5B2BDDFE-AEBF-4068-A4E9-E7A6146CE0EA}" dt="2021-11-02T19:10:04.158" v="1307" actId="1076"/>
          <ac:picMkLst>
            <pc:docMk/>
            <pc:sldMk cId="4213989146" sldId="433"/>
            <ac:picMk id="4" creationId="{F52B6423-68BB-4AE5-A127-354DB71FA854}"/>
          </ac:picMkLst>
        </pc:picChg>
        <pc:picChg chg="del">
          <ac:chgData name="Dhr. W. Willems" userId="25bb40fc-ac63-4466-81bb-e657d264a1b8" providerId="ADAL" clId="{5B2BDDFE-AEBF-4068-A4E9-E7A6146CE0EA}" dt="2021-11-02T19:09:11.899" v="1281" actId="478"/>
          <ac:picMkLst>
            <pc:docMk/>
            <pc:sldMk cId="4213989146" sldId="433"/>
            <ac:picMk id="5" creationId="{D1E4572C-872F-4767-A0D7-172E3B82E529}"/>
          </ac:picMkLst>
        </pc:picChg>
        <pc:picChg chg="del">
          <ac:chgData name="Dhr. W. Willems" userId="25bb40fc-ac63-4466-81bb-e657d264a1b8" providerId="ADAL" clId="{5B2BDDFE-AEBF-4068-A4E9-E7A6146CE0EA}" dt="2021-11-02T19:09:10.403" v="1280" actId="478"/>
          <ac:picMkLst>
            <pc:docMk/>
            <pc:sldMk cId="4213989146" sldId="433"/>
            <ac:picMk id="6" creationId="{20F1973F-A542-4496-8E73-E33522FADDE4}"/>
          </ac:picMkLst>
        </pc:picChg>
        <pc:picChg chg="del">
          <ac:chgData name="Dhr. W. Willems" userId="25bb40fc-ac63-4466-81bb-e657d264a1b8" providerId="ADAL" clId="{5B2BDDFE-AEBF-4068-A4E9-E7A6146CE0EA}" dt="2021-11-02T19:09:08.946" v="1279" actId="478"/>
          <ac:picMkLst>
            <pc:docMk/>
            <pc:sldMk cId="4213989146" sldId="433"/>
            <ac:picMk id="7" creationId="{0FCEE94F-0053-4992-BE82-B89782285CF8}"/>
          </ac:picMkLst>
        </pc:picChg>
        <pc:picChg chg="del">
          <ac:chgData name="Dhr. W. Willems" userId="25bb40fc-ac63-4466-81bb-e657d264a1b8" providerId="ADAL" clId="{5B2BDDFE-AEBF-4068-A4E9-E7A6146CE0EA}" dt="2021-11-02T19:09:07.535" v="1278" actId="478"/>
          <ac:picMkLst>
            <pc:docMk/>
            <pc:sldMk cId="4213989146" sldId="433"/>
            <ac:picMk id="8" creationId="{D4645369-F20A-4032-A7B5-5604952FBAE5}"/>
          </ac:picMkLst>
        </pc:picChg>
        <pc:picChg chg="del mod">
          <ac:chgData name="Dhr. W. Willems" userId="25bb40fc-ac63-4466-81bb-e657d264a1b8" providerId="ADAL" clId="{5B2BDDFE-AEBF-4068-A4E9-E7A6146CE0EA}" dt="2021-11-02T19:09:06.133" v="1277" actId="478"/>
          <ac:picMkLst>
            <pc:docMk/>
            <pc:sldMk cId="4213989146" sldId="433"/>
            <ac:picMk id="9" creationId="{45C28A3F-3EEC-400D-B981-34AFEEFCB24A}"/>
          </ac:picMkLst>
        </pc:picChg>
      </pc:sldChg>
      <pc:sldChg chg="addSp modSp new mod modTransition modAnim">
        <pc:chgData name="Dhr. W. Willems" userId="25bb40fc-ac63-4466-81bb-e657d264a1b8" providerId="ADAL" clId="{5B2BDDFE-AEBF-4068-A4E9-E7A6146CE0EA}" dt="2021-11-03T08:27:13.516" v="2937"/>
        <pc:sldMkLst>
          <pc:docMk/>
          <pc:sldMk cId="3501522235" sldId="434"/>
        </pc:sldMkLst>
        <pc:spChg chg="mod">
          <ac:chgData name="Dhr. W. Willems" userId="25bb40fc-ac63-4466-81bb-e657d264a1b8" providerId="ADAL" clId="{5B2BDDFE-AEBF-4068-A4E9-E7A6146CE0EA}" dt="2021-11-02T19:13:47.729" v="1367" actId="113"/>
          <ac:spMkLst>
            <pc:docMk/>
            <pc:sldMk cId="3501522235" sldId="434"/>
            <ac:spMk id="2" creationId="{63DFC99D-DA42-49DC-8469-7DCC12E5808E}"/>
          </ac:spMkLst>
        </pc:spChg>
        <pc:spChg chg="mod">
          <ac:chgData name="Dhr. W. Willems" userId="25bb40fc-ac63-4466-81bb-e657d264a1b8" providerId="ADAL" clId="{5B2BDDFE-AEBF-4068-A4E9-E7A6146CE0EA}" dt="2021-11-03T08:03:12.080" v="2759" actId="6549"/>
          <ac:spMkLst>
            <pc:docMk/>
            <pc:sldMk cId="3501522235" sldId="434"/>
            <ac:spMk id="3" creationId="{595A4D8B-BF4D-40B4-8B42-784019450E7B}"/>
          </ac:spMkLst>
        </pc:spChg>
        <pc:spChg chg="add mod">
          <ac:chgData name="Dhr. W. Willems" userId="25bb40fc-ac63-4466-81bb-e657d264a1b8" providerId="ADAL" clId="{5B2BDDFE-AEBF-4068-A4E9-E7A6146CE0EA}" dt="2021-11-03T08:04:00.887" v="2767" actId="14100"/>
          <ac:spMkLst>
            <pc:docMk/>
            <pc:sldMk cId="3501522235" sldId="434"/>
            <ac:spMk id="5" creationId="{6FD3ECC1-EAE3-4A9B-B82D-7051FC01B4B2}"/>
          </ac:spMkLst>
        </pc:spChg>
        <pc:spChg chg="add mod">
          <ac:chgData name="Dhr. W. Willems" userId="25bb40fc-ac63-4466-81bb-e657d264a1b8" providerId="ADAL" clId="{5B2BDDFE-AEBF-4068-A4E9-E7A6146CE0EA}" dt="2021-11-03T08:04:10.392" v="2769" actId="1076"/>
          <ac:spMkLst>
            <pc:docMk/>
            <pc:sldMk cId="3501522235" sldId="434"/>
            <ac:spMk id="6" creationId="{F6BC542F-C71A-4D3E-AEA3-51C475776550}"/>
          </ac:spMkLst>
        </pc:spChg>
        <pc:picChg chg="add mod">
          <ac:chgData name="Dhr. W. Willems" userId="25bb40fc-ac63-4466-81bb-e657d264a1b8" providerId="ADAL" clId="{5B2BDDFE-AEBF-4068-A4E9-E7A6146CE0EA}" dt="2021-11-03T08:03:23.770" v="2760" actId="1076"/>
          <ac:picMkLst>
            <pc:docMk/>
            <pc:sldMk cId="3501522235" sldId="434"/>
            <ac:picMk id="4" creationId="{7660B6E9-EA75-466A-B5A6-C72345AE9B9C}"/>
          </ac:picMkLst>
        </pc:picChg>
      </pc:sldChg>
      <pc:sldChg chg="modSp new mod ord modTransition">
        <pc:chgData name="Dhr. W. Willems" userId="25bb40fc-ac63-4466-81bb-e657d264a1b8" providerId="ADAL" clId="{5B2BDDFE-AEBF-4068-A4E9-E7A6146CE0EA}" dt="2021-11-03T08:27:13.516" v="2937"/>
        <pc:sldMkLst>
          <pc:docMk/>
          <pc:sldMk cId="2861245754" sldId="435"/>
        </pc:sldMkLst>
        <pc:spChg chg="mod">
          <ac:chgData name="Dhr. W. Willems" userId="25bb40fc-ac63-4466-81bb-e657d264a1b8" providerId="ADAL" clId="{5B2BDDFE-AEBF-4068-A4E9-E7A6146CE0EA}" dt="2021-11-03T07:28:23.918" v="2436" actId="207"/>
          <ac:spMkLst>
            <pc:docMk/>
            <pc:sldMk cId="2861245754" sldId="435"/>
            <ac:spMk id="2" creationId="{876AB2CB-FF4B-48A0-A1F5-77D1D49CC0C8}"/>
          </ac:spMkLst>
        </pc:spChg>
        <pc:spChg chg="mod">
          <ac:chgData name="Dhr. W. Willems" userId="25bb40fc-ac63-4466-81bb-e657d264a1b8" providerId="ADAL" clId="{5B2BDDFE-AEBF-4068-A4E9-E7A6146CE0EA}" dt="2021-11-03T07:28:34.724" v="2440" actId="5793"/>
          <ac:spMkLst>
            <pc:docMk/>
            <pc:sldMk cId="2861245754" sldId="435"/>
            <ac:spMk id="3" creationId="{CBB104E7-4CFA-46DB-833A-2C0DEDF17BF4}"/>
          </ac:spMkLst>
        </pc:spChg>
      </pc:sldChg>
      <pc:sldChg chg="addSp delSp modSp new mod modTransition modAnim">
        <pc:chgData name="Dhr. W. Willems" userId="25bb40fc-ac63-4466-81bb-e657d264a1b8" providerId="ADAL" clId="{5B2BDDFE-AEBF-4068-A4E9-E7A6146CE0EA}" dt="2021-11-03T08:27:13.516" v="2937"/>
        <pc:sldMkLst>
          <pc:docMk/>
          <pc:sldMk cId="2519132024" sldId="436"/>
        </pc:sldMkLst>
        <pc:spChg chg="del">
          <ac:chgData name="Dhr. W. Willems" userId="25bb40fc-ac63-4466-81bb-e657d264a1b8" providerId="ADAL" clId="{5B2BDDFE-AEBF-4068-A4E9-E7A6146CE0EA}" dt="2021-11-02T19:47:59.024" v="2226"/>
          <ac:spMkLst>
            <pc:docMk/>
            <pc:sldMk cId="2519132024" sldId="436"/>
            <ac:spMk id="3" creationId="{3F27B7BD-05BC-49CD-949A-B78CF838F27E}"/>
          </ac:spMkLst>
        </pc:spChg>
        <pc:picChg chg="add mod">
          <ac:chgData name="Dhr. W. Willems" userId="25bb40fc-ac63-4466-81bb-e657d264a1b8" providerId="ADAL" clId="{5B2BDDFE-AEBF-4068-A4E9-E7A6146CE0EA}" dt="2021-11-03T08:22:43.053" v="2869" actId="1076"/>
          <ac:picMkLst>
            <pc:docMk/>
            <pc:sldMk cId="2519132024" sldId="436"/>
            <ac:picMk id="4" creationId="{6E026384-9D52-46F6-86DA-35B6E01CEF2D}"/>
          </ac:picMkLst>
        </pc:picChg>
        <pc:picChg chg="add mod">
          <ac:chgData name="Dhr. W. Willems" userId="25bb40fc-ac63-4466-81bb-e657d264a1b8" providerId="ADAL" clId="{5B2BDDFE-AEBF-4068-A4E9-E7A6146CE0EA}" dt="2021-11-03T08:21:40.442" v="2865" actId="1076"/>
          <ac:picMkLst>
            <pc:docMk/>
            <pc:sldMk cId="2519132024" sldId="436"/>
            <ac:picMk id="5" creationId="{35A6EFAA-B0DD-41E5-905D-ABEFFEC3FF38}"/>
          </ac:picMkLst>
        </pc:picChg>
        <pc:picChg chg="add mod">
          <ac:chgData name="Dhr. W. Willems" userId="25bb40fc-ac63-4466-81bb-e657d264a1b8" providerId="ADAL" clId="{5B2BDDFE-AEBF-4068-A4E9-E7A6146CE0EA}" dt="2021-11-03T08:22:50.893" v="2871" actId="1076"/>
          <ac:picMkLst>
            <pc:docMk/>
            <pc:sldMk cId="2519132024" sldId="436"/>
            <ac:picMk id="6" creationId="{29F15F98-1CE4-44C5-A216-6F7D3BA26735}"/>
          </ac:picMkLst>
        </pc:picChg>
        <pc:picChg chg="add mod">
          <ac:chgData name="Dhr. W. Willems" userId="25bb40fc-ac63-4466-81bb-e657d264a1b8" providerId="ADAL" clId="{5B2BDDFE-AEBF-4068-A4E9-E7A6146CE0EA}" dt="2021-11-03T08:22:58.333" v="2873" actId="1076"/>
          <ac:picMkLst>
            <pc:docMk/>
            <pc:sldMk cId="2519132024" sldId="436"/>
            <ac:picMk id="7" creationId="{EFF8611B-C751-4C58-AD0F-932D77DAEDD6}"/>
          </ac:picMkLst>
        </pc:picChg>
        <pc:picChg chg="add mod">
          <ac:chgData name="Dhr. W. Willems" userId="25bb40fc-ac63-4466-81bb-e657d264a1b8" providerId="ADAL" clId="{5B2BDDFE-AEBF-4068-A4E9-E7A6146CE0EA}" dt="2021-11-03T08:23:15.954" v="2875" actId="1076"/>
          <ac:picMkLst>
            <pc:docMk/>
            <pc:sldMk cId="2519132024" sldId="436"/>
            <ac:picMk id="8" creationId="{6535C176-E6C0-4128-A153-B7823E93DCA3}"/>
          </ac:picMkLst>
        </pc:picChg>
        <pc:picChg chg="add mod">
          <ac:chgData name="Dhr. W. Willems" userId="25bb40fc-ac63-4466-81bb-e657d264a1b8" providerId="ADAL" clId="{5B2BDDFE-AEBF-4068-A4E9-E7A6146CE0EA}" dt="2021-11-03T08:23:45.777" v="2881" actId="1076"/>
          <ac:picMkLst>
            <pc:docMk/>
            <pc:sldMk cId="2519132024" sldId="436"/>
            <ac:picMk id="9" creationId="{09DA3549-5E3B-4A2B-92F0-B6B65F774269}"/>
          </ac:picMkLst>
        </pc:picChg>
      </pc:sldChg>
      <pc:sldChg chg="addSp delSp modSp new mod modTransition setBg setClrOvrMap">
        <pc:chgData name="Dhr. W. Willems" userId="25bb40fc-ac63-4466-81bb-e657d264a1b8" providerId="ADAL" clId="{5B2BDDFE-AEBF-4068-A4E9-E7A6146CE0EA}" dt="2021-11-03T08:27:13.516" v="2937"/>
        <pc:sldMkLst>
          <pc:docMk/>
          <pc:sldMk cId="917733193" sldId="437"/>
        </pc:sldMkLst>
        <pc:spChg chg="mod ord">
          <ac:chgData name="Dhr. W. Willems" userId="25bb40fc-ac63-4466-81bb-e657d264a1b8" providerId="ADAL" clId="{5B2BDDFE-AEBF-4068-A4E9-E7A6146CE0EA}" dt="2021-11-02T20:00:47.953" v="2278" actId="1076"/>
          <ac:spMkLst>
            <pc:docMk/>
            <pc:sldMk cId="917733193" sldId="437"/>
            <ac:spMk id="2" creationId="{E51D8BE0-C361-48BE-8A32-A7579D625FB2}"/>
          </ac:spMkLst>
        </pc:spChg>
        <pc:spChg chg="del">
          <ac:chgData name="Dhr. W. Willems" userId="25bb40fc-ac63-4466-81bb-e657d264a1b8" providerId="ADAL" clId="{5B2BDDFE-AEBF-4068-A4E9-E7A6146CE0EA}" dt="2021-11-02T20:00:06.575" v="2231"/>
          <ac:spMkLst>
            <pc:docMk/>
            <pc:sldMk cId="917733193" sldId="437"/>
            <ac:spMk id="3" creationId="{A6862AB4-CDD1-4901-96F4-E0E6A568EE55}"/>
          </ac:spMkLst>
        </pc:spChg>
        <pc:spChg chg="add del">
          <ac:chgData name="Dhr. W. Willems" userId="25bb40fc-ac63-4466-81bb-e657d264a1b8" providerId="ADAL" clId="{5B2BDDFE-AEBF-4068-A4E9-E7A6146CE0EA}" dt="2021-11-02T20:00:33.193" v="2274" actId="478"/>
          <ac:spMkLst>
            <pc:docMk/>
            <pc:sldMk cId="917733193" sldId="437"/>
            <ac:spMk id="8" creationId="{893876BE-0DA2-45C8-A4D3-C21BAFBD5A10}"/>
          </ac:spMkLst>
        </pc:spChg>
        <pc:spChg chg="add">
          <ac:chgData name="Dhr. W. Willems" userId="25bb40fc-ac63-4466-81bb-e657d264a1b8" providerId="ADAL" clId="{5B2BDDFE-AEBF-4068-A4E9-E7A6146CE0EA}" dt="2021-11-02T20:00:12.348" v="2232" actId="26606"/>
          <ac:spMkLst>
            <pc:docMk/>
            <pc:sldMk cId="917733193" sldId="437"/>
            <ac:spMk id="11" creationId="{5E8D2E83-FB3A-40E7-A9E5-7AB389D612B4}"/>
          </ac:spMkLst>
        </pc:spChg>
        <pc:picChg chg="add del mod">
          <ac:chgData name="Dhr. W. Willems" userId="25bb40fc-ac63-4466-81bb-e657d264a1b8" providerId="ADAL" clId="{5B2BDDFE-AEBF-4068-A4E9-E7A6146CE0EA}" dt="2021-11-02T20:00:28.621" v="2273" actId="21"/>
          <ac:picMkLst>
            <pc:docMk/>
            <pc:sldMk cId="917733193" sldId="437"/>
            <ac:picMk id="4" creationId="{321B97EC-0043-4895-9D57-A5602BAA47E6}"/>
          </ac:picMkLst>
        </pc:picChg>
        <pc:picChg chg="add del mod">
          <ac:chgData name="Dhr. W. Willems" userId="25bb40fc-ac63-4466-81bb-e657d264a1b8" providerId="ADAL" clId="{5B2BDDFE-AEBF-4068-A4E9-E7A6146CE0EA}" dt="2021-11-03T07:37:49.898" v="2463" actId="478"/>
          <ac:picMkLst>
            <pc:docMk/>
            <pc:sldMk cId="917733193" sldId="437"/>
            <ac:picMk id="5" creationId="{27F5288C-344F-4313-A40A-6359F8874634}"/>
          </ac:picMkLst>
        </pc:picChg>
      </pc:sldChg>
      <pc:sldChg chg="addSp delSp modSp new mod ord modTransition modAnim modNotesTx">
        <pc:chgData name="Dhr. W. Willems" userId="25bb40fc-ac63-4466-81bb-e657d264a1b8" providerId="ADAL" clId="{5B2BDDFE-AEBF-4068-A4E9-E7A6146CE0EA}" dt="2021-11-03T08:27:13.516" v="2937"/>
        <pc:sldMkLst>
          <pc:docMk/>
          <pc:sldMk cId="647624446" sldId="438"/>
        </pc:sldMkLst>
        <pc:spChg chg="del">
          <ac:chgData name="Dhr. W. Willems" userId="25bb40fc-ac63-4466-81bb-e657d264a1b8" providerId="ADAL" clId="{5B2BDDFE-AEBF-4068-A4E9-E7A6146CE0EA}" dt="2021-11-02T20:02:54.028" v="2281"/>
          <ac:spMkLst>
            <pc:docMk/>
            <pc:sldMk cId="647624446" sldId="438"/>
            <ac:spMk id="3" creationId="{371BDE7A-51AD-4888-8FE7-B3BE4E7C1175}"/>
          </ac:spMkLst>
        </pc:spChg>
        <pc:spChg chg="add mod">
          <ac:chgData name="Dhr. W. Willems" userId="25bb40fc-ac63-4466-81bb-e657d264a1b8" providerId="ADAL" clId="{5B2BDDFE-AEBF-4068-A4E9-E7A6146CE0EA}" dt="2021-11-02T20:05:19.718" v="2297" actId="1076"/>
          <ac:spMkLst>
            <pc:docMk/>
            <pc:sldMk cId="647624446" sldId="438"/>
            <ac:spMk id="7" creationId="{01B716F0-D21D-4560-AA4E-4255E16CBF24}"/>
          </ac:spMkLst>
        </pc:spChg>
        <pc:picChg chg="add mod ord">
          <ac:chgData name="Dhr. W. Willems" userId="25bb40fc-ac63-4466-81bb-e657d264a1b8" providerId="ADAL" clId="{5B2BDDFE-AEBF-4068-A4E9-E7A6146CE0EA}" dt="2021-11-02T20:05:46.477" v="2301" actId="1076"/>
          <ac:picMkLst>
            <pc:docMk/>
            <pc:sldMk cId="647624446" sldId="438"/>
            <ac:picMk id="4" creationId="{40AFD595-C7AE-40CB-9377-2DA98D494564}"/>
          </ac:picMkLst>
        </pc:picChg>
        <pc:picChg chg="add mod">
          <ac:chgData name="Dhr. W. Willems" userId="25bb40fc-ac63-4466-81bb-e657d264a1b8" providerId="ADAL" clId="{5B2BDDFE-AEBF-4068-A4E9-E7A6146CE0EA}" dt="2021-11-02T20:05:08.684" v="2295" actId="1076"/>
          <ac:picMkLst>
            <pc:docMk/>
            <pc:sldMk cId="647624446" sldId="438"/>
            <ac:picMk id="5" creationId="{CD818F76-7C31-4BDE-88B6-6D6F30F15B7C}"/>
          </ac:picMkLst>
        </pc:picChg>
      </pc:sldChg>
      <pc:sldChg chg="addSp delSp modSp new mod or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2968481295" sldId="439"/>
        </pc:sldMkLst>
        <pc:spChg chg="mod ord">
          <ac:chgData name="Dhr. W. Willems" userId="25bb40fc-ac63-4466-81bb-e657d264a1b8" providerId="ADAL" clId="{5B2BDDFE-AEBF-4068-A4E9-E7A6146CE0EA}" dt="2021-11-03T07:42:31.560" v="2604" actId="26606"/>
          <ac:spMkLst>
            <pc:docMk/>
            <pc:sldMk cId="2968481295" sldId="439"/>
            <ac:spMk id="2" creationId="{21C6310C-9912-4427-85F6-C02E6B168A71}"/>
          </ac:spMkLst>
        </pc:spChg>
        <pc:spChg chg="del">
          <ac:chgData name="Dhr. W. Willems" userId="25bb40fc-ac63-4466-81bb-e657d264a1b8" providerId="ADAL" clId="{5B2BDDFE-AEBF-4068-A4E9-E7A6146CE0EA}" dt="2021-11-02T20:08:40.804" v="2308"/>
          <ac:spMkLst>
            <pc:docMk/>
            <pc:sldMk cId="2968481295" sldId="439"/>
            <ac:spMk id="3" creationId="{84F38C69-879C-4DE1-B470-360D56ED7FA2}"/>
          </ac:spMkLst>
        </pc:spChg>
        <pc:spChg chg="add">
          <ac:chgData name="Dhr. W. Willems" userId="25bb40fc-ac63-4466-81bb-e657d264a1b8" providerId="ADAL" clId="{5B2BDDFE-AEBF-4068-A4E9-E7A6146CE0EA}" dt="2021-11-03T07:42:31.560" v="2604" actId="26606"/>
          <ac:spMkLst>
            <pc:docMk/>
            <pc:sldMk cId="2968481295" sldId="439"/>
            <ac:spMk id="11" creationId="{73DE2CFE-42F2-48F0-8706-5264E012B10C}"/>
          </ac:spMkLst>
        </pc:spChg>
        <pc:picChg chg="add mod">
          <ac:chgData name="Dhr. W. Willems" userId="25bb40fc-ac63-4466-81bb-e657d264a1b8" providerId="ADAL" clId="{5B2BDDFE-AEBF-4068-A4E9-E7A6146CE0EA}" dt="2021-11-03T07:45:34.580" v="2639" actId="1076"/>
          <ac:picMkLst>
            <pc:docMk/>
            <pc:sldMk cId="2968481295" sldId="439"/>
            <ac:picMk id="4" creationId="{B151B2FE-63FE-4D33-A305-317358C6BD0B}"/>
          </ac:picMkLst>
        </pc:picChg>
        <pc:picChg chg="add mod">
          <ac:chgData name="Dhr. W. Willems" userId="25bb40fc-ac63-4466-81bb-e657d264a1b8" providerId="ADAL" clId="{5B2BDDFE-AEBF-4068-A4E9-E7A6146CE0EA}" dt="2021-11-03T07:45:38.885" v="2640" actId="1076"/>
          <ac:picMkLst>
            <pc:docMk/>
            <pc:sldMk cId="2968481295" sldId="439"/>
            <ac:picMk id="5" creationId="{DFB3B4C0-E449-4362-8FD7-99762B1A970E}"/>
          </ac:picMkLst>
        </pc:picChg>
        <pc:picChg chg="add mod">
          <ac:chgData name="Dhr. W. Willems" userId="25bb40fc-ac63-4466-81bb-e657d264a1b8" providerId="ADAL" clId="{5B2BDDFE-AEBF-4068-A4E9-E7A6146CE0EA}" dt="2021-11-03T07:45:42.435" v="2641" actId="1076"/>
          <ac:picMkLst>
            <pc:docMk/>
            <pc:sldMk cId="2968481295" sldId="439"/>
            <ac:picMk id="6" creationId="{A7BE3391-237A-439D-AE4E-B2EBB887BB2D}"/>
          </ac:picMkLst>
        </pc:picChg>
      </pc:sldChg>
      <pc:sldChg chg="addSp delSp modSp new mod modTransition setBg modAnim">
        <pc:chgData name="Dhr. W. Willems" userId="25bb40fc-ac63-4466-81bb-e657d264a1b8" providerId="ADAL" clId="{5B2BDDFE-AEBF-4068-A4E9-E7A6146CE0EA}" dt="2021-11-03T08:27:13.516" v="2937"/>
        <pc:sldMkLst>
          <pc:docMk/>
          <pc:sldMk cId="3329787719" sldId="440"/>
        </pc:sldMkLst>
        <pc:spChg chg="mod">
          <ac:chgData name="Dhr. W. Willems" userId="25bb40fc-ac63-4466-81bb-e657d264a1b8" providerId="ADAL" clId="{5B2BDDFE-AEBF-4068-A4E9-E7A6146CE0EA}" dt="2021-11-03T07:47:48.557" v="2668" actId="20577"/>
          <ac:spMkLst>
            <pc:docMk/>
            <pc:sldMk cId="3329787719" sldId="440"/>
            <ac:spMk id="2" creationId="{69DB6D15-2D33-40D0-8BFF-084253598A8C}"/>
          </ac:spMkLst>
        </pc:spChg>
        <pc:spChg chg="mod ord">
          <ac:chgData name="Dhr. W. Willems" userId="25bb40fc-ac63-4466-81bb-e657d264a1b8" providerId="ADAL" clId="{5B2BDDFE-AEBF-4068-A4E9-E7A6146CE0EA}" dt="2021-11-03T07:49:57.718" v="2746"/>
          <ac:spMkLst>
            <pc:docMk/>
            <pc:sldMk cId="3329787719" sldId="440"/>
            <ac:spMk id="3" creationId="{BA1633E3-90D4-4576-A4EE-57D645CEB1EC}"/>
          </ac:spMkLst>
        </pc:spChg>
        <pc:spChg chg="add">
          <ac:chgData name="Dhr. W. Willems" userId="25bb40fc-ac63-4466-81bb-e657d264a1b8" providerId="ADAL" clId="{5B2BDDFE-AEBF-4068-A4E9-E7A6146CE0EA}" dt="2021-11-03T07:47:44.081" v="2652" actId="26606"/>
          <ac:spMkLst>
            <pc:docMk/>
            <pc:sldMk cId="3329787719" sldId="440"/>
            <ac:spMk id="11" creationId="{35F0E358-1E49-4920-80D8-C3D138708838}"/>
          </ac:spMkLst>
        </pc:spChg>
        <pc:spChg chg="add">
          <ac:chgData name="Dhr. W. Willems" userId="25bb40fc-ac63-4466-81bb-e657d264a1b8" providerId="ADAL" clId="{5B2BDDFE-AEBF-4068-A4E9-E7A6146CE0EA}" dt="2021-11-03T07:47:44.081" v="2652" actId="26606"/>
          <ac:spMkLst>
            <pc:docMk/>
            <pc:sldMk cId="3329787719" sldId="440"/>
            <ac:spMk id="13" creationId="{E2D2362D-7010-4036-B9CA-03DFC8EB3B01}"/>
          </ac:spMkLst>
        </pc:spChg>
        <pc:spChg chg="add">
          <ac:chgData name="Dhr. W. Willems" userId="25bb40fc-ac63-4466-81bb-e657d264a1b8" providerId="ADAL" clId="{5B2BDDFE-AEBF-4068-A4E9-E7A6146CE0EA}" dt="2021-11-03T07:47:44.081" v="2652" actId="26606"/>
          <ac:spMkLst>
            <pc:docMk/>
            <pc:sldMk cId="3329787719" sldId="440"/>
            <ac:spMk id="15" creationId="{DC85BF5E-2BD6-4E5B-8EA3-420B45BB03FA}"/>
          </ac:spMkLst>
        </pc:spChg>
        <pc:spChg chg="add">
          <ac:chgData name="Dhr. W. Willems" userId="25bb40fc-ac63-4466-81bb-e657d264a1b8" providerId="ADAL" clId="{5B2BDDFE-AEBF-4068-A4E9-E7A6146CE0EA}" dt="2021-11-03T07:47:44.081" v="2652" actId="26606"/>
          <ac:spMkLst>
            <pc:docMk/>
            <pc:sldMk cId="3329787719" sldId="440"/>
            <ac:spMk id="17" creationId="{740D8E28-91B5-42B0-9D6C-B777D8AD90C2}"/>
          </ac:spMkLst>
        </pc:spChg>
        <pc:picChg chg="add del">
          <ac:chgData name="Dhr. W. Willems" userId="25bb40fc-ac63-4466-81bb-e657d264a1b8" providerId="ADAL" clId="{5B2BDDFE-AEBF-4068-A4E9-E7A6146CE0EA}" dt="2021-11-03T07:43:09.402" v="2629" actId="478"/>
          <ac:picMkLst>
            <pc:docMk/>
            <pc:sldMk cId="3329787719" sldId="440"/>
            <ac:picMk id="4" creationId="{639353D5-D1B6-46B2-A3BB-09FF4D3D0852}"/>
          </ac:picMkLst>
        </pc:picChg>
        <pc:picChg chg="add mod">
          <ac:chgData name="Dhr. W. Willems" userId="25bb40fc-ac63-4466-81bb-e657d264a1b8" providerId="ADAL" clId="{5B2BDDFE-AEBF-4068-A4E9-E7A6146CE0EA}" dt="2021-11-03T07:47:44.081" v="2652" actId="26606"/>
          <ac:picMkLst>
            <pc:docMk/>
            <pc:sldMk cId="3329787719" sldId="440"/>
            <ac:picMk id="6" creationId="{0B4884AD-6834-4271-9864-4FE29582C95F}"/>
          </ac:picMkLst>
        </pc:picChg>
        <pc:picChg chg="add mod">
          <ac:chgData name="Dhr. W. Willems" userId="25bb40fc-ac63-4466-81bb-e657d264a1b8" providerId="ADAL" clId="{5B2BDDFE-AEBF-4068-A4E9-E7A6146CE0EA}" dt="2021-11-03T07:50:12.103" v="2748" actId="1076"/>
          <ac:picMkLst>
            <pc:docMk/>
            <pc:sldMk cId="3329787719" sldId="440"/>
            <ac:picMk id="8" creationId="{1F825EA5-593B-4315-AF8F-ECEBCA4E3E54}"/>
          </ac:picMkLst>
        </pc:picChg>
      </pc:sldChg>
      <pc:sldChg chg="addSp delSp modSp new mod modTransition modAnim">
        <pc:chgData name="Dhr. W. Willems" userId="25bb40fc-ac63-4466-81bb-e657d264a1b8" providerId="ADAL" clId="{5B2BDDFE-AEBF-4068-A4E9-E7A6146CE0EA}" dt="2021-11-03T08:27:13.516" v="2937"/>
        <pc:sldMkLst>
          <pc:docMk/>
          <pc:sldMk cId="3511880622" sldId="441"/>
        </pc:sldMkLst>
        <pc:spChg chg="del">
          <ac:chgData name="Dhr. W. Willems" userId="25bb40fc-ac63-4466-81bb-e657d264a1b8" providerId="ADAL" clId="{5B2BDDFE-AEBF-4068-A4E9-E7A6146CE0EA}" dt="2021-11-03T07:30:42.277" v="2444"/>
          <ac:spMkLst>
            <pc:docMk/>
            <pc:sldMk cId="3511880622" sldId="441"/>
            <ac:spMk id="3" creationId="{29A1BB9D-7422-4D4B-8B45-D51F8CD6D535}"/>
          </ac:spMkLst>
        </pc:spChg>
        <pc:spChg chg="add mod">
          <ac:chgData name="Dhr. W. Willems" userId="25bb40fc-ac63-4466-81bb-e657d264a1b8" providerId="ADAL" clId="{5B2BDDFE-AEBF-4068-A4E9-E7A6146CE0EA}" dt="2021-11-03T07:39:04.269" v="2470" actId="692"/>
          <ac:spMkLst>
            <pc:docMk/>
            <pc:sldMk cId="3511880622" sldId="441"/>
            <ac:spMk id="5" creationId="{CDEBBA13-D36F-45D2-8347-43F43CCD6632}"/>
          </ac:spMkLst>
        </pc:spChg>
        <pc:spChg chg="add mod">
          <ac:chgData name="Dhr. W. Willems" userId="25bb40fc-ac63-4466-81bb-e657d264a1b8" providerId="ADAL" clId="{5B2BDDFE-AEBF-4068-A4E9-E7A6146CE0EA}" dt="2021-11-03T07:40:09.783" v="2559" actId="1076"/>
          <ac:spMkLst>
            <pc:docMk/>
            <pc:sldMk cId="3511880622" sldId="441"/>
            <ac:spMk id="6" creationId="{59F7AEC4-E4A0-4B37-87CA-EEC22AFF89C3}"/>
          </ac:spMkLst>
        </pc:spChg>
        <pc:picChg chg="add mod">
          <ac:chgData name="Dhr. W. Willems" userId="25bb40fc-ac63-4466-81bb-e657d264a1b8" providerId="ADAL" clId="{5B2BDDFE-AEBF-4068-A4E9-E7A6146CE0EA}" dt="2021-11-03T07:30:50.735" v="2447" actId="1076"/>
          <ac:picMkLst>
            <pc:docMk/>
            <pc:sldMk cId="3511880622" sldId="441"/>
            <ac:picMk id="4" creationId="{D7D002B3-7261-42A5-A329-8731786EF1A6}"/>
          </ac:picMkLst>
        </pc:picChg>
      </pc:sldChg>
      <pc:sldChg chg="addSp delSp modSp new del ord modTransition">
        <pc:chgData name="Dhr. W. Willems" userId="25bb40fc-ac63-4466-81bb-e657d264a1b8" providerId="ADAL" clId="{5B2BDDFE-AEBF-4068-A4E9-E7A6146CE0EA}" dt="2021-11-03T08:21:49.340" v="2866" actId="2696"/>
        <pc:sldMkLst>
          <pc:docMk/>
          <pc:sldMk cId="3132813813" sldId="442"/>
        </pc:sldMkLst>
        <pc:spChg chg="del">
          <ac:chgData name="Dhr. W. Willems" userId="25bb40fc-ac63-4466-81bb-e657d264a1b8" providerId="ADAL" clId="{5B2BDDFE-AEBF-4068-A4E9-E7A6146CE0EA}" dt="2021-11-03T07:34:54.431" v="2450"/>
          <ac:spMkLst>
            <pc:docMk/>
            <pc:sldMk cId="3132813813" sldId="442"/>
            <ac:spMk id="3" creationId="{18532056-B6D4-4AF7-A939-1EC8931C467A}"/>
          </ac:spMkLst>
        </pc:spChg>
        <pc:picChg chg="add mod">
          <ac:chgData name="Dhr. W. Willems" userId="25bb40fc-ac63-4466-81bb-e657d264a1b8" providerId="ADAL" clId="{5B2BDDFE-AEBF-4068-A4E9-E7A6146CE0EA}" dt="2021-11-03T07:34:54.431" v="2450"/>
          <ac:picMkLst>
            <pc:docMk/>
            <pc:sldMk cId="3132813813" sldId="442"/>
            <ac:picMk id="4" creationId="{2A28F38F-8408-40A8-B479-E2890F357541}"/>
          </ac:picMkLst>
        </pc:picChg>
      </pc:sldChg>
      <pc:sldChg chg="addSp modSp add mod modTransition">
        <pc:chgData name="Dhr. W. Willems" userId="25bb40fc-ac63-4466-81bb-e657d264a1b8" providerId="ADAL" clId="{5B2BDDFE-AEBF-4068-A4E9-E7A6146CE0EA}" dt="2021-11-03T08:27:13.516" v="2937"/>
        <pc:sldMkLst>
          <pc:docMk/>
          <pc:sldMk cId="3968888482" sldId="443"/>
        </pc:sldMkLst>
        <pc:picChg chg="add mod">
          <ac:chgData name="Dhr. W. Willems" userId="25bb40fc-ac63-4466-81bb-e657d264a1b8" providerId="ADAL" clId="{5B2BDDFE-AEBF-4068-A4E9-E7A6146CE0EA}" dt="2021-11-03T07:36:15.040" v="2457" actId="1076"/>
          <ac:picMkLst>
            <pc:docMk/>
            <pc:sldMk cId="3968888482" sldId="443"/>
            <ac:picMk id="4" creationId="{782BF522-8D8C-41CB-91FB-AF25D05C4707}"/>
          </ac:picMkLst>
        </pc:picChg>
      </pc:sldChg>
      <pc:sldChg chg="modSp add mod modTransition">
        <pc:chgData name="Dhr. W. Willems" userId="25bb40fc-ac63-4466-81bb-e657d264a1b8" providerId="ADAL" clId="{5B2BDDFE-AEBF-4068-A4E9-E7A6146CE0EA}" dt="2021-11-03T08:27:13.516" v="2937"/>
        <pc:sldMkLst>
          <pc:docMk/>
          <pc:sldMk cId="2128022554" sldId="444"/>
        </pc:sldMkLst>
        <pc:picChg chg="mod">
          <ac:chgData name="Dhr. W. Willems" userId="25bb40fc-ac63-4466-81bb-e657d264a1b8" providerId="ADAL" clId="{5B2BDDFE-AEBF-4068-A4E9-E7A6146CE0EA}" dt="2021-11-03T07:37:24.285" v="2462" actId="14100"/>
          <ac:picMkLst>
            <pc:docMk/>
            <pc:sldMk cId="2128022554" sldId="444"/>
            <ac:picMk id="5" creationId="{27F5288C-344F-4313-A40A-6359F8874634}"/>
          </ac:picMkLst>
        </pc:picChg>
      </pc:sldChg>
      <pc:sldChg chg="addSp delSp modSp add mod modTransition setBg">
        <pc:chgData name="Dhr. W. Willems" userId="25bb40fc-ac63-4466-81bb-e657d264a1b8" providerId="ADAL" clId="{5B2BDDFE-AEBF-4068-A4E9-E7A6146CE0EA}" dt="2021-11-03T08:27:13.516" v="2937"/>
        <pc:sldMkLst>
          <pc:docMk/>
          <pc:sldMk cId="2193164502" sldId="445"/>
        </pc:sldMkLst>
        <pc:spChg chg="mod ord">
          <ac:chgData name="Dhr. W. Willems" userId="25bb40fc-ac63-4466-81bb-e657d264a1b8" providerId="ADAL" clId="{5B2BDDFE-AEBF-4068-A4E9-E7A6146CE0EA}" dt="2021-11-03T07:47:16.220" v="2647" actId="26606"/>
          <ac:spMkLst>
            <pc:docMk/>
            <pc:sldMk cId="2193164502" sldId="445"/>
            <ac:spMk id="2" creationId="{21C6310C-9912-4427-85F6-C02E6B168A71}"/>
          </ac:spMkLst>
        </pc:spChg>
        <pc:spChg chg="add del mod">
          <ac:chgData name="Dhr. W. Willems" userId="25bb40fc-ac63-4466-81bb-e657d264a1b8" providerId="ADAL" clId="{5B2BDDFE-AEBF-4068-A4E9-E7A6146CE0EA}" dt="2021-11-03T07:44:25.764" v="2631"/>
          <ac:spMkLst>
            <pc:docMk/>
            <pc:sldMk cId="2193164502" sldId="445"/>
            <ac:spMk id="7" creationId="{5B7450E5-3475-4E08-AFB3-4D1C8E60A8CA}"/>
          </ac:spMkLst>
        </pc:spChg>
        <pc:spChg chg="add">
          <ac:chgData name="Dhr. W. Willems" userId="25bb40fc-ac63-4466-81bb-e657d264a1b8" providerId="ADAL" clId="{5B2BDDFE-AEBF-4068-A4E9-E7A6146CE0EA}" dt="2021-11-03T07:47:16.220" v="2647" actId="26606"/>
          <ac:spMkLst>
            <pc:docMk/>
            <pc:sldMk cId="2193164502" sldId="445"/>
            <ac:spMk id="15" creationId="{96918796-2918-40D6-BE3A-4600C47FCD42}"/>
          </ac:spMkLst>
        </pc:spChg>
        <pc:picChg chg="del">
          <ac:chgData name="Dhr. W. Willems" userId="25bb40fc-ac63-4466-81bb-e657d264a1b8" providerId="ADAL" clId="{5B2BDDFE-AEBF-4068-A4E9-E7A6146CE0EA}" dt="2021-11-03T07:42:44.083" v="2605" actId="478"/>
          <ac:picMkLst>
            <pc:docMk/>
            <pc:sldMk cId="2193164502" sldId="445"/>
            <ac:picMk id="4" creationId="{B151B2FE-63FE-4D33-A305-317358C6BD0B}"/>
          </ac:picMkLst>
        </pc:picChg>
        <pc:picChg chg="del">
          <ac:chgData name="Dhr. W. Willems" userId="25bb40fc-ac63-4466-81bb-e657d264a1b8" providerId="ADAL" clId="{5B2BDDFE-AEBF-4068-A4E9-E7A6146CE0EA}" dt="2021-11-03T07:42:49.576" v="2607" actId="478"/>
          <ac:picMkLst>
            <pc:docMk/>
            <pc:sldMk cId="2193164502" sldId="445"/>
            <ac:picMk id="5" creationId="{DFB3B4C0-E449-4362-8FD7-99762B1A970E}"/>
          </ac:picMkLst>
        </pc:picChg>
        <pc:picChg chg="del">
          <ac:chgData name="Dhr. W. Willems" userId="25bb40fc-ac63-4466-81bb-e657d264a1b8" providerId="ADAL" clId="{5B2BDDFE-AEBF-4068-A4E9-E7A6146CE0EA}" dt="2021-11-03T07:42:47.400" v="2606" actId="478"/>
          <ac:picMkLst>
            <pc:docMk/>
            <pc:sldMk cId="2193164502" sldId="445"/>
            <ac:picMk id="6" creationId="{A7BE3391-237A-439D-AE4E-B2EBB887BB2D}"/>
          </ac:picMkLst>
        </pc:picChg>
        <pc:picChg chg="add mod">
          <ac:chgData name="Dhr. W. Willems" userId="25bb40fc-ac63-4466-81bb-e657d264a1b8" providerId="ADAL" clId="{5B2BDDFE-AEBF-4068-A4E9-E7A6146CE0EA}" dt="2021-11-03T07:47:16.220" v="2647" actId="26606"/>
          <ac:picMkLst>
            <pc:docMk/>
            <pc:sldMk cId="2193164502" sldId="445"/>
            <ac:picMk id="8" creationId="{FD9E88CB-3523-4C16-85EE-2CD74C6F3F75}"/>
          </ac:picMkLst>
        </pc:picChg>
        <pc:picChg chg="add mod ord">
          <ac:chgData name="Dhr. W. Willems" userId="25bb40fc-ac63-4466-81bb-e657d264a1b8" providerId="ADAL" clId="{5B2BDDFE-AEBF-4068-A4E9-E7A6146CE0EA}" dt="2021-11-03T07:47:16.220" v="2647" actId="26606"/>
          <ac:picMkLst>
            <pc:docMk/>
            <pc:sldMk cId="2193164502" sldId="445"/>
            <ac:picMk id="9" creationId="{26CDAC3C-078A-40BC-80E7-0C326A5C5FAD}"/>
          </ac:picMkLst>
        </pc:picChg>
        <pc:picChg chg="add mod">
          <ac:chgData name="Dhr. W. Willems" userId="25bb40fc-ac63-4466-81bb-e657d264a1b8" providerId="ADAL" clId="{5B2BDDFE-AEBF-4068-A4E9-E7A6146CE0EA}" dt="2021-11-03T07:47:16.220" v="2647" actId="26606"/>
          <ac:picMkLst>
            <pc:docMk/>
            <pc:sldMk cId="2193164502" sldId="445"/>
            <ac:picMk id="10" creationId="{10D2DCB2-60A4-44FE-BD2D-7C3AF0045F93}"/>
          </ac:picMkLst>
        </pc:picChg>
      </pc:sldChg>
      <pc:sldChg chg="addSp delSp modSp add mod modTransition">
        <pc:chgData name="Dhr. W. Willems" userId="25bb40fc-ac63-4466-81bb-e657d264a1b8" providerId="ADAL" clId="{5B2BDDFE-AEBF-4068-A4E9-E7A6146CE0EA}" dt="2021-11-03T08:27:13.516" v="2937"/>
        <pc:sldMkLst>
          <pc:docMk/>
          <pc:sldMk cId="1285340096" sldId="446"/>
        </pc:sldMkLst>
        <pc:spChg chg="mod">
          <ac:chgData name="Dhr. W. Willems" userId="25bb40fc-ac63-4466-81bb-e657d264a1b8" providerId="ADAL" clId="{5B2BDDFE-AEBF-4068-A4E9-E7A6146CE0EA}" dt="2021-11-03T08:04:45.772" v="2778" actId="27636"/>
          <ac:spMkLst>
            <pc:docMk/>
            <pc:sldMk cId="1285340096" sldId="446"/>
            <ac:spMk id="3" creationId="{595A4D8B-BF4D-40B4-8B42-784019450E7B}"/>
          </ac:spMkLst>
        </pc:spChg>
        <pc:picChg chg="add del mod">
          <ac:chgData name="Dhr. W. Willems" userId="25bb40fc-ac63-4466-81bb-e657d264a1b8" providerId="ADAL" clId="{5B2BDDFE-AEBF-4068-A4E9-E7A6146CE0EA}" dt="2021-11-03T08:06:34.714" v="2786" actId="478"/>
          <ac:picMkLst>
            <pc:docMk/>
            <pc:sldMk cId="1285340096" sldId="446"/>
            <ac:picMk id="4" creationId="{EE7F20E1-F1E1-4769-9BAB-7D4E2D53007E}"/>
          </ac:picMkLst>
        </pc:picChg>
        <pc:picChg chg="add mod">
          <ac:chgData name="Dhr. W. Willems" userId="25bb40fc-ac63-4466-81bb-e657d264a1b8" providerId="ADAL" clId="{5B2BDDFE-AEBF-4068-A4E9-E7A6146CE0EA}" dt="2021-11-03T08:06:39.704" v="2788" actId="1076"/>
          <ac:picMkLst>
            <pc:docMk/>
            <pc:sldMk cId="1285340096" sldId="446"/>
            <ac:picMk id="5" creationId="{3EBB1424-896A-4325-8A4E-5885CEACF94E}"/>
          </ac:picMkLst>
        </pc:picChg>
        <pc:picChg chg="add mod">
          <ac:chgData name="Dhr. W. Willems" userId="25bb40fc-ac63-4466-81bb-e657d264a1b8" providerId="ADAL" clId="{5B2BDDFE-AEBF-4068-A4E9-E7A6146CE0EA}" dt="2021-11-03T08:07:58.661" v="2792" actId="1076"/>
          <ac:picMkLst>
            <pc:docMk/>
            <pc:sldMk cId="1285340096" sldId="446"/>
            <ac:picMk id="6" creationId="{C588180A-06FC-4EFE-9B58-F1018C72A300}"/>
          </ac:picMkLst>
        </pc:picChg>
      </pc:sldChg>
      <pc:sldChg chg="addSp modSp add mod modTransition">
        <pc:chgData name="Dhr. W. Willems" userId="25bb40fc-ac63-4466-81bb-e657d264a1b8" providerId="ADAL" clId="{5B2BDDFE-AEBF-4068-A4E9-E7A6146CE0EA}" dt="2021-11-03T08:27:13.516" v="2937"/>
        <pc:sldMkLst>
          <pc:docMk/>
          <pc:sldMk cId="2524776589" sldId="447"/>
        </pc:sldMkLst>
        <pc:spChg chg="mod">
          <ac:chgData name="Dhr. W. Willems" userId="25bb40fc-ac63-4466-81bb-e657d264a1b8" providerId="ADAL" clId="{5B2BDDFE-AEBF-4068-A4E9-E7A6146CE0EA}" dt="2021-11-03T08:08:10.205" v="2795" actId="27636"/>
          <ac:spMkLst>
            <pc:docMk/>
            <pc:sldMk cId="2524776589" sldId="447"/>
            <ac:spMk id="3" creationId="{595A4D8B-BF4D-40B4-8B42-784019450E7B}"/>
          </ac:spMkLst>
        </pc:spChg>
        <pc:picChg chg="add mod">
          <ac:chgData name="Dhr. W. Willems" userId="25bb40fc-ac63-4466-81bb-e657d264a1b8" providerId="ADAL" clId="{5B2BDDFE-AEBF-4068-A4E9-E7A6146CE0EA}" dt="2021-11-03T08:09:50.394" v="2800" actId="1076"/>
          <ac:picMkLst>
            <pc:docMk/>
            <pc:sldMk cId="2524776589" sldId="447"/>
            <ac:picMk id="4" creationId="{A740E15E-044F-4D1C-8E41-9DD5DDBA5CE7}"/>
          </ac:picMkLst>
        </pc:picChg>
      </pc:sldChg>
      <pc:sldChg chg="modSp add mod modTransition modAnim">
        <pc:chgData name="Dhr. W. Willems" userId="25bb40fc-ac63-4466-81bb-e657d264a1b8" providerId="ADAL" clId="{5B2BDDFE-AEBF-4068-A4E9-E7A6146CE0EA}" dt="2021-11-03T13:36:45.830" v="2948" actId="27636"/>
        <pc:sldMkLst>
          <pc:docMk/>
          <pc:sldMk cId="2769828306" sldId="448"/>
        </pc:sldMkLst>
        <pc:spChg chg="mod">
          <ac:chgData name="Dhr. W. Willems" userId="25bb40fc-ac63-4466-81bb-e657d264a1b8" providerId="ADAL" clId="{5B2BDDFE-AEBF-4068-A4E9-E7A6146CE0EA}" dt="2021-11-03T13:36:45.830" v="2948" actId="27636"/>
          <ac:spMkLst>
            <pc:docMk/>
            <pc:sldMk cId="2769828306" sldId="448"/>
            <ac:spMk id="3" creationId="{595A4D8B-BF4D-40B4-8B42-784019450E7B}"/>
          </ac:spMkLst>
        </pc:spChg>
      </pc:sldChg>
      <pc:sldChg chg="addSp delSp modSp new mod modTransition setBg setClrOvrMap">
        <pc:chgData name="Dhr. W. Willems" userId="25bb40fc-ac63-4466-81bb-e657d264a1b8" providerId="ADAL" clId="{5B2BDDFE-AEBF-4068-A4E9-E7A6146CE0EA}" dt="2021-11-03T08:27:13.516" v="2937"/>
        <pc:sldMkLst>
          <pc:docMk/>
          <pc:sldMk cId="3118317297" sldId="449"/>
        </pc:sldMkLst>
        <pc:spChg chg="mod ord">
          <ac:chgData name="Dhr. W. Willems" userId="25bb40fc-ac63-4466-81bb-e657d264a1b8" providerId="ADAL" clId="{5B2BDDFE-AEBF-4068-A4E9-E7A6146CE0EA}" dt="2021-11-03T08:14:37.138" v="2831" actId="114"/>
          <ac:spMkLst>
            <pc:docMk/>
            <pc:sldMk cId="3118317297" sldId="449"/>
            <ac:spMk id="2" creationId="{E7DBBF86-2288-4F90-BE13-1E98BAEAF1CE}"/>
          </ac:spMkLst>
        </pc:spChg>
        <pc:spChg chg="del">
          <ac:chgData name="Dhr. W. Willems" userId="25bb40fc-ac63-4466-81bb-e657d264a1b8" providerId="ADAL" clId="{5B2BDDFE-AEBF-4068-A4E9-E7A6146CE0EA}" dt="2021-11-03T08:10:02.624" v="2802"/>
          <ac:spMkLst>
            <pc:docMk/>
            <pc:sldMk cId="3118317297" sldId="449"/>
            <ac:spMk id="3" creationId="{BFCCDCBE-331C-4391-9457-187850F1D341}"/>
          </ac:spMkLst>
        </pc:spChg>
        <pc:spChg chg="add">
          <ac:chgData name="Dhr. W. Willems" userId="25bb40fc-ac63-4466-81bb-e657d264a1b8" providerId="ADAL" clId="{5B2BDDFE-AEBF-4068-A4E9-E7A6146CE0EA}" dt="2021-11-03T08:12:18.769" v="2810" actId="26606"/>
          <ac:spMkLst>
            <pc:docMk/>
            <pc:sldMk cId="3118317297" sldId="449"/>
            <ac:spMk id="11" creationId="{848F64AA-5BE2-4280-BEFA-DC288118FCCE}"/>
          </ac:spMkLst>
        </pc:spChg>
        <pc:picChg chg="add mod ord">
          <ac:chgData name="Dhr. W. Willems" userId="25bb40fc-ac63-4466-81bb-e657d264a1b8" providerId="ADAL" clId="{5B2BDDFE-AEBF-4068-A4E9-E7A6146CE0EA}" dt="2021-11-03T08:12:18.769" v="2810" actId="26606"/>
          <ac:picMkLst>
            <pc:docMk/>
            <pc:sldMk cId="3118317297" sldId="449"/>
            <ac:picMk id="4" creationId="{96EB86C3-4376-4FA4-9E81-5A9883B7E258}"/>
          </ac:picMkLst>
        </pc:picChg>
        <pc:picChg chg="add mod">
          <ac:chgData name="Dhr. W. Willems" userId="25bb40fc-ac63-4466-81bb-e657d264a1b8" providerId="ADAL" clId="{5B2BDDFE-AEBF-4068-A4E9-E7A6146CE0EA}" dt="2021-11-03T08:12:18.769" v="2810" actId="26606"/>
          <ac:picMkLst>
            <pc:docMk/>
            <pc:sldMk cId="3118317297" sldId="449"/>
            <ac:picMk id="5" creationId="{F24A3098-29BF-4B51-B3D3-210476DBD6A7}"/>
          </ac:picMkLst>
        </pc:picChg>
        <pc:picChg chg="add mod">
          <ac:chgData name="Dhr. W. Willems" userId="25bb40fc-ac63-4466-81bb-e657d264a1b8" providerId="ADAL" clId="{5B2BDDFE-AEBF-4068-A4E9-E7A6146CE0EA}" dt="2021-11-03T08:12:18.769" v="2810" actId="26606"/>
          <ac:picMkLst>
            <pc:docMk/>
            <pc:sldMk cId="3118317297" sldId="449"/>
            <ac:picMk id="6" creationId="{E4E7C3C8-5193-4313-A78D-E1F782E3202F}"/>
          </ac:picMkLst>
        </pc:picChg>
      </pc:sldChg>
      <pc:sldChg chg="addSp delSp modSp add mod modTransition">
        <pc:chgData name="Dhr. W. Willems" userId="25bb40fc-ac63-4466-81bb-e657d264a1b8" providerId="ADAL" clId="{5B2BDDFE-AEBF-4068-A4E9-E7A6146CE0EA}" dt="2021-11-03T08:27:13.516" v="2937"/>
        <pc:sldMkLst>
          <pc:docMk/>
          <pc:sldMk cId="586104370" sldId="450"/>
        </pc:sldMkLst>
        <pc:spChg chg="add del mod">
          <ac:chgData name="Dhr. W. Willems" userId="25bb40fc-ac63-4466-81bb-e657d264a1b8" providerId="ADAL" clId="{5B2BDDFE-AEBF-4068-A4E9-E7A6146CE0EA}" dt="2021-11-03T08:20:01.713" v="2855" actId="21"/>
          <ac:spMkLst>
            <pc:docMk/>
            <pc:sldMk cId="586104370" sldId="450"/>
            <ac:spMk id="5" creationId="{78D5A675-D36B-403B-AD10-E36504384066}"/>
          </ac:spMkLst>
        </pc:spChg>
        <pc:spChg chg="add mod">
          <ac:chgData name="Dhr. W. Willems" userId="25bb40fc-ac63-4466-81bb-e657d264a1b8" providerId="ADAL" clId="{5B2BDDFE-AEBF-4068-A4E9-E7A6146CE0EA}" dt="2021-11-03T08:20:17.693" v="2860" actId="478"/>
          <ac:spMkLst>
            <pc:docMk/>
            <pc:sldMk cId="586104370" sldId="450"/>
            <ac:spMk id="7" creationId="{93FD7C91-5EE9-4B29-BC92-68057FDA6976}"/>
          </ac:spMkLst>
        </pc:spChg>
        <pc:picChg chg="add mod ord">
          <ac:chgData name="Dhr. W. Willems" userId="25bb40fc-ac63-4466-81bb-e657d264a1b8" providerId="ADAL" clId="{5B2BDDFE-AEBF-4068-A4E9-E7A6146CE0EA}" dt="2021-11-03T08:21:16.933" v="2863" actId="1076"/>
          <ac:picMkLst>
            <pc:docMk/>
            <pc:sldMk cId="586104370" sldId="450"/>
            <ac:picMk id="2" creationId="{2AB40CF9-8537-4062-8A0A-3941513B59C6}"/>
          </ac:picMkLst>
        </pc:picChg>
        <pc:picChg chg="add del">
          <ac:chgData name="Dhr. W. Willems" userId="25bb40fc-ac63-4466-81bb-e657d264a1b8" providerId="ADAL" clId="{5B2BDDFE-AEBF-4068-A4E9-E7A6146CE0EA}" dt="2021-11-03T08:20:17.693" v="2860" actId="478"/>
          <ac:picMkLst>
            <pc:docMk/>
            <pc:sldMk cId="586104370" sldId="450"/>
            <ac:picMk id="4" creationId="{DFDF388F-8B14-45EA-9A5F-A6259C972338}"/>
          </ac:picMkLst>
        </pc:picChg>
      </pc:sldChg>
      <pc:sldChg chg="addSp delSp modSp add del mod">
        <pc:chgData name="Dhr. W. Willems" userId="25bb40fc-ac63-4466-81bb-e657d264a1b8" providerId="ADAL" clId="{5B2BDDFE-AEBF-4068-A4E9-E7A6146CE0EA}" dt="2021-11-03T08:19:34.344" v="2848" actId="2696"/>
        <pc:sldMkLst>
          <pc:docMk/>
          <pc:sldMk cId="1863820902" sldId="450"/>
        </pc:sldMkLst>
        <pc:spChg chg="add del mod">
          <ac:chgData name="Dhr. W. Willems" userId="25bb40fc-ac63-4466-81bb-e657d264a1b8" providerId="ADAL" clId="{5B2BDDFE-AEBF-4068-A4E9-E7A6146CE0EA}" dt="2021-11-03T08:19:03.732" v="2842" actId="21"/>
          <ac:spMkLst>
            <pc:docMk/>
            <pc:sldMk cId="1863820902" sldId="450"/>
            <ac:spMk id="5" creationId="{2A9F74F4-61CB-40DF-9C78-D323DDB1AF72}"/>
          </ac:spMkLst>
        </pc:spChg>
        <pc:spChg chg="add mod">
          <ac:chgData name="Dhr. W. Willems" userId="25bb40fc-ac63-4466-81bb-e657d264a1b8" providerId="ADAL" clId="{5B2BDDFE-AEBF-4068-A4E9-E7A6146CE0EA}" dt="2021-11-03T08:19:29.248" v="2847" actId="478"/>
          <ac:spMkLst>
            <pc:docMk/>
            <pc:sldMk cId="1863820902" sldId="450"/>
            <ac:spMk id="7" creationId="{3AB56B07-EFED-42F5-808E-CE25784588F3}"/>
          </ac:spMkLst>
        </pc:spChg>
        <pc:picChg chg="add mod ord">
          <ac:chgData name="Dhr. W. Willems" userId="25bb40fc-ac63-4466-81bb-e657d264a1b8" providerId="ADAL" clId="{5B2BDDFE-AEBF-4068-A4E9-E7A6146CE0EA}" dt="2021-11-03T08:18:58.091" v="2840" actId="167"/>
          <ac:picMkLst>
            <pc:docMk/>
            <pc:sldMk cId="1863820902" sldId="450"/>
            <ac:picMk id="2" creationId="{B8D5D8A6-7FCE-4348-872F-AF7444A1263E}"/>
          </ac:picMkLst>
        </pc:picChg>
        <pc:picChg chg="add del mod">
          <ac:chgData name="Dhr. W. Willems" userId="25bb40fc-ac63-4466-81bb-e657d264a1b8" providerId="ADAL" clId="{5B2BDDFE-AEBF-4068-A4E9-E7A6146CE0EA}" dt="2021-11-03T08:19:29.248" v="2847" actId="478"/>
          <ac:picMkLst>
            <pc:docMk/>
            <pc:sldMk cId="1863820902" sldId="450"/>
            <ac:picMk id="4" creationId="{DFDF388F-8B14-45EA-9A5F-A6259C972338}"/>
          </ac:picMkLst>
        </pc:picChg>
      </pc:sldChg>
      <pc:sldChg chg="addSp delSp modSp new mod modTransition setBg setClrOvrMap">
        <pc:chgData name="Dhr. W. Willems" userId="25bb40fc-ac63-4466-81bb-e657d264a1b8" providerId="ADAL" clId="{5B2BDDFE-AEBF-4068-A4E9-E7A6146CE0EA}" dt="2021-11-03T08:27:13.516" v="2937"/>
        <pc:sldMkLst>
          <pc:docMk/>
          <pc:sldMk cId="1066910935" sldId="451"/>
        </pc:sldMkLst>
        <pc:spChg chg="mod">
          <ac:chgData name="Dhr. W. Willems" userId="25bb40fc-ac63-4466-81bb-e657d264a1b8" providerId="ADAL" clId="{5B2BDDFE-AEBF-4068-A4E9-E7A6146CE0EA}" dt="2021-11-03T08:27:01.960" v="2936" actId="26606"/>
          <ac:spMkLst>
            <pc:docMk/>
            <pc:sldMk cId="1066910935" sldId="451"/>
            <ac:spMk id="2" creationId="{4FC2CE32-9678-417A-900C-6D0480F8AD0B}"/>
          </ac:spMkLst>
        </pc:spChg>
        <pc:spChg chg="del">
          <ac:chgData name="Dhr. W. Willems" userId="25bb40fc-ac63-4466-81bb-e657d264a1b8" providerId="ADAL" clId="{5B2BDDFE-AEBF-4068-A4E9-E7A6146CE0EA}" dt="2021-11-03T08:25:28.958" v="2930"/>
          <ac:spMkLst>
            <pc:docMk/>
            <pc:sldMk cId="1066910935" sldId="451"/>
            <ac:spMk id="3" creationId="{9F9C9009-18BA-41D5-969F-28E549753761}"/>
          </ac:spMkLst>
        </pc:spChg>
        <pc:picChg chg="add mod ord">
          <ac:chgData name="Dhr. W. Willems" userId="25bb40fc-ac63-4466-81bb-e657d264a1b8" providerId="ADAL" clId="{5B2BDDFE-AEBF-4068-A4E9-E7A6146CE0EA}" dt="2021-11-03T08:27:01.960" v="2936" actId="26606"/>
          <ac:picMkLst>
            <pc:docMk/>
            <pc:sldMk cId="1066910935" sldId="451"/>
            <ac:picMk id="4" creationId="{CC6D6EAF-029B-4E32-B4B7-E979D24FE85D}"/>
          </ac:picMkLst>
        </pc:picChg>
        <pc:picChg chg="add mod">
          <ac:chgData name="Dhr. W. Willems" userId="25bb40fc-ac63-4466-81bb-e657d264a1b8" providerId="ADAL" clId="{5B2BDDFE-AEBF-4068-A4E9-E7A6146CE0EA}" dt="2021-11-03T08:27:01.960" v="2936" actId="26606"/>
          <ac:picMkLst>
            <pc:docMk/>
            <pc:sldMk cId="1066910935" sldId="451"/>
            <ac:picMk id="5" creationId="{87CDDE77-A607-47CC-817E-73D5D6EDCA82}"/>
          </ac:picMkLst>
        </pc:picChg>
        <pc:picChg chg="add mod">
          <ac:chgData name="Dhr. W. Willems" userId="25bb40fc-ac63-4466-81bb-e657d264a1b8" providerId="ADAL" clId="{5B2BDDFE-AEBF-4068-A4E9-E7A6146CE0EA}" dt="2021-11-03T08:27:01.960" v="2936" actId="26606"/>
          <ac:picMkLst>
            <pc:docMk/>
            <pc:sldMk cId="1066910935" sldId="451"/>
            <ac:picMk id="6" creationId="{BC7602F6-9D96-4666-91E4-AE0EA6665DDA}"/>
          </ac:picMkLst>
        </pc:picChg>
        <pc:cxnChg chg="add">
          <ac:chgData name="Dhr. W. Willems" userId="25bb40fc-ac63-4466-81bb-e657d264a1b8" providerId="ADAL" clId="{5B2BDDFE-AEBF-4068-A4E9-E7A6146CE0EA}" dt="2021-11-03T08:27:01.960" v="2936" actId="26606"/>
          <ac:cxnSpMkLst>
            <pc:docMk/>
            <pc:sldMk cId="1066910935" sldId="451"/>
            <ac:cxnSpMk id="11" creationId="{C800968E-0A99-46C4-A9B2-6A63AC66F4B0}"/>
          </ac:cxnSpMkLst>
        </pc:cxnChg>
        <pc:cxnChg chg="add">
          <ac:chgData name="Dhr. W. Willems" userId="25bb40fc-ac63-4466-81bb-e657d264a1b8" providerId="ADAL" clId="{5B2BDDFE-AEBF-4068-A4E9-E7A6146CE0EA}" dt="2021-11-03T08:27:01.960" v="2936" actId="26606"/>
          <ac:cxnSpMkLst>
            <pc:docMk/>
            <pc:sldMk cId="1066910935" sldId="451"/>
            <ac:cxnSpMk id="13" creationId="{0627B73E-D784-4780-AA33-DCDFE7DA16ED}"/>
          </ac:cxnSpMkLst>
        </pc:cxnChg>
        <pc:cxnChg chg="add">
          <ac:chgData name="Dhr. W. Willems" userId="25bb40fc-ac63-4466-81bb-e657d264a1b8" providerId="ADAL" clId="{5B2BDDFE-AEBF-4068-A4E9-E7A6146CE0EA}" dt="2021-11-03T08:27:01.960" v="2936" actId="26606"/>
          <ac:cxnSpMkLst>
            <pc:docMk/>
            <pc:sldMk cId="1066910935" sldId="451"/>
            <ac:cxnSpMk id="15" creationId="{EBAD6A72-88E8-42F7-88B9-CAF744536BE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BD5BB-DF8E-4A6E-97C1-193DD4BFDBE5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9044C-0037-49B9-B997-F9C97005EB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770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9044C-0037-49B9-B997-F9C97005EB9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18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9044C-0037-49B9-B997-F9C97005EB99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219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9044C-0037-49B9-B997-F9C97005EB99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765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264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27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6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92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864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754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183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08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362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99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482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431FD-3213-489E-97CD-1F9F46BA7062}" type="datetimeFigureOut">
              <a:rPr lang="nl-NL" smtClean="0"/>
              <a:t>26-9-2022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6B8D1-BD83-4BEA-AE60-2E4646928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914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7762" y="1776581"/>
            <a:ext cx="9943460" cy="2387600"/>
          </a:xfrm>
        </p:spPr>
        <p:txBody>
          <a:bodyPr>
            <a:normAutofit fontScale="90000"/>
          </a:bodyPr>
          <a:lstStyle/>
          <a:p>
            <a:r>
              <a:rPr lang="nl-NL" sz="9600" b="1" dirty="0">
                <a:solidFill>
                  <a:schemeClr val="bg1"/>
                </a:solidFill>
              </a:rPr>
              <a:t>The Great </a:t>
            </a:r>
            <a:r>
              <a:rPr lang="nl-NL" sz="9600" b="1" dirty="0" err="1">
                <a:solidFill>
                  <a:schemeClr val="bg1"/>
                </a:solidFill>
              </a:rPr>
              <a:t>Exhibition</a:t>
            </a:r>
            <a:endParaRPr lang="nl-NL" sz="7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65EB478-2C08-4309-A11C-C0DF36C6B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2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7A00ABA-BAD3-4D62-949B-AC20604D92C3}"/>
              </a:ext>
            </a:extLst>
          </p:cNvPr>
          <p:cNvSpPr txBox="1"/>
          <p:nvPr/>
        </p:nvSpPr>
        <p:spPr>
          <a:xfrm>
            <a:off x="6171607" y="935124"/>
            <a:ext cx="61230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i="1" dirty="0"/>
              <a:t>39 meter</a:t>
            </a:r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EAB11089-B659-42DF-8631-BEED501FB7B8}"/>
              </a:ext>
            </a:extLst>
          </p:cNvPr>
          <p:cNvCxnSpPr/>
          <p:nvPr/>
        </p:nvCxnSpPr>
        <p:spPr>
          <a:xfrm flipV="1">
            <a:off x="6007946" y="1808481"/>
            <a:ext cx="0" cy="187621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6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E1ACC69-EB61-42F3-B59D-C81BB1A76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6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CD04CB5-1A64-46ED-9E97-73BEDF3C7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17" r="2" b="7065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641A38-0B75-414B-9797-27DA3783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880" y="5291122"/>
            <a:ext cx="5281100" cy="1325563"/>
          </a:xfrm>
        </p:spPr>
        <p:txBody>
          <a:bodyPr>
            <a:normAutofit/>
          </a:bodyPr>
          <a:lstStyle/>
          <a:p>
            <a:r>
              <a:rPr lang="nl-NL" b="1" i="1" dirty="0"/>
              <a:t>Een modern wonder…..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E8FE789-820B-4977-888F-101EB6246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398" y="3021010"/>
            <a:ext cx="4819951" cy="1760530"/>
          </a:xfrm>
        </p:spPr>
        <p:txBody>
          <a:bodyPr anchor="t">
            <a:noAutofit/>
          </a:bodyPr>
          <a:lstStyle/>
          <a:p>
            <a:r>
              <a:rPr lang="nl-NL" sz="2400" i="1" dirty="0"/>
              <a:t>Gemaakt van gietijzer en glas</a:t>
            </a:r>
          </a:p>
          <a:p>
            <a:r>
              <a:rPr lang="nl-NL" sz="2400" i="1" dirty="0"/>
              <a:t>84.000 m</a:t>
            </a:r>
            <a:r>
              <a:rPr lang="nl-NL" sz="2400" i="1" baseline="30000" dirty="0"/>
              <a:t>2</a:t>
            </a:r>
            <a:r>
              <a:rPr lang="nl-NL" sz="2400" i="1" dirty="0"/>
              <a:t> </a:t>
            </a:r>
          </a:p>
          <a:p>
            <a:r>
              <a:rPr lang="nl-NL" sz="2400" i="1" dirty="0"/>
              <a:t>Gebouwd in 9 maanden</a:t>
            </a:r>
          </a:p>
          <a:p>
            <a:r>
              <a:rPr lang="nl-NL" sz="2400" i="1" dirty="0"/>
              <a:t>Hyde Park Londen</a:t>
            </a:r>
          </a:p>
          <a:p>
            <a:r>
              <a:rPr lang="nl-NL" sz="2400" i="1" dirty="0"/>
              <a:t>Veel daglicht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832F368-4B23-4EE2-BF99-DAD06D06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398" y="266202"/>
            <a:ext cx="4686266" cy="26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3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428DC-6ADD-47DB-A60D-049ADF79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ontvangstbewijs&#10;&#10;Automatisch gegenereerde beschrijving">
            <a:extLst>
              <a:ext uri="{FF2B5EF4-FFF2-40B4-BE49-F238E27FC236}">
                <a16:creationId xmlns:a16="http://schemas.microsoft.com/office/drawing/2014/main" id="{336AF99C-D4A5-4113-8964-80146F1A7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" b="1901"/>
          <a:stretch/>
        </p:blipFill>
        <p:spPr>
          <a:xfrm>
            <a:off x="0" y="0"/>
            <a:ext cx="12192000" cy="6864723"/>
          </a:xfr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5EA1C06-ECCA-4B6D-8034-AA497821A34A}"/>
              </a:ext>
            </a:extLst>
          </p:cNvPr>
          <p:cNvSpPr/>
          <p:nvPr/>
        </p:nvSpPr>
        <p:spPr>
          <a:xfrm>
            <a:off x="3166134" y="1415627"/>
            <a:ext cx="2252383" cy="113114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AC600DD-3539-43CC-A326-67D43848F50E}"/>
              </a:ext>
            </a:extLst>
          </p:cNvPr>
          <p:cNvSpPr txBox="1"/>
          <p:nvPr/>
        </p:nvSpPr>
        <p:spPr>
          <a:xfrm>
            <a:off x="137916" y="205409"/>
            <a:ext cx="415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Doel: tonen technologische vooruitgang</a:t>
            </a:r>
          </a:p>
        </p:txBody>
      </p:sp>
    </p:spTree>
    <p:extLst>
      <p:ext uri="{BB962C8B-B14F-4D97-AF65-F5344CB8AC3E}">
        <p14:creationId xmlns:p14="http://schemas.microsoft.com/office/powerpoint/2010/main" val="32388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77D645C1-075B-4315-B747-5BCFB000D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67" b="68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Gedachtewolkje: wolk 2">
            <a:extLst>
              <a:ext uri="{FF2B5EF4-FFF2-40B4-BE49-F238E27FC236}">
                <a16:creationId xmlns:a16="http://schemas.microsoft.com/office/drawing/2014/main" id="{2D5D1786-8DCE-42E8-A93B-4E8B3B9AA8A8}"/>
              </a:ext>
            </a:extLst>
          </p:cNvPr>
          <p:cNvSpPr/>
          <p:nvPr/>
        </p:nvSpPr>
        <p:spPr>
          <a:xfrm>
            <a:off x="7598650" y="0"/>
            <a:ext cx="4128052" cy="2047461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B423DC1-D065-4E9D-8744-7A71A3C824F9}"/>
              </a:ext>
            </a:extLst>
          </p:cNvPr>
          <p:cNvSpPr txBox="1"/>
          <p:nvPr/>
        </p:nvSpPr>
        <p:spPr>
          <a:xfrm>
            <a:off x="7837743" y="525036"/>
            <a:ext cx="3528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'In de nabije toekomst wordt niets meer met de hand gedaan'</a:t>
            </a:r>
            <a:endParaRPr lang="nl-NL" sz="2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428DC-6ADD-47DB-A60D-049ADF79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ontvangstbewijs&#10;&#10;Automatisch gegenereerde beschrijving">
            <a:extLst>
              <a:ext uri="{FF2B5EF4-FFF2-40B4-BE49-F238E27FC236}">
                <a16:creationId xmlns:a16="http://schemas.microsoft.com/office/drawing/2014/main" id="{336AF99C-D4A5-4113-8964-80146F1A7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" b="1901"/>
          <a:stretch/>
        </p:blipFill>
        <p:spPr>
          <a:xfrm>
            <a:off x="0" y="0"/>
            <a:ext cx="12192000" cy="6864723"/>
          </a:xfr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A8827D2-311E-4602-A750-DA89CB129889}"/>
              </a:ext>
            </a:extLst>
          </p:cNvPr>
          <p:cNvSpPr/>
          <p:nvPr/>
        </p:nvSpPr>
        <p:spPr>
          <a:xfrm>
            <a:off x="1713254" y="5371253"/>
            <a:ext cx="4199866" cy="988908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A3EACB-B0D9-4346-80B8-2BB111DC06F9}"/>
              </a:ext>
            </a:extLst>
          </p:cNvPr>
          <p:cNvSpPr/>
          <p:nvPr/>
        </p:nvSpPr>
        <p:spPr>
          <a:xfrm>
            <a:off x="3657600" y="1063051"/>
            <a:ext cx="914400" cy="3525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7585CE2-8D53-4240-B496-030802D6F171}"/>
              </a:ext>
            </a:extLst>
          </p:cNvPr>
          <p:cNvSpPr/>
          <p:nvPr/>
        </p:nvSpPr>
        <p:spPr>
          <a:xfrm>
            <a:off x="8175338" y="1160799"/>
            <a:ext cx="629920" cy="43093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6B65711-60CC-4707-91F4-BDE27D2CC35B}"/>
              </a:ext>
            </a:extLst>
          </p:cNvPr>
          <p:cNvSpPr/>
          <p:nvPr/>
        </p:nvSpPr>
        <p:spPr>
          <a:xfrm>
            <a:off x="226508" y="3224213"/>
            <a:ext cx="460986" cy="120879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A7511F1-66C0-415F-BCC6-C193E7E65C3B}"/>
              </a:ext>
            </a:extLst>
          </p:cNvPr>
          <p:cNvSpPr txBox="1"/>
          <p:nvPr/>
        </p:nvSpPr>
        <p:spPr>
          <a:xfrm>
            <a:off x="9694956" y="83581"/>
            <a:ext cx="2424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Aan alles lijkt gedacht…….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BCF341F-7356-4927-AA65-5D2B90D93469}"/>
              </a:ext>
            </a:extLst>
          </p:cNvPr>
          <p:cNvSpPr/>
          <p:nvPr/>
        </p:nvSpPr>
        <p:spPr>
          <a:xfrm>
            <a:off x="208280" y="2302065"/>
            <a:ext cx="1112520" cy="61724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6C9496F5-A3F0-4DBE-9116-CC6B6F7A6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42" y="238161"/>
            <a:ext cx="4657375" cy="46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760D77E-D082-4393-8170-20B319B1B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66" y="230654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i="1" dirty="0" err="1"/>
              <a:t>Ooggetuigenverslag</a:t>
            </a:r>
            <a:r>
              <a:rPr lang="en-US" sz="3200" i="1" dirty="0"/>
              <a:t> van de </a:t>
            </a:r>
            <a:r>
              <a:rPr lang="en-US" sz="3200" i="1" dirty="0" err="1"/>
              <a:t>dichter</a:t>
            </a:r>
            <a:r>
              <a:rPr lang="en-US" sz="3200" i="1" dirty="0"/>
              <a:t> Charlotte </a:t>
            </a:r>
            <a:r>
              <a:rPr lang="en-US" sz="3200" i="1" dirty="0" err="1"/>
              <a:t>Brönte</a:t>
            </a:r>
            <a:endParaRPr lang="en-US" sz="3200" i="1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E4E535D-7BEB-4250-A12D-F3C84D868D75}"/>
              </a:ext>
            </a:extLst>
          </p:cNvPr>
          <p:cNvSpPr txBox="1"/>
          <p:nvPr/>
        </p:nvSpPr>
        <p:spPr>
          <a:xfrm>
            <a:off x="263382" y="1943101"/>
            <a:ext cx="5962785" cy="2768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i="0" dirty="0">
                <a:effectLst/>
              </a:rPr>
              <a:t>A visit to the Crystal Palace, 1851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i="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dirty="0">
                <a:effectLst/>
              </a:rPr>
              <a:t>Yesterday I went for the second time to the Crystal Palace. We remained in it about three hours, and I must say I was more struck with it on this occasion than at my first visit. It is a wonderful place – vast, strange, new and impossible to describe. Its grandeur does not consist in </a:t>
            </a:r>
            <a:r>
              <a:rPr lang="en-US" b="0" i="1" dirty="0">
                <a:effectLst/>
              </a:rPr>
              <a:t>one </a:t>
            </a:r>
            <a:r>
              <a:rPr lang="en-US" b="0" i="0" dirty="0">
                <a:effectLst/>
              </a:rPr>
              <a:t>thing, but in the unique assemblage of </a:t>
            </a:r>
            <a:r>
              <a:rPr lang="en-US" b="0" i="1" dirty="0">
                <a:effectLst/>
              </a:rPr>
              <a:t>all </a:t>
            </a:r>
            <a:r>
              <a:rPr lang="en-US" b="0" i="0" dirty="0">
                <a:effectLst/>
              </a:rPr>
              <a:t>things. Whatever human industry has created you find there……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44E3D0B-F18E-4555-BB47-C37BE5CCA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329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43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3B745C2-C723-4D5B-BF05-1FA852697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92" r="-1" b="402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75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DFC99D-DA42-49DC-8469-7DCC12E58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n-US" sz="3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jaloerse</a:t>
            </a: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Nederlandse</a:t>
            </a: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dichter</a:t>
            </a: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Van </a:t>
            </a:r>
            <a:r>
              <a:rPr lang="en-US" sz="3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Lennep</a:t>
            </a: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schrijft</a:t>
            </a: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1851: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57570B9-BA2E-4C4E-A21F-3A9E019CA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6813" y="132841"/>
            <a:ext cx="6229740" cy="65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7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EB9C05-71FA-46A3-AB04-E51135196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2193235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6.000.000 </a:t>
            </a:r>
            <a:r>
              <a:rPr lang="en-US" sz="48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bezoekers</a:t>
            </a:r>
            <a:r>
              <a:rPr lang="en-US" sz="48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!!!!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0B579E1-65AE-48BB-98B6-8EFE5A6F8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83" r="2" b="2"/>
          <a:stretch/>
        </p:blipFill>
        <p:spPr>
          <a:xfrm>
            <a:off x="5200080" y="492573"/>
            <a:ext cx="6461028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21B97EC-0043-4895-9D57-A5602BAA4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85" b="6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1D8BE0-C361-48BE-8A32-A7579D62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1">
                <a:solidFill>
                  <a:srgbClr val="FFFFFF"/>
                </a:solidFill>
              </a:rPr>
              <a:t>Werkplaats van de wereld!</a:t>
            </a:r>
          </a:p>
        </p:txBody>
      </p:sp>
    </p:spTree>
    <p:extLst>
      <p:ext uri="{BB962C8B-B14F-4D97-AF65-F5344CB8AC3E}">
        <p14:creationId xmlns:p14="http://schemas.microsoft.com/office/powerpoint/2010/main" val="9177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Aandeel in de wereldproductie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8380" y="1004688"/>
            <a:ext cx="7899563" cy="448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FC99D-DA42-49DC-8469-7DCC12E58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1851 Wereldtentoonstelling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E866072F-DFB0-4B0B-834F-DFE67BA5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Officiële naam: </a:t>
            </a:r>
            <a:r>
              <a:rPr lang="nl-NL" i="1" dirty="0">
                <a:solidFill>
                  <a:schemeClr val="bg1"/>
                </a:solidFill>
              </a:rPr>
              <a:t>Wonderen der Industrie van alle Landen  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Bijnaam: </a:t>
            </a:r>
            <a:r>
              <a:rPr lang="nl-NL" i="1" dirty="0">
                <a:solidFill>
                  <a:schemeClr val="bg1"/>
                </a:solidFill>
              </a:rPr>
              <a:t>The Great </a:t>
            </a:r>
            <a:r>
              <a:rPr lang="nl-NL" i="1" dirty="0" err="1">
                <a:solidFill>
                  <a:schemeClr val="bg1"/>
                </a:solidFill>
              </a:rPr>
              <a:t>Exhibit</a:t>
            </a:r>
            <a:endParaRPr lang="nl-NL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Formele doel:  Betrekkingen tussen landen verbeteren &amp; innovatie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                          stimuleren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Informele doel:  Technologische voorsprong van GB tonen aan de rest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   		       van de wereld</a:t>
            </a:r>
          </a:p>
        </p:txBody>
      </p:sp>
    </p:spTree>
    <p:extLst>
      <p:ext uri="{BB962C8B-B14F-4D97-AF65-F5344CB8AC3E}">
        <p14:creationId xmlns:p14="http://schemas.microsoft.com/office/powerpoint/2010/main" val="27698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7D6DFB3-35EE-44BA-9BBC-7FEE479A7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5156" y="480060"/>
            <a:ext cx="8101687" cy="59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0D0C410-6D35-4512-BB4A-E309C7EFE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313" y="572725"/>
            <a:ext cx="5993076" cy="571254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9EBD968A-8332-41A2-9658-CC3472A7320F}"/>
              </a:ext>
            </a:extLst>
          </p:cNvPr>
          <p:cNvSpPr/>
          <p:nvPr/>
        </p:nvSpPr>
        <p:spPr>
          <a:xfrm>
            <a:off x="3816625" y="978383"/>
            <a:ext cx="1457739" cy="142460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ACA29A9-E0C0-46E3-AFE2-B75FA2B44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7149"/>
            <a:ext cx="1536325" cy="150584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4033A5C-4A0E-43F6-B5D5-DB1951F36FAB}"/>
              </a:ext>
            </a:extLst>
          </p:cNvPr>
          <p:cNvSpPr txBox="1"/>
          <p:nvPr/>
        </p:nvSpPr>
        <p:spPr>
          <a:xfrm>
            <a:off x="8704388" y="726740"/>
            <a:ext cx="2312624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Prince Albert  Bedenker van de wereldtentoonstelling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345145E-A78F-4B9C-8587-C6791F6046F2}"/>
              </a:ext>
            </a:extLst>
          </p:cNvPr>
          <p:cNvSpPr txBox="1"/>
          <p:nvPr/>
        </p:nvSpPr>
        <p:spPr>
          <a:xfrm>
            <a:off x="377565" y="731949"/>
            <a:ext cx="2233113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Queen Victoria</a:t>
            </a:r>
          </a:p>
          <a:p>
            <a:r>
              <a:rPr lang="nl-NL" dirty="0"/>
              <a:t>Opende de wereldtentoonstelling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21C28075-4C21-4575-AFF7-C0C1BCB6102E}"/>
              </a:ext>
            </a:extLst>
          </p:cNvPr>
          <p:cNvSpPr/>
          <p:nvPr/>
        </p:nvSpPr>
        <p:spPr>
          <a:xfrm>
            <a:off x="3863009" y="2153478"/>
            <a:ext cx="3684104" cy="253779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60D2F96-CA24-4006-9F78-23AA01EA116E}"/>
              </a:ext>
            </a:extLst>
          </p:cNvPr>
          <p:cNvSpPr txBox="1"/>
          <p:nvPr/>
        </p:nvSpPr>
        <p:spPr>
          <a:xfrm>
            <a:off x="8906705" y="2724129"/>
            <a:ext cx="2312624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Crystal </a:t>
            </a:r>
            <a:r>
              <a:rPr lang="nl-NL" dirty="0" err="1"/>
              <a:t>Palace</a:t>
            </a:r>
            <a:endParaRPr lang="nl-NL" dirty="0"/>
          </a:p>
          <a:p>
            <a:r>
              <a:rPr lang="nl-NL" dirty="0"/>
              <a:t>Het gebouw van de wereldtentoonstelling</a:t>
            </a:r>
          </a:p>
        </p:txBody>
      </p:sp>
      <p:sp>
        <p:nvSpPr>
          <p:cNvPr id="11" name="Kader 10">
            <a:extLst>
              <a:ext uri="{FF2B5EF4-FFF2-40B4-BE49-F238E27FC236}">
                <a16:creationId xmlns:a16="http://schemas.microsoft.com/office/drawing/2014/main" id="{158BFC1E-B987-440E-AABC-366B4D6CFECC}"/>
              </a:ext>
            </a:extLst>
          </p:cNvPr>
          <p:cNvSpPr/>
          <p:nvPr/>
        </p:nvSpPr>
        <p:spPr>
          <a:xfrm>
            <a:off x="2837208" y="572725"/>
            <a:ext cx="5718313" cy="5635721"/>
          </a:xfrm>
          <a:prstGeom prst="fram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ADB12D1-CD99-40B4-A42D-CCD737C2099E}"/>
              </a:ext>
            </a:extLst>
          </p:cNvPr>
          <p:cNvSpPr txBox="1"/>
          <p:nvPr/>
        </p:nvSpPr>
        <p:spPr>
          <a:xfrm>
            <a:off x="218661" y="5285116"/>
            <a:ext cx="2469679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Vlaggen van de deelnemende landen aan de </a:t>
            </a:r>
            <a:r>
              <a:rPr lang="nl-NL" dirty="0" err="1"/>
              <a:t>WERELDtentoonstelling</a:t>
            </a:r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4EFE374-BFC4-4880-BC6D-B5942126E860}"/>
              </a:ext>
            </a:extLst>
          </p:cNvPr>
          <p:cNvSpPr txBox="1"/>
          <p:nvPr/>
        </p:nvSpPr>
        <p:spPr>
          <a:xfrm>
            <a:off x="8805024" y="4275771"/>
            <a:ext cx="3285295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Souvenir aan de wereldtentoonstelling:</a:t>
            </a:r>
          </a:p>
          <a:p>
            <a:r>
              <a:rPr lang="nl-NL" dirty="0"/>
              <a:t>Een katoenen herinneringsdoek (verwijzing naar de textielindustrie waar de IR begonnen was natuurlijk!)</a:t>
            </a:r>
          </a:p>
        </p:txBody>
      </p:sp>
    </p:spTree>
    <p:extLst>
      <p:ext uri="{BB962C8B-B14F-4D97-AF65-F5344CB8AC3E}">
        <p14:creationId xmlns:p14="http://schemas.microsoft.com/office/powerpoint/2010/main" val="13097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4AF5E06A-A31E-48F5-9D8F-4C72234BA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92"/>
          <a:stretch/>
        </p:blipFill>
        <p:spPr>
          <a:xfrm>
            <a:off x="0" y="0"/>
            <a:ext cx="5157216" cy="416335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7D645C1-075B-4315-B747-5BCFB000D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60" b="6885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5DF761C-20CB-42A6-9A8C-6C1466231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7279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65EB478-2C08-4309-A11C-C0DF36C6B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14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641A38-0B75-414B-9797-27DA3783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 b="1" i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Crystal Palace</a:t>
            </a:r>
          </a:p>
        </p:txBody>
      </p:sp>
    </p:spTree>
    <p:extLst>
      <p:ext uri="{BB962C8B-B14F-4D97-AF65-F5344CB8AC3E}">
        <p14:creationId xmlns:p14="http://schemas.microsoft.com/office/powerpoint/2010/main" val="9074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65EB478-2C08-4309-A11C-C0DF36C6B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2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D0F86E84-35E0-479C-9BFE-EE713292E18B}"/>
              </a:ext>
            </a:extLst>
          </p:cNvPr>
          <p:cNvCxnSpPr/>
          <p:nvPr/>
        </p:nvCxnSpPr>
        <p:spPr>
          <a:xfrm flipV="1">
            <a:off x="2265528" y="1289713"/>
            <a:ext cx="8700448" cy="54591"/>
          </a:xfrm>
          <a:prstGeom prst="straightConnector1">
            <a:avLst/>
          </a:prstGeom>
          <a:ln w="1333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07A00ABA-BAD3-4D62-949B-AC20604D92C3}"/>
              </a:ext>
            </a:extLst>
          </p:cNvPr>
          <p:cNvSpPr txBox="1"/>
          <p:nvPr/>
        </p:nvSpPr>
        <p:spPr>
          <a:xfrm>
            <a:off x="4219786" y="34271"/>
            <a:ext cx="61230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i="1" dirty="0"/>
              <a:t>563 meter</a:t>
            </a:r>
          </a:p>
        </p:txBody>
      </p:sp>
    </p:spTree>
    <p:extLst>
      <p:ext uri="{BB962C8B-B14F-4D97-AF65-F5344CB8AC3E}">
        <p14:creationId xmlns:p14="http://schemas.microsoft.com/office/powerpoint/2010/main" val="95489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8D7F7E6-1699-440C-BC52-7C9268EC5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6F9514A010A4BBE4D72BC6CD4AE89" ma:contentTypeVersion="1" ma:contentTypeDescription="Een nieuw document maken." ma:contentTypeScope="" ma:versionID="8c4c77b4b6ebcf01b43f61691228ba4a">
  <xsd:schema xmlns:xsd="http://www.w3.org/2001/XMLSchema" xmlns:xs="http://www.w3.org/2001/XMLSchema" xmlns:p="http://schemas.microsoft.com/office/2006/metadata/properties" xmlns:ns3="83495367-68cc-45f8-b770-f7e832fc9492" targetNamespace="http://schemas.microsoft.com/office/2006/metadata/properties" ma:root="true" ma:fieldsID="af87a8f0c24b8e7e764e666bfc23f684" ns3:_="">
    <xsd:import namespace="83495367-68cc-45f8-b770-f7e832fc9492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95367-68cc-45f8-b770-f7e832fc94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3495367-68cc-45f8-b770-f7e832fc9492">
      <UserInfo>
        <DisplayName>Dhr. H.H.J. Damen</DisplayName>
        <AccountId>10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CE3A40-D511-43B7-BE30-6ABE7E4FA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495367-68cc-45f8-b770-f7e832fc94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3B897A-6E11-4614-92ED-7E187B8836D0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83495367-68cc-45f8-b770-f7e832fc9492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E8785B7-40AA-43F8-A518-949B77B8F2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Breedbeeld</PresentationFormat>
  <Paragraphs>40</Paragraphs>
  <Slides>19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Kantoorthema</vt:lpstr>
      <vt:lpstr>The Great Exhibition</vt:lpstr>
      <vt:lpstr>Werkplaats van de wereld!</vt:lpstr>
      <vt:lpstr>Aandeel in de wereldproductie</vt:lpstr>
      <vt:lpstr>1851 Wereldtentoonstelling</vt:lpstr>
      <vt:lpstr>PowerPoint-presentatie</vt:lpstr>
      <vt:lpstr>PowerPoint-presentatie</vt:lpstr>
      <vt:lpstr>Crystal Palace</vt:lpstr>
      <vt:lpstr>PowerPoint-presentatie</vt:lpstr>
      <vt:lpstr>PowerPoint-presentatie</vt:lpstr>
      <vt:lpstr>PowerPoint-presentatie</vt:lpstr>
      <vt:lpstr>PowerPoint-presentatie</vt:lpstr>
      <vt:lpstr>Een modern wonder…..</vt:lpstr>
      <vt:lpstr>PowerPoint-presentatie</vt:lpstr>
      <vt:lpstr>PowerPoint-presentatie</vt:lpstr>
      <vt:lpstr>PowerPoint-presentatie</vt:lpstr>
      <vt:lpstr>Ooggetuigenverslag van de dichter Charlotte Brönte</vt:lpstr>
      <vt:lpstr>PowerPoint-presentatie</vt:lpstr>
      <vt:lpstr>De jaloerse Nederlandse dichter Van Lennep schrijft in 1851:</vt:lpstr>
      <vt:lpstr>6.000.000 bezoekers!!!!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2.5 De Grote Opstand The Sepoy mutiny (1857)</dc:title>
  <dc:creator>Dhr. W. Willems</dc:creator>
  <cp:lastModifiedBy>Dhr. W. Willems</cp:lastModifiedBy>
  <cp:revision>86</cp:revision>
  <dcterms:created xsi:type="dcterms:W3CDTF">2020-10-09T12:52:40Z</dcterms:created>
  <dcterms:modified xsi:type="dcterms:W3CDTF">2022-09-26T09:00:29Z</dcterms:modified>
</cp:coreProperties>
</file>