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4" r:id="rId11"/>
    <p:sldId id="262" r:id="rId12"/>
    <p:sldId id="263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F80DCE-DF21-413B-8A88-FB6F9C85341D}" v="5" dt="2023-04-07T13:33:31.1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loortje van Overbeek" userId="84bce10b-fcbb-4716-9973-45e345245c35" providerId="ADAL" clId="{F3F80DCE-DF21-413B-8A88-FB6F9C85341D}"/>
    <pc:docChg chg="custSel modSld">
      <pc:chgData name="Floortje van Overbeek" userId="84bce10b-fcbb-4716-9973-45e345245c35" providerId="ADAL" clId="{F3F80DCE-DF21-413B-8A88-FB6F9C85341D}" dt="2023-04-07T13:33:45.888" v="12" actId="20577"/>
      <pc:docMkLst>
        <pc:docMk/>
      </pc:docMkLst>
      <pc:sldChg chg="modSp mod">
        <pc:chgData name="Floortje van Overbeek" userId="84bce10b-fcbb-4716-9973-45e345245c35" providerId="ADAL" clId="{F3F80DCE-DF21-413B-8A88-FB6F9C85341D}" dt="2023-04-07T13:33:45.888" v="12" actId="20577"/>
        <pc:sldMkLst>
          <pc:docMk/>
          <pc:sldMk cId="806310626" sldId="256"/>
        </pc:sldMkLst>
        <pc:spChg chg="mod">
          <ac:chgData name="Floortje van Overbeek" userId="84bce10b-fcbb-4716-9973-45e345245c35" providerId="ADAL" clId="{F3F80DCE-DF21-413B-8A88-FB6F9C85341D}" dt="2023-04-07T13:33:45.888" v="12" actId="20577"/>
          <ac:spMkLst>
            <pc:docMk/>
            <pc:sldMk cId="806310626" sldId="256"/>
            <ac:spMk id="5" creationId="{E43BFF62-D34E-6724-E071-803D73FB8D5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653D7E95-B2BC-BED2-16B8-B0A6BDB884F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9DBDED2-AF31-A12D-0EAC-267D5AF43CA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7F8709-E97A-4F1B-A485-57C8908CAFF1}" type="datetimeFigureOut">
              <a:rPr lang="nl-NL" smtClean="0"/>
              <a:t>7-4-2023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A52377A-2B95-9BBA-CAC8-691C9E1F06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nl-NL"/>
              <a:t>Mevr. van Overbeek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6565945-22E7-A72C-B393-566F50ADEA9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CCFE80-2F81-4CB5-A631-E2EAF23D23A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601683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B61D3A-C781-4718-916E-34852D98F008}" type="datetimeFigureOut">
              <a:rPr lang="nl-NL" smtClean="0"/>
              <a:t>7-4-2023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nl-NL"/>
              <a:t>Mevr. van Overbeek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1C2E8E-0D0C-4CE2-AD3C-705B048AAD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668206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C8550-E7B3-45EF-9133-8E4D1518AFDF}" type="datetime1">
              <a:rPr lang="nl-NL" smtClean="0"/>
              <a:t>7-4-2023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Mevr. van Overbeek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C2669-D87E-4014-9C2F-FB0738E133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1678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3B33F-8582-4C69-9DC3-DAD01281F5E8}" type="datetime1">
              <a:rPr lang="nl-NL" smtClean="0"/>
              <a:t>7-4-2023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Mevr. van Overbeek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C2669-D87E-4014-9C2F-FB0738E133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0264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F0733-58D3-4D74-80E1-9FDE26317C7A}" type="datetime1">
              <a:rPr lang="nl-NL" smtClean="0"/>
              <a:t>7-4-2023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Mevr. van Overbeek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C2669-D87E-4014-9C2F-FB0738E133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9643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1F69D-1284-4416-9ED5-06AA9EA0438D}" type="datetime1">
              <a:rPr lang="nl-NL" smtClean="0"/>
              <a:t>7-4-2023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Mevr. van Overbeek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C2669-D87E-4014-9C2F-FB0738E133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6030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BE6E7-C4BF-4256-B6CC-29424638066F}" type="datetime1">
              <a:rPr lang="nl-NL" smtClean="0"/>
              <a:t>7-4-2023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Mevr. van Overbeek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C2669-D87E-4014-9C2F-FB0738E133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1309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D3F56-13BF-4E40-952C-73485D1A9001}" type="datetime1">
              <a:rPr lang="nl-NL" smtClean="0"/>
              <a:t>7-4-2023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Mevr. van Overbeek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C2669-D87E-4014-9C2F-FB0738E133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3084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B77F6-593E-49D7-8771-108284954E8B}" type="datetime1">
              <a:rPr lang="nl-NL" smtClean="0"/>
              <a:t>7-4-2023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Mevr. van Overbeek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C2669-D87E-4014-9C2F-FB0738E133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6177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74B04-3C2F-4F9D-8EC2-DD61B263C39A}" type="datetime1">
              <a:rPr lang="nl-NL" smtClean="0"/>
              <a:t>7-4-2023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Mevr. van Overbeek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C2669-D87E-4014-9C2F-FB0738E133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4087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DBF4F-E13F-4864-A499-94620119E21A}" type="datetime1">
              <a:rPr lang="nl-NL" smtClean="0"/>
              <a:t>7-4-2023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Mevr. van Overbeek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C2669-D87E-4014-9C2F-FB0738E133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3111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BDFB0-BE8E-4686-AD50-C8F6C400D504}" type="datetime1">
              <a:rPr lang="nl-NL" smtClean="0"/>
              <a:t>7-4-2023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Mevr. van Overbeek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C2669-D87E-4014-9C2F-FB0738E133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7285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C2538-07C2-422A-A8C9-6569F31D0402}" type="datetime1">
              <a:rPr lang="nl-NL" smtClean="0"/>
              <a:t>7-4-2023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Mevr. van Overbeek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C2669-D87E-4014-9C2F-FB0738E133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4616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FCD5A-4502-4CD2-9544-E0EF83DB3C87}" type="datetime1">
              <a:rPr lang="nl-NL" smtClean="0"/>
              <a:t>7-4-2023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Mevr. van Overbeek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C2669-D87E-4014-9C2F-FB0738E133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7730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tmp"/><Relationship Id="rId4" Type="http://schemas.openxmlformats.org/officeDocument/2006/relationships/image" Target="../media/image4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tmp"/><Relationship Id="rId4" Type="http://schemas.openxmlformats.org/officeDocument/2006/relationships/image" Target="../media/image8.tm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tmp"/><Relationship Id="rId3" Type="http://schemas.openxmlformats.org/officeDocument/2006/relationships/image" Target="../media/image10.tmp"/><Relationship Id="rId7" Type="http://schemas.openxmlformats.org/officeDocument/2006/relationships/image" Target="../media/image14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tmp"/><Relationship Id="rId5" Type="http://schemas.openxmlformats.org/officeDocument/2006/relationships/image" Target="../media/image12.tmp"/><Relationship Id="rId4" Type="http://schemas.openxmlformats.org/officeDocument/2006/relationships/image" Target="../media/image11.tmp"/><Relationship Id="rId9" Type="http://schemas.openxmlformats.org/officeDocument/2006/relationships/image" Target="../media/image4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7" Type="http://schemas.openxmlformats.org/officeDocument/2006/relationships/image" Target="../media/image3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tmp"/><Relationship Id="rId5" Type="http://schemas.openxmlformats.org/officeDocument/2006/relationships/image" Target="../media/image5.tmp"/><Relationship Id="rId4" Type="http://schemas.openxmlformats.org/officeDocument/2006/relationships/image" Target="../media/image16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7" Type="http://schemas.openxmlformats.org/officeDocument/2006/relationships/image" Target="../media/image5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tmp"/><Relationship Id="rId5" Type="http://schemas.openxmlformats.org/officeDocument/2006/relationships/image" Target="../media/image2.tmp"/><Relationship Id="rId4" Type="http://schemas.openxmlformats.org/officeDocument/2006/relationships/image" Target="../media/image3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tmp"/><Relationship Id="rId4" Type="http://schemas.openxmlformats.org/officeDocument/2006/relationships/image" Target="../media/image3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tmp"/><Relationship Id="rId5" Type="http://schemas.openxmlformats.org/officeDocument/2006/relationships/image" Target="../media/image4.tmp"/><Relationship Id="rId4" Type="http://schemas.openxmlformats.org/officeDocument/2006/relationships/image" Target="../media/image2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 descr="Schermopna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03"/>
          <a:stretch/>
        </p:blipFill>
        <p:spPr>
          <a:xfrm rot="16200000">
            <a:off x="3195399" y="-1680741"/>
            <a:ext cx="6044002" cy="10381408"/>
          </a:xfrm>
          <a:prstGeom prst="rect">
            <a:avLst/>
          </a:prstGeom>
        </p:spPr>
      </p:pic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43BFF62-D34E-6724-E071-803D73FB8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©Mevrouw Van Overbeek</a:t>
            </a:r>
          </a:p>
        </p:txBody>
      </p:sp>
    </p:spTree>
    <p:extLst>
      <p:ext uri="{BB962C8B-B14F-4D97-AF65-F5344CB8AC3E}">
        <p14:creationId xmlns:p14="http://schemas.microsoft.com/office/powerpoint/2010/main" val="806310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Schermopna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954"/>
          <a:stretch/>
        </p:blipFill>
        <p:spPr>
          <a:xfrm rot="16200000">
            <a:off x="2906585" y="-685799"/>
            <a:ext cx="6378830" cy="8229600"/>
          </a:xfrm>
          <a:prstGeom prst="rect">
            <a:avLst/>
          </a:prstGeom>
        </p:spPr>
      </p:pic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B7826976-4948-D69D-3752-0F7FBA546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Mevr. van Overbeek</a:t>
            </a:r>
          </a:p>
        </p:txBody>
      </p:sp>
    </p:spTree>
    <p:extLst>
      <p:ext uri="{BB962C8B-B14F-4D97-AF65-F5344CB8AC3E}">
        <p14:creationId xmlns:p14="http://schemas.microsoft.com/office/powerpoint/2010/main" val="1285505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47946" y="937035"/>
            <a:ext cx="4255674" cy="3042079"/>
          </a:xfrm>
          <a:prstGeom prst="rect">
            <a:avLst/>
          </a:prstGeom>
        </p:spPr>
      </p:pic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65996">
            <a:off x="1677658" y="3313186"/>
            <a:ext cx="2997354" cy="3575234"/>
          </a:xfrm>
          <a:prstGeom prst="rect">
            <a:avLst/>
          </a:prstGeom>
        </p:spPr>
      </p:pic>
      <p:pic>
        <p:nvPicPr>
          <p:cNvPr id="4" name="Afbeelding 3" descr="Schermopnam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10948">
            <a:off x="4086515" y="1038133"/>
            <a:ext cx="4724643" cy="3562533"/>
          </a:xfrm>
          <a:prstGeom prst="rect">
            <a:avLst/>
          </a:prstGeom>
        </p:spPr>
      </p:pic>
      <p:pic>
        <p:nvPicPr>
          <p:cNvPr id="5" name="Afbeelding 4" descr="Schermopnam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77673">
            <a:off x="7728162" y="2594052"/>
            <a:ext cx="4724643" cy="3530781"/>
          </a:xfrm>
          <a:prstGeom prst="rect">
            <a:avLst/>
          </a:prstGeom>
        </p:spPr>
      </p:pic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D709E12-5202-9B23-0305-5BE8CB7BB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Mevr. van Overbeek</a:t>
            </a:r>
          </a:p>
        </p:txBody>
      </p:sp>
    </p:spTree>
    <p:extLst>
      <p:ext uri="{BB962C8B-B14F-4D97-AF65-F5344CB8AC3E}">
        <p14:creationId xmlns:p14="http://schemas.microsoft.com/office/powerpoint/2010/main" val="2092964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50373" y="846528"/>
            <a:ext cx="3600000" cy="2572750"/>
          </a:xfrm>
          <a:prstGeom prst="rect">
            <a:avLst/>
          </a:prstGeom>
        </p:spPr>
      </p:pic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88085" y="1595912"/>
            <a:ext cx="3600000" cy="2607216"/>
          </a:xfrm>
          <a:prstGeom prst="rect">
            <a:avLst/>
          </a:prstGeom>
        </p:spPr>
      </p:pic>
      <p:pic>
        <p:nvPicPr>
          <p:cNvPr id="4" name="Afbeelding 3" descr="Schermopnam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34134" y="2298279"/>
            <a:ext cx="3600000" cy="2587934"/>
          </a:xfrm>
          <a:prstGeom prst="rect">
            <a:avLst/>
          </a:prstGeom>
        </p:spPr>
      </p:pic>
      <p:pic>
        <p:nvPicPr>
          <p:cNvPr id="5" name="Afbeelding 4" descr="Schermopnam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926386" y="3629370"/>
            <a:ext cx="3600000" cy="2639062"/>
          </a:xfrm>
          <a:prstGeom prst="rect">
            <a:avLst/>
          </a:prstGeom>
        </p:spPr>
      </p:pic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0729A2C-6A93-878F-6CF1-585DC1F68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Mevr. van Overbeek</a:t>
            </a:r>
          </a:p>
        </p:txBody>
      </p:sp>
    </p:spTree>
    <p:extLst>
      <p:ext uri="{BB962C8B-B14F-4D97-AF65-F5344CB8AC3E}">
        <p14:creationId xmlns:p14="http://schemas.microsoft.com/office/powerpoint/2010/main" val="229382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28489" y="1302897"/>
            <a:ext cx="6352255" cy="4539657"/>
          </a:xfrm>
          <a:prstGeom prst="rect">
            <a:avLst/>
          </a:prstGeom>
        </p:spPr>
      </p:pic>
      <p:pic>
        <p:nvPicPr>
          <p:cNvPr id="7" name="Afbeelding 6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47790" y="1499939"/>
            <a:ext cx="876345" cy="1333569"/>
          </a:xfrm>
          <a:prstGeom prst="rect">
            <a:avLst/>
          </a:prstGeom>
        </p:spPr>
      </p:pic>
      <p:pic>
        <p:nvPicPr>
          <p:cNvPr id="8" name="Afbeelding 7" descr="Schermopnam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71985" y="2407440"/>
            <a:ext cx="952549" cy="1378021"/>
          </a:xfrm>
          <a:prstGeom prst="rect">
            <a:avLst/>
          </a:prstGeom>
        </p:spPr>
      </p:pic>
      <p:pic>
        <p:nvPicPr>
          <p:cNvPr id="9" name="Afbeelding 8" descr="Schermopnam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54355" y="3632460"/>
            <a:ext cx="742988" cy="882695"/>
          </a:xfrm>
          <a:prstGeom prst="rect">
            <a:avLst/>
          </a:prstGeom>
        </p:spPr>
      </p:pic>
      <p:pic>
        <p:nvPicPr>
          <p:cNvPr id="10" name="Afbeelding 9" descr="Schermopname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9" r="5321"/>
          <a:stretch/>
        </p:blipFill>
        <p:spPr>
          <a:xfrm rot="16363648">
            <a:off x="4889617" y="4095448"/>
            <a:ext cx="785600" cy="1728538"/>
          </a:xfrm>
          <a:prstGeom prst="rect">
            <a:avLst/>
          </a:prstGeom>
        </p:spPr>
      </p:pic>
      <p:pic>
        <p:nvPicPr>
          <p:cNvPr id="11" name="Afbeelding 10" descr="Schermopnam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32477" y="5344873"/>
            <a:ext cx="825542" cy="1320868"/>
          </a:xfrm>
          <a:prstGeom prst="rect">
            <a:avLst/>
          </a:prstGeom>
        </p:spPr>
      </p:pic>
      <p:pic>
        <p:nvPicPr>
          <p:cNvPr id="12" name="Afbeelding 11" descr="Schermopname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4" t="65292" r="65849"/>
          <a:stretch/>
        </p:blipFill>
        <p:spPr>
          <a:xfrm rot="16200000">
            <a:off x="5240791" y="1746531"/>
            <a:ext cx="923640" cy="840383"/>
          </a:xfrm>
          <a:prstGeom prst="rect">
            <a:avLst/>
          </a:prstGeom>
        </p:spPr>
      </p:pic>
      <p:pic>
        <p:nvPicPr>
          <p:cNvPr id="13" name="Afbeelding 12" descr="Schermopname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33" t="32659" r="9785" b="32937"/>
          <a:stretch/>
        </p:blipFill>
        <p:spPr>
          <a:xfrm rot="16200000">
            <a:off x="4818045" y="2810229"/>
            <a:ext cx="877455" cy="840509"/>
          </a:xfrm>
          <a:prstGeom prst="rect">
            <a:avLst/>
          </a:prstGeom>
        </p:spPr>
      </p:pic>
      <p:pic>
        <p:nvPicPr>
          <p:cNvPr id="14" name="Afbeelding 13" descr="Schermopname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" t="63519" r="66545" b="2833"/>
          <a:stretch/>
        </p:blipFill>
        <p:spPr>
          <a:xfrm rot="16200000">
            <a:off x="6177721" y="4548698"/>
            <a:ext cx="969819" cy="822037"/>
          </a:xfrm>
          <a:prstGeom prst="rect">
            <a:avLst/>
          </a:prstGeom>
        </p:spPr>
      </p:pic>
      <p:pic>
        <p:nvPicPr>
          <p:cNvPr id="15" name="Afbeelding 14" descr="Schermopname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85" t="31248" r="36667" b="33592"/>
          <a:stretch/>
        </p:blipFill>
        <p:spPr>
          <a:xfrm rot="16200000">
            <a:off x="4922558" y="5603131"/>
            <a:ext cx="960581" cy="858982"/>
          </a:xfrm>
          <a:prstGeom prst="rect">
            <a:avLst/>
          </a:prstGeom>
        </p:spPr>
      </p:pic>
      <p:pic>
        <p:nvPicPr>
          <p:cNvPr id="16" name="Afbeelding 15" descr="Schermopname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0" t="33203" r="67263" b="32430"/>
          <a:stretch/>
        </p:blipFill>
        <p:spPr>
          <a:xfrm rot="16200000">
            <a:off x="3449114" y="4543666"/>
            <a:ext cx="896112" cy="832104"/>
          </a:xfrm>
          <a:prstGeom prst="rect">
            <a:avLst/>
          </a:prstGeom>
        </p:spPr>
      </p:pic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0A99C42-7BB7-1556-6DB1-2813FA369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Mevr. van Overbeek</a:t>
            </a:r>
          </a:p>
        </p:txBody>
      </p:sp>
    </p:spTree>
    <p:extLst>
      <p:ext uri="{BB962C8B-B14F-4D97-AF65-F5344CB8AC3E}">
        <p14:creationId xmlns:p14="http://schemas.microsoft.com/office/powerpoint/2010/main" val="2147659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Schermopna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2"/>
          <a:stretch/>
        </p:blipFill>
        <p:spPr>
          <a:xfrm rot="16200000">
            <a:off x="2458174" y="1037925"/>
            <a:ext cx="6674082" cy="4759042"/>
          </a:xfrm>
          <a:prstGeom prst="rect">
            <a:avLst/>
          </a:prstGeom>
        </p:spPr>
      </p:pic>
      <p:pic>
        <p:nvPicPr>
          <p:cNvPr id="8" name="Afbeelding 7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40974" y="248133"/>
            <a:ext cx="1518141" cy="2393001"/>
          </a:xfrm>
          <a:prstGeom prst="rect">
            <a:avLst/>
          </a:prstGeom>
        </p:spPr>
      </p:pic>
      <p:pic>
        <p:nvPicPr>
          <p:cNvPr id="9" name="Afbeelding 8" descr="Schermopnam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20920" y="2847116"/>
            <a:ext cx="1248453" cy="1305201"/>
          </a:xfrm>
          <a:prstGeom prst="rect">
            <a:avLst/>
          </a:prstGeom>
        </p:spPr>
      </p:pic>
      <p:pic>
        <p:nvPicPr>
          <p:cNvPr id="11" name="Afbeelding 10" descr="Schermopname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62" t="33071" r="37770" b="32448"/>
          <a:stretch/>
        </p:blipFill>
        <p:spPr>
          <a:xfrm rot="16200000">
            <a:off x="6096130" y="635095"/>
            <a:ext cx="1635235" cy="1635241"/>
          </a:xfrm>
          <a:prstGeom prst="rect">
            <a:avLst/>
          </a:prstGeom>
        </p:spPr>
      </p:pic>
      <p:pic>
        <p:nvPicPr>
          <p:cNvPr id="12" name="Afbeelding 11" descr="Schermopname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69" r="9026" b="65165"/>
          <a:stretch/>
        </p:blipFill>
        <p:spPr>
          <a:xfrm rot="16200000">
            <a:off x="3908480" y="2815541"/>
            <a:ext cx="1490745" cy="1477387"/>
          </a:xfrm>
          <a:prstGeom prst="rect">
            <a:avLst/>
          </a:prstGeom>
        </p:spPr>
      </p:pic>
      <p:pic>
        <p:nvPicPr>
          <p:cNvPr id="13" name="Afbeelding 12" descr="Schermopname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98" t="37442" r="8611" b="27376"/>
          <a:stretch/>
        </p:blipFill>
        <p:spPr>
          <a:xfrm rot="16200000">
            <a:off x="4210457" y="4662830"/>
            <a:ext cx="1252361" cy="2266187"/>
          </a:xfrm>
          <a:prstGeom prst="rect">
            <a:avLst/>
          </a:prstGeom>
        </p:spPr>
      </p:pic>
      <p:pic>
        <p:nvPicPr>
          <p:cNvPr id="21" name="Afbeelding 20" descr="Schermopname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5" t="31969" r="67866" b="34665"/>
          <a:stretch/>
        </p:blipFill>
        <p:spPr>
          <a:xfrm rot="16200000">
            <a:off x="5932246" y="5002327"/>
            <a:ext cx="1451259" cy="1376288"/>
          </a:xfrm>
          <a:prstGeom prst="rect">
            <a:avLst/>
          </a:prstGeom>
        </p:spPr>
      </p:pic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A194572B-BFB1-54BF-0434-FECF98EC7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Mevr. van Overbeek</a:t>
            </a:r>
          </a:p>
        </p:txBody>
      </p:sp>
    </p:spTree>
    <p:extLst>
      <p:ext uri="{BB962C8B-B14F-4D97-AF65-F5344CB8AC3E}">
        <p14:creationId xmlns:p14="http://schemas.microsoft.com/office/powerpoint/2010/main" val="156666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95427" y="1000672"/>
            <a:ext cx="6674082" cy="4833548"/>
          </a:xfrm>
          <a:prstGeom prst="rect">
            <a:avLst/>
          </a:prstGeom>
        </p:spPr>
      </p:pic>
      <p:pic>
        <p:nvPicPr>
          <p:cNvPr id="10" name="Afbeelding 9" descr="Schermopnam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827"/>
          <a:stretch/>
        </p:blipFill>
        <p:spPr>
          <a:xfrm rot="16200000">
            <a:off x="4565573" y="170552"/>
            <a:ext cx="1147333" cy="2717802"/>
          </a:xfrm>
          <a:prstGeom prst="rect">
            <a:avLst/>
          </a:prstGeom>
        </p:spPr>
      </p:pic>
      <p:pic>
        <p:nvPicPr>
          <p:cNvPr id="15" name="Afbeelding 14" descr="Schermopname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1" t="59789" r="56799"/>
          <a:stretch/>
        </p:blipFill>
        <p:spPr>
          <a:xfrm rot="16200000">
            <a:off x="5298658" y="2238369"/>
            <a:ext cx="1323087" cy="1893836"/>
          </a:xfrm>
          <a:prstGeom prst="rect">
            <a:avLst/>
          </a:prstGeom>
        </p:spPr>
      </p:pic>
      <p:pic>
        <p:nvPicPr>
          <p:cNvPr id="16" name="Afbeelding 15" descr="Schermopname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4" t="2148" r="74133" b="49697"/>
          <a:stretch/>
        </p:blipFill>
        <p:spPr>
          <a:xfrm rot="16200000">
            <a:off x="5120459" y="3617615"/>
            <a:ext cx="783503" cy="1971861"/>
          </a:xfrm>
          <a:prstGeom prst="rect">
            <a:avLst/>
          </a:prstGeom>
        </p:spPr>
      </p:pic>
      <p:pic>
        <p:nvPicPr>
          <p:cNvPr id="17" name="Afbeelding 16" descr="Schermopname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38" r="40783" b="53165"/>
          <a:stretch/>
        </p:blipFill>
        <p:spPr>
          <a:xfrm rot="16200000">
            <a:off x="4327178" y="4870344"/>
            <a:ext cx="987442" cy="1924382"/>
          </a:xfrm>
          <a:prstGeom prst="rect">
            <a:avLst/>
          </a:prstGeom>
        </p:spPr>
      </p:pic>
      <p:pic>
        <p:nvPicPr>
          <p:cNvPr id="18" name="Afbeelding 17" descr="Schermopname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96" t="65050" r="37275" b="2613"/>
          <a:stretch/>
        </p:blipFill>
        <p:spPr>
          <a:xfrm rot="16200000">
            <a:off x="6406391" y="747036"/>
            <a:ext cx="1518049" cy="1395285"/>
          </a:xfrm>
          <a:prstGeom prst="rect">
            <a:avLst/>
          </a:prstGeom>
        </p:spPr>
      </p:pic>
      <p:pic>
        <p:nvPicPr>
          <p:cNvPr id="19" name="Afbeelding 18" descr="Schermopname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47" t="32112" r="8824" b="32767"/>
          <a:stretch/>
        </p:blipFill>
        <p:spPr>
          <a:xfrm rot="16200000">
            <a:off x="3663270" y="2487849"/>
            <a:ext cx="1428656" cy="1413454"/>
          </a:xfrm>
          <a:prstGeom prst="rect">
            <a:avLst/>
          </a:prstGeom>
        </p:spPr>
      </p:pic>
      <p:pic>
        <p:nvPicPr>
          <p:cNvPr id="20" name="Afbeelding 19" descr="Schermopname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0" r="65709" b="66771"/>
          <a:stretch/>
        </p:blipFill>
        <p:spPr>
          <a:xfrm rot="16200000">
            <a:off x="5743809" y="5315416"/>
            <a:ext cx="1211553" cy="1034234"/>
          </a:xfrm>
          <a:prstGeom prst="rect">
            <a:avLst/>
          </a:prstGeom>
        </p:spPr>
      </p:pic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E58D4CB7-C5B8-56DA-1F16-FF24FE747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Mevr. van Overbeek</a:t>
            </a:r>
          </a:p>
        </p:txBody>
      </p:sp>
    </p:spTree>
    <p:extLst>
      <p:ext uri="{BB962C8B-B14F-4D97-AF65-F5344CB8AC3E}">
        <p14:creationId xmlns:p14="http://schemas.microsoft.com/office/powerpoint/2010/main" val="4020092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Schermopna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0"/>
          <a:stretch/>
        </p:blipFill>
        <p:spPr>
          <a:xfrm rot="16200000">
            <a:off x="2654771" y="1077140"/>
            <a:ext cx="6594828" cy="4680611"/>
          </a:xfrm>
          <a:prstGeom prst="rect">
            <a:avLst/>
          </a:prstGeom>
        </p:spPr>
      </p:pic>
      <p:pic>
        <p:nvPicPr>
          <p:cNvPr id="8" name="Afbeelding 7" descr="Schermopname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90" t="36752" r="4966" b="28109"/>
          <a:stretch/>
        </p:blipFill>
        <p:spPr>
          <a:xfrm rot="16200000">
            <a:off x="4061281" y="382704"/>
            <a:ext cx="1443649" cy="1976684"/>
          </a:xfrm>
          <a:prstGeom prst="rect">
            <a:avLst/>
          </a:prstGeom>
        </p:spPr>
      </p:pic>
      <p:pic>
        <p:nvPicPr>
          <p:cNvPr id="9" name="Afbeelding 8" descr="Schermopname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73" t="73728" r="5442" b="751"/>
          <a:stretch/>
        </p:blipFill>
        <p:spPr>
          <a:xfrm rot="16200000">
            <a:off x="4386225" y="2513569"/>
            <a:ext cx="1480154" cy="1463666"/>
          </a:xfrm>
          <a:prstGeom prst="rect">
            <a:avLst/>
          </a:prstGeom>
        </p:spPr>
      </p:pic>
      <p:pic>
        <p:nvPicPr>
          <p:cNvPr id="10" name="Afbeelding 9" descr="Schermopname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00" t="780" r="57736" b="57233"/>
          <a:stretch/>
        </p:blipFill>
        <p:spPr>
          <a:xfrm rot="16200000">
            <a:off x="6244077" y="4572211"/>
            <a:ext cx="1077517" cy="2438064"/>
          </a:xfrm>
          <a:prstGeom prst="rect">
            <a:avLst/>
          </a:prstGeom>
        </p:spPr>
      </p:pic>
      <p:pic>
        <p:nvPicPr>
          <p:cNvPr id="11" name="Afbeelding 10" descr="Schermopname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4" r="36766" b="65585"/>
          <a:stretch/>
        </p:blipFill>
        <p:spPr>
          <a:xfrm rot="16200000">
            <a:off x="5778679" y="2213042"/>
            <a:ext cx="1998752" cy="1839840"/>
          </a:xfrm>
          <a:prstGeom prst="rect">
            <a:avLst/>
          </a:prstGeom>
        </p:spPr>
      </p:pic>
      <p:pic>
        <p:nvPicPr>
          <p:cNvPr id="12" name="Afbeelding 11" descr="Schermopname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64" t="65444" r="35650"/>
          <a:stretch/>
        </p:blipFill>
        <p:spPr>
          <a:xfrm rot="16200000">
            <a:off x="3799103" y="4686503"/>
            <a:ext cx="1845386" cy="1655483"/>
          </a:xfrm>
          <a:prstGeom prst="rect">
            <a:avLst/>
          </a:prstGeom>
        </p:spPr>
      </p:pic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D700AF9F-0A28-8E5C-F9FF-0303C0309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Mevr. van Overbeek</a:t>
            </a:r>
          </a:p>
        </p:txBody>
      </p:sp>
    </p:spTree>
    <p:extLst>
      <p:ext uri="{BB962C8B-B14F-4D97-AF65-F5344CB8AC3E}">
        <p14:creationId xmlns:p14="http://schemas.microsoft.com/office/powerpoint/2010/main" val="1122440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23893" y="1003617"/>
            <a:ext cx="6596368" cy="4835618"/>
          </a:xfrm>
          <a:prstGeom prst="rect">
            <a:avLst/>
          </a:prstGeom>
        </p:spPr>
      </p:pic>
      <p:pic>
        <p:nvPicPr>
          <p:cNvPr id="13" name="Afbeelding 12" descr="Schermopnam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76" t="2355" r="7911" b="62790"/>
          <a:stretch/>
        </p:blipFill>
        <p:spPr>
          <a:xfrm rot="16200000">
            <a:off x="5264025" y="2963120"/>
            <a:ext cx="1789916" cy="1569530"/>
          </a:xfrm>
          <a:prstGeom prst="rect">
            <a:avLst/>
          </a:prstGeom>
        </p:spPr>
      </p:pic>
      <p:pic>
        <p:nvPicPr>
          <p:cNvPr id="14" name="Afbeelding 13" descr="Schermopname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84" t="38596" r="22765" b="24914"/>
          <a:stretch/>
        </p:blipFill>
        <p:spPr>
          <a:xfrm rot="16200000">
            <a:off x="4280973" y="404439"/>
            <a:ext cx="978329" cy="1842305"/>
          </a:xfrm>
          <a:prstGeom prst="rect">
            <a:avLst/>
          </a:prstGeom>
        </p:spPr>
      </p:pic>
      <p:pic>
        <p:nvPicPr>
          <p:cNvPr id="15" name="Afbeelding 14" descr="Schermopnam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15" t="1849" r="54815" b="60660"/>
          <a:stretch/>
        </p:blipFill>
        <p:spPr>
          <a:xfrm rot="15722004">
            <a:off x="6467040" y="1257464"/>
            <a:ext cx="750675" cy="1639857"/>
          </a:xfrm>
          <a:prstGeom prst="rect">
            <a:avLst/>
          </a:prstGeom>
        </p:spPr>
      </p:pic>
      <p:pic>
        <p:nvPicPr>
          <p:cNvPr id="16" name="Afbeelding 15" descr="Schermopname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35" t="46745" r="36904" b="16961"/>
          <a:stretch/>
        </p:blipFill>
        <p:spPr>
          <a:xfrm rot="16200000">
            <a:off x="5482283" y="4967593"/>
            <a:ext cx="941832" cy="1828800"/>
          </a:xfrm>
          <a:prstGeom prst="rect">
            <a:avLst/>
          </a:prstGeom>
        </p:spPr>
      </p:pic>
      <p:pic>
        <p:nvPicPr>
          <p:cNvPr id="17" name="Afbeelding 16" descr="Schermopname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48" t="64878" r="8630" b="1811"/>
          <a:stretch/>
        </p:blipFill>
        <p:spPr>
          <a:xfrm rot="16200000">
            <a:off x="6734238" y="5244418"/>
            <a:ext cx="1340491" cy="1193032"/>
          </a:xfrm>
          <a:prstGeom prst="rect">
            <a:avLst/>
          </a:prstGeom>
        </p:spPr>
      </p:pic>
      <p:pic>
        <p:nvPicPr>
          <p:cNvPr id="18" name="Afbeelding 17" descr="Schermopname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93" t="65686" r="8460" b="703"/>
          <a:stretch/>
        </p:blipFill>
        <p:spPr>
          <a:xfrm rot="16200000">
            <a:off x="3766527" y="3012074"/>
            <a:ext cx="1581547" cy="1513523"/>
          </a:xfrm>
          <a:prstGeom prst="rect">
            <a:avLst/>
          </a:prstGeom>
        </p:spPr>
      </p:pic>
      <p:pic>
        <p:nvPicPr>
          <p:cNvPr id="19" name="Afbeelding 18" descr="Schermopname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97" t="754" r="36245" b="67058"/>
          <a:stretch/>
        </p:blipFill>
        <p:spPr>
          <a:xfrm rot="16200000">
            <a:off x="3819140" y="5245602"/>
            <a:ext cx="1230535" cy="1079862"/>
          </a:xfrm>
          <a:prstGeom prst="rect">
            <a:avLst/>
          </a:prstGeom>
        </p:spPr>
      </p:pic>
      <p:pic>
        <p:nvPicPr>
          <p:cNvPr id="20" name="Afbeelding 19" descr="Schermopname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66" t="855" r="9716" b="66667"/>
          <a:stretch/>
        </p:blipFill>
        <p:spPr>
          <a:xfrm rot="16200000">
            <a:off x="5665979" y="793373"/>
            <a:ext cx="1021452" cy="987025"/>
          </a:xfrm>
          <a:prstGeom prst="rect">
            <a:avLst/>
          </a:prstGeom>
        </p:spPr>
      </p:pic>
      <p:pic>
        <p:nvPicPr>
          <p:cNvPr id="21" name="Afbeelding 20" descr="Schermopname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9" r="67055" b="65040"/>
          <a:stretch/>
        </p:blipFill>
        <p:spPr>
          <a:xfrm rot="16200000">
            <a:off x="6777640" y="3113832"/>
            <a:ext cx="1328762" cy="1268104"/>
          </a:xfrm>
          <a:prstGeom prst="rect">
            <a:avLst/>
          </a:prstGeom>
        </p:spPr>
      </p:pic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58E5174C-3FC5-50DE-46DE-07B2F6943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Mevr. van Overbeek</a:t>
            </a:r>
          </a:p>
        </p:txBody>
      </p:sp>
    </p:spTree>
    <p:extLst>
      <p:ext uri="{BB962C8B-B14F-4D97-AF65-F5344CB8AC3E}">
        <p14:creationId xmlns:p14="http://schemas.microsoft.com/office/powerpoint/2010/main" val="112750323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4F86F3B4F5F14480E15221AD4616A0" ma:contentTypeVersion="13" ma:contentTypeDescription="Een nieuw document maken." ma:contentTypeScope="" ma:versionID="306d307006482ac18c71fd415f391728">
  <xsd:schema xmlns:xsd="http://www.w3.org/2001/XMLSchema" xmlns:xs="http://www.w3.org/2001/XMLSchema" xmlns:p="http://schemas.microsoft.com/office/2006/metadata/properties" xmlns:ns3="90e1439f-4768-4ab6-bf51-de23d114fc64" xmlns:ns4="c7c10376-a732-4e73-8348-47150dda19a9" targetNamespace="http://schemas.microsoft.com/office/2006/metadata/properties" ma:root="true" ma:fieldsID="42f7d3fcf6b321458080dd661616bb10" ns3:_="" ns4:_="">
    <xsd:import namespace="90e1439f-4768-4ab6-bf51-de23d114fc64"/>
    <xsd:import namespace="c7c10376-a732-4e73-8348-47150dda19a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e1439f-4768-4ab6-bf51-de23d114fc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c10376-a732-4e73-8348-47150dda19a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63C1888-74A7-46C1-8597-14DD25FAE1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e1439f-4768-4ab6-bf51-de23d114fc64"/>
    <ds:schemaRef ds:uri="c7c10376-a732-4e73-8348-47150dda19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07F9451-AEDD-4316-8373-5656241CB8E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2BC0E2D-A166-4776-98DB-BBA91FDD2B90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c7c10376-a732-4e73-8348-47150dda19a9"/>
    <ds:schemaRef ds:uri="http://purl.org/dc/terms/"/>
    <ds:schemaRef ds:uri="http://schemas.openxmlformats.org/package/2006/metadata/core-properties"/>
    <ds:schemaRef ds:uri="90e1439f-4768-4ab6-bf51-de23d114fc64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36</Words>
  <Application>Microsoft Office PowerPoint</Application>
  <PresentationFormat>Breedbeeld</PresentationFormat>
  <Paragraphs>9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Melanchthon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Floortje van Overbeek</dc:creator>
  <cp:lastModifiedBy>Floortje van Overbeek</cp:lastModifiedBy>
  <cp:revision>15</cp:revision>
  <dcterms:created xsi:type="dcterms:W3CDTF">2020-11-13T09:03:29Z</dcterms:created>
  <dcterms:modified xsi:type="dcterms:W3CDTF">2023-04-07T13:33:47Z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0x010100F74F86F3B4F5F14480E15221AD4616A0</vt:lpwstr>
  </property>
</Properties>
</file>