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2" r:id="rId7"/>
    <p:sldId id="263" r:id="rId8"/>
    <p:sldId id="260" r:id="rId9"/>
    <p:sldId id="264" r:id="rId10"/>
    <p:sldId id="265" r:id="rId11"/>
    <p:sldId id="268" r:id="rId12"/>
    <p:sldId id="271" r:id="rId13"/>
    <p:sldId id="267" r:id="rId14"/>
  </p:sldIdLst>
  <p:sldSz cx="12192000" cy="6858000"/>
  <p:notesSz cx="6794500" cy="9931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1AAD5-7D68-4263-BC9E-4AC33BDEF0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79FD68E6-6A56-4C77-90DB-3525A48487F1}">
      <dgm:prSet/>
      <dgm:spPr/>
      <dgm:t>
        <a:bodyPr/>
        <a:lstStyle/>
        <a:p>
          <a:r>
            <a:rPr lang="en-GB"/>
            <a:t>Warming up</a:t>
          </a:r>
          <a:endParaRPr lang="en-US"/>
        </a:p>
      </dgm:t>
    </dgm:pt>
    <dgm:pt modelId="{8CA07762-BF37-409F-82F5-4F8C459602CB}" type="parTrans" cxnId="{9BC24D25-4A97-4ECB-8EA2-B41BA7C43FB4}">
      <dgm:prSet/>
      <dgm:spPr/>
      <dgm:t>
        <a:bodyPr/>
        <a:lstStyle/>
        <a:p>
          <a:endParaRPr lang="en-US"/>
        </a:p>
      </dgm:t>
    </dgm:pt>
    <dgm:pt modelId="{298DE451-EDFA-4F71-9402-C27F97E5A32E}" type="sibTrans" cxnId="{9BC24D25-4A97-4ECB-8EA2-B41BA7C43FB4}">
      <dgm:prSet/>
      <dgm:spPr/>
      <dgm:t>
        <a:bodyPr/>
        <a:lstStyle/>
        <a:p>
          <a:endParaRPr lang="en-US"/>
        </a:p>
      </dgm:t>
    </dgm:pt>
    <dgm:pt modelId="{5854A740-E4E4-4396-AE3A-C2C79CF74908}">
      <dgm:prSet/>
      <dgm:spPr/>
      <dgm:t>
        <a:bodyPr/>
        <a:lstStyle/>
        <a:p>
          <a:r>
            <a:rPr lang="en-GB"/>
            <a:t>Learning goals</a:t>
          </a:r>
          <a:endParaRPr lang="en-US"/>
        </a:p>
      </dgm:t>
    </dgm:pt>
    <dgm:pt modelId="{8CBD8E58-63FE-434C-8720-AE134EBF3AE8}" type="parTrans" cxnId="{039AD2F9-B510-49D1-9752-72A00D47B2F8}">
      <dgm:prSet/>
      <dgm:spPr/>
      <dgm:t>
        <a:bodyPr/>
        <a:lstStyle/>
        <a:p>
          <a:endParaRPr lang="en-US"/>
        </a:p>
      </dgm:t>
    </dgm:pt>
    <dgm:pt modelId="{96E5EFD7-890E-42B3-B25F-8F19190203EF}" type="sibTrans" cxnId="{039AD2F9-B510-49D1-9752-72A00D47B2F8}">
      <dgm:prSet/>
      <dgm:spPr/>
      <dgm:t>
        <a:bodyPr/>
        <a:lstStyle/>
        <a:p>
          <a:endParaRPr lang="en-US"/>
        </a:p>
      </dgm:t>
    </dgm:pt>
    <dgm:pt modelId="{518E1E72-FF10-470F-88B8-1060C4AA9769}">
      <dgm:prSet/>
      <dgm:spPr/>
      <dgm:t>
        <a:bodyPr/>
        <a:lstStyle/>
        <a:p>
          <a:r>
            <a:rPr lang="en-GB"/>
            <a:t>Explanation ancient philosophy</a:t>
          </a:r>
          <a:endParaRPr lang="en-US"/>
        </a:p>
      </dgm:t>
    </dgm:pt>
    <dgm:pt modelId="{53EE782C-BBC8-4358-BEBD-34864E8867DC}" type="parTrans" cxnId="{0483D61F-0E63-4C13-9048-9ABF92531CA2}">
      <dgm:prSet/>
      <dgm:spPr/>
      <dgm:t>
        <a:bodyPr/>
        <a:lstStyle/>
        <a:p>
          <a:endParaRPr lang="en-US"/>
        </a:p>
      </dgm:t>
    </dgm:pt>
    <dgm:pt modelId="{C8A60614-63D7-45C9-B1F6-9F78254C02F3}" type="sibTrans" cxnId="{0483D61F-0E63-4C13-9048-9ABF92531CA2}">
      <dgm:prSet/>
      <dgm:spPr/>
      <dgm:t>
        <a:bodyPr/>
        <a:lstStyle/>
        <a:p>
          <a:endParaRPr lang="en-US"/>
        </a:p>
      </dgm:t>
    </dgm:pt>
    <dgm:pt modelId="{3E174ED7-F88B-4681-B150-A7BEE486B154}">
      <dgm:prSet/>
      <dgm:spPr/>
      <dgm:t>
        <a:bodyPr/>
        <a:lstStyle/>
        <a:p>
          <a:r>
            <a:rPr lang="en-GB"/>
            <a:t>Assignment</a:t>
          </a:r>
          <a:endParaRPr lang="en-US"/>
        </a:p>
      </dgm:t>
    </dgm:pt>
    <dgm:pt modelId="{B3AD9D19-E8ED-4EAC-AB16-76A05AE41609}" type="parTrans" cxnId="{4CBB8168-1577-45EC-A11F-58A91D84CB8C}">
      <dgm:prSet/>
      <dgm:spPr/>
      <dgm:t>
        <a:bodyPr/>
        <a:lstStyle/>
        <a:p>
          <a:endParaRPr lang="en-US"/>
        </a:p>
      </dgm:t>
    </dgm:pt>
    <dgm:pt modelId="{EA3EDB09-9DCE-40AD-8D2A-8BE031F5FA62}" type="sibTrans" cxnId="{4CBB8168-1577-45EC-A11F-58A91D84CB8C}">
      <dgm:prSet/>
      <dgm:spPr/>
      <dgm:t>
        <a:bodyPr/>
        <a:lstStyle/>
        <a:p>
          <a:endParaRPr lang="en-US"/>
        </a:p>
      </dgm:t>
    </dgm:pt>
    <dgm:pt modelId="{AA8B0348-8C51-420A-8402-21E65067645F}">
      <dgm:prSet/>
      <dgm:spPr/>
      <dgm:t>
        <a:bodyPr/>
        <a:lstStyle/>
        <a:p>
          <a:r>
            <a:rPr lang="en-GB"/>
            <a:t>Conclusion</a:t>
          </a:r>
          <a:endParaRPr lang="en-US"/>
        </a:p>
      </dgm:t>
    </dgm:pt>
    <dgm:pt modelId="{FF20D01B-EE5D-4E79-B859-C2341736BB91}" type="parTrans" cxnId="{C10A4179-102A-4077-AC4E-27BF2D801BF8}">
      <dgm:prSet/>
      <dgm:spPr/>
      <dgm:t>
        <a:bodyPr/>
        <a:lstStyle/>
        <a:p>
          <a:endParaRPr lang="en-US"/>
        </a:p>
      </dgm:t>
    </dgm:pt>
    <dgm:pt modelId="{C846A827-889F-402E-98E9-149CFD5C5C95}" type="sibTrans" cxnId="{C10A4179-102A-4077-AC4E-27BF2D801BF8}">
      <dgm:prSet/>
      <dgm:spPr/>
      <dgm:t>
        <a:bodyPr/>
        <a:lstStyle/>
        <a:p>
          <a:endParaRPr lang="en-US"/>
        </a:p>
      </dgm:t>
    </dgm:pt>
    <dgm:pt modelId="{53139A71-952A-419C-98FF-413ECF77BC83}" type="pres">
      <dgm:prSet presAssocID="{7D91AAD5-7D68-4263-BC9E-4AC33BDEF0EB}" presName="root" presStyleCnt="0">
        <dgm:presLayoutVars>
          <dgm:dir/>
          <dgm:resizeHandles val="exact"/>
        </dgm:presLayoutVars>
      </dgm:prSet>
      <dgm:spPr/>
    </dgm:pt>
    <dgm:pt modelId="{0BF99289-52C1-4E8C-8FE0-83A04998564A}" type="pres">
      <dgm:prSet presAssocID="{79FD68E6-6A56-4C77-90DB-3525A48487F1}" presName="compNode" presStyleCnt="0"/>
      <dgm:spPr/>
    </dgm:pt>
    <dgm:pt modelId="{6C5695BA-DB30-4AC4-A591-286166BA9983}" type="pres">
      <dgm:prSet presAssocID="{79FD68E6-6A56-4C77-90DB-3525A48487F1}" presName="bgRect" presStyleLbl="bgShp" presStyleIdx="0" presStyleCnt="5"/>
      <dgm:spPr/>
    </dgm:pt>
    <dgm:pt modelId="{0371AD3F-D79A-4A1F-9763-32CB260AD049}" type="pres">
      <dgm:prSet presAssocID="{79FD68E6-6A56-4C77-90DB-3525A48487F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D78EDD18-4136-4534-A4D3-894878C9C10E}" type="pres">
      <dgm:prSet presAssocID="{79FD68E6-6A56-4C77-90DB-3525A48487F1}" presName="spaceRect" presStyleCnt="0"/>
      <dgm:spPr/>
    </dgm:pt>
    <dgm:pt modelId="{B01E633C-77E9-4F02-9929-068FEE854D14}" type="pres">
      <dgm:prSet presAssocID="{79FD68E6-6A56-4C77-90DB-3525A48487F1}" presName="parTx" presStyleLbl="revTx" presStyleIdx="0" presStyleCnt="5">
        <dgm:presLayoutVars>
          <dgm:chMax val="0"/>
          <dgm:chPref val="0"/>
        </dgm:presLayoutVars>
      </dgm:prSet>
      <dgm:spPr/>
    </dgm:pt>
    <dgm:pt modelId="{69D5CB9C-9CC3-4A3A-97F4-0131733DCC71}" type="pres">
      <dgm:prSet presAssocID="{298DE451-EDFA-4F71-9402-C27F97E5A32E}" presName="sibTrans" presStyleCnt="0"/>
      <dgm:spPr/>
    </dgm:pt>
    <dgm:pt modelId="{BB0DEC9D-CCB7-4324-926A-B6A3F207CE95}" type="pres">
      <dgm:prSet presAssocID="{5854A740-E4E4-4396-AE3A-C2C79CF74908}" presName="compNode" presStyleCnt="0"/>
      <dgm:spPr/>
    </dgm:pt>
    <dgm:pt modelId="{E4FCEEBD-F375-412E-A449-5E65BF3E7F15}" type="pres">
      <dgm:prSet presAssocID="{5854A740-E4E4-4396-AE3A-C2C79CF74908}" presName="bgRect" presStyleLbl="bgShp" presStyleIdx="1" presStyleCnt="5"/>
      <dgm:spPr/>
    </dgm:pt>
    <dgm:pt modelId="{04199B67-F336-463D-826B-AACC30340972}" type="pres">
      <dgm:prSet presAssocID="{5854A740-E4E4-4396-AE3A-C2C79CF7490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os"/>
        </a:ext>
      </dgm:extLst>
    </dgm:pt>
    <dgm:pt modelId="{C05CF92E-5328-4DA2-B7D9-7F7E12F764BA}" type="pres">
      <dgm:prSet presAssocID="{5854A740-E4E4-4396-AE3A-C2C79CF74908}" presName="spaceRect" presStyleCnt="0"/>
      <dgm:spPr/>
    </dgm:pt>
    <dgm:pt modelId="{70C10A71-6B12-4303-9647-D2D50BCFE636}" type="pres">
      <dgm:prSet presAssocID="{5854A740-E4E4-4396-AE3A-C2C79CF74908}" presName="parTx" presStyleLbl="revTx" presStyleIdx="1" presStyleCnt="5">
        <dgm:presLayoutVars>
          <dgm:chMax val="0"/>
          <dgm:chPref val="0"/>
        </dgm:presLayoutVars>
      </dgm:prSet>
      <dgm:spPr/>
    </dgm:pt>
    <dgm:pt modelId="{313E957B-ECFC-48B1-BF13-302246AF81EA}" type="pres">
      <dgm:prSet presAssocID="{96E5EFD7-890E-42B3-B25F-8F19190203EF}" presName="sibTrans" presStyleCnt="0"/>
      <dgm:spPr/>
    </dgm:pt>
    <dgm:pt modelId="{DE0B4225-A7E2-4574-B1DC-E40F8C6A516B}" type="pres">
      <dgm:prSet presAssocID="{518E1E72-FF10-470F-88B8-1060C4AA9769}" presName="compNode" presStyleCnt="0"/>
      <dgm:spPr/>
    </dgm:pt>
    <dgm:pt modelId="{0EBB96D3-A49E-4F4C-92C3-1B4B710AB0D8}" type="pres">
      <dgm:prSet presAssocID="{518E1E72-FF10-470F-88B8-1060C4AA9769}" presName="bgRect" presStyleLbl="bgShp" presStyleIdx="2" presStyleCnt="5"/>
      <dgm:spPr/>
    </dgm:pt>
    <dgm:pt modelId="{BADA8B55-97A6-4B5B-9858-A738BA0FE2DD}" type="pres">
      <dgm:prSet presAssocID="{518E1E72-FF10-470F-88B8-1060C4AA976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2757A82-EDDC-4B4A-AEB1-D092332C5453}" type="pres">
      <dgm:prSet presAssocID="{518E1E72-FF10-470F-88B8-1060C4AA9769}" presName="spaceRect" presStyleCnt="0"/>
      <dgm:spPr/>
    </dgm:pt>
    <dgm:pt modelId="{696D5ACF-52D4-4542-90C3-9F3133B9D447}" type="pres">
      <dgm:prSet presAssocID="{518E1E72-FF10-470F-88B8-1060C4AA9769}" presName="parTx" presStyleLbl="revTx" presStyleIdx="2" presStyleCnt="5">
        <dgm:presLayoutVars>
          <dgm:chMax val="0"/>
          <dgm:chPref val="0"/>
        </dgm:presLayoutVars>
      </dgm:prSet>
      <dgm:spPr/>
    </dgm:pt>
    <dgm:pt modelId="{966A99CC-1345-446D-8FE9-AA6959C55A5F}" type="pres">
      <dgm:prSet presAssocID="{C8A60614-63D7-45C9-B1F6-9F78254C02F3}" presName="sibTrans" presStyleCnt="0"/>
      <dgm:spPr/>
    </dgm:pt>
    <dgm:pt modelId="{ED3A440D-666C-4223-8635-6D36D7FE5170}" type="pres">
      <dgm:prSet presAssocID="{3E174ED7-F88B-4681-B150-A7BEE486B154}" presName="compNode" presStyleCnt="0"/>
      <dgm:spPr/>
    </dgm:pt>
    <dgm:pt modelId="{82C238E7-1BEC-4599-95EA-B8CF5C8A3B9A}" type="pres">
      <dgm:prSet presAssocID="{3E174ED7-F88B-4681-B150-A7BEE486B154}" presName="bgRect" presStyleLbl="bgShp" presStyleIdx="3" presStyleCnt="5"/>
      <dgm:spPr/>
    </dgm:pt>
    <dgm:pt modelId="{26DF44FE-F722-4FF6-A089-77B70DE0FF33}" type="pres">
      <dgm:prSet presAssocID="{3E174ED7-F88B-4681-B150-A7BEE486B15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77FF2E9C-F959-4FED-8175-48C21B17FE0F}" type="pres">
      <dgm:prSet presAssocID="{3E174ED7-F88B-4681-B150-A7BEE486B154}" presName="spaceRect" presStyleCnt="0"/>
      <dgm:spPr/>
    </dgm:pt>
    <dgm:pt modelId="{3D84805D-B319-4288-98A8-998F41283D4B}" type="pres">
      <dgm:prSet presAssocID="{3E174ED7-F88B-4681-B150-A7BEE486B154}" presName="parTx" presStyleLbl="revTx" presStyleIdx="3" presStyleCnt="5">
        <dgm:presLayoutVars>
          <dgm:chMax val="0"/>
          <dgm:chPref val="0"/>
        </dgm:presLayoutVars>
      </dgm:prSet>
      <dgm:spPr/>
    </dgm:pt>
    <dgm:pt modelId="{5D238734-D06A-47E4-8353-51CEA08724B3}" type="pres">
      <dgm:prSet presAssocID="{EA3EDB09-9DCE-40AD-8D2A-8BE031F5FA62}" presName="sibTrans" presStyleCnt="0"/>
      <dgm:spPr/>
    </dgm:pt>
    <dgm:pt modelId="{AEE85F8E-47AB-4EF3-95DC-D72BDBF2B97E}" type="pres">
      <dgm:prSet presAssocID="{AA8B0348-8C51-420A-8402-21E65067645F}" presName="compNode" presStyleCnt="0"/>
      <dgm:spPr/>
    </dgm:pt>
    <dgm:pt modelId="{876D06D1-F8E7-4F09-869B-000E8AC9DCD9}" type="pres">
      <dgm:prSet presAssocID="{AA8B0348-8C51-420A-8402-21E65067645F}" presName="bgRect" presStyleLbl="bgShp" presStyleIdx="4" presStyleCnt="5"/>
      <dgm:spPr/>
    </dgm:pt>
    <dgm:pt modelId="{A3D5CD1D-42A1-478F-8BCF-B6A474CF4F92}" type="pres">
      <dgm:prSet presAssocID="{AA8B0348-8C51-420A-8402-21E65067645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mer"/>
        </a:ext>
      </dgm:extLst>
    </dgm:pt>
    <dgm:pt modelId="{12EBA66D-6C14-447D-A54F-B21B461094B2}" type="pres">
      <dgm:prSet presAssocID="{AA8B0348-8C51-420A-8402-21E65067645F}" presName="spaceRect" presStyleCnt="0"/>
      <dgm:spPr/>
    </dgm:pt>
    <dgm:pt modelId="{32372A7A-3033-4E25-8E7F-1026B9DAF660}" type="pres">
      <dgm:prSet presAssocID="{AA8B0348-8C51-420A-8402-21E65067645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483D61F-0E63-4C13-9048-9ABF92531CA2}" srcId="{7D91AAD5-7D68-4263-BC9E-4AC33BDEF0EB}" destId="{518E1E72-FF10-470F-88B8-1060C4AA9769}" srcOrd="2" destOrd="0" parTransId="{53EE782C-BBC8-4358-BEBD-34864E8867DC}" sibTransId="{C8A60614-63D7-45C9-B1F6-9F78254C02F3}"/>
    <dgm:cxn modelId="{9BC24D25-4A97-4ECB-8EA2-B41BA7C43FB4}" srcId="{7D91AAD5-7D68-4263-BC9E-4AC33BDEF0EB}" destId="{79FD68E6-6A56-4C77-90DB-3525A48487F1}" srcOrd="0" destOrd="0" parTransId="{8CA07762-BF37-409F-82F5-4F8C459602CB}" sibTransId="{298DE451-EDFA-4F71-9402-C27F97E5A32E}"/>
    <dgm:cxn modelId="{200F7D3F-2E71-46B3-9C5D-4CD3B53994D7}" type="presOf" srcId="{5854A740-E4E4-4396-AE3A-C2C79CF74908}" destId="{70C10A71-6B12-4303-9647-D2D50BCFE636}" srcOrd="0" destOrd="0" presId="urn:microsoft.com/office/officeart/2018/2/layout/IconVerticalSolidList"/>
    <dgm:cxn modelId="{4CBB8168-1577-45EC-A11F-58A91D84CB8C}" srcId="{7D91AAD5-7D68-4263-BC9E-4AC33BDEF0EB}" destId="{3E174ED7-F88B-4681-B150-A7BEE486B154}" srcOrd="3" destOrd="0" parTransId="{B3AD9D19-E8ED-4EAC-AB16-76A05AE41609}" sibTransId="{EA3EDB09-9DCE-40AD-8D2A-8BE031F5FA62}"/>
    <dgm:cxn modelId="{C10A4179-102A-4077-AC4E-27BF2D801BF8}" srcId="{7D91AAD5-7D68-4263-BC9E-4AC33BDEF0EB}" destId="{AA8B0348-8C51-420A-8402-21E65067645F}" srcOrd="4" destOrd="0" parTransId="{FF20D01B-EE5D-4E79-B859-C2341736BB91}" sibTransId="{C846A827-889F-402E-98E9-149CFD5C5C95}"/>
    <dgm:cxn modelId="{76C30B86-ADD7-413D-B48B-AEB8D4C282B4}" type="presOf" srcId="{AA8B0348-8C51-420A-8402-21E65067645F}" destId="{32372A7A-3033-4E25-8E7F-1026B9DAF660}" srcOrd="0" destOrd="0" presId="urn:microsoft.com/office/officeart/2018/2/layout/IconVerticalSolidList"/>
    <dgm:cxn modelId="{ACA97CE1-E9A0-424C-B544-E4F11E6A7DB6}" type="presOf" srcId="{79FD68E6-6A56-4C77-90DB-3525A48487F1}" destId="{B01E633C-77E9-4F02-9929-068FEE854D14}" srcOrd="0" destOrd="0" presId="urn:microsoft.com/office/officeart/2018/2/layout/IconVerticalSolidList"/>
    <dgm:cxn modelId="{F330D6F2-D200-41AD-80A6-B61E7A560DCD}" type="presOf" srcId="{3E174ED7-F88B-4681-B150-A7BEE486B154}" destId="{3D84805D-B319-4288-98A8-998F41283D4B}" srcOrd="0" destOrd="0" presId="urn:microsoft.com/office/officeart/2018/2/layout/IconVerticalSolidList"/>
    <dgm:cxn modelId="{5AAE96F8-1050-4830-8C51-C9B90BE3982C}" type="presOf" srcId="{518E1E72-FF10-470F-88B8-1060C4AA9769}" destId="{696D5ACF-52D4-4542-90C3-9F3133B9D447}" srcOrd="0" destOrd="0" presId="urn:microsoft.com/office/officeart/2018/2/layout/IconVerticalSolidList"/>
    <dgm:cxn modelId="{039AD2F9-B510-49D1-9752-72A00D47B2F8}" srcId="{7D91AAD5-7D68-4263-BC9E-4AC33BDEF0EB}" destId="{5854A740-E4E4-4396-AE3A-C2C79CF74908}" srcOrd="1" destOrd="0" parTransId="{8CBD8E58-63FE-434C-8720-AE134EBF3AE8}" sibTransId="{96E5EFD7-890E-42B3-B25F-8F19190203EF}"/>
    <dgm:cxn modelId="{937C29FC-9DD9-421E-ABFD-BFBC0136FC72}" type="presOf" srcId="{7D91AAD5-7D68-4263-BC9E-4AC33BDEF0EB}" destId="{53139A71-952A-419C-98FF-413ECF77BC83}" srcOrd="0" destOrd="0" presId="urn:microsoft.com/office/officeart/2018/2/layout/IconVerticalSolidList"/>
    <dgm:cxn modelId="{B1CCFC64-1C6B-406A-ABE2-00591B7D48B6}" type="presParOf" srcId="{53139A71-952A-419C-98FF-413ECF77BC83}" destId="{0BF99289-52C1-4E8C-8FE0-83A04998564A}" srcOrd="0" destOrd="0" presId="urn:microsoft.com/office/officeart/2018/2/layout/IconVerticalSolidList"/>
    <dgm:cxn modelId="{3CAE7594-5F17-4DD1-BA60-FD23057481AD}" type="presParOf" srcId="{0BF99289-52C1-4E8C-8FE0-83A04998564A}" destId="{6C5695BA-DB30-4AC4-A591-286166BA9983}" srcOrd="0" destOrd="0" presId="urn:microsoft.com/office/officeart/2018/2/layout/IconVerticalSolidList"/>
    <dgm:cxn modelId="{039BB54D-BA4F-42F5-AAA8-5961E191862E}" type="presParOf" srcId="{0BF99289-52C1-4E8C-8FE0-83A04998564A}" destId="{0371AD3F-D79A-4A1F-9763-32CB260AD049}" srcOrd="1" destOrd="0" presId="urn:microsoft.com/office/officeart/2018/2/layout/IconVerticalSolidList"/>
    <dgm:cxn modelId="{8A7D8DAA-9CA8-48DA-8E57-B889F2BE843C}" type="presParOf" srcId="{0BF99289-52C1-4E8C-8FE0-83A04998564A}" destId="{D78EDD18-4136-4534-A4D3-894878C9C10E}" srcOrd="2" destOrd="0" presId="urn:microsoft.com/office/officeart/2018/2/layout/IconVerticalSolidList"/>
    <dgm:cxn modelId="{C9EE0210-DB25-49D1-9B26-F44993014E93}" type="presParOf" srcId="{0BF99289-52C1-4E8C-8FE0-83A04998564A}" destId="{B01E633C-77E9-4F02-9929-068FEE854D14}" srcOrd="3" destOrd="0" presId="urn:microsoft.com/office/officeart/2018/2/layout/IconVerticalSolidList"/>
    <dgm:cxn modelId="{51A3BB0E-28B5-4B0D-94FD-8940969FEF8B}" type="presParOf" srcId="{53139A71-952A-419C-98FF-413ECF77BC83}" destId="{69D5CB9C-9CC3-4A3A-97F4-0131733DCC71}" srcOrd="1" destOrd="0" presId="urn:microsoft.com/office/officeart/2018/2/layout/IconVerticalSolidList"/>
    <dgm:cxn modelId="{D9FBB98A-DDAE-4E26-A960-A6FEBCD9F4B3}" type="presParOf" srcId="{53139A71-952A-419C-98FF-413ECF77BC83}" destId="{BB0DEC9D-CCB7-4324-926A-B6A3F207CE95}" srcOrd="2" destOrd="0" presId="urn:microsoft.com/office/officeart/2018/2/layout/IconVerticalSolidList"/>
    <dgm:cxn modelId="{E65AFD95-8405-41AA-9B71-5E791FB59E79}" type="presParOf" srcId="{BB0DEC9D-CCB7-4324-926A-B6A3F207CE95}" destId="{E4FCEEBD-F375-412E-A449-5E65BF3E7F15}" srcOrd="0" destOrd="0" presId="urn:microsoft.com/office/officeart/2018/2/layout/IconVerticalSolidList"/>
    <dgm:cxn modelId="{83504E16-FDCF-477C-BE7C-67AF5A235CFC}" type="presParOf" srcId="{BB0DEC9D-CCB7-4324-926A-B6A3F207CE95}" destId="{04199B67-F336-463D-826B-AACC30340972}" srcOrd="1" destOrd="0" presId="urn:microsoft.com/office/officeart/2018/2/layout/IconVerticalSolidList"/>
    <dgm:cxn modelId="{80D75D35-1B9E-440B-B73C-D42C997FC3D2}" type="presParOf" srcId="{BB0DEC9D-CCB7-4324-926A-B6A3F207CE95}" destId="{C05CF92E-5328-4DA2-B7D9-7F7E12F764BA}" srcOrd="2" destOrd="0" presId="urn:microsoft.com/office/officeart/2018/2/layout/IconVerticalSolidList"/>
    <dgm:cxn modelId="{B2AB628A-78D6-4285-96AD-B6633461F89E}" type="presParOf" srcId="{BB0DEC9D-CCB7-4324-926A-B6A3F207CE95}" destId="{70C10A71-6B12-4303-9647-D2D50BCFE636}" srcOrd="3" destOrd="0" presId="urn:microsoft.com/office/officeart/2018/2/layout/IconVerticalSolidList"/>
    <dgm:cxn modelId="{FED0C617-2A61-41F8-B28F-189B5C820837}" type="presParOf" srcId="{53139A71-952A-419C-98FF-413ECF77BC83}" destId="{313E957B-ECFC-48B1-BF13-302246AF81EA}" srcOrd="3" destOrd="0" presId="urn:microsoft.com/office/officeart/2018/2/layout/IconVerticalSolidList"/>
    <dgm:cxn modelId="{30A01E94-C221-47A0-B289-E5DA3F51D54E}" type="presParOf" srcId="{53139A71-952A-419C-98FF-413ECF77BC83}" destId="{DE0B4225-A7E2-4574-B1DC-E40F8C6A516B}" srcOrd="4" destOrd="0" presId="urn:microsoft.com/office/officeart/2018/2/layout/IconVerticalSolidList"/>
    <dgm:cxn modelId="{5F0E8FD0-89D6-4B20-AFF2-1C5F84BAD879}" type="presParOf" srcId="{DE0B4225-A7E2-4574-B1DC-E40F8C6A516B}" destId="{0EBB96D3-A49E-4F4C-92C3-1B4B710AB0D8}" srcOrd="0" destOrd="0" presId="urn:microsoft.com/office/officeart/2018/2/layout/IconVerticalSolidList"/>
    <dgm:cxn modelId="{B6257872-90EE-48C3-999B-A9D3E374F987}" type="presParOf" srcId="{DE0B4225-A7E2-4574-B1DC-E40F8C6A516B}" destId="{BADA8B55-97A6-4B5B-9858-A738BA0FE2DD}" srcOrd="1" destOrd="0" presId="urn:microsoft.com/office/officeart/2018/2/layout/IconVerticalSolidList"/>
    <dgm:cxn modelId="{01F406AF-C36E-459A-88CD-8207CCC6CDBF}" type="presParOf" srcId="{DE0B4225-A7E2-4574-B1DC-E40F8C6A516B}" destId="{C2757A82-EDDC-4B4A-AEB1-D092332C5453}" srcOrd="2" destOrd="0" presId="urn:microsoft.com/office/officeart/2018/2/layout/IconVerticalSolidList"/>
    <dgm:cxn modelId="{777E2898-D887-4D23-A0E6-32963445DB5B}" type="presParOf" srcId="{DE0B4225-A7E2-4574-B1DC-E40F8C6A516B}" destId="{696D5ACF-52D4-4542-90C3-9F3133B9D447}" srcOrd="3" destOrd="0" presId="urn:microsoft.com/office/officeart/2018/2/layout/IconVerticalSolidList"/>
    <dgm:cxn modelId="{FA688A55-046C-4D31-BCF0-CD1FBA71B9F5}" type="presParOf" srcId="{53139A71-952A-419C-98FF-413ECF77BC83}" destId="{966A99CC-1345-446D-8FE9-AA6959C55A5F}" srcOrd="5" destOrd="0" presId="urn:microsoft.com/office/officeart/2018/2/layout/IconVerticalSolidList"/>
    <dgm:cxn modelId="{91568681-D7EC-4266-BD33-BA4895AF3CBE}" type="presParOf" srcId="{53139A71-952A-419C-98FF-413ECF77BC83}" destId="{ED3A440D-666C-4223-8635-6D36D7FE5170}" srcOrd="6" destOrd="0" presId="urn:microsoft.com/office/officeart/2018/2/layout/IconVerticalSolidList"/>
    <dgm:cxn modelId="{B8EA91A5-47CF-4B52-97D5-0753227AEA9B}" type="presParOf" srcId="{ED3A440D-666C-4223-8635-6D36D7FE5170}" destId="{82C238E7-1BEC-4599-95EA-B8CF5C8A3B9A}" srcOrd="0" destOrd="0" presId="urn:microsoft.com/office/officeart/2018/2/layout/IconVerticalSolidList"/>
    <dgm:cxn modelId="{59603C55-EE08-4A66-AD6B-72F4AB26E540}" type="presParOf" srcId="{ED3A440D-666C-4223-8635-6D36D7FE5170}" destId="{26DF44FE-F722-4FF6-A089-77B70DE0FF33}" srcOrd="1" destOrd="0" presId="urn:microsoft.com/office/officeart/2018/2/layout/IconVerticalSolidList"/>
    <dgm:cxn modelId="{0045F9EF-5CA3-49A2-B8DD-983611C5F4FA}" type="presParOf" srcId="{ED3A440D-666C-4223-8635-6D36D7FE5170}" destId="{77FF2E9C-F959-4FED-8175-48C21B17FE0F}" srcOrd="2" destOrd="0" presId="urn:microsoft.com/office/officeart/2018/2/layout/IconVerticalSolidList"/>
    <dgm:cxn modelId="{C3D6E4FC-FB87-4E32-925E-C592D1B7896C}" type="presParOf" srcId="{ED3A440D-666C-4223-8635-6D36D7FE5170}" destId="{3D84805D-B319-4288-98A8-998F41283D4B}" srcOrd="3" destOrd="0" presId="urn:microsoft.com/office/officeart/2018/2/layout/IconVerticalSolidList"/>
    <dgm:cxn modelId="{D0429A37-9D4E-43CB-B232-30A34A7A7FE8}" type="presParOf" srcId="{53139A71-952A-419C-98FF-413ECF77BC83}" destId="{5D238734-D06A-47E4-8353-51CEA08724B3}" srcOrd="7" destOrd="0" presId="urn:microsoft.com/office/officeart/2018/2/layout/IconVerticalSolidList"/>
    <dgm:cxn modelId="{A4B5DB37-23FD-4E95-B68A-3FBE0A05A11C}" type="presParOf" srcId="{53139A71-952A-419C-98FF-413ECF77BC83}" destId="{AEE85F8E-47AB-4EF3-95DC-D72BDBF2B97E}" srcOrd="8" destOrd="0" presId="urn:microsoft.com/office/officeart/2018/2/layout/IconVerticalSolidList"/>
    <dgm:cxn modelId="{D128A336-3E3D-40F7-8BE3-5D9AC6CB92B2}" type="presParOf" srcId="{AEE85F8E-47AB-4EF3-95DC-D72BDBF2B97E}" destId="{876D06D1-F8E7-4F09-869B-000E8AC9DCD9}" srcOrd="0" destOrd="0" presId="urn:microsoft.com/office/officeart/2018/2/layout/IconVerticalSolidList"/>
    <dgm:cxn modelId="{FB802E3A-5C8B-4F48-8F61-69A773DC16AD}" type="presParOf" srcId="{AEE85F8E-47AB-4EF3-95DC-D72BDBF2B97E}" destId="{A3D5CD1D-42A1-478F-8BCF-B6A474CF4F92}" srcOrd="1" destOrd="0" presId="urn:microsoft.com/office/officeart/2018/2/layout/IconVerticalSolidList"/>
    <dgm:cxn modelId="{2E64FAAD-B267-43DE-A7F7-16EB3ED4491E}" type="presParOf" srcId="{AEE85F8E-47AB-4EF3-95DC-D72BDBF2B97E}" destId="{12EBA66D-6C14-447D-A54F-B21B461094B2}" srcOrd="2" destOrd="0" presId="urn:microsoft.com/office/officeart/2018/2/layout/IconVerticalSolidList"/>
    <dgm:cxn modelId="{07BA00B3-612F-4108-93D1-51A5483AA98B}" type="presParOf" srcId="{AEE85F8E-47AB-4EF3-95DC-D72BDBF2B97E}" destId="{32372A7A-3033-4E25-8E7F-1026B9DAF66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429FDE-8FE6-407F-B8FC-6910C1800BD1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3C1CD4D-6BCF-4EA1-A8E3-5476A366166E}">
      <dgm:prSet/>
      <dgm:spPr/>
      <dgm:t>
        <a:bodyPr/>
        <a:lstStyle/>
        <a:p>
          <a:r>
            <a:rPr lang="nl-NL"/>
            <a:t>At the end of the lesson you can define philosophy</a:t>
          </a:r>
          <a:endParaRPr lang="en-US"/>
        </a:p>
      </dgm:t>
    </dgm:pt>
    <dgm:pt modelId="{61292A9D-557C-4A45-9873-6ECA6E9DDB69}" type="parTrans" cxnId="{77FC9091-D2E4-4697-A5FD-72FFA2819457}">
      <dgm:prSet/>
      <dgm:spPr/>
      <dgm:t>
        <a:bodyPr/>
        <a:lstStyle/>
        <a:p>
          <a:endParaRPr lang="en-US"/>
        </a:p>
      </dgm:t>
    </dgm:pt>
    <dgm:pt modelId="{54B78DC5-CDDC-4D2B-BF6A-75180AF6FD00}" type="sibTrans" cxnId="{77FC9091-D2E4-4697-A5FD-72FFA281945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7DC10F5-A0C7-4883-9F07-B960E38347B2}">
      <dgm:prSet/>
      <dgm:spPr/>
      <dgm:t>
        <a:bodyPr/>
        <a:lstStyle/>
        <a:p>
          <a:r>
            <a:rPr lang="nl-NL"/>
            <a:t>At the end of the lesson you can name at least three subjects of philosophy</a:t>
          </a:r>
          <a:endParaRPr lang="en-US"/>
        </a:p>
      </dgm:t>
    </dgm:pt>
    <dgm:pt modelId="{D68F06A2-29F5-4DA9-AFEA-F0558A4F53CF}" type="parTrans" cxnId="{7F2C23E4-2272-4E2D-96CD-A99215535AC3}">
      <dgm:prSet/>
      <dgm:spPr/>
      <dgm:t>
        <a:bodyPr/>
        <a:lstStyle/>
        <a:p>
          <a:endParaRPr lang="en-US"/>
        </a:p>
      </dgm:t>
    </dgm:pt>
    <dgm:pt modelId="{EB8B6F8E-EE30-4381-91C6-8D72DFB525F4}" type="sibTrans" cxnId="{7F2C23E4-2272-4E2D-96CD-A99215535AC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DA2A352-0239-42AD-AD50-271F17232A1E}">
      <dgm:prSet/>
      <dgm:spPr/>
      <dgm:t>
        <a:bodyPr/>
        <a:lstStyle/>
        <a:p>
          <a:r>
            <a:rPr lang="nl-NL"/>
            <a:t>At the end of the lesson you can explain what Plato’s ideal state looked like</a:t>
          </a:r>
          <a:endParaRPr lang="en-US"/>
        </a:p>
      </dgm:t>
    </dgm:pt>
    <dgm:pt modelId="{3F9BF86D-9B8C-48AE-AD13-5B9D303F1046}" type="parTrans" cxnId="{94D75EDA-B99D-45D4-824B-127585406E5F}">
      <dgm:prSet/>
      <dgm:spPr/>
      <dgm:t>
        <a:bodyPr/>
        <a:lstStyle/>
        <a:p>
          <a:endParaRPr lang="en-US"/>
        </a:p>
      </dgm:t>
    </dgm:pt>
    <dgm:pt modelId="{B48B1C90-50D8-4624-8521-52F24152A4C3}" type="sibTrans" cxnId="{94D75EDA-B99D-45D4-824B-127585406E5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C10CD5AF-1B12-435A-8D54-F8BB2145A718}" type="pres">
      <dgm:prSet presAssocID="{2A429FDE-8FE6-407F-B8FC-6910C1800BD1}" presName="Name0" presStyleCnt="0">
        <dgm:presLayoutVars>
          <dgm:animLvl val="lvl"/>
          <dgm:resizeHandles val="exact"/>
        </dgm:presLayoutVars>
      </dgm:prSet>
      <dgm:spPr/>
    </dgm:pt>
    <dgm:pt modelId="{4D81C547-B118-4CD6-99E0-F538C3AD6831}" type="pres">
      <dgm:prSet presAssocID="{C3C1CD4D-6BCF-4EA1-A8E3-5476A366166E}" presName="compositeNode" presStyleCnt="0">
        <dgm:presLayoutVars>
          <dgm:bulletEnabled val="1"/>
        </dgm:presLayoutVars>
      </dgm:prSet>
      <dgm:spPr/>
    </dgm:pt>
    <dgm:pt modelId="{0466B32A-4287-4DE0-AD63-E5F5D620065F}" type="pres">
      <dgm:prSet presAssocID="{C3C1CD4D-6BCF-4EA1-A8E3-5476A366166E}" presName="bgRect" presStyleLbl="bgAccFollowNode1" presStyleIdx="0" presStyleCnt="3"/>
      <dgm:spPr/>
    </dgm:pt>
    <dgm:pt modelId="{DADF058A-A5A2-461B-8B74-93C30F70BE53}" type="pres">
      <dgm:prSet presAssocID="{54B78DC5-CDDC-4D2B-BF6A-75180AF6FD00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A8C83A51-CC86-4FF5-94DC-0EDC2B7A277E}" type="pres">
      <dgm:prSet presAssocID="{C3C1CD4D-6BCF-4EA1-A8E3-5476A366166E}" presName="bottomLine" presStyleLbl="alignNode1" presStyleIdx="1" presStyleCnt="6">
        <dgm:presLayoutVars/>
      </dgm:prSet>
      <dgm:spPr/>
    </dgm:pt>
    <dgm:pt modelId="{70D86E76-DA12-483D-925E-D9ACCB411B50}" type="pres">
      <dgm:prSet presAssocID="{C3C1CD4D-6BCF-4EA1-A8E3-5476A366166E}" presName="nodeText" presStyleLbl="bgAccFollowNode1" presStyleIdx="0" presStyleCnt="3">
        <dgm:presLayoutVars>
          <dgm:bulletEnabled val="1"/>
        </dgm:presLayoutVars>
      </dgm:prSet>
      <dgm:spPr/>
    </dgm:pt>
    <dgm:pt modelId="{AECE4366-210F-4063-9B64-FDCEC24208C4}" type="pres">
      <dgm:prSet presAssocID="{54B78DC5-CDDC-4D2B-BF6A-75180AF6FD00}" presName="sibTrans" presStyleCnt="0"/>
      <dgm:spPr/>
    </dgm:pt>
    <dgm:pt modelId="{03C23D5F-DC18-42EE-B96D-A7BC58A354B1}" type="pres">
      <dgm:prSet presAssocID="{A7DC10F5-A0C7-4883-9F07-B960E38347B2}" presName="compositeNode" presStyleCnt="0">
        <dgm:presLayoutVars>
          <dgm:bulletEnabled val="1"/>
        </dgm:presLayoutVars>
      </dgm:prSet>
      <dgm:spPr/>
    </dgm:pt>
    <dgm:pt modelId="{05EBA869-4793-49F7-B5FE-4D6919CE779B}" type="pres">
      <dgm:prSet presAssocID="{A7DC10F5-A0C7-4883-9F07-B960E38347B2}" presName="bgRect" presStyleLbl="bgAccFollowNode1" presStyleIdx="1" presStyleCnt="3"/>
      <dgm:spPr/>
    </dgm:pt>
    <dgm:pt modelId="{1188FAA8-9146-4FAA-8042-3DE6F53A37DE}" type="pres">
      <dgm:prSet presAssocID="{EB8B6F8E-EE30-4381-91C6-8D72DFB525F4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42CAAD77-8969-4CD6-9BCC-8C71F212F18D}" type="pres">
      <dgm:prSet presAssocID="{A7DC10F5-A0C7-4883-9F07-B960E38347B2}" presName="bottomLine" presStyleLbl="alignNode1" presStyleIdx="3" presStyleCnt="6">
        <dgm:presLayoutVars/>
      </dgm:prSet>
      <dgm:spPr/>
    </dgm:pt>
    <dgm:pt modelId="{17BFDEEF-070D-4411-9FCD-8B8D08EA4AFF}" type="pres">
      <dgm:prSet presAssocID="{A7DC10F5-A0C7-4883-9F07-B960E38347B2}" presName="nodeText" presStyleLbl="bgAccFollowNode1" presStyleIdx="1" presStyleCnt="3">
        <dgm:presLayoutVars>
          <dgm:bulletEnabled val="1"/>
        </dgm:presLayoutVars>
      </dgm:prSet>
      <dgm:spPr/>
    </dgm:pt>
    <dgm:pt modelId="{04C80210-4E60-41D1-917A-8C95E5B52D5E}" type="pres">
      <dgm:prSet presAssocID="{EB8B6F8E-EE30-4381-91C6-8D72DFB525F4}" presName="sibTrans" presStyleCnt="0"/>
      <dgm:spPr/>
    </dgm:pt>
    <dgm:pt modelId="{80A7C8FA-816D-479D-874A-1FEE90628D78}" type="pres">
      <dgm:prSet presAssocID="{7DA2A352-0239-42AD-AD50-271F17232A1E}" presName="compositeNode" presStyleCnt="0">
        <dgm:presLayoutVars>
          <dgm:bulletEnabled val="1"/>
        </dgm:presLayoutVars>
      </dgm:prSet>
      <dgm:spPr/>
    </dgm:pt>
    <dgm:pt modelId="{3988B830-1AEB-433A-B5A5-C5FD6417EBB2}" type="pres">
      <dgm:prSet presAssocID="{7DA2A352-0239-42AD-AD50-271F17232A1E}" presName="bgRect" presStyleLbl="bgAccFollowNode1" presStyleIdx="2" presStyleCnt="3"/>
      <dgm:spPr/>
    </dgm:pt>
    <dgm:pt modelId="{910D0A12-E4F8-41A0-8E97-6C3A153D73C6}" type="pres">
      <dgm:prSet presAssocID="{B48B1C90-50D8-4624-8521-52F24152A4C3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D9FA492-C382-4001-8643-0D1A32523D3B}" type="pres">
      <dgm:prSet presAssocID="{7DA2A352-0239-42AD-AD50-271F17232A1E}" presName="bottomLine" presStyleLbl="alignNode1" presStyleIdx="5" presStyleCnt="6">
        <dgm:presLayoutVars/>
      </dgm:prSet>
      <dgm:spPr/>
    </dgm:pt>
    <dgm:pt modelId="{758DB978-C38D-4463-85C8-690BFF287FF2}" type="pres">
      <dgm:prSet presAssocID="{7DA2A352-0239-42AD-AD50-271F17232A1E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6B08DB14-8730-4C77-B4E0-73D47E0907C1}" type="presOf" srcId="{EB8B6F8E-EE30-4381-91C6-8D72DFB525F4}" destId="{1188FAA8-9146-4FAA-8042-3DE6F53A37DE}" srcOrd="0" destOrd="0" presId="urn:microsoft.com/office/officeart/2016/7/layout/BasicLinearProcessNumbered"/>
    <dgm:cxn modelId="{E635E02E-3191-44BC-8353-8E007A3C6254}" type="presOf" srcId="{A7DC10F5-A0C7-4883-9F07-B960E38347B2}" destId="{05EBA869-4793-49F7-B5FE-4D6919CE779B}" srcOrd="0" destOrd="0" presId="urn:microsoft.com/office/officeart/2016/7/layout/BasicLinearProcessNumbered"/>
    <dgm:cxn modelId="{5BF34A39-97AF-4199-824D-73295E781A53}" type="presOf" srcId="{B48B1C90-50D8-4624-8521-52F24152A4C3}" destId="{910D0A12-E4F8-41A0-8E97-6C3A153D73C6}" srcOrd="0" destOrd="0" presId="urn:microsoft.com/office/officeart/2016/7/layout/BasicLinearProcessNumbered"/>
    <dgm:cxn modelId="{1C0DC63C-8C3F-4A7B-9D50-85D7D728C2C9}" type="presOf" srcId="{2A429FDE-8FE6-407F-B8FC-6910C1800BD1}" destId="{C10CD5AF-1B12-435A-8D54-F8BB2145A718}" srcOrd="0" destOrd="0" presId="urn:microsoft.com/office/officeart/2016/7/layout/BasicLinearProcessNumbered"/>
    <dgm:cxn modelId="{1920FA7C-0B34-4047-95A5-382F647A5ABD}" type="presOf" srcId="{A7DC10F5-A0C7-4883-9F07-B960E38347B2}" destId="{17BFDEEF-070D-4411-9FCD-8B8D08EA4AFF}" srcOrd="1" destOrd="0" presId="urn:microsoft.com/office/officeart/2016/7/layout/BasicLinearProcessNumbered"/>
    <dgm:cxn modelId="{77FC9091-D2E4-4697-A5FD-72FFA2819457}" srcId="{2A429FDE-8FE6-407F-B8FC-6910C1800BD1}" destId="{C3C1CD4D-6BCF-4EA1-A8E3-5476A366166E}" srcOrd="0" destOrd="0" parTransId="{61292A9D-557C-4A45-9873-6ECA6E9DDB69}" sibTransId="{54B78DC5-CDDC-4D2B-BF6A-75180AF6FD00}"/>
    <dgm:cxn modelId="{0060FB93-08E8-49C4-82EE-0EA419E5F15C}" type="presOf" srcId="{C3C1CD4D-6BCF-4EA1-A8E3-5476A366166E}" destId="{70D86E76-DA12-483D-925E-D9ACCB411B50}" srcOrd="1" destOrd="0" presId="urn:microsoft.com/office/officeart/2016/7/layout/BasicLinearProcessNumbered"/>
    <dgm:cxn modelId="{BDC681CD-13CE-4DCD-BDD1-3EF8F45BA08D}" type="presOf" srcId="{7DA2A352-0239-42AD-AD50-271F17232A1E}" destId="{3988B830-1AEB-433A-B5A5-C5FD6417EBB2}" srcOrd="0" destOrd="0" presId="urn:microsoft.com/office/officeart/2016/7/layout/BasicLinearProcessNumbered"/>
    <dgm:cxn modelId="{42A886D0-E6FB-4DBC-9A48-17A0ECD40D56}" type="presOf" srcId="{C3C1CD4D-6BCF-4EA1-A8E3-5476A366166E}" destId="{0466B32A-4287-4DE0-AD63-E5F5D620065F}" srcOrd="0" destOrd="0" presId="urn:microsoft.com/office/officeart/2016/7/layout/BasicLinearProcessNumbered"/>
    <dgm:cxn modelId="{94D75EDA-B99D-45D4-824B-127585406E5F}" srcId="{2A429FDE-8FE6-407F-B8FC-6910C1800BD1}" destId="{7DA2A352-0239-42AD-AD50-271F17232A1E}" srcOrd="2" destOrd="0" parTransId="{3F9BF86D-9B8C-48AE-AD13-5B9D303F1046}" sibTransId="{B48B1C90-50D8-4624-8521-52F24152A4C3}"/>
    <dgm:cxn modelId="{7F2C23E4-2272-4E2D-96CD-A99215535AC3}" srcId="{2A429FDE-8FE6-407F-B8FC-6910C1800BD1}" destId="{A7DC10F5-A0C7-4883-9F07-B960E38347B2}" srcOrd="1" destOrd="0" parTransId="{D68F06A2-29F5-4DA9-AFEA-F0558A4F53CF}" sibTransId="{EB8B6F8E-EE30-4381-91C6-8D72DFB525F4}"/>
    <dgm:cxn modelId="{94117DEB-47C1-4DE0-A5DB-6F405CF18A02}" type="presOf" srcId="{7DA2A352-0239-42AD-AD50-271F17232A1E}" destId="{758DB978-C38D-4463-85C8-690BFF287FF2}" srcOrd="1" destOrd="0" presId="urn:microsoft.com/office/officeart/2016/7/layout/BasicLinearProcessNumbered"/>
    <dgm:cxn modelId="{E4EEBCF9-2E83-4BED-9F14-4C9C4F21FBFC}" type="presOf" srcId="{54B78DC5-CDDC-4D2B-BF6A-75180AF6FD00}" destId="{DADF058A-A5A2-461B-8B74-93C30F70BE53}" srcOrd="0" destOrd="0" presId="urn:microsoft.com/office/officeart/2016/7/layout/BasicLinearProcessNumbered"/>
    <dgm:cxn modelId="{10D8C0DF-1F82-4681-8E5E-F15F84041257}" type="presParOf" srcId="{C10CD5AF-1B12-435A-8D54-F8BB2145A718}" destId="{4D81C547-B118-4CD6-99E0-F538C3AD6831}" srcOrd="0" destOrd="0" presId="urn:microsoft.com/office/officeart/2016/7/layout/BasicLinearProcessNumbered"/>
    <dgm:cxn modelId="{D55E236E-F0C8-4814-A586-183D1277EB23}" type="presParOf" srcId="{4D81C547-B118-4CD6-99E0-F538C3AD6831}" destId="{0466B32A-4287-4DE0-AD63-E5F5D620065F}" srcOrd="0" destOrd="0" presId="urn:microsoft.com/office/officeart/2016/7/layout/BasicLinearProcessNumbered"/>
    <dgm:cxn modelId="{397F0E74-F2EB-4352-B6DE-412A08E533C1}" type="presParOf" srcId="{4D81C547-B118-4CD6-99E0-F538C3AD6831}" destId="{DADF058A-A5A2-461B-8B74-93C30F70BE53}" srcOrd="1" destOrd="0" presId="urn:microsoft.com/office/officeart/2016/7/layout/BasicLinearProcessNumbered"/>
    <dgm:cxn modelId="{848F6674-3CBE-489C-B1FC-D5B9AC785FC5}" type="presParOf" srcId="{4D81C547-B118-4CD6-99E0-F538C3AD6831}" destId="{A8C83A51-CC86-4FF5-94DC-0EDC2B7A277E}" srcOrd="2" destOrd="0" presId="urn:microsoft.com/office/officeart/2016/7/layout/BasicLinearProcessNumbered"/>
    <dgm:cxn modelId="{652C209F-46EC-4EC9-A072-D5EA0FCCB0FD}" type="presParOf" srcId="{4D81C547-B118-4CD6-99E0-F538C3AD6831}" destId="{70D86E76-DA12-483D-925E-D9ACCB411B50}" srcOrd="3" destOrd="0" presId="urn:microsoft.com/office/officeart/2016/7/layout/BasicLinearProcessNumbered"/>
    <dgm:cxn modelId="{99CAA0EE-9B19-4F88-A5F8-EDBDA4628490}" type="presParOf" srcId="{C10CD5AF-1B12-435A-8D54-F8BB2145A718}" destId="{AECE4366-210F-4063-9B64-FDCEC24208C4}" srcOrd="1" destOrd="0" presId="urn:microsoft.com/office/officeart/2016/7/layout/BasicLinearProcessNumbered"/>
    <dgm:cxn modelId="{2BBFF4B3-AF78-4D41-B96F-4C26867DD75F}" type="presParOf" srcId="{C10CD5AF-1B12-435A-8D54-F8BB2145A718}" destId="{03C23D5F-DC18-42EE-B96D-A7BC58A354B1}" srcOrd="2" destOrd="0" presId="urn:microsoft.com/office/officeart/2016/7/layout/BasicLinearProcessNumbered"/>
    <dgm:cxn modelId="{4BCAE6C5-E282-4CED-8FA0-B4E59BCED4A1}" type="presParOf" srcId="{03C23D5F-DC18-42EE-B96D-A7BC58A354B1}" destId="{05EBA869-4793-49F7-B5FE-4D6919CE779B}" srcOrd="0" destOrd="0" presId="urn:microsoft.com/office/officeart/2016/7/layout/BasicLinearProcessNumbered"/>
    <dgm:cxn modelId="{B2FC503F-3DC2-499F-A62A-DB51AE5383F2}" type="presParOf" srcId="{03C23D5F-DC18-42EE-B96D-A7BC58A354B1}" destId="{1188FAA8-9146-4FAA-8042-3DE6F53A37DE}" srcOrd="1" destOrd="0" presId="urn:microsoft.com/office/officeart/2016/7/layout/BasicLinearProcessNumbered"/>
    <dgm:cxn modelId="{D61E2523-1D1D-4CBC-9D20-576E70416267}" type="presParOf" srcId="{03C23D5F-DC18-42EE-B96D-A7BC58A354B1}" destId="{42CAAD77-8969-4CD6-9BCC-8C71F212F18D}" srcOrd="2" destOrd="0" presId="urn:microsoft.com/office/officeart/2016/7/layout/BasicLinearProcessNumbered"/>
    <dgm:cxn modelId="{78B0103A-87FA-428C-865C-119D7944B85F}" type="presParOf" srcId="{03C23D5F-DC18-42EE-B96D-A7BC58A354B1}" destId="{17BFDEEF-070D-4411-9FCD-8B8D08EA4AFF}" srcOrd="3" destOrd="0" presId="urn:microsoft.com/office/officeart/2016/7/layout/BasicLinearProcessNumbered"/>
    <dgm:cxn modelId="{0F481A8B-6264-4387-AC9F-8AF74361732A}" type="presParOf" srcId="{C10CD5AF-1B12-435A-8D54-F8BB2145A718}" destId="{04C80210-4E60-41D1-917A-8C95E5B52D5E}" srcOrd="3" destOrd="0" presId="urn:microsoft.com/office/officeart/2016/7/layout/BasicLinearProcessNumbered"/>
    <dgm:cxn modelId="{7F54EC59-C588-4C82-A181-336726D225EE}" type="presParOf" srcId="{C10CD5AF-1B12-435A-8D54-F8BB2145A718}" destId="{80A7C8FA-816D-479D-874A-1FEE90628D78}" srcOrd="4" destOrd="0" presId="urn:microsoft.com/office/officeart/2016/7/layout/BasicLinearProcessNumbered"/>
    <dgm:cxn modelId="{E49F59FA-4CEF-4DCD-8018-C4E348CD6182}" type="presParOf" srcId="{80A7C8FA-816D-479D-874A-1FEE90628D78}" destId="{3988B830-1AEB-433A-B5A5-C5FD6417EBB2}" srcOrd="0" destOrd="0" presId="urn:microsoft.com/office/officeart/2016/7/layout/BasicLinearProcessNumbered"/>
    <dgm:cxn modelId="{B7C7DED4-73FC-4FFC-8C58-5E8E6875BAE9}" type="presParOf" srcId="{80A7C8FA-816D-479D-874A-1FEE90628D78}" destId="{910D0A12-E4F8-41A0-8E97-6C3A153D73C6}" srcOrd="1" destOrd="0" presId="urn:microsoft.com/office/officeart/2016/7/layout/BasicLinearProcessNumbered"/>
    <dgm:cxn modelId="{D99048D5-8079-424B-939D-839ABEA2992C}" type="presParOf" srcId="{80A7C8FA-816D-479D-874A-1FEE90628D78}" destId="{2D9FA492-C382-4001-8643-0D1A32523D3B}" srcOrd="2" destOrd="0" presId="urn:microsoft.com/office/officeart/2016/7/layout/BasicLinearProcessNumbered"/>
    <dgm:cxn modelId="{400E5852-F356-49A0-B019-65087A464426}" type="presParOf" srcId="{80A7C8FA-816D-479D-874A-1FEE90628D78}" destId="{758DB978-C38D-4463-85C8-690BFF287FF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66E737-FD9A-4C80-9625-5BAA339ECB8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461A634-6CCE-4B9A-8CD1-98BEB22E0E6F}">
      <dgm:prSet/>
      <dgm:spPr/>
      <dgm:t>
        <a:bodyPr/>
        <a:lstStyle/>
        <a:p>
          <a:r>
            <a:rPr lang="en-GB" b="1" dirty="0"/>
            <a:t>Appetite</a:t>
          </a:r>
          <a:r>
            <a:rPr lang="en-GB" dirty="0"/>
            <a:t> or hunger </a:t>
          </a:r>
          <a:r>
            <a:rPr lang="en-GB" dirty="0">
              <a:sym typeface="Wingdings" panose="05000000000000000000" pitchFamily="2" charset="2"/>
            </a:rPr>
            <a:t></a:t>
          </a:r>
          <a:r>
            <a:rPr lang="en-GB" dirty="0"/>
            <a:t> seek for enjoyment</a:t>
          </a:r>
          <a:endParaRPr lang="en-US" dirty="0"/>
        </a:p>
      </dgm:t>
    </dgm:pt>
    <dgm:pt modelId="{97D3B2E1-D189-494F-A5E0-CCB85BF55634}" type="parTrans" cxnId="{E49B4D47-8674-4406-AC2A-9623FFC6BA24}">
      <dgm:prSet/>
      <dgm:spPr/>
      <dgm:t>
        <a:bodyPr/>
        <a:lstStyle/>
        <a:p>
          <a:endParaRPr lang="en-US"/>
        </a:p>
      </dgm:t>
    </dgm:pt>
    <dgm:pt modelId="{F8596BA9-0397-4E48-8FFD-B0B9A298925A}" type="sibTrans" cxnId="{E49B4D47-8674-4406-AC2A-9623FFC6BA24}">
      <dgm:prSet/>
      <dgm:spPr/>
      <dgm:t>
        <a:bodyPr/>
        <a:lstStyle/>
        <a:p>
          <a:endParaRPr lang="en-US"/>
        </a:p>
      </dgm:t>
    </dgm:pt>
    <dgm:pt modelId="{A9A8E731-05FA-4A15-9C76-DC747A2B52ED}">
      <dgm:prSet/>
      <dgm:spPr/>
      <dgm:t>
        <a:bodyPr/>
        <a:lstStyle/>
        <a:p>
          <a:r>
            <a:rPr lang="en-GB" b="1" dirty="0"/>
            <a:t>Spirit</a:t>
          </a:r>
          <a:r>
            <a:rPr lang="en-GB" dirty="0"/>
            <a:t> or emotions </a:t>
          </a:r>
          <a:r>
            <a:rPr lang="en-GB" dirty="0">
              <a:sym typeface="Wingdings" panose="05000000000000000000" pitchFamily="2" charset="2"/>
            </a:rPr>
            <a:t></a:t>
          </a:r>
          <a:r>
            <a:rPr lang="en-GB" dirty="0"/>
            <a:t> seek for challenges</a:t>
          </a:r>
          <a:endParaRPr lang="en-US" dirty="0"/>
        </a:p>
      </dgm:t>
    </dgm:pt>
    <dgm:pt modelId="{F387B80E-A962-4C7B-B848-D0B04D0CB858}" type="parTrans" cxnId="{EFA6AE65-BBF7-427C-ADB8-B044FDA977EE}">
      <dgm:prSet/>
      <dgm:spPr/>
      <dgm:t>
        <a:bodyPr/>
        <a:lstStyle/>
        <a:p>
          <a:endParaRPr lang="en-US"/>
        </a:p>
      </dgm:t>
    </dgm:pt>
    <dgm:pt modelId="{05CD1FD9-7468-4BC3-A9A8-4502558366FE}" type="sibTrans" cxnId="{EFA6AE65-BBF7-427C-ADB8-B044FDA977EE}">
      <dgm:prSet/>
      <dgm:spPr/>
      <dgm:t>
        <a:bodyPr/>
        <a:lstStyle/>
        <a:p>
          <a:endParaRPr lang="en-US"/>
        </a:p>
      </dgm:t>
    </dgm:pt>
    <dgm:pt modelId="{0B828BEF-AAA2-47F1-A4C1-976CCDC2470A}">
      <dgm:prSet/>
      <dgm:spPr/>
      <dgm:t>
        <a:bodyPr/>
        <a:lstStyle/>
        <a:p>
          <a:r>
            <a:rPr lang="en-GB" b="1" dirty="0"/>
            <a:t>Logic</a:t>
          </a:r>
          <a:r>
            <a:rPr lang="en-GB" dirty="0"/>
            <a:t> or rational thinking </a:t>
          </a:r>
          <a:r>
            <a:rPr lang="en-GB" dirty="0">
              <a:sym typeface="Wingdings" panose="05000000000000000000" pitchFamily="2" charset="2"/>
            </a:rPr>
            <a:t></a:t>
          </a:r>
          <a:r>
            <a:rPr lang="en-GB" dirty="0"/>
            <a:t> seek for wisdom</a:t>
          </a:r>
          <a:endParaRPr lang="en-US" dirty="0"/>
        </a:p>
      </dgm:t>
    </dgm:pt>
    <dgm:pt modelId="{E3FD8B93-2D41-4AE3-8AE2-3A90417A047B}" type="parTrans" cxnId="{E67B62CB-D187-436C-98E5-18DF039AB20C}">
      <dgm:prSet/>
      <dgm:spPr/>
      <dgm:t>
        <a:bodyPr/>
        <a:lstStyle/>
        <a:p>
          <a:endParaRPr lang="en-US"/>
        </a:p>
      </dgm:t>
    </dgm:pt>
    <dgm:pt modelId="{1F0B24BC-94A0-4743-BC87-263A3084FD1E}" type="sibTrans" cxnId="{E67B62CB-D187-436C-98E5-18DF039AB20C}">
      <dgm:prSet/>
      <dgm:spPr/>
      <dgm:t>
        <a:bodyPr/>
        <a:lstStyle/>
        <a:p>
          <a:endParaRPr lang="en-US"/>
        </a:p>
      </dgm:t>
    </dgm:pt>
    <dgm:pt modelId="{48957C6D-21E4-4EC0-BDEC-0FF98F577E24}">
      <dgm:prSet/>
      <dgm:spPr/>
      <dgm:t>
        <a:bodyPr/>
        <a:lstStyle/>
        <a:p>
          <a:r>
            <a:rPr lang="en-GB" dirty="0"/>
            <a:t>Balance!</a:t>
          </a:r>
          <a:endParaRPr lang="en-US" dirty="0"/>
        </a:p>
      </dgm:t>
    </dgm:pt>
    <dgm:pt modelId="{734B435B-7DD7-44F9-AFDE-5C3F6058D881}" type="parTrans" cxnId="{AEAEAA17-82F1-436D-93D5-2603B9139F24}">
      <dgm:prSet/>
      <dgm:spPr/>
      <dgm:t>
        <a:bodyPr/>
        <a:lstStyle/>
        <a:p>
          <a:endParaRPr lang="en-US"/>
        </a:p>
      </dgm:t>
    </dgm:pt>
    <dgm:pt modelId="{638805EE-9128-435A-A37D-42662A865D77}" type="sibTrans" cxnId="{AEAEAA17-82F1-436D-93D5-2603B9139F24}">
      <dgm:prSet/>
      <dgm:spPr/>
      <dgm:t>
        <a:bodyPr/>
        <a:lstStyle/>
        <a:p>
          <a:endParaRPr lang="en-US"/>
        </a:p>
      </dgm:t>
    </dgm:pt>
    <dgm:pt modelId="{C38599A2-3366-496A-B2E2-0CE101A2E3BB}" type="pres">
      <dgm:prSet presAssocID="{5F66E737-FD9A-4C80-9625-5BAA339ECB8B}" presName="vert0" presStyleCnt="0">
        <dgm:presLayoutVars>
          <dgm:dir/>
          <dgm:animOne val="branch"/>
          <dgm:animLvl val="lvl"/>
        </dgm:presLayoutVars>
      </dgm:prSet>
      <dgm:spPr/>
    </dgm:pt>
    <dgm:pt modelId="{0AED0EFD-65BE-407B-A59C-8E27192D1AA8}" type="pres">
      <dgm:prSet presAssocID="{0461A634-6CCE-4B9A-8CD1-98BEB22E0E6F}" presName="thickLine" presStyleLbl="alignNode1" presStyleIdx="0" presStyleCnt="4"/>
      <dgm:spPr/>
    </dgm:pt>
    <dgm:pt modelId="{A9F7BDB8-6BBE-4713-9D84-6E19034E1E81}" type="pres">
      <dgm:prSet presAssocID="{0461A634-6CCE-4B9A-8CD1-98BEB22E0E6F}" presName="horz1" presStyleCnt="0"/>
      <dgm:spPr/>
    </dgm:pt>
    <dgm:pt modelId="{3453B175-351B-4992-BD77-39BCAFAF2D46}" type="pres">
      <dgm:prSet presAssocID="{0461A634-6CCE-4B9A-8CD1-98BEB22E0E6F}" presName="tx1" presStyleLbl="revTx" presStyleIdx="0" presStyleCnt="4"/>
      <dgm:spPr/>
    </dgm:pt>
    <dgm:pt modelId="{2F647205-6E64-4997-9CAE-1D2AA9811C9D}" type="pres">
      <dgm:prSet presAssocID="{0461A634-6CCE-4B9A-8CD1-98BEB22E0E6F}" presName="vert1" presStyleCnt="0"/>
      <dgm:spPr/>
    </dgm:pt>
    <dgm:pt modelId="{7F02B598-4EC7-4972-8B47-3F06253C7652}" type="pres">
      <dgm:prSet presAssocID="{A9A8E731-05FA-4A15-9C76-DC747A2B52ED}" presName="thickLine" presStyleLbl="alignNode1" presStyleIdx="1" presStyleCnt="4"/>
      <dgm:spPr/>
    </dgm:pt>
    <dgm:pt modelId="{F5D1AAB9-89D6-4D14-98B1-C9D5611C3769}" type="pres">
      <dgm:prSet presAssocID="{A9A8E731-05FA-4A15-9C76-DC747A2B52ED}" presName="horz1" presStyleCnt="0"/>
      <dgm:spPr/>
    </dgm:pt>
    <dgm:pt modelId="{CA2E31B6-6C90-4535-9151-BAFE43B4B2A0}" type="pres">
      <dgm:prSet presAssocID="{A9A8E731-05FA-4A15-9C76-DC747A2B52ED}" presName="tx1" presStyleLbl="revTx" presStyleIdx="1" presStyleCnt="4"/>
      <dgm:spPr/>
    </dgm:pt>
    <dgm:pt modelId="{0178B4A9-C52C-4A0D-AA19-460B84D17179}" type="pres">
      <dgm:prSet presAssocID="{A9A8E731-05FA-4A15-9C76-DC747A2B52ED}" presName="vert1" presStyleCnt="0"/>
      <dgm:spPr/>
    </dgm:pt>
    <dgm:pt modelId="{7923CD49-9092-4046-B834-47554A84CB22}" type="pres">
      <dgm:prSet presAssocID="{0B828BEF-AAA2-47F1-A4C1-976CCDC2470A}" presName="thickLine" presStyleLbl="alignNode1" presStyleIdx="2" presStyleCnt="4"/>
      <dgm:spPr/>
    </dgm:pt>
    <dgm:pt modelId="{115AD517-8455-4908-99FA-4EA8BCA6F2DE}" type="pres">
      <dgm:prSet presAssocID="{0B828BEF-AAA2-47F1-A4C1-976CCDC2470A}" presName="horz1" presStyleCnt="0"/>
      <dgm:spPr/>
    </dgm:pt>
    <dgm:pt modelId="{E5373BA5-77F1-46C5-8D8A-3537317DD2FC}" type="pres">
      <dgm:prSet presAssocID="{0B828BEF-AAA2-47F1-A4C1-976CCDC2470A}" presName="tx1" presStyleLbl="revTx" presStyleIdx="2" presStyleCnt="4"/>
      <dgm:spPr/>
    </dgm:pt>
    <dgm:pt modelId="{3F6B93DE-E576-44F1-8F1F-6212B91585D7}" type="pres">
      <dgm:prSet presAssocID="{0B828BEF-AAA2-47F1-A4C1-976CCDC2470A}" presName="vert1" presStyleCnt="0"/>
      <dgm:spPr/>
    </dgm:pt>
    <dgm:pt modelId="{6048663C-6027-4C52-9464-4467CA3E4459}" type="pres">
      <dgm:prSet presAssocID="{48957C6D-21E4-4EC0-BDEC-0FF98F577E24}" presName="thickLine" presStyleLbl="alignNode1" presStyleIdx="3" presStyleCnt="4"/>
      <dgm:spPr/>
    </dgm:pt>
    <dgm:pt modelId="{65F44AD0-F8EC-458B-999B-C47E122B432F}" type="pres">
      <dgm:prSet presAssocID="{48957C6D-21E4-4EC0-BDEC-0FF98F577E24}" presName="horz1" presStyleCnt="0"/>
      <dgm:spPr/>
    </dgm:pt>
    <dgm:pt modelId="{510841C5-3C33-4B7F-8083-F470D7182C03}" type="pres">
      <dgm:prSet presAssocID="{48957C6D-21E4-4EC0-BDEC-0FF98F577E24}" presName="tx1" presStyleLbl="revTx" presStyleIdx="3" presStyleCnt="4"/>
      <dgm:spPr/>
    </dgm:pt>
    <dgm:pt modelId="{8CF9EF6F-FB49-41DA-86C4-133A80EF89C4}" type="pres">
      <dgm:prSet presAssocID="{48957C6D-21E4-4EC0-BDEC-0FF98F577E24}" presName="vert1" presStyleCnt="0"/>
      <dgm:spPr/>
    </dgm:pt>
  </dgm:ptLst>
  <dgm:cxnLst>
    <dgm:cxn modelId="{AEAEAA17-82F1-436D-93D5-2603B9139F24}" srcId="{5F66E737-FD9A-4C80-9625-5BAA339ECB8B}" destId="{48957C6D-21E4-4EC0-BDEC-0FF98F577E24}" srcOrd="3" destOrd="0" parTransId="{734B435B-7DD7-44F9-AFDE-5C3F6058D881}" sibTransId="{638805EE-9128-435A-A37D-42662A865D77}"/>
    <dgm:cxn modelId="{16F55960-BC56-4956-A2EB-97B10C70FAF2}" type="presOf" srcId="{0461A634-6CCE-4B9A-8CD1-98BEB22E0E6F}" destId="{3453B175-351B-4992-BD77-39BCAFAF2D46}" srcOrd="0" destOrd="0" presId="urn:microsoft.com/office/officeart/2008/layout/LinedList"/>
    <dgm:cxn modelId="{EFA6AE65-BBF7-427C-ADB8-B044FDA977EE}" srcId="{5F66E737-FD9A-4C80-9625-5BAA339ECB8B}" destId="{A9A8E731-05FA-4A15-9C76-DC747A2B52ED}" srcOrd="1" destOrd="0" parTransId="{F387B80E-A962-4C7B-B848-D0B04D0CB858}" sibTransId="{05CD1FD9-7468-4BC3-A9A8-4502558366FE}"/>
    <dgm:cxn modelId="{E49B4D47-8674-4406-AC2A-9623FFC6BA24}" srcId="{5F66E737-FD9A-4C80-9625-5BAA339ECB8B}" destId="{0461A634-6CCE-4B9A-8CD1-98BEB22E0E6F}" srcOrd="0" destOrd="0" parTransId="{97D3B2E1-D189-494F-A5E0-CCB85BF55634}" sibTransId="{F8596BA9-0397-4E48-8FFD-B0B9A298925A}"/>
    <dgm:cxn modelId="{BBABB39F-E2DF-4D03-9737-F4D2D8AAB625}" type="presOf" srcId="{0B828BEF-AAA2-47F1-A4C1-976CCDC2470A}" destId="{E5373BA5-77F1-46C5-8D8A-3537317DD2FC}" srcOrd="0" destOrd="0" presId="urn:microsoft.com/office/officeart/2008/layout/LinedList"/>
    <dgm:cxn modelId="{BEF701A3-0A2D-4BF0-B383-A8A90E8249EE}" type="presOf" srcId="{A9A8E731-05FA-4A15-9C76-DC747A2B52ED}" destId="{CA2E31B6-6C90-4535-9151-BAFE43B4B2A0}" srcOrd="0" destOrd="0" presId="urn:microsoft.com/office/officeart/2008/layout/LinedList"/>
    <dgm:cxn modelId="{398731B3-3C55-44BC-9E1F-5122B0F86B21}" type="presOf" srcId="{48957C6D-21E4-4EC0-BDEC-0FF98F577E24}" destId="{510841C5-3C33-4B7F-8083-F470D7182C03}" srcOrd="0" destOrd="0" presId="urn:microsoft.com/office/officeart/2008/layout/LinedList"/>
    <dgm:cxn modelId="{5A47F7BA-A07C-4119-8EC9-3EC22AEA1B42}" type="presOf" srcId="{5F66E737-FD9A-4C80-9625-5BAA339ECB8B}" destId="{C38599A2-3366-496A-B2E2-0CE101A2E3BB}" srcOrd="0" destOrd="0" presId="urn:microsoft.com/office/officeart/2008/layout/LinedList"/>
    <dgm:cxn modelId="{E67B62CB-D187-436C-98E5-18DF039AB20C}" srcId="{5F66E737-FD9A-4C80-9625-5BAA339ECB8B}" destId="{0B828BEF-AAA2-47F1-A4C1-976CCDC2470A}" srcOrd="2" destOrd="0" parTransId="{E3FD8B93-2D41-4AE3-8AE2-3A90417A047B}" sibTransId="{1F0B24BC-94A0-4743-BC87-263A3084FD1E}"/>
    <dgm:cxn modelId="{C2D30280-964A-48E9-83CD-9B9EFECC4A61}" type="presParOf" srcId="{C38599A2-3366-496A-B2E2-0CE101A2E3BB}" destId="{0AED0EFD-65BE-407B-A59C-8E27192D1AA8}" srcOrd="0" destOrd="0" presId="urn:microsoft.com/office/officeart/2008/layout/LinedList"/>
    <dgm:cxn modelId="{CC60C5CB-70D2-4D67-9CE7-8C6E6A81DABD}" type="presParOf" srcId="{C38599A2-3366-496A-B2E2-0CE101A2E3BB}" destId="{A9F7BDB8-6BBE-4713-9D84-6E19034E1E81}" srcOrd="1" destOrd="0" presId="urn:microsoft.com/office/officeart/2008/layout/LinedList"/>
    <dgm:cxn modelId="{714764C9-AA70-48C4-B19A-D72AE028239E}" type="presParOf" srcId="{A9F7BDB8-6BBE-4713-9D84-6E19034E1E81}" destId="{3453B175-351B-4992-BD77-39BCAFAF2D46}" srcOrd="0" destOrd="0" presId="urn:microsoft.com/office/officeart/2008/layout/LinedList"/>
    <dgm:cxn modelId="{10797643-262E-4072-97D9-850E20BDE458}" type="presParOf" srcId="{A9F7BDB8-6BBE-4713-9D84-6E19034E1E81}" destId="{2F647205-6E64-4997-9CAE-1D2AA9811C9D}" srcOrd="1" destOrd="0" presId="urn:microsoft.com/office/officeart/2008/layout/LinedList"/>
    <dgm:cxn modelId="{BCDFE0D3-B3AE-4F85-8F9E-5E8FDACBE92D}" type="presParOf" srcId="{C38599A2-3366-496A-B2E2-0CE101A2E3BB}" destId="{7F02B598-4EC7-4972-8B47-3F06253C7652}" srcOrd="2" destOrd="0" presId="urn:microsoft.com/office/officeart/2008/layout/LinedList"/>
    <dgm:cxn modelId="{44DCD0A6-C15D-4A5F-88DC-DF407749099F}" type="presParOf" srcId="{C38599A2-3366-496A-B2E2-0CE101A2E3BB}" destId="{F5D1AAB9-89D6-4D14-98B1-C9D5611C3769}" srcOrd="3" destOrd="0" presId="urn:microsoft.com/office/officeart/2008/layout/LinedList"/>
    <dgm:cxn modelId="{585C5C23-2E6C-46D6-AF22-53B3E241F29C}" type="presParOf" srcId="{F5D1AAB9-89D6-4D14-98B1-C9D5611C3769}" destId="{CA2E31B6-6C90-4535-9151-BAFE43B4B2A0}" srcOrd="0" destOrd="0" presId="urn:microsoft.com/office/officeart/2008/layout/LinedList"/>
    <dgm:cxn modelId="{A49B7B01-F2AC-43CA-962F-33FEAA18D23D}" type="presParOf" srcId="{F5D1AAB9-89D6-4D14-98B1-C9D5611C3769}" destId="{0178B4A9-C52C-4A0D-AA19-460B84D17179}" srcOrd="1" destOrd="0" presId="urn:microsoft.com/office/officeart/2008/layout/LinedList"/>
    <dgm:cxn modelId="{98C7A437-FFE6-4846-AEDD-0B4DAEFA35C6}" type="presParOf" srcId="{C38599A2-3366-496A-B2E2-0CE101A2E3BB}" destId="{7923CD49-9092-4046-B834-47554A84CB22}" srcOrd="4" destOrd="0" presId="urn:microsoft.com/office/officeart/2008/layout/LinedList"/>
    <dgm:cxn modelId="{F6969770-B0AF-4781-81DD-82A835D1A48C}" type="presParOf" srcId="{C38599A2-3366-496A-B2E2-0CE101A2E3BB}" destId="{115AD517-8455-4908-99FA-4EA8BCA6F2DE}" srcOrd="5" destOrd="0" presId="urn:microsoft.com/office/officeart/2008/layout/LinedList"/>
    <dgm:cxn modelId="{9556B05E-2B1B-4210-AC47-2085D5FB3938}" type="presParOf" srcId="{115AD517-8455-4908-99FA-4EA8BCA6F2DE}" destId="{E5373BA5-77F1-46C5-8D8A-3537317DD2FC}" srcOrd="0" destOrd="0" presId="urn:microsoft.com/office/officeart/2008/layout/LinedList"/>
    <dgm:cxn modelId="{1750002E-D106-4FE8-AEF1-D95116A45778}" type="presParOf" srcId="{115AD517-8455-4908-99FA-4EA8BCA6F2DE}" destId="{3F6B93DE-E576-44F1-8F1F-6212B91585D7}" srcOrd="1" destOrd="0" presId="urn:microsoft.com/office/officeart/2008/layout/LinedList"/>
    <dgm:cxn modelId="{5EB08667-93B1-4584-A1E6-8FBDFCF4FCC6}" type="presParOf" srcId="{C38599A2-3366-496A-B2E2-0CE101A2E3BB}" destId="{6048663C-6027-4C52-9464-4467CA3E4459}" srcOrd="6" destOrd="0" presId="urn:microsoft.com/office/officeart/2008/layout/LinedList"/>
    <dgm:cxn modelId="{5BE67554-82DC-4293-A692-EA3A4DCEA6AA}" type="presParOf" srcId="{C38599A2-3366-496A-B2E2-0CE101A2E3BB}" destId="{65F44AD0-F8EC-458B-999B-C47E122B432F}" srcOrd="7" destOrd="0" presId="urn:microsoft.com/office/officeart/2008/layout/LinedList"/>
    <dgm:cxn modelId="{B92A8E0D-F391-4880-B0D8-4C455116667E}" type="presParOf" srcId="{65F44AD0-F8EC-458B-999B-C47E122B432F}" destId="{510841C5-3C33-4B7F-8083-F470D7182C03}" srcOrd="0" destOrd="0" presId="urn:microsoft.com/office/officeart/2008/layout/LinedList"/>
    <dgm:cxn modelId="{6C9267C6-C492-468E-B200-6CC3A4879167}" type="presParOf" srcId="{65F44AD0-F8EC-458B-999B-C47E122B432F}" destId="{8CF9EF6F-FB49-41DA-86C4-133A80EF89C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AA85FC-91C5-474E-9265-D3E81BE503C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7A15D2D-D933-4B58-909C-11CF45E5BF6B}">
      <dgm:prSet/>
      <dgm:spPr/>
      <dgm:t>
        <a:bodyPr/>
        <a:lstStyle/>
        <a:p>
          <a:r>
            <a:rPr lang="nl-NL"/>
            <a:t>Each state had three groups:</a:t>
          </a:r>
          <a:endParaRPr lang="en-US"/>
        </a:p>
      </dgm:t>
    </dgm:pt>
    <dgm:pt modelId="{EC2F64D9-D2B7-4AD8-B3A2-FC4EA5BF1D87}" type="parTrans" cxnId="{5BE9A4A5-EF34-4686-98AE-CC3CCEF33DEF}">
      <dgm:prSet/>
      <dgm:spPr/>
      <dgm:t>
        <a:bodyPr/>
        <a:lstStyle/>
        <a:p>
          <a:endParaRPr lang="en-US"/>
        </a:p>
      </dgm:t>
    </dgm:pt>
    <dgm:pt modelId="{71888FC8-5F13-45A5-824C-20CE94AC00FD}" type="sibTrans" cxnId="{5BE9A4A5-EF34-4686-98AE-CC3CCEF33DEF}">
      <dgm:prSet/>
      <dgm:spPr/>
      <dgm:t>
        <a:bodyPr/>
        <a:lstStyle/>
        <a:p>
          <a:endParaRPr lang="en-US"/>
        </a:p>
      </dgm:t>
    </dgm:pt>
    <dgm:pt modelId="{E32D7B20-01D8-4D02-A19D-1165542F495B}">
      <dgm:prSet/>
      <dgm:spPr/>
      <dgm:t>
        <a:bodyPr/>
        <a:lstStyle/>
        <a:p>
          <a:r>
            <a:rPr lang="nl-NL"/>
            <a:t>Philosopher kings </a:t>
          </a:r>
          <a:endParaRPr lang="en-US"/>
        </a:p>
      </dgm:t>
    </dgm:pt>
    <dgm:pt modelId="{D72F12FA-A6DE-4AD9-AA07-A501AAA2890B}" type="parTrans" cxnId="{A0EE6A14-250B-4A91-87D0-342A538B4075}">
      <dgm:prSet/>
      <dgm:spPr/>
      <dgm:t>
        <a:bodyPr/>
        <a:lstStyle/>
        <a:p>
          <a:endParaRPr lang="en-US"/>
        </a:p>
      </dgm:t>
    </dgm:pt>
    <dgm:pt modelId="{780499C9-E26B-4122-ACEC-99ECDFC9E4FB}" type="sibTrans" cxnId="{A0EE6A14-250B-4A91-87D0-342A538B4075}">
      <dgm:prSet/>
      <dgm:spPr/>
      <dgm:t>
        <a:bodyPr/>
        <a:lstStyle/>
        <a:p>
          <a:endParaRPr lang="en-US"/>
        </a:p>
      </dgm:t>
    </dgm:pt>
    <dgm:pt modelId="{766F3CC6-C88D-4CBE-866C-17920FE757B0}">
      <dgm:prSet/>
      <dgm:spPr/>
      <dgm:t>
        <a:bodyPr/>
        <a:lstStyle/>
        <a:p>
          <a:r>
            <a:rPr lang="nl-NL"/>
            <a:t>Workers </a:t>
          </a:r>
          <a:endParaRPr lang="en-US"/>
        </a:p>
      </dgm:t>
    </dgm:pt>
    <dgm:pt modelId="{2838FF8F-0616-4C97-9EE1-97998B20FDDB}" type="parTrans" cxnId="{E0F2442C-660D-4E57-979A-4F71B5969E3F}">
      <dgm:prSet/>
      <dgm:spPr/>
      <dgm:t>
        <a:bodyPr/>
        <a:lstStyle/>
        <a:p>
          <a:endParaRPr lang="en-US"/>
        </a:p>
      </dgm:t>
    </dgm:pt>
    <dgm:pt modelId="{B25C4510-5D1F-4CB0-88ED-9BB4A6636288}" type="sibTrans" cxnId="{E0F2442C-660D-4E57-979A-4F71B5969E3F}">
      <dgm:prSet/>
      <dgm:spPr/>
      <dgm:t>
        <a:bodyPr/>
        <a:lstStyle/>
        <a:p>
          <a:endParaRPr lang="en-US"/>
        </a:p>
      </dgm:t>
    </dgm:pt>
    <dgm:pt modelId="{21506C5F-A498-4D63-8457-E1A3EEB65CFA}">
      <dgm:prSet/>
      <dgm:spPr/>
      <dgm:t>
        <a:bodyPr/>
        <a:lstStyle/>
        <a:p>
          <a:r>
            <a:rPr lang="nl-NL"/>
            <a:t>Soldiers</a:t>
          </a:r>
          <a:endParaRPr lang="en-US"/>
        </a:p>
      </dgm:t>
    </dgm:pt>
    <dgm:pt modelId="{A892736B-F279-4BAC-B833-DA445739D744}" type="parTrans" cxnId="{9A811238-8928-40CA-BB46-8929A1D51230}">
      <dgm:prSet/>
      <dgm:spPr/>
      <dgm:t>
        <a:bodyPr/>
        <a:lstStyle/>
        <a:p>
          <a:endParaRPr lang="en-US"/>
        </a:p>
      </dgm:t>
    </dgm:pt>
    <dgm:pt modelId="{8D0A89D4-DCB5-4E42-AFD5-AF8A1A078F92}" type="sibTrans" cxnId="{9A811238-8928-40CA-BB46-8929A1D51230}">
      <dgm:prSet/>
      <dgm:spPr/>
      <dgm:t>
        <a:bodyPr/>
        <a:lstStyle/>
        <a:p>
          <a:endParaRPr lang="en-US"/>
        </a:p>
      </dgm:t>
    </dgm:pt>
    <dgm:pt modelId="{CAB396BF-77CE-4C81-81EC-31105645367B}">
      <dgm:prSet/>
      <dgm:spPr/>
      <dgm:t>
        <a:bodyPr/>
        <a:lstStyle/>
        <a:p>
          <a:r>
            <a:rPr lang="nl-NL"/>
            <a:t>No democracy!</a:t>
          </a:r>
          <a:endParaRPr lang="en-US"/>
        </a:p>
      </dgm:t>
    </dgm:pt>
    <dgm:pt modelId="{EC184392-23ED-487F-B596-888D8934615A}" type="parTrans" cxnId="{6873EE61-A6B6-42EF-9B74-AAF6C3D88206}">
      <dgm:prSet/>
      <dgm:spPr/>
      <dgm:t>
        <a:bodyPr/>
        <a:lstStyle/>
        <a:p>
          <a:endParaRPr lang="en-US"/>
        </a:p>
      </dgm:t>
    </dgm:pt>
    <dgm:pt modelId="{F22E731E-D22E-4F48-B885-0F6F77C594DA}" type="sibTrans" cxnId="{6873EE61-A6B6-42EF-9B74-AAF6C3D88206}">
      <dgm:prSet/>
      <dgm:spPr/>
      <dgm:t>
        <a:bodyPr/>
        <a:lstStyle/>
        <a:p>
          <a:endParaRPr lang="en-US"/>
        </a:p>
      </dgm:t>
    </dgm:pt>
    <dgm:pt modelId="{4FDA1811-C614-44C3-BA95-4457301A3C09}" type="pres">
      <dgm:prSet presAssocID="{D3AA85FC-91C5-474E-9265-D3E81BE503C2}" presName="linear" presStyleCnt="0">
        <dgm:presLayoutVars>
          <dgm:dir/>
          <dgm:animLvl val="lvl"/>
          <dgm:resizeHandles val="exact"/>
        </dgm:presLayoutVars>
      </dgm:prSet>
      <dgm:spPr/>
    </dgm:pt>
    <dgm:pt modelId="{4D60963E-BD6B-4D7E-8F8D-2ABC6D416F5D}" type="pres">
      <dgm:prSet presAssocID="{47A15D2D-D933-4B58-909C-11CF45E5BF6B}" presName="parentLin" presStyleCnt="0"/>
      <dgm:spPr/>
    </dgm:pt>
    <dgm:pt modelId="{A3645BD2-6EE0-46A0-A223-117282D44257}" type="pres">
      <dgm:prSet presAssocID="{47A15D2D-D933-4B58-909C-11CF45E5BF6B}" presName="parentLeftMargin" presStyleLbl="node1" presStyleIdx="0" presStyleCnt="2"/>
      <dgm:spPr/>
    </dgm:pt>
    <dgm:pt modelId="{6436FE68-041E-41BD-87E4-474FE9EA0BC5}" type="pres">
      <dgm:prSet presAssocID="{47A15D2D-D933-4B58-909C-11CF45E5BF6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54F5188-3BA6-4DD5-A93F-4A9BCFEB5D07}" type="pres">
      <dgm:prSet presAssocID="{47A15D2D-D933-4B58-909C-11CF45E5BF6B}" presName="negativeSpace" presStyleCnt="0"/>
      <dgm:spPr/>
    </dgm:pt>
    <dgm:pt modelId="{2CE5AE76-FE20-454F-92FF-09202FBFAD21}" type="pres">
      <dgm:prSet presAssocID="{47A15D2D-D933-4B58-909C-11CF45E5BF6B}" presName="childText" presStyleLbl="conFgAcc1" presStyleIdx="0" presStyleCnt="2">
        <dgm:presLayoutVars>
          <dgm:bulletEnabled val="1"/>
        </dgm:presLayoutVars>
      </dgm:prSet>
      <dgm:spPr/>
    </dgm:pt>
    <dgm:pt modelId="{88F93D3E-351F-431F-AD80-9B72EA7BE245}" type="pres">
      <dgm:prSet presAssocID="{71888FC8-5F13-45A5-824C-20CE94AC00FD}" presName="spaceBetweenRectangles" presStyleCnt="0"/>
      <dgm:spPr/>
    </dgm:pt>
    <dgm:pt modelId="{1D035FBD-2E10-453D-A14A-9162232C09E6}" type="pres">
      <dgm:prSet presAssocID="{CAB396BF-77CE-4C81-81EC-31105645367B}" presName="parentLin" presStyleCnt="0"/>
      <dgm:spPr/>
    </dgm:pt>
    <dgm:pt modelId="{DBB91913-54E4-4AE2-AA63-F713C1F62165}" type="pres">
      <dgm:prSet presAssocID="{CAB396BF-77CE-4C81-81EC-31105645367B}" presName="parentLeftMargin" presStyleLbl="node1" presStyleIdx="0" presStyleCnt="2"/>
      <dgm:spPr/>
    </dgm:pt>
    <dgm:pt modelId="{CF9CAA21-7EF0-4B2E-B9D8-004BC3AF4675}" type="pres">
      <dgm:prSet presAssocID="{CAB396BF-77CE-4C81-81EC-31105645367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72DFCAA-42D0-4357-B58A-7A4D4ECE93D9}" type="pres">
      <dgm:prSet presAssocID="{CAB396BF-77CE-4C81-81EC-31105645367B}" presName="negativeSpace" presStyleCnt="0"/>
      <dgm:spPr/>
    </dgm:pt>
    <dgm:pt modelId="{7974FAB8-19A4-4832-995B-64A936958276}" type="pres">
      <dgm:prSet presAssocID="{CAB396BF-77CE-4C81-81EC-31105645367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712720F-B8BA-488A-B07B-3EB87E28D486}" type="presOf" srcId="{E32D7B20-01D8-4D02-A19D-1165542F495B}" destId="{2CE5AE76-FE20-454F-92FF-09202FBFAD21}" srcOrd="0" destOrd="0" presId="urn:microsoft.com/office/officeart/2005/8/layout/list1"/>
    <dgm:cxn modelId="{A0EE6A14-250B-4A91-87D0-342A538B4075}" srcId="{47A15D2D-D933-4B58-909C-11CF45E5BF6B}" destId="{E32D7B20-01D8-4D02-A19D-1165542F495B}" srcOrd="0" destOrd="0" parTransId="{D72F12FA-A6DE-4AD9-AA07-A501AAA2890B}" sibTransId="{780499C9-E26B-4122-ACEC-99ECDFC9E4FB}"/>
    <dgm:cxn modelId="{EE9A1124-980D-41AE-864E-263EB1658772}" type="presOf" srcId="{CAB396BF-77CE-4C81-81EC-31105645367B}" destId="{DBB91913-54E4-4AE2-AA63-F713C1F62165}" srcOrd="0" destOrd="0" presId="urn:microsoft.com/office/officeart/2005/8/layout/list1"/>
    <dgm:cxn modelId="{E0F2442C-660D-4E57-979A-4F71B5969E3F}" srcId="{47A15D2D-D933-4B58-909C-11CF45E5BF6B}" destId="{766F3CC6-C88D-4CBE-866C-17920FE757B0}" srcOrd="1" destOrd="0" parTransId="{2838FF8F-0616-4C97-9EE1-97998B20FDDB}" sibTransId="{B25C4510-5D1F-4CB0-88ED-9BB4A6636288}"/>
    <dgm:cxn modelId="{72056E36-18CA-4E98-A055-F2B590663DD6}" type="presOf" srcId="{47A15D2D-D933-4B58-909C-11CF45E5BF6B}" destId="{6436FE68-041E-41BD-87E4-474FE9EA0BC5}" srcOrd="1" destOrd="0" presId="urn:microsoft.com/office/officeart/2005/8/layout/list1"/>
    <dgm:cxn modelId="{9A811238-8928-40CA-BB46-8929A1D51230}" srcId="{47A15D2D-D933-4B58-909C-11CF45E5BF6B}" destId="{21506C5F-A498-4D63-8457-E1A3EEB65CFA}" srcOrd="2" destOrd="0" parTransId="{A892736B-F279-4BAC-B833-DA445739D744}" sibTransId="{8D0A89D4-DCB5-4E42-AFD5-AF8A1A078F92}"/>
    <dgm:cxn modelId="{A93FDC39-E174-43DA-B806-35D7A0281F99}" type="presOf" srcId="{766F3CC6-C88D-4CBE-866C-17920FE757B0}" destId="{2CE5AE76-FE20-454F-92FF-09202FBFAD21}" srcOrd="0" destOrd="1" presId="urn:microsoft.com/office/officeart/2005/8/layout/list1"/>
    <dgm:cxn modelId="{6873EE61-A6B6-42EF-9B74-AAF6C3D88206}" srcId="{D3AA85FC-91C5-474E-9265-D3E81BE503C2}" destId="{CAB396BF-77CE-4C81-81EC-31105645367B}" srcOrd="1" destOrd="0" parTransId="{EC184392-23ED-487F-B596-888D8934615A}" sibTransId="{F22E731E-D22E-4F48-B885-0F6F77C594DA}"/>
    <dgm:cxn modelId="{514FA76D-F270-4AF6-A18C-FAA6F322C037}" type="presOf" srcId="{21506C5F-A498-4D63-8457-E1A3EEB65CFA}" destId="{2CE5AE76-FE20-454F-92FF-09202FBFAD21}" srcOrd="0" destOrd="2" presId="urn:microsoft.com/office/officeart/2005/8/layout/list1"/>
    <dgm:cxn modelId="{5BE9A4A5-EF34-4686-98AE-CC3CCEF33DEF}" srcId="{D3AA85FC-91C5-474E-9265-D3E81BE503C2}" destId="{47A15D2D-D933-4B58-909C-11CF45E5BF6B}" srcOrd="0" destOrd="0" parTransId="{EC2F64D9-D2B7-4AD8-B3A2-FC4EA5BF1D87}" sibTransId="{71888FC8-5F13-45A5-824C-20CE94AC00FD}"/>
    <dgm:cxn modelId="{826DB6C0-288C-4323-B6C5-BD3924094C61}" type="presOf" srcId="{CAB396BF-77CE-4C81-81EC-31105645367B}" destId="{CF9CAA21-7EF0-4B2E-B9D8-004BC3AF4675}" srcOrd="1" destOrd="0" presId="urn:microsoft.com/office/officeart/2005/8/layout/list1"/>
    <dgm:cxn modelId="{66237EC4-6A17-4765-ADDC-657383D508DB}" type="presOf" srcId="{D3AA85FC-91C5-474E-9265-D3E81BE503C2}" destId="{4FDA1811-C614-44C3-BA95-4457301A3C09}" srcOrd="0" destOrd="0" presId="urn:microsoft.com/office/officeart/2005/8/layout/list1"/>
    <dgm:cxn modelId="{D06B6AFD-C331-4AA5-A463-0CD021E0CB33}" type="presOf" srcId="{47A15D2D-D933-4B58-909C-11CF45E5BF6B}" destId="{A3645BD2-6EE0-46A0-A223-117282D44257}" srcOrd="0" destOrd="0" presId="urn:microsoft.com/office/officeart/2005/8/layout/list1"/>
    <dgm:cxn modelId="{FAD3003A-630A-46B3-BA09-9587BC7A309E}" type="presParOf" srcId="{4FDA1811-C614-44C3-BA95-4457301A3C09}" destId="{4D60963E-BD6B-4D7E-8F8D-2ABC6D416F5D}" srcOrd="0" destOrd="0" presId="urn:microsoft.com/office/officeart/2005/8/layout/list1"/>
    <dgm:cxn modelId="{B83763B1-9E47-4A03-8F45-0F18BDE7F18E}" type="presParOf" srcId="{4D60963E-BD6B-4D7E-8F8D-2ABC6D416F5D}" destId="{A3645BD2-6EE0-46A0-A223-117282D44257}" srcOrd="0" destOrd="0" presId="urn:microsoft.com/office/officeart/2005/8/layout/list1"/>
    <dgm:cxn modelId="{B8B9C5D2-D305-4043-B4F7-4FFC9AE1D262}" type="presParOf" srcId="{4D60963E-BD6B-4D7E-8F8D-2ABC6D416F5D}" destId="{6436FE68-041E-41BD-87E4-474FE9EA0BC5}" srcOrd="1" destOrd="0" presId="urn:microsoft.com/office/officeart/2005/8/layout/list1"/>
    <dgm:cxn modelId="{C9AFBA6A-6471-4E78-8D39-626E49C61091}" type="presParOf" srcId="{4FDA1811-C614-44C3-BA95-4457301A3C09}" destId="{354F5188-3BA6-4DD5-A93F-4A9BCFEB5D07}" srcOrd="1" destOrd="0" presId="urn:microsoft.com/office/officeart/2005/8/layout/list1"/>
    <dgm:cxn modelId="{56541D60-30A4-4C7E-BE1A-532BED3DF3BC}" type="presParOf" srcId="{4FDA1811-C614-44C3-BA95-4457301A3C09}" destId="{2CE5AE76-FE20-454F-92FF-09202FBFAD21}" srcOrd="2" destOrd="0" presId="urn:microsoft.com/office/officeart/2005/8/layout/list1"/>
    <dgm:cxn modelId="{C548DA68-118A-4B8A-BE1D-466C7CE3EF41}" type="presParOf" srcId="{4FDA1811-C614-44C3-BA95-4457301A3C09}" destId="{88F93D3E-351F-431F-AD80-9B72EA7BE245}" srcOrd="3" destOrd="0" presId="urn:microsoft.com/office/officeart/2005/8/layout/list1"/>
    <dgm:cxn modelId="{C45BF348-5D90-4EE6-9E9E-64A56297CEC4}" type="presParOf" srcId="{4FDA1811-C614-44C3-BA95-4457301A3C09}" destId="{1D035FBD-2E10-453D-A14A-9162232C09E6}" srcOrd="4" destOrd="0" presId="urn:microsoft.com/office/officeart/2005/8/layout/list1"/>
    <dgm:cxn modelId="{3D2EFE60-8B04-4B38-9675-F77D20EC1B03}" type="presParOf" srcId="{1D035FBD-2E10-453D-A14A-9162232C09E6}" destId="{DBB91913-54E4-4AE2-AA63-F713C1F62165}" srcOrd="0" destOrd="0" presId="urn:microsoft.com/office/officeart/2005/8/layout/list1"/>
    <dgm:cxn modelId="{3A0FC22E-4859-4E0B-BE82-724A87D86444}" type="presParOf" srcId="{1D035FBD-2E10-453D-A14A-9162232C09E6}" destId="{CF9CAA21-7EF0-4B2E-B9D8-004BC3AF4675}" srcOrd="1" destOrd="0" presId="urn:microsoft.com/office/officeart/2005/8/layout/list1"/>
    <dgm:cxn modelId="{A00BAD32-412B-4AF3-998D-67C57193F722}" type="presParOf" srcId="{4FDA1811-C614-44C3-BA95-4457301A3C09}" destId="{872DFCAA-42D0-4357-B58A-7A4D4ECE93D9}" srcOrd="5" destOrd="0" presId="urn:microsoft.com/office/officeart/2005/8/layout/list1"/>
    <dgm:cxn modelId="{77C9BD43-0137-4639-87D6-0386C3101CC2}" type="presParOf" srcId="{4FDA1811-C614-44C3-BA95-4457301A3C09}" destId="{7974FAB8-19A4-4832-995B-64A93695827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C5E6DF-51AA-4395-BEA1-A14A73FCE2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6859E5-AD15-4E11-B027-E63E008FEA2C}">
      <dgm:prSet/>
      <dgm:spPr/>
      <dgm:t>
        <a:bodyPr/>
        <a:lstStyle/>
        <a:p>
          <a:r>
            <a:rPr lang="nl-NL"/>
            <a:t>In pairs and in English</a:t>
          </a:r>
          <a:endParaRPr lang="en-US"/>
        </a:p>
      </dgm:t>
    </dgm:pt>
    <dgm:pt modelId="{832A3217-7495-4C2A-87C8-3AC5AD2993DA}" type="parTrans" cxnId="{3316E6A9-A50D-45B0-8949-07B0A9CA588D}">
      <dgm:prSet/>
      <dgm:spPr/>
      <dgm:t>
        <a:bodyPr/>
        <a:lstStyle/>
        <a:p>
          <a:endParaRPr lang="en-US"/>
        </a:p>
      </dgm:t>
    </dgm:pt>
    <dgm:pt modelId="{34444069-503C-4BAB-98EA-9B9DDB8F69B7}" type="sibTrans" cxnId="{3316E6A9-A50D-45B0-8949-07B0A9CA588D}">
      <dgm:prSet/>
      <dgm:spPr/>
      <dgm:t>
        <a:bodyPr/>
        <a:lstStyle/>
        <a:p>
          <a:endParaRPr lang="en-US"/>
        </a:p>
      </dgm:t>
    </dgm:pt>
    <dgm:pt modelId="{4701CC89-B68F-47F8-8D62-93864806757E}">
      <dgm:prSet/>
      <dgm:spPr/>
      <dgm:t>
        <a:bodyPr/>
        <a:lstStyle/>
        <a:p>
          <a:r>
            <a:rPr lang="nl-NL"/>
            <a:t>Draw a human body and place appetite, spirit and logic</a:t>
          </a:r>
          <a:endParaRPr lang="en-US"/>
        </a:p>
      </dgm:t>
    </dgm:pt>
    <dgm:pt modelId="{8435C2B2-2D03-4072-A8D1-291882D2758F}" type="parTrans" cxnId="{4CE2DA99-54EA-478A-B46C-F18924E49BA9}">
      <dgm:prSet/>
      <dgm:spPr/>
      <dgm:t>
        <a:bodyPr/>
        <a:lstStyle/>
        <a:p>
          <a:endParaRPr lang="en-US"/>
        </a:p>
      </dgm:t>
    </dgm:pt>
    <dgm:pt modelId="{15106A0B-8340-4C84-A708-99F617E0AF1F}" type="sibTrans" cxnId="{4CE2DA99-54EA-478A-B46C-F18924E49BA9}">
      <dgm:prSet/>
      <dgm:spPr/>
      <dgm:t>
        <a:bodyPr/>
        <a:lstStyle/>
        <a:p>
          <a:endParaRPr lang="en-US"/>
        </a:p>
      </dgm:t>
    </dgm:pt>
    <dgm:pt modelId="{6D268C80-236B-4984-BE1B-569E11590332}">
      <dgm:prSet/>
      <dgm:spPr/>
      <dgm:t>
        <a:bodyPr/>
        <a:lstStyle/>
        <a:p>
          <a:r>
            <a:rPr lang="nl-NL"/>
            <a:t>Match Plato’s groups in the state (philosopher kings, workers and soldiers) to these body parts</a:t>
          </a:r>
          <a:endParaRPr lang="en-US"/>
        </a:p>
      </dgm:t>
    </dgm:pt>
    <dgm:pt modelId="{C9C8E054-4243-4088-A2C6-E91C284C8EFF}" type="parTrans" cxnId="{A81932DA-BDED-4F47-9988-28F3D7B8EF38}">
      <dgm:prSet/>
      <dgm:spPr/>
      <dgm:t>
        <a:bodyPr/>
        <a:lstStyle/>
        <a:p>
          <a:endParaRPr lang="en-US"/>
        </a:p>
      </dgm:t>
    </dgm:pt>
    <dgm:pt modelId="{5043EB4F-F4E5-4EC2-9230-6A7914A1666C}" type="sibTrans" cxnId="{A81932DA-BDED-4F47-9988-28F3D7B8EF38}">
      <dgm:prSet/>
      <dgm:spPr/>
      <dgm:t>
        <a:bodyPr/>
        <a:lstStyle/>
        <a:p>
          <a:endParaRPr lang="en-US"/>
        </a:p>
      </dgm:t>
    </dgm:pt>
    <dgm:pt modelId="{9ACAD8BA-BE64-4F83-AE17-DBAAD384B991}">
      <dgm:prSet/>
      <dgm:spPr/>
      <dgm:t>
        <a:bodyPr/>
        <a:lstStyle/>
        <a:p>
          <a:r>
            <a:rPr lang="nl-NL" dirty="0" err="1"/>
            <a:t>Answer</a:t>
          </a:r>
          <a:r>
            <a:rPr lang="nl-NL" dirty="0"/>
            <a:t> </a:t>
          </a:r>
          <a:r>
            <a:rPr lang="nl-NL" dirty="0" err="1"/>
            <a:t>questions</a:t>
          </a:r>
          <a:r>
            <a:rPr lang="nl-NL" dirty="0"/>
            <a:t> on </a:t>
          </a:r>
          <a:r>
            <a:rPr lang="nl-NL" dirty="0" err="1"/>
            <a:t>the</a:t>
          </a:r>
          <a:r>
            <a:rPr lang="nl-NL" dirty="0"/>
            <a:t> </a:t>
          </a:r>
          <a:r>
            <a:rPr lang="nl-NL" dirty="0" err="1"/>
            <a:t>handout</a:t>
          </a:r>
          <a:endParaRPr lang="en-US" dirty="0"/>
        </a:p>
      </dgm:t>
    </dgm:pt>
    <dgm:pt modelId="{08C9BADF-01B1-44E1-B957-90CE7EB35346}" type="parTrans" cxnId="{56EDE2B5-2941-4F8A-BE3B-AEAC231EBDB9}">
      <dgm:prSet/>
      <dgm:spPr/>
      <dgm:t>
        <a:bodyPr/>
        <a:lstStyle/>
        <a:p>
          <a:endParaRPr lang="en-US"/>
        </a:p>
      </dgm:t>
    </dgm:pt>
    <dgm:pt modelId="{893E9321-77C4-4BD9-B768-45120FE3E431}" type="sibTrans" cxnId="{56EDE2B5-2941-4F8A-BE3B-AEAC231EBDB9}">
      <dgm:prSet/>
      <dgm:spPr/>
      <dgm:t>
        <a:bodyPr/>
        <a:lstStyle/>
        <a:p>
          <a:endParaRPr lang="en-US"/>
        </a:p>
      </dgm:t>
    </dgm:pt>
    <dgm:pt modelId="{D7F54E1B-A6B7-43E1-AAD0-57ADCA7261B7}" type="pres">
      <dgm:prSet presAssocID="{64C5E6DF-51AA-4395-BEA1-A14A73FCE2B7}" presName="linear" presStyleCnt="0">
        <dgm:presLayoutVars>
          <dgm:animLvl val="lvl"/>
          <dgm:resizeHandles val="exact"/>
        </dgm:presLayoutVars>
      </dgm:prSet>
      <dgm:spPr/>
    </dgm:pt>
    <dgm:pt modelId="{1503ACD7-E484-45D6-83F0-6FAD27A787B9}" type="pres">
      <dgm:prSet presAssocID="{4D6859E5-AD15-4E11-B027-E63E008FEA2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48EF461-8F27-486B-A409-B22F33D9F408}" type="pres">
      <dgm:prSet presAssocID="{34444069-503C-4BAB-98EA-9B9DDB8F69B7}" presName="spacer" presStyleCnt="0"/>
      <dgm:spPr/>
    </dgm:pt>
    <dgm:pt modelId="{C73A6F5F-9B31-4AE9-B2A6-2BFB0CDDA356}" type="pres">
      <dgm:prSet presAssocID="{4701CC89-B68F-47F8-8D62-9386480675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28C7817-9DD0-482E-982F-23955F4898D1}" type="pres">
      <dgm:prSet presAssocID="{15106A0B-8340-4C84-A708-99F617E0AF1F}" presName="spacer" presStyleCnt="0"/>
      <dgm:spPr/>
    </dgm:pt>
    <dgm:pt modelId="{7DC9F9FF-47DD-4B04-B53C-15C0B15ADEF1}" type="pres">
      <dgm:prSet presAssocID="{6D268C80-236B-4984-BE1B-569E1159033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EF84506-EAA4-43C1-B4FE-FD01D7168E66}" type="pres">
      <dgm:prSet presAssocID="{5043EB4F-F4E5-4EC2-9230-6A7914A1666C}" presName="spacer" presStyleCnt="0"/>
      <dgm:spPr/>
    </dgm:pt>
    <dgm:pt modelId="{CE81C24C-4492-4F60-8B4E-F878FF144130}" type="pres">
      <dgm:prSet presAssocID="{9ACAD8BA-BE64-4F83-AE17-DBAAD384B99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23F9501-B091-4DDC-9E5C-700B7056983A}" type="presOf" srcId="{64C5E6DF-51AA-4395-BEA1-A14A73FCE2B7}" destId="{D7F54E1B-A6B7-43E1-AAD0-57ADCA7261B7}" srcOrd="0" destOrd="0" presId="urn:microsoft.com/office/officeart/2005/8/layout/vList2"/>
    <dgm:cxn modelId="{666EB148-156C-4E79-BC57-76316743E6D6}" type="presOf" srcId="{9ACAD8BA-BE64-4F83-AE17-DBAAD384B991}" destId="{CE81C24C-4492-4F60-8B4E-F878FF144130}" srcOrd="0" destOrd="0" presId="urn:microsoft.com/office/officeart/2005/8/layout/vList2"/>
    <dgm:cxn modelId="{ED836D69-5284-45C3-A639-7535D60F5C25}" type="presOf" srcId="{4701CC89-B68F-47F8-8D62-93864806757E}" destId="{C73A6F5F-9B31-4AE9-B2A6-2BFB0CDDA356}" srcOrd="0" destOrd="0" presId="urn:microsoft.com/office/officeart/2005/8/layout/vList2"/>
    <dgm:cxn modelId="{4CE2DA99-54EA-478A-B46C-F18924E49BA9}" srcId="{64C5E6DF-51AA-4395-BEA1-A14A73FCE2B7}" destId="{4701CC89-B68F-47F8-8D62-93864806757E}" srcOrd="1" destOrd="0" parTransId="{8435C2B2-2D03-4072-A8D1-291882D2758F}" sibTransId="{15106A0B-8340-4C84-A708-99F617E0AF1F}"/>
    <dgm:cxn modelId="{3316E6A9-A50D-45B0-8949-07B0A9CA588D}" srcId="{64C5E6DF-51AA-4395-BEA1-A14A73FCE2B7}" destId="{4D6859E5-AD15-4E11-B027-E63E008FEA2C}" srcOrd="0" destOrd="0" parTransId="{832A3217-7495-4C2A-87C8-3AC5AD2993DA}" sibTransId="{34444069-503C-4BAB-98EA-9B9DDB8F69B7}"/>
    <dgm:cxn modelId="{56EDE2B5-2941-4F8A-BE3B-AEAC231EBDB9}" srcId="{64C5E6DF-51AA-4395-BEA1-A14A73FCE2B7}" destId="{9ACAD8BA-BE64-4F83-AE17-DBAAD384B991}" srcOrd="3" destOrd="0" parTransId="{08C9BADF-01B1-44E1-B957-90CE7EB35346}" sibTransId="{893E9321-77C4-4BD9-B768-45120FE3E431}"/>
    <dgm:cxn modelId="{4A9AAFCD-C510-4442-8434-90473C6CAE21}" type="presOf" srcId="{6D268C80-236B-4984-BE1B-569E11590332}" destId="{7DC9F9FF-47DD-4B04-B53C-15C0B15ADEF1}" srcOrd="0" destOrd="0" presId="urn:microsoft.com/office/officeart/2005/8/layout/vList2"/>
    <dgm:cxn modelId="{A81932DA-BDED-4F47-9988-28F3D7B8EF38}" srcId="{64C5E6DF-51AA-4395-BEA1-A14A73FCE2B7}" destId="{6D268C80-236B-4984-BE1B-569E11590332}" srcOrd="2" destOrd="0" parTransId="{C9C8E054-4243-4088-A2C6-E91C284C8EFF}" sibTransId="{5043EB4F-F4E5-4EC2-9230-6A7914A1666C}"/>
    <dgm:cxn modelId="{8B427FF8-BE24-4D61-9B23-879194AC414F}" type="presOf" srcId="{4D6859E5-AD15-4E11-B027-E63E008FEA2C}" destId="{1503ACD7-E484-45D6-83F0-6FAD27A787B9}" srcOrd="0" destOrd="0" presId="urn:microsoft.com/office/officeart/2005/8/layout/vList2"/>
    <dgm:cxn modelId="{CED3E1D7-1202-4930-BFDF-6DEBD8C31ECF}" type="presParOf" srcId="{D7F54E1B-A6B7-43E1-AAD0-57ADCA7261B7}" destId="{1503ACD7-E484-45D6-83F0-6FAD27A787B9}" srcOrd="0" destOrd="0" presId="urn:microsoft.com/office/officeart/2005/8/layout/vList2"/>
    <dgm:cxn modelId="{8BCAFE3A-9B56-4AD0-A972-AA133190361D}" type="presParOf" srcId="{D7F54E1B-A6B7-43E1-AAD0-57ADCA7261B7}" destId="{F48EF461-8F27-486B-A409-B22F33D9F408}" srcOrd="1" destOrd="0" presId="urn:microsoft.com/office/officeart/2005/8/layout/vList2"/>
    <dgm:cxn modelId="{3E87C970-92B1-4FF6-A5D4-5291AA37AA0B}" type="presParOf" srcId="{D7F54E1B-A6B7-43E1-AAD0-57ADCA7261B7}" destId="{C73A6F5F-9B31-4AE9-B2A6-2BFB0CDDA356}" srcOrd="2" destOrd="0" presId="urn:microsoft.com/office/officeart/2005/8/layout/vList2"/>
    <dgm:cxn modelId="{9597B055-C357-4F9B-A7AF-A28F9CD2B24F}" type="presParOf" srcId="{D7F54E1B-A6B7-43E1-AAD0-57ADCA7261B7}" destId="{828C7817-9DD0-482E-982F-23955F4898D1}" srcOrd="3" destOrd="0" presId="urn:microsoft.com/office/officeart/2005/8/layout/vList2"/>
    <dgm:cxn modelId="{DF97328F-F6A1-4330-9DDE-B0F2CA8C79D4}" type="presParOf" srcId="{D7F54E1B-A6B7-43E1-AAD0-57ADCA7261B7}" destId="{7DC9F9FF-47DD-4B04-B53C-15C0B15ADEF1}" srcOrd="4" destOrd="0" presId="urn:microsoft.com/office/officeart/2005/8/layout/vList2"/>
    <dgm:cxn modelId="{0FABD9BB-BD45-478A-80E0-E527E8B2FB13}" type="presParOf" srcId="{D7F54E1B-A6B7-43E1-AAD0-57ADCA7261B7}" destId="{3EF84506-EAA4-43C1-B4FE-FD01D7168E66}" srcOrd="5" destOrd="0" presId="urn:microsoft.com/office/officeart/2005/8/layout/vList2"/>
    <dgm:cxn modelId="{A3A216A5-821B-44FC-8945-4A6710979622}" type="presParOf" srcId="{D7F54E1B-A6B7-43E1-AAD0-57ADCA7261B7}" destId="{CE81C24C-4492-4F60-8B4E-F878FF14413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308230-8CEE-4C53-9176-047F6B1AA0E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158CE76-4C0C-49C4-8C62-58AB92A57A36}">
      <dgm:prSet/>
      <dgm:spPr/>
      <dgm:t>
        <a:bodyPr/>
        <a:lstStyle/>
        <a:p>
          <a:r>
            <a:rPr lang="en-GB"/>
            <a:t>The three parts of a human</a:t>
          </a:r>
          <a:endParaRPr lang="en-US"/>
        </a:p>
      </dgm:t>
    </dgm:pt>
    <dgm:pt modelId="{A1E39B33-C495-4781-BD4C-0953658C12A8}" type="parTrans" cxnId="{42CA33C8-AF70-463A-8C8D-FD82B487D681}">
      <dgm:prSet/>
      <dgm:spPr/>
      <dgm:t>
        <a:bodyPr/>
        <a:lstStyle/>
        <a:p>
          <a:endParaRPr lang="en-US"/>
        </a:p>
      </dgm:t>
    </dgm:pt>
    <dgm:pt modelId="{E4CF23EA-3F56-4359-9691-C6CDC3C784C3}" type="sibTrans" cxnId="{42CA33C8-AF70-463A-8C8D-FD82B487D681}">
      <dgm:prSet/>
      <dgm:spPr/>
      <dgm:t>
        <a:bodyPr/>
        <a:lstStyle/>
        <a:p>
          <a:endParaRPr lang="en-US"/>
        </a:p>
      </dgm:t>
    </dgm:pt>
    <dgm:pt modelId="{6BD1896B-3E96-4145-9755-AE806BD1CDB1}">
      <dgm:prSet/>
      <dgm:spPr/>
      <dgm:t>
        <a:bodyPr/>
        <a:lstStyle/>
        <a:p>
          <a:r>
            <a:rPr lang="en-GB" b="1"/>
            <a:t>Appetite</a:t>
          </a:r>
          <a:r>
            <a:rPr lang="en-GB"/>
            <a:t> or hunger </a:t>
          </a:r>
          <a:r>
            <a:rPr lang="en-GB">
              <a:sym typeface="Wingdings" panose="05000000000000000000" pitchFamily="2" charset="2"/>
            </a:rPr>
            <a:t></a:t>
          </a:r>
          <a:r>
            <a:rPr lang="en-GB"/>
            <a:t> seek for enjoyment</a:t>
          </a:r>
          <a:endParaRPr lang="en-US"/>
        </a:p>
      </dgm:t>
    </dgm:pt>
    <dgm:pt modelId="{361D43C4-FCF7-49B6-A9E2-F172DD2EAE8C}" type="parTrans" cxnId="{2722E74F-1016-47FA-870F-B9E118A9B6BB}">
      <dgm:prSet/>
      <dgm:spPr/>
      <dgm:t>
        <a:bodyPr/>
        <a:lstStyle/>
        <a:p>
          <a:endParaRPr lang="en-US"/>
        </a:p>
      </dgm:t>
    </dgm:pt>
    <dgm:pt modelId="{A844DB63-C30A-4120-8E0E-AFA3FBF7E07F}" type="sibTrans" cxnId="{2722E74F-1016-47FA-870F-B9E118A9B6BB}">
      <dgm:prSet/>
      <dgm:spPr/>
      <dgm:t>
        <a:bodyPr/>
        <a:lstStyle/>
        <a:p>
          <a:endParaRPr lang="en-US"/>
        </a:p>
      </dgm:t>
    </dgm:pt>
    <dgm:pt modelId="{902FD977-A351-46BB-9033-BE86714372EF}">
      <dgm:prSet/>
      <dgm:spPr/>
      <dgm:t>
        <a:bodyPr/>
        <a:lstStyle/>
        <a:p>
          <a:r>
            <a:rPr lang="en-GB" b="1" dirty="0"/>
            <a:t>Spirit</a:t>
          </a:r>
          <a:r>
            <a:rPr lang="en-GB" dirty="0"/>
            <a:t> or emotions </a:t>
          </a:r>
          <a:r>
            <a:rPr lang="en-GB" dirty="0">
              <a:sym typeface="Wingdings" panose="05000000000000000000" pitchFamily="2" charset="2"/>
            </a:rPr>
            <a:t></a:t>
          </a:r>
          <a:r>
            <a:rPr lang="en-GB" dirty="0"/>
            <a:t> seek for challenges</a:t>
          </a:r>
          <a:endParaRPr lang="en-US" dirty="0"/>
        </a:p>
      </dgm:t>
    </dgm:pt>
    <dgm:pt modelId="{A2A58E50-43A3-48D4-B228-A809E4AC9BA9}" type="parTrans" cxnId="{F9C4C0BE-14B3-4B30-8E85-B10840C5FA64}">
      <dgm:prSet/>
      <dgm:spPr/>
      <dgm:t>
        <a:bodyPr/>
        <a:lstStyle/>
        <a:p>
          <a:endParaRPr lang="en-US"/>
        </a:p>
      </dgm:t>
    </dgm:pt>
    <dgm:pt modelId="{1638014E-7366-4794-967A-8EA5A09B02A0}" type="sibTrans" cxnId="{F9C4C0BE-14B3-4B30-8E85-B10840C5FA64}">
      <dgm:prSet/>
      <dgm:spPr/>
      <dgm:t>
        <a:bodyPr/>
        <a:lstStyle/>
        <a:p>
          <a:endParaRPr lang="en-US"/>
        </a:p>
      </dgm:t>
    </dgm:pt>
    <dgm:pt modelId="{7CC3F8F2-FFF6-438D-8D19-7ED70DDD10F4}">
      <dgm:prSet/>
      <dgm:spPr/>
      <dgm:t>
        <a:bodyPr/>
        <a:lstStyle/>
        <a:p>
          <a:r>
            <a:rPr lang="en-GB" b="1"/>
            <a:t>Logic</a:t>
          </a:r>
          <a:r>
            <a:rPr lang="en-GB"/>
            <a:t> or rational thinking </a:t>
          </a:r>
          <a:r>
            <a:rPr lang="en-GB">
              <a:sym typeface="Wingdings" panose="05000000000000000000" pitchFamily="2" charset="2"/>
            </a:rPr>
            <a:t></a:t>
          </a:r>
          <a:r>
            <a:rPr lang="en-GB"/>
            <a:t> seek for wisdom</a:t>
          </a:r>
          <a:endParaRPr lang="en-US"/>
        </a:p>
      </dgm:t>
    </dgm:pt>
    <dgm:pt modelId="{0287BBEA-F7E8-4F04-9994-9F992B3A12C9}" type="parTrans" cxnId="{352242B2-EF99-4144-826E-C628CE307989}">
      <dgm:prSet/>
      <dgm:spPr/>
      <dgm:t>
        <a:bodyPr/>
        <a:lstStyle/>
        <a:p>
          <a:endParaRPr lang="en-US"/>
        </a:p>
      </dgm:t>
    </dgm:pt>
    <dgm:pt modelId="{19E73015-F02F-4A5C-87D6-AF764CBDDA2C}" type="sibTrans" cxnId="{352242B2-EF99-4144-826E-C628CE307989}">
      <dgm:prSet/>
      <dgm:spPr/>
      <dgm:t>
        <a:bodyPr/>
        <a:lstStyle/>
        <a:p>
          <a:endParaRPr lang="en-US"/>
        </a:p>
      </dgm:t>
    </dgm:pt>
    <dgm:pt modelId="{B6871792-A297-4850-A196-C1C08A4F3E8E}">
      <dgm:prSet/>
      <dgm:spPr/>
      <dgm:t>
        <a:bodyPr/>
        <a:lstStyle/>
        <a:p>
          <a:r>
            <a:rPr lang="en-GB"/>
            <a:t>The three parts of a state</a:t>
          </a:r>
          <a:endParaRPr lang="en-US"/>
        </a:p>
      </dgm:t>
    </dgm:pt>
    <dgm:pt modelId="{9620B4B4-831A-4BD1-9F04-B35560F85419}" type="parTrans" cxnId="{5D23AC95-ADA2-45B3-A502-6292DE7743BE}">
      <dgm:prSet/>
      <dgm:spPr/>
      <dgm:t>
        <a:bodyPr/>
        <a:lstStyle/>
        <a:p>
          <a:endParaRPr lang="en-US"/>
        </a:p>
      </dgm:t>
    </dgm:pt>
    <dgm:pt modelId="{76E86C89-C2F5-4B6C-8D48-E18401296231}" type="sibTrans" cxnId="{5D23AC95-ADA2-45B3-A502-6292DE7743BE}">
      <dgm:prSet/>
      <dgm:spPr/>
      <dgm:t>
        <a:bodyPr/>
        <a:lstStyle/>
        <a:p>
          <a:endParaRPr lang="en-US"/>
        </a:p>
      </dgm:t>
    </dgm:pt>
    <dgm:pt modelId="{893B3CB3-A284-4BD8-B676-1DE32ED4ABA1}">
      <dgm:prSet/>
      <dgm:spPr/>
      <dgm:t>
        <a:bodyPr/>
        <a:lstStyle/>
        <a:p>
          <a:r>
            <a:rPr lang="en-GB"/>
            <a:t>Philosopher kings</a:t>
          </a:r>
          <a:endParaRPr lang="en-US"/>
        </a:p>
      </dgm:t>
    </dgm:pt>
    <dgm:pt modelId="{7A41948D-9AAD-4F76-9DD8-D802EDE84A1A}" type="parTrans" cxnId="{37460144-637C-4853-AA87-EBE0FF0CDFFA}">
      <dgm:prSet/>
      <dgm:spPr/>
      <dgm:t>
        <a:bodyPr/>
        <a:lstStyle/>
        <a:p>
          <a:endParaRPr lang="en-US"/>
        </a:p>
      </dgm:t>
    </dgm:pt>
    <dgm:pt modelId="{D44CE026-1E7F-4AF3-96D1-5A2215690A59}" type="sibTrans" cxnId="{37460144-637C-4853-AA87-EBE0FF0CDFFA}">
      <dgm:prSet/>
      <dgm:spPr/>
      <dgm:t>
        <a:bodyPr/>
        <a:lstStyle/>
        <a:p>
          <a:endParaRPr lang="en-US"/>
        </a:p>
      </dgm:t>
    </dgm:pt>
    <dgm:pt modelId="{5745CDBF-B5AD-45AF-8D9E-88625F230DE0}">
      <dgm:prSet/>
      <dgm:spPr/>
      <dgm:t>
        <a:bodyPr/>
        <a:lstStyle/>
        <a:p>
          <a:r>
            <a:rPr lang="en-GB"/>
            <a:t>Workers </a:t>
          </a:r>
          <a:endParaRPr lang="en-US"/>
        </a:p>
      </dgm:t>
    </dgm:pt>
    <dgm:pt modelId="{6EDBC432-C716-4684-8195-FB343E47108D}" type="parTrans" cxnId="{92B5594E-B200-4CEA-876F-B91FA106DEE1}">
      <dgm:prSet/>
      <dgm:spPr/>
      <dgm:t>
        <a:bodyPr/>
        <a:lstStyle/>
        <a:p>
          <a:endParaRPr lang="en-US"/>
        </a:p>
      </dgm:t>
    </dgm:pt>
    <dgm:pt modelId="{6557F688-8368-408F-828F-5AB83B247722}" type="sibTrans" cxnId="{92B5594E-B200-4CEA-876F-B91FA106DEE1}">
      <dgm:prSet/>
      <dgm:spPr/>
      <dgm:t>
        <a:bodyPr/>
        <a:lstStyle/>
        <a:p>
          <a:endParaRPr lang="en-US"/>
        </a:p>
      </dgm:t>
    </dgm:pt>
    <dgm:pt modelId="{F3A7EBFA-92CA-4BC1-BA68-B8F6E2029E33}">
      <dgm:prSet/>
      <dgm:spPr/>
      <dgm:t>
        <a:bodyPr/>
        <a:lstStyle/>
        <a:p>
          <a:r>
            <a:rPr lang="en-GB"/>
            <a:t>Soldiers</a:t>
          </a:r>
          <a:endParaRPr lang="en-US"/>
        </a:p>
      </dgm:t>
    </dgm:pt>
    <dgm:pt modelId="{EE82F260-4B15-4A63-AF01-F317D68AF18F}" type="parTrans" cxnId="{CC5E49E0-1471-4DE5-B8A4-7A207A9F7A45}">
      <dgm:prSet/>
      <dgm:spPr/>
      <dgm:t>
        <a:bodyPr/>
        <a:lstStyle/>
        <a:p>
          <a:endParaRPr lang="en-US"/>
        </a:p>
      </dgm:t>
    </dgm:pt>
    <dgm:pt modelId="{929C2035-5745-4294-9514-EC155E448CDC}" type="sibTrans" cxnId="{CC5E49E0-1471-4DE5-B8A4-7A207A9F7A45}">
      <dgm:prSet/>
      <dgm:spPr/>
      <dgm:t>
        <a:bodyPr/>
        <a:lstStyle/>
        <a:p>
          <a:endParaRPr lang="en-US"/>
        </a:p>
      </dgm:t>
    </dgm:pt>
    <dgm:pt modelId="{A6E73870-DF54-4497-B197-09FC8730AC4B}" type="pres">
      <dgm:prSet presAssocID="{EB308230-8CEE-4C53-9176-047F6B1AA0EA}" presName="Name0" presStyleCnt="0">
        <dgm:presLayoutVars>
          <dgm:dir/>
          <dgm:animLvl val="lvl"/>
          <dgm:resizeHandles val="exact"/>
        </dgm:presLayoutVars>
      </dgm:prSet>
      <dgm:spPr/>
    </dgm:pt>
    <dgm:pt modelId="{4B515A08-B010-442B-B6C8-8B54F9BFA538}" type="pres">
      <dgm:prSet presAssocID="{4158CE76-4C0C-49C4-8C62-58AB92A57A36}" presName="linNode" presStyleCnt="0"/>
      <dgm:spPr/>
    </dgm:pt>
    <dgm:pt modelId="{F4FBEA1F-FCAD-4753-856D-2FF0A81E1E91}" type="pres">
      <dgm:prSet presAssocID="{4158CE76-4C0C-49C4-8C62-58AB92A57A36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9792845F-BED4-400B-A6BB-263C060E6442}" type="pres">
      <dgm:prSet presAssocID="{4158CE76-4C0C-49C4-8C62-58AB92A57A36}" presName="descendantText" presStyleLbl="alignAccFollowNode1" presStyleIdx="0" presStyleCnt="2">
        <dgm:presLayoutVars>
          <dgm:bulletEnabled val="1"/>
        </dgm:presLayoutVars>
      </dgm:prSet>
      <dgm:spPr/>
    </dgm:pt>
    <dgm:pt modelId="{0950E226-884A-4306-B55B-4F995571D335}" type="pres">
      <dgm:prSet presAssocID="{E4CF23EA-3F56-4359-9691-C6CDC3C784C3}" presName="sp" presStyleCnt="0"/>
      <dgm:spPr/>
    </dgm:pt>
    <dgm:pt modelId="{6B1CF7CE-B634-4520-8F2C-3C4787B86469}" type="pres">
      <dgm:prSet presAssocID="{B6871792-A297-4850-A196-C1C08A4F3E8E}" presName="linNode" presStyleCnt="0"/>
      <dgm:spPr/>
    </dgm:pt>
    <dgm:pt modelId="{2E0DE06B-4802-4420-BF75-101F5E963614}" type="pres">
      <dgm:prSet presAssocID="{B6871792-A297-4850-A196-C1C08A4F3E8E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E0FA81AA-F1C7-4114-ABF5-D988BF49D726}" type="pres">
      <dgm:prSet presAssocID="{B6871792-A297-4850-A196-C1C08A4F3E8E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90CE605-8323-44FF-B646-A3356118EA92}" type="presOf" srcId="{EB308230-8CEE-4C53-9176-047F6B1AA0EA}" destId="{A6E73870-DF54-4497-B197-09FC8730AC4B}" srcOrd="0" destOrd="0" presId="urn:microsoft.com/office/officeart/2005/8/layout/vList5"/>
    <dgm:cxn modelId="{3424CB0A-D1C1-4D76-826E-8D91D6296826}" type="presOf" srcId="{B6871792-A297-4850-A196-C1C08A4F3E8E}" destId="{2E0DE06B-4802-4420-BF75-101F5E963614}" srcOrd="0" destOrd="0" presId="urn:microsoft.com/office/officeart/2005/8/layout/vList5"/>
    <dgm:cxn modelId="{1C237623-9C63-4E17-ACF8-76CFF31F07E4}" type="presOf" srcId="{F3A7EBFA-92CA-4BC1-BA68-B8F6E2029E33}" destId="{E0FA81AA-F1C7-4114-ABF5-D988BF49D726}" srcOrd="0" destOrd="2" presId="urn:microsoft.com/office/officeart/2005/8/layout/vList5"/>
    <dgm:cxn modelId="{FE6AE45C-F525-4C5D-91AF-99E672D8F23F}" type="presOf" srcId="{7CC3F8F2-FFF6-438D-8D19-7ED70DDD10F4}" destId="{9792845F-BED4-400B-A6BB-263C060E6442}" srcOrd="0" destOrd="2" presId="urn:microsoft.com/office/officeart/2005/8/layout/vList5"/>
    <dgm:cxn modelId="{37460144-637C-4853-AA87-EBE0FF0CDFFA}" srcId="{B6871792-A297-4850-A196-C1C08A4F3E8E}" destId="{893B3CB3-A284-4BD8-B676-1DE32ED4ABA1}" srcOrd="0" destOrd="0" parTransId="{7A41948D-9AAD-4F76-9DD8-D802EDE84A1A}" sibTransId="{D44CE026-1E7F-4AF3-96D1-5A2215690A59}"/>
    <dgm:cxn modelId="{B37E5666-FBE3-4E59-B92D-49502BB9BD98}" type="presOf" srcId="{893B3CB3-A284-4BD8-B676-1DE32ED4ABA1}" destId="{E0FA81AA-F1C7-4114-ABF5-D988BF49D726}" srcOrd="0" destOrd="0" presId="urn:microsoft.com/office/officeart/2005/8/layout/vList5"/>
    <dgm:cxn modelId="{92B5594E-B200-4CEA-876F-B91FA106DEE1}" srcId="{B6871792-A297-4850-A196-C1C08A4F3E8E}" destId="{5745CDBF-B5AD-45AF-8D9E-88625F230DE0}" srcOrd="1" destOrd="0" parTransId="{6EDBC432-C716-4684-8195-FB343E47108D}" sibTransId="{6557F688-8368-408F-828F-5AB83B247722}"/>
    <dgm:cxn modelId="{2722E74F-1016-47FA-870F-B9E118A9B6BB}" srcId="{4158CE76-4C0C-49C4-8C62-58AB92A57A36}" destId="{6BD1896B-3E96-4145-9755-AE806BD1CDB1}" srcOrd="0" destOrd="0" parTransId="{361D43C4-FCF7-49B6-A9E2-F172DD2EAE8C}" sibTransId="{A844DB63-C30A-4120-8E0E-AFA3FBF7E07F}"/>
    <dgm:cxn modelId="{2D85288F-D423-47B1-BC62-D48CAB65B795}" type="presOf" srcId="{6BD1896B-3E96-4145-9755-AE806BD1CDB1}" destId="{9792845F-BED4-400B-A6BB-263C060E6442}" srcOrd="0" destOrd="0" presId="urn:microsoft.com/office/officeart/2005/8/layout/vList5"/>
    <dgm:cxn modelId="{5D23AC95-ADA2-45B3-A502-6292DE7743BE}" srcId="{EB308230-8CEE-4C53-9176-047F6B1AA0EA}" destId="{B6871792-A297-4850-A196-C1C08A4F3E8E}" srcOrd="1" destOrd="0" parTransId="{9620B4B4-831A-4BD1-9F04-B35560F85419}" sibTransId="{76E86C89-C2F5-4B6C-8D48-E18401296231}"/>
    <dgm:cxn modelId="{9CE1A7AE-1587-4CB7-BD29-FD0073E06BB7}" type="presOf" srcId="{4158CE76-4C0C-49C4-8C62-58AB92A57A36}" destId="{F4FBEA1F-FCAD-4753-856D-2FF0A81E1E91}" srcOrd="0" destOrd="0" presId="urn:microsoft.com/office/officeart/2005/8/layout/vList5"/>
    <dgm:cxn modelId="{352242B2-EF99-4144-826E-C628CE307989}" srcId="{4158CE76-4C0C-49C4-8C62-58AB92A57A36}" destId="{7CC3F8F2-FFF6-438D-8D19-7ED70DDD10F4}" srcOrd="2" destOrd="0" parTransId="{0287BBEA-F7E8-4F04-9994-9F992B3A12C9}" sibTransId="{19E73015-F02F-4A5C-87D6-AF764CBDDA2C}"/>
    <dgm:cxn modelId="{F9C4C0BE-14B3-4B30-8E85-B10840C5FA64}" srcId="{4158CE76-4C0C-49C4-8C62-58AB92A57A36}" destId="{902FD977-A351-46BB-9033-BE86714372EF}" srcOrd="1" destOrd="0" parTransId="{A2A58E50-43A3-48D4-B228-A809E4AC9BA9}" sibTransId="{1638014E-7366-4794-967A-8EA5A09B02A0}"/>
    <dgm:cxn modelId="{42CA33C8-AF70-463A-8C8D-FD82B487D681}" srcId="{EB308230-8CEE-4C53-9176-047F6B1AA0EA}" destId="{4158CE76-4C0C-49C4-8C62-58AB92A57A36}" srcOrd="0" destOrd="0" parTransId="{A1E39B33-C495-4781-BD4C-0953658C12A8}" sibTransId="{E4CF23EA-3F56-4359-9691-C6CDC3C784C3}"/>
    <dgm:cxn modelId="{A5549CD0-6B3C-4661-9F01-827C9968D3F7}" type="presOf" srcId="{5745CDBF-B5AD-45AF-8D9E-88625F230DE0}" destId="{E0FA81AA-F1C7-4114-ABF5-D988BF49D726}" srcOrd="0" destOrd="1" presId="urn:microsoft.com/office/officeart/2005/8/layout/vList5"/>
    <dgm:cxn modelId="{CC5E49E0-1471-4DE5-B8A4-7A207A9F7A45}" srcId="{B6871792-A297-4850-A196-C1C08A4F3E8E}" destId="{F3A7EBFA-92CA-4BC1-BA68-B8F6E2029E33}" srcOrd="2" destOrd="0" parTransId="{EE82F260-4B15-4A63-AF01-F317D68AF18F}" sibTransId="{929C2035-5745-4294-9514-EC155E448CDC}"/>
    <dgm:cxn modelId="{1AEEEEED-B107-43F3-A86A-CA3E629EAD02}" type="presOf" srcId="{902FD977-A351-46BB-9033-BE86714372EF}" destId="{9792845F-BED4-400B-A6BB-263C060E6442}" srcOrd="0" destOrd="1" presId="urn:microsoft.com/office/officeart/2005/8/layout/vList5"/>
    <dgm:cxn modelId="{C8E3306B-FBA1-435E-813F-0406519F84EF}" type="presParOf" srcId="{A6E73870-DF54-4497-B197-09FC8730AC4B}" destId="{4B515A08-B010-442B-B6C8-8B54F9BFA538}" srcOrd="0" destOrd="0" presId="urn:microsoft.com/office/officeart/2005/8/layout/vList5"/>
    <dgm:cxn modelId="{C783E0BD-9008-4F78-BF24-1B545607A345}" type="presParOf" srcId="{4B515A08-B010-442B-B6C8-8B54F9BFA538}" destId="{F4FBEA1F-FCAD-4753-856D-2FF0A81E1E91}" srcOrd="0" destOrd="0" presId="urn:microsoft.com/office/officeart/2005/8/layout/vList5"/>
    <dgm:cxn modelId="{DB4FA945-EAA2-435E-A135-5F8C989E7FB2}" type="presParOf" srcId="{4B515A08-B010-442B-B6C8-8B54F9BFA538}" destId="{9792845F-BED4-400B-A6BB-263C060E6442}" srcOrd="1" destOrd="0" presId="urn:microsoft.com/office/officeart/2005/8/layout/vList5"/>
    <dgm:cxn modelId="{2FA25A24-667E-4230-BDC3-E5D3725FB234}" type="presParOf" srcId="{A6E73870-DF54-4497-B197-09FC8730AC4B}" destId="{0950E226-884A-4306-B55B-4F995571D335}" srcOrd="1" destOrd="0" presId="urn:microsoft.com/office/officeart/2005/8/layout/vList5"/>
    <dgm:cxn modelId="{E906C786-2571-4983-8B25-28D2B7919158}" type="presParOf" srcId="{A6E73870-DF54-4497-B197-09FC8730AC4B}" destId="{6B1CF7CE-B634-4520-8F2C-3C4787B86469}" srcOrd="2" destOrd="0" presId="urn:microsoft.com/office/officeart/2005/8/layout/vList5"/>
    <dgm:cxn modelId="{2AFE0307-BAB8-4C50-A306-D691BBC4792F}" type="presParOf" srcId="{6B1CF7CE-B634-4520-8F2C-3C4787B86469}" destId="{2E0DE06B-4802-4420-BF75-101F5E963614}" srcOrd="0" destOrd="0" presId="urn:microsoft.com/office/officeart/2005/8/layout/vList5"/>
    <dgm:cxn modelId="{5BCE9A58-8344-4D8F-AF47-CC0F297947C1}" type="presParOf" srcId="{6B1CF7CE-B634-4520-8F2C-3C4787B86469}" destId="{E0FA81AA-F1C7-4114-ABF5-D988BF49D72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429FDE-8FE6-407F-B8FC-6910C1800BD1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3C1CD4D-6BCF-4EA1-A8E3-5476A366166E}">
      <dgm:prSet/>
      <dgm:spPr/>
      <dgm:t>
        <a:bodyPr/>
        <a:lstStyle/>
        <a:p>
          <a:r>
            <a:rPr lang="nl-NL"/>
            <a:t>At the end of the lesson you can define philosophy</a:t>
          </a:r>
          <a:endParaRPr lang="en-US"/>
        </a:p>
      </dgm:t>
    </dgm:pt>
    <dgm:pt modelId="{61292A9D-557C-4A45-9873-6ECA6E9DDB69}" type="parTrans" cxnId="{77FC9091-D2E4-4697-A5FD-72FFA2819457}">
      <dgm:prSet/>
      <dgm:spPr/>
      <dgm:t>
        <a:bodyPr/>
        <a:lstStyle/>
        <a:p>
          <a:endParaRPr lang="en-US"/>
        </a:p>
      </dgm:t>
    </dgm:pt>
    <dgm:pt modelId="{54B78DC5-CDDC-4D2B-BF6A-75180AF6FD00}" type="sibTrans" cxnId="{77FC9091-D2E4-4697-A5FD-72FFA281945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7DC10F5-A0C7-4883-9F07-B960E38347B2}">
      <dgm:prSet/>
      <dgm:spPr/>
      <dgm:t>
        <a:bodyPr/>
        <a:lstStyle/>
        <a:p>
          <a:r>
            <a:rPr lang="nl-NL"/>
            <a:t>At the end of the lesson you can name at least three subjects of philosophy</a:t>
          </a:r>
          <a:endParaRPr lang="en-US"/>
        </a:p>
      </dgm:t>
    </dgm:pt>
    <dgm:pt modelId="{D68F06A2-29F5-4DA9-AFEA-F0558A4F53CF}" type="parTrans" cxnId="{7F2C23E4-2272-4E2D-96CD-A99215535AC3}">
      <dgm:prSet/>
      <dgm:spPr/>
      <dgm:t>
        <a:bodyPr/>
        <a:lstStyle/>
        <a:p>
          <a:endParaRPr lang="en-US"/>
        </a:p>
      </dgm:t>
    </dgm:pt>
    <dgm:pt modelId="{EB8B6F8E-EE30-4381-91C6-8D72DFB525F4}" type="sibTrans" cxnId="{7F2C23E4-2272-4E2D-96CD-A99215535AC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DA2A352-0239-42AD-AD50-271F17232A1E}">
      <dgm:prSet/>
      <dgm:spPr/>
      <dgm:t>
        <a:bodyPr/>
        <a:lstStyle/>
        <a:p>
          <a:r>
            <a:rPr lang="nl-NL"/>
            <a:t>At the end of the lesson you can explain what Plato’s ideal state looked like</a:t>
          </a:r>
          <a:endParaRPr lang="en-US"/>
        </a:p>
      </dgm:t>
    </dgm:pt>
    <dgm:pt modelId="{3F9BF86D-9B8C-48AE-AD13-5B9D303F1046}" type="parTrans" cxnId="{94D75EDA-B99D-45D4-824B-127585406E5F}">
      <dgm:prSet/>
      <dgm:spPr/>
      <dgm:t>
        <a:bodyPr/>
        <a:lstStyle/>
        <a:p>
          <a:endParaRPr lang="en-US"/>
        </a:p>
      </dgm:t>
    </dgm:pt>
    <dgm:pt modelId="{B48B1C90-50D8-4624-8521-52F24152A4C3}" type="sibTrans" cxnId="{94D75EDA-B99D-45D4-824B-127585406E5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C10CD5AF-1B12-435A-8D54-F8BB2145A718}" type="pres">
      <dgm:prSet presAssocID="{2A429FDE-8FE6-407F-B8FC-6910C1800BD1}" presName="Name0" presStyleCnt="0">
        <dgm:presLayoutVars>
          <dgm:animLvl val="lvl"/>
          <dgm:resizeHandles val="exact"/>
        </dgm:presLayoutVars>
      </dgm:prSet>
      <dgm:spPr/>
    </dgm:pt>
    <dgm:pt modelId="{4D81C547-B118-4CD6-99E0-F538C3AD6831}" type="pres">
      <dgm:prSet presAssocID="{C3C1CD4D-6BCF-4EA1-A8E3-5476A366166E}" presName="compositeNode" presStyleCnt="0">
        <dgm:presLayoutVars>
          <dgm:bulletEnabled val="1"/>
        </dgm:presLayoutVars>
      </dgm:prSet>
      <dgm:spPr/>
    </dgm:pt>
    <dgm:pt modelId="{0466B32A-4287-4DE0-AD63-E5F5D620065F}" type="pres">
      <dgm:prSet presAssocID="{C3C1CD4D-6BCF-4EA1-A8E3-5476A366166E}" presName="bgRect" presStyleLbl="bgAccFollowNode1" presStyleIdx="0" presStyleCnt="3"/>
      <dgm:spPr/>
    </dgm:pt>
    <dgm:pt modelId="{DADF058A-A5A2-461B-8B74-93C30F70BE53}" type="pres">
      <dgm:prSet presAssocID="{54B78DC5-CDDC-4D2B-BF6A-75180AF6FD00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A8C83A51-CC86-4FF5-94DC-0EDC2B7A277E}" type="pres">
      <dgm:prSet presAssocID="{C3C1CD4D-6BCF-4EA1-A8E3-5476A366166E}" presName="bottomLine" presStyleLbl="alignNode1" presStyleIdx="1" presStyleCnt="6">
        <dgm:presLayoutVars/>
      </dgm:prSet>
      <dgm:spPr/>
    </dgm:pt>
    <dgm:pt modelId="{70D86E76-DA12-483D-925E-D9ACCB411B50}" type="pres">
      <dgm:prSet presAssocID="{C3C1CD4D-6BCF-4EA1-A8E3-5476A366166E}" presName="nodeText" presStyleLbl="bgAccFollowNode1" presStyleIdx="0" presStyleCnt="3">
        <dgm:presLayoutVars>
          <dgm:bulletEnabled val="1"/>
        </dgm:presLayoutVars>
      </dgm:prSet>
      <dgm:spPr/>
    </dgm:pt>
    <dgm:pt modelId="{AECE4366-210F-4063-9B64-FDCEC24208C4}" type="pres">
      <dgm:prSet presAssocID="{54B78DC5-CDDC-4D2B-BF6A-75180AF6FD00}" presName="sibTrans" presStyleCnt="0"/>
      <dgm:spPr/>
    </dgm:pt>
    <dgm:pt modelId="{03C23D5F-DC18-42EE-B96D-A7BC58A354B1}" type="pres">
      <dgm:prSet presAssocID="{A7DC10F5-A0C7-4883-9F07-B960E38347B2}" presName="compositeNode" presStyleCnt="0">
        <dgm:presLayoutVars>
          <dgm:bulletEnabled val="1"/>
        </dgm:presLayoutVars>
      </dgm:prSet>
      <dgm:spPr/>
    </dgm:pt>
    <dgm:pt modelId="{05EBA869-4793-49F7-B5FE-4D6919CE779B}" type="pres">
      <dgm:prSet presAssocID="{A7DC10F5-A0C7-4883-9F07-B960E38347B2}" presName="bgRect" presStyleLbl="bgAccFollowNode1" presStyleIdx="1" presStyleCnt="3"/>
      <dgm:spPr/>
    </dgm:pt>
    <dgm:pt modelId="{1188FAA8-9146-4FAA-8042-3DE6F53A37DE}" type="pres">
      <dgm:prSet presAssocID="{EB8B6F8E-EE30-4381-91C6-8D72DFB525F4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42CAAD77-8969-4CD6-9BCC-8C71F212F18D}" type="pres">
      <dgm:prSet presAssocID="{A7DC10F5-A0C7-4883-9F07-B960E38347B2}" presName="bottomLine" presStyleLbl="alignNode1" presStyleIdx="3" presStyleCnt="6">
        <dgm:presLayoutVars/>
      </dgm:prSet>
      <dgm:spPr/>
    </dgm:pt>
    <dgm:pt modelId="{17BFDEEF-070D-4411-9FCD-8B8D08EA4AFF}" type="pres">
      <dgm:prSet presAssocID="{A7DC10F5-A0C7-4883-9F07-B960E38347B2}" presName="nodeText" presStyleLbl="bgAccFollowNode1" presStyleIdx="1" presStyleCnt="3">
        <dgm:presLayoutVars>
          <dgm:bulletEnabled val="1"/>
        </dgm:presLayoutVars>
      </dgm:prSet>
      <dgm:spPr/>
    </dgm:pt>
    <dgm:pt modelId="{04C80210-4E60-41D1-917A-8C95E5B52D5E}" type="pres">
      <dgm:prSet presAssocID="{EB8B6F8E-EE30-4381-91C6-8D72DFB525F4}" presName="sibTrans" presStyleCnt="0"/>
      <dgm:spPr/>
    </dgm:pt>
    <dgm:pt modelId="{80A7C8FA-816D-479D-874A-1FEE90628D78}" type="pres">
      <dgm:prSet presAssocID="{7DA2A352-0239-42AD-AD50-271F17232A1E}" presName="compositeNode" presStyleCnt="0">
        <dgm:presLayoutVars>
          <dgm:bulletEnabled val="1"/>
        </dgm:presLayoutVars>
      </dgm:prSet>
      <dgm:spPr/>
    </dgm:pt>
    <dgm:pt modelId="{3988B830-1AEB-433A-B5A5-C5FD6417EBB2}" type="pres">
      <dgm:prSet presAssocID="{7DA2A352-0239-42AD-AD50-271F17232A1E}" presName="bgRect" presStyleLbl="bgAccFollowNode1" presStyleIdx="2" presStyleCnt="3"/>
      <dgm:spPr/>
    </dgm:pt>
    <dgm:pt modelId="{910D0A12-E4F8-41A0-8E97-6C3A153D73C6}" type="pres">
      <dgm:prSet presAssocID="{B48B1C90-50D8-4624-8521-52F24152A4C3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D9FA492-C382-4001-8643-0D1A32523D3B}" type="pres">
      <dgm:prSet presAssocID="{7DA2A352-0239-42AD-AD50-271F17232A1E}" presName="bottomLine" presStyleLbl="alignNode1" presStyleIdx="5" presStyleCnt="6">
        <dgm:presLayoutVars/>
      </dgm:prSet>
      <dgm:spPr/>
    </dgm:pt>
    <dgm:pt modelId="{758DB978-C38D-4463-85C8-690BFF287FF2}" type="pres">
      <dgm:prSet presAssocID="{7DA2A352-0239-42AD-AD50-271F17232A1E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6B08DB14-8730-4C77-B4E0-73D47E0907C1}" type="presOf" srcId="{EB8B6F8E-EE30-4381-91C6-8D72DFB525F4}" destId="{1188FAA8-9146-4FAA-8042-3DE6F53A37DE}" srcOrd="0" destOrd="0" presId="urn:microsoft.com/office/officeart/2016/7/layout/BasicLinearProcessNumbered"/>
    <dgm:cxn modelId="{E635E02E-3191-44BC-8353-8E007A3C6254}" type="presOf" srcId="{A7DC10F5-A0C7-4883-9F07-B960E38347B2}" destId="{05EBA869-4793-49F7-B5FE-4D6919CE779B}" srcOrd="0" destOrd="0" presId="urn:microsoft.com/office/officeart/2016/7/layout/BasicLinearProcessNumbered"/>
    <dgm:cxn modelId="{5BF34A39-97AF-4199-824D-73295E781A53}" type="presOf" srcId="{B48B1C90-50D8-4624-8521-52F24152A4C3}" destId="{910D0A12-E4F8-41A0-8E97-6C3A153D73C6}" srcOrd="0" destOrd="0" presId="urn:microsoft.com/office/officeart/2016/7/layout/BasicLinearProcessNumbered"/>
    <dgm:cxn modelId="{1C0DC63C-8C3F-4A7B-9D50-85D7D728C2C9}" type="presOf" srcId="{2A429FDE-8FE6-407F-B8FC-6910C1800BD1}" destId="{C10CD5AF-1B12-435A-8D54-F8BB2145A718}" srcOrd="0" destOrd="0" presId="urn:microsoft.com/office/officeart/2016/7/layout/BasicLinearProcessNumbered"/>
    <dgm:cxn modelId="{1920FA7C-0B34-4047-95A5-382F647A5ABD}" type="presOf" srcId="{A7DC10F5-A0C7-4883-9F07-B960E38347B2}" destId="{17BFDEEF-070D-4411-9FCD-8B8D08EA4AFF}" srcOrd="1" destOrd="0" presId="urn:microsoft.com/office/officeart/2016/7/layout/BasicLinearProcessNumbered"/>
    <dgm:cxn modelId="{77FC9091-D2E4-4697-A5FD-72FFA2819457}" srcId="{2A429FDE-8FE6-407F-B8FC-6910C1800BD1}" destId="{C3C1CD4D-6BCF-4EA1-A8E3-5476A366166E}" srcOrd="0" destOrd="0" parTransId="{61292A9D-557C-4A45-9873-6ECA6E9DDB69}" sibTransId="{54B78DC5-CDDC-4D2B-BF6A-75180AF6FD00}"/>
    <dgm:cxn modelId="{0060FB93-08E8-49C4-82EE-0EA419E5F15C}" type="presOf" srcId="{C3C1CD4D-6BCF-4EA1-A8E3-5476A366166E}" destId="{70D86E76-DA12-483D-925E-D9ACCB411B50}" srcOrd="1" destOrd="0" presId="urn:microsoft.com/office/officeart/2016/7/layout/BasicLinearProcessNumbered"/>
    <dgm:cxn modelId="{BDC681CD-13CE-4DCD-BDD1-3EF8F45BA08D}" type="presOf" srcId="{7DA2A352-0239-42AD-AD50-271F17232A1E}" destId="{3988B830-1AEB-433A-B5A5-C5FD6417EBB2}" srcOrd="0" destOrd="0" presId="urn:microsoft.com/office/officeart/2016/7/layout/BasicLinearProcessNumbered"/>
    <dgm:cxn modelId="{42A886D0-E6FB-4DBC-9A48-17A0ECD40D56}" type="presOf" srcId="{C3C1CD4D-6BCF-4EA1-A8E3-5476A366166E}" destId="{0466B32A-4287-4DE0-AD63-E5F5D620065F}" srcOrd="0" destOrd="0" presId="urn:microsoft.com/office/officeart/2016/7/layout/BasicLinearProcessNumbered"/>
    <dgm:cxn modelId="{94D75EDA-B99D-45D4-824B-127585406E5F}" srcId="{2A429FDE-8FE6-407F-B8FC-6910C1800BD1}" destId="{7DA2A352-0239-42AD-AD50-271F17232A1E}" srcOrd="2" destOrd="0" parTransId="{3F9BF86D-9B8C-48AE-AD13-5B9D303F1046}" sibTransId="{B48B1C90-50D8-4624-8521-52F24152A4C3}"/>
    <dgm:cxn modelId="{7F2C23E4-2272-4E2D-96CD-A99215535AC3}" srcId="{2A429FDE-8FE6-407F-B8FC-6910C1800BD1}" destId="{A7DC10F5-A0C7-4883-9F07-B960E38347B2}" srcOrd="1" destOrd="0" parTransId="{D68F06A2-29F5-4DA9-AFEA-F0558A4F53CF}" sibTransId="{EB8B6F8E-EE30-4381-91C6-8D72DFB525F4}"/>
    <dgm:cxn modelId="{94117DEB-47C1-4DE0-A5DB-6F405CF18A02}" type="presOf" srcId="{7DA2A352-0239-42AD-AD50-271F17232A1E}" destId="{758DB978-C38D-4463-85C8-690BFF287FF2}" srcOrd="1" destOrd="0" presId="urn:microsoft.com/office/officeart/2016/7/layout/BasicLinearProcessNumbered"/>
    <dgm:cxn modelId="{E4EEBCF9-2E83-4BED-9F14-4C9C4F21FBFC}" type="presOf" srcId="{54B78DC5-CDDC-4D2B-BF6A-75180AF6FD00}" destId="{DADF058A-A5A2-461B-8B74-93C30F70BE53}" srcOrd="0" destOrd="0" presId="urn:microsoft.com/office/officeart/2016/7/layout/BasicLinearProcessNumbered"/>
    <dgm:cxn modelId="{10D8C0DF-1F82-4681-8E5E-F15F84041257}" type="presParOf" srcId="{C10CD5AF-1B12-435A-8D54-F8BB2145A718}" destId="{4D81C547-B118-4CD6-99E0-F538C3AD6831}" srcOrd="0" destOrd="0" presId="urn:microsoft.com/office/officeart/2016/7/layout/BasicLinearProcessNumbered"/>
    <dgm:cxn modelId="{D55E236E-F0C8-4814-A586-183D1277EB23}" type="presParOf" srcId="{4D81C547-B118-4CD6-99E0-F538C3AD6831}" destId="{0466B32A-4287-4DE0-AD63-E5F5D620065F}" srcOrd="0" destOrd="0" presId="urn:microsoft.com/office/officeart/2016/7/layout/BasicLinearProcessNumbered"/>
    <dgm:cxn modelId="{397F0E74-F2EB-4352-B6DE-412A08E533C1}" type="presParOf" srcId="{4D81C547-B118-4CD6-99E0-F538C3AD6831}" destId="{DADF058A-A5A2-461B-8B74-93C30F70BE53}" srcOrd="1" destOrd="0" presId="urn:microsoft.com/office/officeart/2016/7/layout/BasicLinearProcessNumbered"/>
    <dgm:cxn modelId="{848F6674-3CBE-489C-B1FC-D5B9AC785FC5}" type="presParOf" srcId="{4D81C547-B118-4CD6-99E0-F538C3AD6831}" destId="{A8C83A51-CC86-4FF5-94DC-0EDC2B7A277E}" srcOrd="2" destOrd="0" presId="urn:microsoft.com/office/officeart/2016/7/layout/BasicLinearProcessNumbered"/>
    <dgm:cxn modelId="{652C209F-46EC-4EC9-A072-D5EA0FCCB0FD}" type="presParOf" srcId="{4D81C547-B118-4CD6-99E0-F538C3AD6831}" destId="{70D86E76-DA12-483D-925E-D9ACCB411B50}" srcOrd="3" destOrd="0" presId="urn:microsoft.com/office/officeart/2016/7/layout/BasicLinearProcessNumbered"/>
    <dgm:cxn modelId="{99CAA0EE-9B19-4F88-A5F8-EDBDA4628490}" type="presParOf" srcId="{C10CD5AF-1B12-435A-8D54-F8BB2145A718}" destId="{AECE4366-210F-4063-9B64-FDCEC24208C4}" srcOrd="1" destOrd="0" presId="urn:microsoft.com/office/officeart/2016/7/layout/BasicLinearProcessNumbered"/>
    <dgm:cxn modelId="{2BBFF4B3-AF78-4D41-B96F-4C26867DD75F}" type="presParOf" srcId="{C10CD5AF-1B12-435A-8D54-F8BB2145A718}" destId="{03C23D5F-DC18-42EE-B96D-A7BC58A354B1}" srcOrd="2" destOrd="0" presId="urn:microsoft.com/office/officeart/2016/7/layout/BasicLinearProcessNumbered"/>
    <dgm:cxn modelId="{4BCAE6C5-E282-4CED-8FA0-B4E59BCED4A1}" type="presParOf" srcId="{03C23D5F-DC18-42EE-B96D-A7BC58A354B1}" destId="{05EBA869-4793-49F7-B5FE-4D6919CE779B}" srcOrd="0" destOrd="0" presId="urn:microsoft.com/office/officeart/2016/7/layout/BasicLinearProcessNumbered"/>
    <dgm:cxn modelId="{B2FC503F-3DC2-499F-A62A-DB51AE5383F2}" type="presParOf" srcId="{03C23D5F-DC18-42EE-B96D-A7BC58A354B1}" destId="{1188FAA8-9146-4FAA-8042-3DE6F53A37DE}" srcOrd="1" destOrd="0" presId="urn:microsoft.com/office/officeart/2016/7/layout/BasicLinearProcessNumbered"/>
    <dgm:cxn modelId="{D61E2523-1D1D-4CBC-9D20-576E70416267}" type="presParOf" srcId="{03C23D5F-DC18-42EE-B96D-A7BC58A354B1}" destId="{42CAAD77-8969-4CD6-9BCC-8C71F212F18D}" srcOrd="2" destOrd="0" presId="urn:microsoft.com/office/officeart/2016/7/layout/BasicLinearProcessNumbered"/>
    <dgm:cxn modelId="{78B0103A-87FA-428C-865C-119D7944B85F}" type="presParOf" srcId="{03C23D5F-DC18-42EE-B96D-A7BC58A354B1}" destId="{17BFDEEF-070D-4411-9FCD-8B8D08EA4AFF}" srcOrd="3" destOrd="0" presId="urn:microsoft.com/office/officeart/2016/7/layout/BasicLinearProcessNumbered"/>
    <dgm:cxn modelId="{0F481A8B-6264-4387-AC9F-8AF74361732A}" type="presParOf" srcId="{C10CD5AF-1B12-435A-8D54-F8BB2145A718}" destId="{04C80210-4E60-41D1-917A-8C95E5B52D5E}" srcOrd="3" destOrd="0" presId="urn:microsoft.com/office/officeart/2016/7/layout/BasicLinearProcessNumbered"/>
    <dgm:cxn modelId="{7F54EC59-C588-4C82-A181-336726D225EE}" type="presParOf" srcId="{C10CD5AF-1B12-435A-8D54-F8BB2145A718}" destId="{80A7C8FA-816D-479D-874A-1FEE90628D78}" srcOrd="4" destOrd="0" presId="urn:microsoft.com/office/officeart/2016/7/layout/BasicLinearProcessNumbered"/>
    <dgm:cxn modelId="{E49F59FA-4CEF-4DCD-8018-C4E348CD6182}" type="presParOf" srcId="{80A7C8FA-816D-479D-874A-1FEE90628D78}" destId="{3988B830-1AEB-433A-B5A5-C5FD6417EBB2}" srcOrd="0" destOrd="0" presId="urn:microsoft.com/office/officeart/2016/7/layout/BasicLinearProcessNumbered"/>
    <dgm:cxn modelId="{B7C7DED4-73FC-4FFC-8C58-5E8E6875BAE9}" type="presParOf" srcId="{80A7C8FA-816D-479D-874A-1FEE90628D78}" destId="{910D0A12-E4F8-41A0-8E97-6C3A153D73C6}" srcOrd="1" destOrd="0" presId="urn:microsoft.com/office/officeart/2016/7/layout/BasicLinearProcessNumbered"/>
    <dgm:cxn modelId="{D99048D5-8079-424B-939D-839ABEA2992C}" type="presParOf" srcId="{80A7C8FA-816D-479D-874A-1FEE90628D78}" destId="{2D9FA492-C382-4001-8643-0D1A32523D3B}" srcOrd="2" destOrd="0" presId="urn:microsoft.com/office/officeart/2016/7/layout/BasicLinearProcessNumbered"/>
    <dgm:cxn modelId="{400E5852-F356-49A0-B019-65087A464426}" type="presParOf" srcId="{80A7C8FA-816D-479D-874A-1FEE90628D78}" destId="{758DB978-C38D-4463-85C8-690BFF287FF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695BA-DB30-4AC4-A591-286166BA9983}">
      <dsp:nvSpPr>
        <dsp:cNvPr id="0" name=""/>
        <dsp:cNvSpPr/>
      </dsp:nvSpPr>
      <dsp:spPr>
        <a:xfrm>
          <a:off x="0" y="4300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1AD3F-D79A-4A1F-9763-32CB260AD049}">
      <dsp:nvSpPr>
        <dsp:cNvPr id="0" name=""/>
        <dsp:cNvSpPr/>
      </dsp:nvSpPr>
      <dsp:spPr>
        <a:xfrm>
          <a:off x="277094" y="210403"/>
          <a:ext cx="503807" cy="5038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E633C-77E9-4F02-9929-068FEE854D14}">
      <dsp:nvSpPr>
        <dsp:cNvPr id="0" name=""/>
        <dsp:cNvSpPr/>
      </dsp:nvSpPr>
      <dsp:spPr>
        <a:xfrm>
          <a:off x="1057996" y="4300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Warming up</a:t>
          </a:r>
          <a:endParaRPr lang="en-US" sz="1900" kern="1200"/>
        </a:p>
      </dsp:txBody>
      <dsp:txXfrm>
        <a:off x="1057996" y="4300"/>
        <a:ext cx="5205643" cy="916014"/>
      </dsp:txXfrm>
    </dsp:sp>
    <dsp:sp modelId="{E4FCEEBD-F375-412E-A449-5E65BF3E7F15}">
      <dsp:nvSpPr>
        <dsp:cNvPr id="0" name=""/>
        <dsp:cNvSpPr/>
      </dsp:nvSpPr>
      <dsp:spPr>
        <a:xfrm>
          <a:off x="0" y="1149318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99B67-F336-463D-826B-AACC30340972}">
      <dsp:nvSpPr>
        <dsp:cNvPr id="0" name=""/>
        <dsp:cNvSpPr/>
      </dsp:nvSpPr>
      <dsp:spPr>
        <a:xfrm>
          <a:off x="277094" y="1355421"/>
          <a:ext cx="503807" cy="5038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C10A71-6B12-4303-9647-D2D50BCFE636}">
      <dsp:nvSpPr>
        <dsp:cNvPr id="0" name=""/>
        <dsp:cNvSpPr/>
      </dsp:nvSpPr>
      <dsp:spPr>
        <a:xfrm>
          <a:off x="1057996" y="1149318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Learning goals</a:t>
          </a:r>
          <a:endParaRPr lang="en-US" sz="1900" kern="1200"/>
        </a:p>
      </dsp:txBody>
      <dsp:txXfrm>
        <a:off x="1057996" y="1149318"/>
        <a:ext cx="5205643" cy="916014"/>
      </dsp:txXfrm>
    </dsp:sp>
    <dsp:sp modelId="{0EBB96D3-A49E-4F4C-92C3-1B4B710AB0D8}">
      <dsp:nvSpPr>
        <dsp:cNvPr id="0" name=""/>
        <dsp:cNvSpPr/>
      </dsp:nvSpPr>
      <dsp:spPr>
        <a:xfrm>
          <a:off x="0" y="2294336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A8B55-97A6-4B5B-9858-A738BA0FE2DD}">
      <dsp:nvSpPr>
        <dsp:cNvPr id="0" name=""/>
        <dsp:cNvSpPr/>
      </dsp:nvSpPr>
      <dsp:spPr>
        <a:xfrm>
          <a:off x="277094" y="2500440"/>
          <a:ext cx="503807" cy="5038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D5ACF-52D4-4542-90C3-9F3133B9D447}">
      <dsp:nvSpPr>
        <dsp:cNvPr id="0" name=""/>
        <dsp:cNvSpPr/>
      </dsp:nvSpPr>
      <dsp:spPr>
        <a:xfrm>
          <a:off x="1057996" y="2294336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Explanation ancient philosophy</a:t>
          </a:r>
          <a:endParaRPr lang="en-US" sz="1900" kern="1200"/>
        </a:p>
      </dsp:txBody>
      <dsp:txXfrm>
        <a:off x="1057996" y="2294336"/>
        <a:ext cx="5205643" cy="916014"/>
      </dsp:txXfrm>
    </dsp:sp>
    <dsp:sp modelId="{82C238E7-1BEC-4599-95EA-B8CF5C8A3B9A}">
      <dsp:nvSpPr>
        <dsp:cNvPr id="0" name=""/>
        <dsp:cNvSpPr/>
      </dsp:nvSpPr>
      <dsp:spPr>
        <a:xfrm>
          <a:off x="0" y="3439354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DF44FE-F722-4FF6-A089-77B70DE0FF33}">
      <dsp:nvSpPr>
        <dsp:cNvPr id="0" name=""/>
        <dsp:cNvSpPr/>
      </dsp:nvSpPr>
      <dsp:spPr>
        <a:xfrm>
          <a:off x="277094" y="3645458"/>
          <a:ext cx="503807" cy="5038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4805D-B319-4288-98A8-998F41283D4B}">
      <dsp:nvSpPr>
        <dsp:cNvPr id="0" name=""/>
        <dsp:cNvSpPr/>
      </dsp:nvSpPr>
      <dsp:spPr>
        <a:xfrm>
          <a:off x="1057996" y="3439354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Assignment</a:t>
          </a:r>
          <a:endParaRPr lang="en-US" sz="1900" kern="1200"/>
        </a:p>
      </dsp:txBody>
      <dsp:txXfrm>
        <a:off x="1057996" y="3439354"/>
        <a:ext cx="5205643" cy="916014"/>
      </dsp:txXfrm>
    </dsp:sp>
    <dsp:sp modelId="{876D06D1-F8E7-4F09-869B-000E8AC9DCD9}">
      <dsp:nvSpPr>
        <dsp:cNvPr id="0" name=""/>
        <dsp:cNvSpPr/>
      </dsp:nvSpPr>
      <dsp:spPr>
        <a:xfrm>
          <a:off x="0" y="4584372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5CD1D-42A1-478F-8BCF-B6A474CF4F92}">
      <dsp:nvSpPr>
        <dsp:cNvPr id="0" name=""/>
        <dsp:cNvSpPr/>
      </dsp:nvSpPr>
      <dsp:spPr>
        <a:xfrm>
          <a:off x="277094" y="4790476"/>
          <a:ext cx="503807" cy="50380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72A7A-3033-4E25-8E7F-1026B9DAF660}">
      <dsp:nvSpPr>
        <dsp:cNvPr id="0" name=""/>
        <dsp:cNvSpPr/>
      </dsp:nvSpPr>
      <dsp:spPr>
        <a:xfrm>
          <a:off x="1057996" y="4584372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Conclusion</a:t>
          </a:r>
          <a:endParaRPr lang="en-US" sz="1900" kern="1200"/>
        </a:p>
      </dsp:txBody>
      <dsp:txXfrm>
        <a:off x="1057996" y="4584372"/>
        <a:ext cx="5205643" cy="916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6B32A-4287-4DE0-AD63-E5F5D620065F}">
      <dsp:nvSpPr>
        <dsp:cNvPr id="0" name=""/>
        <dsp:cNvSpPr/>
      </dsp:nvSpPr>
      <dsp:spPr>
        <a:xfrm>
          <a:off x="0" y="0"/>
          <a:ext cx="3286125" cy="394887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At the end of the lesson you can define philosophy</a:t>
          </a:r>
          <a:endParaRPr lang="en-US" sz="2400" kern="1200"/>
        </a:p>
      </dsp:txBody>
      <dsp:txXfrm>
        <a:off x="0" y="1500572"/>
        <a:ext cx="3286125" cy="2369325"/>
      </dsp:txXfrm>
    </dsp:sp>
    <dsp:sp modelId="{DADF058A-A5A2-461B-8B74-93C30F70BE53}">
      <dsp:nvSpPr>
        <dsp:cNvPr id="0" name=""/>
        <dsp:cNvSpPr/>
      </dsp:nvSpPr>
      <dsp:spPr>
        <a:xfrm>
          <a:off x="1050731" y="394887"/>
          <a:ext cx="1184662" cy="11846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61" tIns="12700" rIns="9236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24221" y="568377"/>
        <a:ext cx="837682" cy="837682"/>
      </dsp:txXfrm>
    </dsp:sp>
    <dsp:sp modelId="{A8C83A51-CC86-4FF5-94DC-0EDC2B7A277E}">
      <dsp:nvSpPr>
        <dsp:cNvPr id="0" name=""/>
        <dsp:cNvSpPr/>
      </dsp:nvSpPr>
      <dsp:spPr>
        <a:xfrm>
          <a:off x="0" y="3948804"/>
          <a:ext cx="3286125" cy="72"/>
        </a:xfrm>
        <a:prstGeom prst="rect">
          <a:avLst/>
        </a:prstGeom>
        <a:solidFill>
          <a:schemeClr val="accent2">
            <a:hueOff val="-1147734"/>
            <a:satOff val="1015"/>
            <a:lumOff val="1804"/>
            <a:alphaOff val="0"/>
          </a:schemeClr>
        </a:solidFill>
        <a:ln w="12700" cap="flat" cmpd="sng" algn="ctr">
          <a:solidFill>
            <a:schemeClr val="accent2">
              <a:hueOff val="-1147734"/>
              <a:satOff val="1015"/>
              <a:lumOff val="1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BA869-4793-49F7-B5FE-4D6919CE779B}">
      <dsp:nvSpPr>
        <dsp:cNvPr id="0" name=""/>
        <dsp:cNvSpPr/>
      </dsp:nvSpPr>
      <dsp:spPr>
        <a:xfrm>
          <a:off x="3614737" y="0"/>
          <a:ext cx="3286125" cy="3948876"/>
        </a:xfrm>
        <a:prstGeom prst="rect">
          <a:avLst/>
        </a:prstGeom>
        <a:solidFill>
          <a:schemeClr val="accent2">
            <a:tint val="40000"/>
            <a:alpha val="90000"/>
            <a:hueOff val="-2627922"/>
            <a:satOff val="5348"/>
            <a:lumOff val="80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627922"/>
              <a:satOff val="5348"/>
              <a:lumOff val="8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At the end of the lesson you can name at least three subjects of philosophy</a:t>
          </a:r>
          <a:endParaRPr lang="en-US" sz="2400" kern="1200"/>
        </a:p>
      </dsp:txBody>
      <dsp:txXfrm>
        <a:off x="3614737" y="1500572"/>
        <a:ext cx="3286125" cy="2369325"/>
      </dsp:txXfrm>
    </dsp:sp>
    <dsp:sp modelId="{1188FAA8-9146-4FAA-8042-3DE6F53A37DE}">
      <dsp:nvSpPr>
        <dsp:cNvPr id="0" name=""/>
        <dsp:cNvSpPr/>
      </dsp:nvSpPr>
      <dsp:spPr>
        <a:xfrm>
          <a:off x="4665468" y="394887"/>
          <a:ext cx="1184662" cy="1184662"/>
        </a:xfrm>
        <a:prstGeom prst="ellipse">
          <a:avLst/>
        </a:prstGeom>
        <a:solidFill>
          <a:schemeClr val="accent2">
            <a:hueOff val="-2295469"/>
            <a:satOff val="2031"/>
            <a:lumOff val="3608"/>
            <a:alphaOff val="0"/>
          </a:schemeClr>
        </a:solidFill>
        <a:ln w="12700" cap="flat" cmpd="sng" algn="ctr">
          <a:solidFill>
            <a:schemeClr val="accent2">
              <a:hueOff val="-2295469"/>
              <a:satOff val="2031"/>
              <a:lumOff val="3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61" tIns="12700" rIns="9236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838958" y="568377"/>
        <a:ext cx="837682" cy="837682"/>
      </dsp:txXfrm>
    </dsp:sp>
    <dsp:sp modelId="{42CAAD77-8969-4CD6-9BCC-8C71F212F18D}">
      <dsp:nvSpPr>
        <dsp:cNvPr id="0" name=""/>
        <dsp:cNvSpPr/>
      </dsp:nvSpPr>
      <dsp:spPr>
        <a:xfrm>
          <a:off x="3614737" y="3948804"/>
          <a:ext cx="3286125" cy="72"/>
        </a:xfrm>
        <a:prstGeom prst="rect">
          <a:avLst/>
        </a:prstGeom>
        <a:solidFill>
          <a:schemeClr val="accent2">
            <a:hueOff val="-3443203"/>
            <a:satOff val="3046"/>
            <a:lumOff val="5412"/>
            <a:alphaOff val="0"/>
          </a:schemeClr>
        </a:solidFill>
        <a:ln w="12700" cap="flat" cmpd="sng" algn="ctr">
          <a:solidFill>
            <a:schemeClr val="accent2">
              <a:hueOff val="-3443203"/>
              <a:satOff val="3046"/>
              <a:lumOff val="5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8B830-1AEB-433A-B5A5-C5FD6417EBB2}">
      <dsp:nvSpPr>
        <dsp:cNvPr id="0" name=""/>
        <dsp:cNvSpPr/>
      </dsp:nvSpPr>
      <dsp:spPr>
        <a:xfrm>
          <a:off x="7229475" y="0"/>
          <a:ext cx="3286125" cy="3948876"/>
        </a:xfrm>
        <a:prstGeom prst="rect">
          <a:avLst/>
        </a:prstGeom>
        <a:solidFill>
          <a:schemeClr val="accent2">
            <a:tint val="40000"/>
            <a:alpha val="90000"/>
            <a:hueOff val="-5255845"/>
            <a:satOff val="10696"/>
            <a:lumOff val="16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255845"/>
              <a:satOff val="10696"/>
              <a:lumOff val="16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At the end of the lesson you can explain what Plato’s ideal state looked like</a:t>
          </a:r>
          <a:endParaRPr lang="en-US" sz="2400" kern="1200"/>
        </a:p>
      </dsp:txBody>
      <dsp:txXfrm>
        <a:off x="7229475" y="1500572"/>
        <a:ext cx="3286125" cy="2369325"/>
      </dsp:txXfrm>
    </dsp:sp>
    <dsp:sp modelId="{910D0A12-E4F8-41A0-8E97-6C3A153D73C6}">
      <dsp:nvSpPr>
        <dsp:cNvPr id="0" name=""/>
        <dsp:cNvSpPr/>
      </dsp:nvSpPr>
      <dsp:spPr>
        <a:xfrm>
          <a:off x="8280206" y="394887"/>
          <a:ext cx="1184662" cy="1184662"/>
        </a:xfrm>
        <a:prstGeom prst="ellipse">
          <a:avLst/>
        </a:prstGeom>
        <a:solidFill>
          <a:schemeClr val="accent2">
            <a:hueOff val="-4590937"/>
            <a:satOff val="4062"/>
            <a:lumOff val="7216"/>
            <a:alphaOff val="0"/>
          </a:schemeClr>
        </a:solidFill>
        <a:ln w="12700" cap="flat" cmpd="sng" algn="ctr">
          <a:solidFill>
            <a:schemeClr val="accent2">
              <a:hueOff val="-4590937"/>
              <a:satOff val="4062"/>
              <a:lumOff val="7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61" tIns="12700" rIns="9236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453696" y="568377"/>
        <a:ext cx="837682" cy="837682"/>
      </dsp:txXfrm>
    </dsp:sp>
    <dsp:sp modelId="{2D9FA492-C382-4001-8643-0D1A32523D3B}">
      <dsp:nvSpPr>
        <dsp:cNvPr id="0" name=""/>
        <dsp:cNvSpPr/>
      </dsp:nvSpPr>
      <dsp:spPr>
        <a:xfrm>
          <a:off x="7229475" y="3948804"/>
          <a:ext cx="3286125" cy="72"/>
        </a:xfrm>
        <a:prstGeom prst="rect">
          <a:avLst/>
        </a:prstGeom>
        <a:solidFill>
          <a:schemeClr val="accent2">
            <a:hueOff val="-5738671"/>
            <a:satOff val="5077"/>
            <a:lumOff val="9020"/>
            <a:alphaOff val="0"/>
          </a:schemeClr>
        </a:solidFill>
        <a:ln w="12700" cap="flat" cmpd="sng" algn="ctr">
          <a:solidFill>
            <a:schemeClr val="accent2">
              <a:hueOff val="-5738671"/>
              <a:satOff val="5077"/>
              <a:lumOff val="90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D0EFD-65BE-407B-A59C-8E27192D1AA8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3B175-351B-4992-BD77-39BCAFAF2D46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1" kern="1200" dirty="0"/>
            <a:t>Appetite</a:t>
          </a:r>
          <a:r>
            <a:rPr lang="en-GB" sz="4400" kern="1200" dirty="0"/>
            <a:t> or hunger </a:t>
          </a:r>
          <a:r>
            <a:rPr lang="en-GB" sz="4400" kern="1200" dirty="0">
              <a:sym typeface="Wingdings" panose="05000000000000000000" pitchFamily="2" charset="2"/>
            </a:rPr>
            <a:t></a:t>
          </a:r>
          <a:r>
            <a:rPr lang="en-GB" sz="4400" kern="1200" dirty="0"/>
            <a:t> seek for enjoyment</a:t>
          </a:r>
          <a:endParaRPr lang="en-US" sz="4400" kern="1200" dirty="0"/>
        </a:p>
      </dsp:txBody>
      <dsp:txXfrm>
        <a:off x="0" y="0"/>
        <a:ext cx="10515600" cy="1087834"/>
      </dsp:txXfrm>
    </dsp:sp>
    <dsp:sp modelId="{7F02B598-4EC7-4972-8B47-3F06253C7652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E31B6-6C90-4535-9151-BAFE43B4B2A0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1" kern="1200" dirty="0"/>
            <a:t>Spirit</a:t>
          </a:r>
          <a:r>
            <a:rPr lang="en-GB" sz="4400" kern="1200" dirty="0"/>
            <a:t> or emotions </a:t>
          </a:r>
          <a:r>
            <a:rPr lang="en-GB" sz="4400" kern="1200" dirty="0">
              <a:sym typeface="Wingdings" panose="05000000000000000000" pitchFamily="2" charset="2"/>
            </a:rPr>
            <a:t></a:t>
          </a:r>
          <a:r>
            <a:rPr lang="en-GB" sz="4400" kern="1200" dirty="0"/>
            <a:t> seek for challenges</a:t>
          </a:r>
          <a:endParaRPr lang="en-US" sz="4400" kern="1200" dirty="0"/>
        </a:p>
      </dsp:txBody>
      <dsp:txXfrm>
        <a:off x="0" y="1087834"/>
        <a:ext cx="10515600" cy="1087834"/>
      </dsp:txXfrm>
    </dsp:sp>
    <dsp:sp modelId="{7923CD49-9092-4046-B834-47554A84CB22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73BA5-77F1-46C5-8D8A-3537317DD2FC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1" kern="1200" dirty="0"/>
            <a:t>Logic</a:t>
          </a:r>
          <a:r>
            <a:rPr lang="en-GB" sz="4400" kern="1200" dirty="0"/>
            <a:t> or rational thinking </a:t>
          </a:r>
          <a:r>
            <a:rPr lang="en-GB" sz="4400" kern="1200" dirty="0">
              <a:sym typeface="Wingdings" panose="05000000000000000000" pitchFamily="2" charset="2"/>
            </a:rPr>
            <a:t></a:t>
          </a:r>
          <a:r>
            <a:rPr lang="en-GB" sz="4400" kern="1200" dirty="0"/>
            <a:t> seek for wisdom</a:t>
          </a:r>
          <a:endParaRPr lang="en-US" sz="4400" kern="1200" dirty="0"/>
        </a:p>
      </dsp:txBody>
      <dsp:txXfrm>
        <a:off x="0" y="2175669"/>
        <a:ext cx="10515600" cy="1087834"/>
      </dsp:txXfrm>
    </dsp:sp>
    <dsp:sp modelId="{6048663C-6027-4C52-9464-4467CA3E4459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841C5-3C33-4B7F-8083-F470D7182C03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Balance!</a:t>
          </a:r>
          <a:endParaRPr lang="en-US" sz="4400" kern="1200" dirty="0"/>
        </a:p>
      </dsp:txBody>
      <dsp:txXfrm>
        <a:off x="0" y="3263503"/>
        <a:ext cx="10515600" cy="10878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5AE76-FE20-454F-92FF-09202FBFAD21}">
      <dsp:nvSpPr>
        <dsp:cNvPr id="0" name=""/>
        <dsp:cNvSpPr/>
      </dsp:nvSpPr>
      <dsp:spPr>
        <a:xfrm>
          <a:off x="0" y="476468"/>
          <a:ext cx="10515600" cy="24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666496" rIns="816127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200" kern="1200"/>
            <a:t>Philosopher kings 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200" kern="1200"/>
            <a:t>Workers 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200" kern="1200"/>
            <a:t>Soldiers</a:t>
          </a:r>
          <a:endParaRPr lang="en-US" sz="3200" kern="1200"/>
        </a:p>
      </dsp:txBody>
      <dsp:txXfrm>
        <a:off x="0" y="476468"/>
        <a:ext cx="10515600" cy="2419200"/>
      </dsp:txXfrm>
    </dsp:sp>
    <dsp:sp modelId="{6436FE68-041E-41BD-87E4-474FE9EA0BC5}">
      <dsp:nvSpPr>
        <dsp:cNvPr id="0" name=""/>
        <dsp:cNvSpPr/>
      </dsp:nvSpPr>
      <dsp:spPr>
        <a:xfrm>
          <a:off x="525780" y="4148"/>
          <a:ext cx="7360920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Each state had three groups:</a:t>
          </a:r>
          <a:endParaRPr lang="en-US" sz="3200" kern="1200"/>
        </a:p>
      </dsp:txBody>
      <dsp:txXfrm>
        <a:off x="571894" y="50262"/>
        <a:ext cx="7268692" cy="852412"/>
      </dsp:txXfrm>
    </dsp:sp>
    <dsp:sp modelId="{7974FAB8-19A4-4832-995B-64A936958276}">
      <dsp:nvSpPr>
        <dsp:cNvPr id="0" name=""/>
        <dsp:cNvSpPr/>
      </dsp:nvSpPr>
      <dsp:spPr>
        <a:xfrm>
          <a:off x="0" y="3540789"/>
          <a:ext cx="1051560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CAA21-7EF0-4B2E-B9D8-004BC3AF4675}">
      <dsp:nvSpPr>
        <dsp:cNvPr id="0" name=""/>
        <dsp:cNvSpPr/>
      </dsp:nvSpPr>
      <dsp:spPr>
        <a:xfrm>
          <a:off x="525780" y="3068469"/>
          <a:ext cx="7360920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No democracy!</a:t>
          </a:r>
          <a:endParaRPr lang="en-US" sz="3200" kern="1200"/>
        </a:p>
      </dsp:txBody>
      <dsp:txXfrm>
        <a:off x="571894" y="3114583"/>
        <a:ext cx="7268692" cy="8524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3ACD7-E484-45D6-83F0-6FAD27A787B9}">
      <dsp:nvSpPr>
        <dsp:cNvPr id="0" name=""/>
        <dsp:cNvSpPr/>
      </dsp:nvSpPr>
      <dsp:spPr>
        <a:xfrm>
          <a:off x="0" y="81411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In pairs and in English</a:t>
          </a:r>
          <a:endParaRPr lang="en-US" sz="2500" kern="1200"/>
        </a:p>
      </dsp:txBody>
      <dsp:txXfrm>
        <a:off x="48481" y="129892"/>
        <a:ext cx="10418638" cy="896166"/>
      </dsp:txXfrm>
    </dsp:sp>
    <dsp:sp modelId="{C73A6F5F-9B31-4AE9-B2A6-2BFB0CDDA356}">
      <dsp:nvSpPr>
        <dsp:cNvPr id="0" name=""/>
        <dsp:cNvSpPr/>
      </dsp:nvSpPr>
      <dsp:spPr>
        <a:xfrm>
          <a:off x="0" y="1146540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Draw a human body and place appetite, spirit and logic</a:t>
          </a:r>
          <a:endParaRPr lang="en-US" sz="2500" kern="1200"/>
        </a:p>
      </dsp:txBody>
      <dsp:txXfrm>
        <a:off x="48481" y="1195021"/>
        <a:ext cx="10418638" cy="896166"/>
      </dsp:txXfrm>
    </dsp:sp>
    <dsp:sp modelId="{7DC9F9FF-47DD-4B04-B53C-15C0B15ADEF1}">
      <dsp:nvSpPr>
        <dsp:cNvPr id="0" name=""/>
        <dsp:cNvSpPr/>
      </dsp:nvSpPr>
      <dsp:spPr>
        <a:xfrm>
          <a:off x="0" y="2211669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Match Plato’s groups in the state (philosopher kings, workers and soldiers) to these body parts</a:t>
          </a:r>
          <a:endParaRPr lang="en-US" sz="2500" kern="1200"/>
        </a:p>
      </dsp:txBody>
      <dsp:txXfrm>
        <a:off x="48481" y="2260150"/>
        <a:ext cx="10418638" cy="896166"/>
      </dsp:txXfrm>
    </dsp:sp>
    <dsp:sp modelId="{CE81C24C-4492-4F60-8B4E-F878FF144130}">
      <dsp:nvSpPr>
        <dsp:cNvPr id="0" name=""/>
        <dsp:cNvSpPr/>
      </dsp:nvSpPr>
      <dsp:spPr>
        <a:xfrm>
          <a:off x="0" y="3276797"/>
          <a:ext cx="10515600" cy="993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 err="1"/>
            <a:t>Answer</a:t>
          </a:r>
          <a:r>
            <a:rPr lang="nl-NL" sz="2500" kern="1200" dirty="0"/>
            <a:t> </a:t>
          </a:r>
          <a:r>
            <a:rPr lang="nl-NL" sz="2500" kern="1200" dirty="0" err="1"/>
            <a:t>questions</a:t>
          </a:r>
          <a:r>
            <a:rPr lang="nl-NL" sz="2500" kern="1200" dirty="0"/>
            <a:t> on </a:t>
          </a:r>
          <a:r>
            <a:rPr lang="nl-NL" sz="2500" kern="1200" dirty="0" err="1"/>
            <a:t>the</a:t>
          </a:r>
          <a:r>
            <a:rPr lang="nl-NL" sz="2500" kern="1200" dirty="0"/>
            <a:t> </a:t>
          </a:r>
          <a:r>
            <a:rPr lang="nl-NL" sz="2500" kern="1200" dirty="0" err="1"/>
            <a:t>handout</a:t>
          </a:r>
          <a:endParaRPr lang="en-US" sz="2500" kern="1200" dirty="0"/>
        </a:p>
      </dsp:txBody>
      <dsp:txXfrm>
        <a:off x="48481" y="3325278"/>
        <a:ext cx="10418638" cy="8961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2845F-BED4-400B-A6BB-263C060E6442}">
      <dsp:nvSpPr>
        <dsp:cNvPr id="0" name=""/>
        <dsp:cNvSpPr/>
      </dsp:nvSpPr>
      <dsp:spPr>
        <a:xfrm rot="5400000">
          <a:off x="6301587" y="-2303662"/>
          <a:ext cx="1698041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b="1" kern="1200"/>
            <a:t>Appetite</a:t>
          </a:r>
          <a:r>
            <a:rPr lang="en-GB" sz="2600" kern="1200"/>
            <a:t> or hunger </a:t>
          </a:r>
          <a:r>
            <a:rPr lang="en-GB" sz="2600" kern="1200">
              <a:sym typeface="Wingdings" panose="05000000000000000000" pitchFamily="2" charset="2"/>
            </a:rPr>
            <a:t></a:t>
          </a:r>
          <a:r>
            <a:rPr lang="en-GB" sz="2600" kern="1200"/>
            <a:t> seek for enjoyment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b="1" kern="1200" dirty="0"/>
            <a:t>Spirit</a:t>
          </a:r>
          <a:r>
            <a:rPr lang="en-GB" sz="2600" kern="1200" dirty="0"/>
            <a:t> or emotions </a:t>
          </a:r>
          <a:r>
            <a:rPr lang="en-GB" sz="2600" kern="1200" dirty="0">
              <a:sym typeface="Wingdings" panose="05000000000000000000" pitchFamily="2" charset="2"/>
            </a:rPr>
            <a:t></a:t>
          </a:r>
          <a:r>
            <a:rPr lang="en-GB" sz="2600" kern="1200" dirty="0"/>
            <a:t> seek for challenges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b="1" kern="1200"/>
            <a:t>Logic</a:t>
          </a:r>
          <a:r>
            <a:rPr lang="en-GB" sz="2600" kern="1200"/>
            <a:t> or rational thinking </a:t>
          </a:r>
          <a:r>
            <a:rPr lang="en-GB" sz="2600" kern="1200">
              <a:sym typeface="Wingdings" panose="05000000000000000000" pitchFamily="2" charset="2"/>
            </a:rPr>
            <a:t></a:t>
          </a:r>
          <a:r>
            <a:rPr lang="en-GB" sz="2600" kern="1200"/>
            <a:t> seek for wisdom</a:t>
          </a:r>
          <a:endParaRPr lang="en-US" sz="2600" kern="1200"/>
        </a:p>
      </dsp:txBody>
      <dsp:txXfrm rot="-5400000">
        <a:off x="3785616" y="295201"/>
        <a:ext cx="6647092" cy="1532257"/>
      </dsp:txXfrm>
    </dsp:sp>
    <dsp:sp modelId="{F4FBEA1F-FCAD-4753-856D-2FF0A81E1E91}">
      <dsp:nvSpPr>
        <dsp:cNvPr id="0" name=""/>
        <dsp:cNvSpPr/>
      </dsp:nvSpPr>
      <dsp:spPr>
        <a:xfrm>
          <a:off x="0" y="53"/>
          <a:ext cx="3785616" cy="2122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/>
            <a:t>The three parts of a human</a:t>
          </a:r>
          <a:endParaRPr lang="en-US" sz="4100" kern="1200"/>
        </a:p>
      </dsp:txBody>
      <dsp:txXfrm>
        <a:off x="103614" y="103667"/>
        <a:ext cx="3578388" cy="1915324"/>
      </dsp:txXfrm>
    </dsp:sp>
    <dsp:sp modelId="{E0FA81AA-F1C7-4114-ABF5-D988BF49D726}">
      <dsp:nvSpPr>
        <dsp:cNvPr id="0" name=""/>
        <dsp:cNvSpPr/>
      </dsp:nvSpPr>
      <dsp:spPr>
        <a:xfrm rot="5400000">
          <a:off x="6301587" y="-74983"/>
          <a:ext cx="1698041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/>
            <a:t>Philosopher kings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/>
            <a:t>Workers 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/>
            <a:t>Soldiers</a:t>
          </a:r>
          <a:endParaRPr lang="en-US" sz="2600" kern="1200"/>
        </a:p>
      </dsp:txBody>
      <dsp:txXfrm rot="-5400000">
        <a:off x="3785616" y="2523880"/>
        <a:ext cx="6647092" cy="1532257"/>
      </dsp:txXfrm>
    </dsp:sp>
    <dsp:sp modelId="{2E0DE06B-4802-4420-BF75-101F5E963614}">
      <dsp:nvSpPr>
        <dsp:cNvPr id="0" name=""/>
        <dsp:cNvSpPr/>
      </dsp:nvSpPr>
      <dsp:spPr>
        <a:xfrm>
          <a:off x="0" y="2228732"/>
          <a:ext cx="3785616" cy="2122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/>
            <a:t>The three parts of a state</a:t>
          </a:r>
          <a:endParaRPr lang="en-US" sz="4100" kern="1200"/>
        </a:p>
      </dsp:txBody>
      <dsp:txXfrm>
        <a:off x="103614" y="2332346"/>
        <a:ext cx="3578388" cy="19153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6B32A-4287-4DE0-AD63-E5F5D620065F}">
      <dsp:nvSpPr>
        <dsp:cNvPr id="0" name=""/>
        <dsp:cNvSpPr/>
      </dsp:nvSpPr>
      <dsp:spPr>
        <a:xfrm>
          <a:off x="0" y="0"/>
          <a:ext cx="3286125" cy="394887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At the end of the lesson you can define philosophy</a:t>
          </a:r>
          <a:endParaRPr lang="en-US" sz="2400" kern="1200"/>
        </a:p>
      </dsp:txBody>
      <dsp:txXfrm>
        <a:off x="0" y="1500572"/>
        <a:ext cx="3286125" cy="2369325"/>
      </dsp:txXfrm>
    </dsp:sp>
    <dsp:sp modelId="{DADF058A-A5A2-461B-8B74-93C30F70BE53}">
      <dsp:nvSpPr>
        <dsp:cNvPr id="0" name=""/>
        <dsp:cNvSpPr/>
      </dsp:nvSpPr>
      <dsp:spPr>
        <a:xfrm>
          <a:off x="1050731" y="394887"/>
          <a:ext cx="1184662" cy="11846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61" tIns="12700" rIns="9236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24221" y="568377"/>
        <a:ext cx="837682" cy="837682"/>
      </dsp:txXfrm>
    </dsp:sp>
    <dsp:sp modelId="{A8C83A51-CC86-4FF5-94DC-0EDC2B7A277E}">
      <dsp:nvSpPr>
        <dsp:cNvPr id="0" name=""/>
        <dsp:cNvSpPr/>
      </dsp:nvSpPr>
      <dsp:spPr>
        <a:xfrm>
          <a:off x="0" y="3948804"/>
          <a:ext cx="3286125" cy="72"/>
        </a:xfrm>
        <a:prstGeom prst="rect">
          <a:avLst/>
        </a:prstGeom>
        <a:solidFill>
          <a:schemeClr val="accent2">
            <a:hueOff val="-1147734"/>
            <a:satOff val="1015"/>
            <a:lumOff val="1804"/>
            <a:alphaOff val="0"/>
          </a:schemeClr>
        </a:solidFill>
        <a:ln w="12700" cap="flat" cmpd="sng" algn="ctr">
          <a:solidFill>
            <a:schemeClr val="accent2">
              <a:hueOff val="-1147734"/>
              <a:satOff val="1015"/>
              <a:lumOff val="1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BA869-4793-49F7-B5FE-4D6919CE779B}">
      <dsp:nvSpPr>
        <dsp:cNvPr id="0" name=""/>
        <dsp:cNvSpPr/>
      </dsp:nvSpPr>
      <dsp:spPr>
        <a:xfrm>
          <a:off x="3614737" y="0"/>
          <a:ext cx="3286125" cy="3948876"/>
        </a:xfrm>
        <a:prstGeom prst="rect">
          <a:avLst/>
        </a:prstGeom>
        <a:solidFill>
          <a:schemeClr val="accent2">
            <a:tint val="40000"/>
            <a:alpha val="90000"/>
            <a:hueOff val="-2627922"/>
            <a:satOff val="5348"/>
            <a:lumOff val="80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627922"/>
              <a:satOff val="5348"/>
              <a:lumOff val="8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At the end of the lesson you can name at least three subjects of philosophy</a:t>
          </a:r>
          <a:endParaRPr lang="en-US" sz="2400" kern="1200"/>
        </a:p>
      </dsp:txBody>
      <dsp:txXfrm>
        <a:off x="3614737" y="1500572"/>
        <a:ext cx="3286125" cy="2369325"/>
      </dsp:txXfrm>
    </dsp:sp>
    <dsp:sp modelId="{1188FAA8-9146-4FAA-8042-3DE6F53A37DE}">
      <dsp:nvSpPr>
        <dsp:cNvPr id="0" name=""/>
        <dsp:cNvSpPr/>
      </dsp:nvSpPr>
      <dsp:spPr>
        <a:xfrm>
          <a:off x="4665468" y="394887"/>
          <a:ext cx="1184662" cy="1184662"/>
        </a:xfrm>
        <a:prstGeom prst="ellipse">
          <a:avLst/>
        </a:prstGeom>
        <a:solidFill>
          <a:schemeClr val="accent2">
            <a:hueOff val="-2295469"/>
            <a:satOff val="2031"/>
            <a:lumOff val="3608"/>
            <a:alphaOff val="0"/>
          </a:schemeClr>
        </a:solidFill>
        <a:ln w="12700" cap="flat" cmpd="sng" algn="ctr">
          <a:solidFill>
            <a:schemeClr val="accent2">
              <a:hueOff val="-2295469"/>
              <a:satOff val="2031"/>
              <a:lumOff val="3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61" tIns="12700" rIns="9236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838958" y="568377"/>
        <a:ext cx="837682" cy="837682"/>
      </dsp:txXfrm>
    </dsp:sp>
    <dsp:sp modelId="{42CAAD77-8969-4CD6-9BCC-8C71F212F18D}">
      <dsp:nvSpPr>
        <dsp:cNvPr id="0" name=""/>
        <dsp:cNvSpPr/>
      </dsp:nvSpPr>
      <dsp:spPr>
        <a:xfrm>
          <a:off x="3614737" y="3948804"/>
          <a:ext cx="3286125" cy="72"/>
        </a:xfrm>
        <a:prstGeom prst="rect">
          <a:avLst/>
        </a:prstGeom>
        <a:solidFill>
          <a:schemeClr val="accent2">
            <a:hueOff val="-3443203"/>
            <a:satOff val="3046"/>
            <a:lumOff val="5412"/>
            <a:alphaOff val="0"/>
          </a:schemeClr>
        </a:solidFill>
        <a:ln w="12700" cap="flat" cmpd="sng" algn="ctr">
          <a:solidFill>
            <a:schemeClr val="accent2">
              <a:hueOff val="-3443203"/>
              <a:satOff val="3046"/>
              <a:lumOff val="5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8B830-1AEB-433A-B5A5-C5FD6417EBB2}">
      <dsp:nvSpPr>
        <dsp:cNvPr id="0" name=""/>
        <dsp:cNvSpPr/>
      </dsp:nvSpPr>
      <dsp:spPr>
        <a:xfrm>
          <a:off x="7229475" y="0"/>
          <a:ext cx="3286125" cy="3948876"/>
        </a:xfrm>
        <a:prstGeom prst="rect">
          <a:avLst/>
        </a:prstGeom>
        <a:solidFill>
          <a:schemeClr val="accent2">
            <a:tint val="40000"/>
            <a:alpha val="90000"/>
            <a:hueOff val="-5255845"/>
            <a:satOff val="10696"/>
            <a:lumOff val="16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255845"/>
              <a:satOff val="10696"/>
              <a:lumOff val="16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At the end of the lesson you can explain what Plato’s ideal state looked like</a:t>
          </a:r>
          <a:endParaRPr lang="en-US" sz="2400" kern="1200"/>
        </a:p>
      </dsp:txBody>
      <dsp:txXfrm>
        <a:off x="7229475" y="1500572"/>
        <a:ext cx="3286125" cy="2369325"/>
      </dsp:txXfrm>
    </dsp:sp>
    <dsp:sp modelId="{910D0A12-E4F8-41A0-8E97-6C3A153D73C6}">
      <dsp:nvSpPr>
        <dsp:cNvPr id="0" name=""/>
        <dsp:cNvSpPr/>
      </dsp:nvSpPr>
      <dsp:spPr>
        <a:xfrm>
          <a:off x="8280206" y="394887"/>
          <a:ext cx="1184662" cy="1184662"/>
        </a:xfrm>
        <a:prstGeom prst="ellipse">
          <a:avLst/>
        </a:prstGeom>
        <a:solidFill>
          <a:schemeClr val="accent2">
            <a:hueOff val="-4590937"/>
            <a:satOff val="4062"/>
            <a:lumOff val="7216"/>
            <a:alphaOff val="0"/>
          </a:schemeClr>
        </a:solidFill>
        <a:ln w="12700" cap="flat" cmpd="sng" algn="ctr">
          <a:solidFill>
            <a:schemeClr val="accent2">
              <a:hueOff val="-4590937"/>
              <a:satOff val="4062"/>
              <a:lumOff val="7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61" tIns="12700" rIns="9236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453696" y="568377"/>
        <a:ext cx="837682" cy="837682"/>
      </dsp:txXfrm>
    </dsp:sp>
    <dsp:sp modelId="{2D9FA492-C382-4001-8643-0D1A32523D3B}">
      <dsp:nvSpPr>
        <dsp:cNvPr id="0" name=""/>
        <dsp:cNvSpPr/>
      </dsp:nvSpPr>
      <dsp:spPr>
        <a:xfrm>
          <a:off x="7229475" y="3948804"/>
          <a:ext cx="3286125" cy="72"/>
        </a:xfrm>
        <a:prstGeom prst="rect">
          <a:avLst/>
        </a:prstGeom>
        <a:solidFill>
          <a:schemeClr val="accent2">
            <a:hueOff val="-5738671"/>
            <a:satOff val="5077"/>
            <a:lumOff val="9020"/>
            <a:alphaOff val="0"/>
          </a:schemeClr>
        </a:solidFill>
        <a:ln w="12700" cap="flat" cmpd="sng" algn="ctr">
          <a:solidFill>
            <a:schemeClr val="accent2">
              <a:hueOff val="-5738671"/>
              <a:satOff val="5077"/>
              <a:lumOff val="90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96C140-E765-85DB-EE5A-0AC01A589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06FA2C-EE8D-8329-CAB6-78589B651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492E5D-C451-E9CD-5FF2-21C73801A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C4DCF7-ABF5-8145-C7FC-837ABE8F6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DD3A21-6514-AF9E-9DA5-40531337C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15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10600-2E0A-15CC-C102-E53E6B999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9069088-1C7A-CE64-F7B2-1828A2010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CCCE47-1A30-B366-D265-C09A4550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B53C8D-BE03-63DD-D483-05163FE72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A820D6-B75E-CC99-1826-0CC3185B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11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97E7092-FD66-7FB7-910F-A6D5E7A5CE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1534DB8-D05F-AD1C-7EB3-1DC242987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DBF80E-084A-4C1D-3F2E-D289B1EE4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ECAA95-363A-9BFE-2C47-1E6FB901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044716-1AE7-DC16-AA3D-44CA98CD1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88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E2E2C-9B44-5A6F-212E-1A4316F4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3B7A89-918F-9366-1493-8880BA970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AE01B8-446E-57FF-A8B3-EDE153E9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85F588-14A3-97E7-71B6-B6BB83F7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15B286-1A73-C4F6-79C0-9C7ED327C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17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2F239-1E96-DDE8-1480-8CB10AAC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E4A732-B868-B12B-F2AD-9391DBB6A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C2F522-EBDB-54D8-CA90-DBAF1AFB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D2E4F2-762F-6C83-FFA1-872BFE3F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5BB361-3D1F-F126-8FA8-B1F28BD9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64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6B058-2BB8-C840-B9A1-DB488EFC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8D1044-9944-BCED-EC80-3F33A17C3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A4D04AC-32E0-0789-866F-7EB0AB990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94B8EE-6EAD-368E-08F7-8039C1858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1EC96D-F3E8-F8D3-44C3-F01BE57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995C77-1855-DC92-8FA7-92896EE85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73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2416D-30C6-F271-1AC4-1AADE16E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ABD0C6-75CD-3FD1-ACE6-862DCF3A0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39598D0-F08D-1500-EB94-3C0F6028B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8CD278-DA5F-C2AF-C0E4-8C79EFE0C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23A0200-95BA-0A76-FCAF-1D4C25A8F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AA9BA09-5EA5-2631-70BF-2E4BB99B9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B9CAD59-7DC3-721E-BE54-5575AD80D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A83565-905A-485B-5711-9206AC67A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5655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FF61E-DE8C-9F29-FB4B-C0CAE332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4D18BFD-4E81-42EC-3706-A35DC7EB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752976-F22D-AE35-F1F3-FD456F03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20B7D83-FA6E-862D-1332-5D11E416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16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180D71B-FAFF-171F-2534-27A28355A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E901C21-58B7-F3E4-BED0-6C5E1FD7A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4295DD-AC6F-2B48-9766-6A7743EF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47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D200C1-6D8C-6469-4CBA-6A3836BB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6A08A4-396F-CB70-7262-94B5CC22A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E0146FC-4E42-D6E4-7776-159CDD16B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4CFC2D-0A37-F72B-A841-B329B1FD3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B53582E-9224-425F-33C5-F143ED23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7D6095D-3ADF-BE01-ACD1-6BC98610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22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858BE-3395-F12C-F268-598C9D3DE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F6EAB61-4CD4-A836-DF88-3C7A9A5E7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3F8C9E-B80E-607E-2690-DD9FBB765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17FC2B3-4D8F-ED97-D864-E997758DB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4E192A-D1BA-AC7C-CA69-5FBCEA9F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3DFF92D-7547-BD3C-8803-342C013A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50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0C17D7B-AE19-907D-E2EF-7F8F94FFA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20D0DF-546E-F657-A82D-7F3B71135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959DD3-9B67-638A-87A3-EDA2261E8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97EBB-7A89-408E-810D-9AA07B45A849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E8C485-9E43-29DB-2821-A51919837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228FCF-8A4D-21F6-730A-2BDF75104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CF3F3-51FF-48C1-AFD2-089EA2B7E1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9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cid:6EB877BB-E8F6-424B-B036-C018021381A9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altaar, oud, plafond, boog&#10;&#10;Automatisch gegenereerde beschrijving">
            <a:extLst>
              <a:ext uri="{FF2B5EF4-FFF2-40B4-BE49-F238E27FC236}">
                <a16:creationId xmlns:a16="http://schemas.microsoft.com/office/drawing/2014/main" id="{60F8BB2E-92EB-0D7A-10B6-C518CBC3E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9091" r="28697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53ED77-2E6B-593C-E07F-F48BD7933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nl-NL" sz="4800" dirty="0"/>
              <a:t>§3.4 </a:t>
            </a:r>
            <a:r>
              <a:rPr lang="nl-NL" sz="4800" dirty="0" err="1"/>
              <a:t>Greek</a:t>
            </a:r>
            <a:r>
              <a:rPr lang="nl-NL" sz="4800" dirty="0"/>
              <a:t> culture: </a:t>
            </a:r>
            <a:r>
              <a:rPr lang="nl-NL" sz="4800" dirty="0" err="1"/>
              <a:t>philosophy</a:t>
            </a:r>
            <a:r>
              <a:rPr lang="nl-NL" sz="4800" dirty="0"/>
              <a:t>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4A9A5D2-9D15-1FF2-27AE-797E63329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nl-NL" sz="2000"/>
              <a:t>Ms. Dijkstra</a:t>
            </a:r>
          </a:p>
          <a:p>
            <a:pPr algn="l"/>
            <a:r>
              <a:rPr lang="nl-NL" sz="2000"/>
              <a:t>1AT1</a:t>
            </a:r>
          </a:p>
          <a:p>
            <a:pPr algn="l"/>
            <a:r>
              <a:rPr lang="nl-NL" sz="2000"/>
              <a:t>8 December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25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74FC4-1F77-1CA1-1467-8BCC1595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Assigment</a:t>
            </a:r>
            <a:r>
              <a:rPr lang="nl-NL" dirty="0"/>
              <a:t> (max 10 minutes)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1048C1A-F236-3833-A97C-3DD5F7880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20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392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97A73-E7B9-F103-FB29-6A11BA6F6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Plato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CCEB3FBA-F056-E150-3C4A-19CD3B7463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3766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pdracht N0">
            <a:extLst>
              <a:ext uri="{FF2B5EF4-FFF2-40B4-BE49-F238E27FC236}">
                <a16:creationId xmlns:a16="http://schemas.microsoft.com/office/drawing/2014/main" id="{123C0F31-E779-F682-5692-D62E1FE4D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" y="373380"/>
            <a:ext cx="3055620" cy="611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3FAD7F6-6E67-2174-3463-F14B312FA759}"/>
              </a:ext>
            </a:extLst>
          </p:cNvPr>
          <p:cNvSpPr txBox="1"/>
          <p:nvPr/>
        </p:nvSpPr>
        <p:spPr>
          <a:xfrm>
            <a:off x="3799840" y="579120"/>
            <a:ext cx="594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Head = logic &amp; </a:t>
            </a:r>
            <a:r>
              <a:rPr lang="nl-NL" sz="2400" dirty="0" err="1"/>
              <a:t>philosopher</a:t>
            </a:r>
            <a:r>
              <a:rPr lang="nl-NL" sz="2400" dirty="0"/>
              <a:t> </a:t>
            </a:r>
            <a:r>
              <a:rPr lang="nl-NL" sz="2400" dirty="0" err="1"/>
              <a:t>kings</a:t>
            </a: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 err="1"/>
              <a:t>Heart</a:t>
            </a:r>
            <a:r>
              <a:rPr lang="nl-NL" sz="2400" dirty="0"/>
              <a:t> = spirit &amp; </a:t>
            </a:r>
            <a:r>
              <a:rPr lang="nl-NL" sz="2400" dirty="0" err="1"/>
              <a:t>soldiers</a:t>
            </a: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 err="1"/>
              <a:t>Stomach</a:t>
            </a:r>
            <a:r>
              <a:rPr lang="nl-NL" sz="2400" dirty="0"/>
              <a:t> = </a:t>
            </a:r>
            <a:r>
              <a:rPr lang="nl-NL" sz="2400" dirty="0" err="1"/>
              <a:t>appetite</a:t>
            </a:r>
            <a:r>
              <a:rPr lang="nl-NL" sz="2400" dirty="0"/>
              <a:t> &amp; </a:t>
            </a:r>
            <a:r>
              <a:rPr lang="nl-NL" sz="2400" dirty="0" err="1"/>
              <a:t>workers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2760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C8180C-4044-BDA6-23AA-7F628775E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/>
              <a:t>Learning goals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D1B4EB9-E071-DB63-1E2F-D432B37E3A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483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2DF1B4-5522-DBFA-506E-CE3E28289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nl-NL" sz="6000">
                <a:solidFill>
                  <a:schemeClr val="bg1"/>
                </a:solidFill>
              </a:rPr>
              <a:t>Today</a:t>
            </a:r>
          </a:p>
        </p:txBody>
      </p:sp>
      <p:graphicFrame>
        <p:nvGraphicFramePr>
          <p:cNvPr id="7" name="Tijdelijke aanduiding voor inhoud 2">
            <a:extLst>
              <a:ext uri="{FF2B5EF4-FFF2-40B4-BE49-F238E27FC236}">
                <a16:creationId xmlns:a16="http://schemas.microsoft.com/office/drawing/2014/main" id="{2F6EDE7A-358C-A3C2-904E-BF3BBEBBF4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18512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6838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C8180C-4044-BDA6-23AA-7F628775E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/>
              <a:t>Learning goals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D1B4EB9-E071-DB63-1E2F-D432B37E3A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0397415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4958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249A48-F727-C577-2372-87F5564B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nl-NL" b="1" dirty="0" err="1">
                <a:solidFill>
                  <a:schemeClr val="tx2"/>
                </a:solidFill>
              </a:rPr>
              <a:t>Think</a:t>
            </a:r>
            <a:r>
              <a:rPr lang="nl-NL" b="1" dirty="0">
                <a:solidFill>
                  <a:schemeClr val="tx2"/>
                </a:solidFill>
              </a:rPr>
              <a:t>, pair, share</a:t>
            </a:r>
          </a:p>
        </p:txBody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F865116D-EB2A-AED1-78AF-8C9C55539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896D2C-AD92-188A-AABF-02E666962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GB" sz="3600" dirty="0">
                <a:solidFill>
                  <a:schemeClr val="tx2"/>
                </a:solidFill>
              </a:rPr>
              <a:t>Can you give an example of a time you wanted two contradictory things at the same time? </a:t>
            </a:r>
          </a:p>
          <a:p>
            <a:pPr marL="0" indent="0">
              <a:buNone/>
            </a:pPr>
            <a:endParaRPr lang="en-GB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i="1" dirty="0">
                <a:solidFill>
                  <a:schemeClr val="tx2"/>
                </a:solidFill>
              </a:rPr>
              <a:t>Contradictory = opposing</a:t>
            </a:r>
          </a:p>
          <a:p>
            <a:pPr marL="0" indent="0">
              <a:buNone/>
            </a:pPr>
            <a:r>
              <a:rPr lang="en-GB" i="1" dirty="0">
                <a:solidFill>
                  <a:schemeClr val="tx2"/>
                </a:solidFill>
              </a:rPr>
              <a:t>‘boring is the contradiction of interesting’.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795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6560B-0564-8FB3-049A-54A1E098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NL" dirty="0" err="1"/>
              <a:t>Philosophy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C84CFF-4446-284B-CD73-B78EF64EF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196080"/>
          </a:xfrm>
        </p:spPr>
        <p:txBody>
          <a:bodyPr>
            <a:normAutofit/>
          </a:bodyPr>
          <a:lstStyle/>
          <a:p>
            <a:r>
              <a:rPr lang="en-US" sz="2400" dirty="0"/>
              <a:t>Philo = love                   </a:t>
            </a:r>
            <a:r>
              <a:rPr lang="en-US" sz="2400" dirty="0" err="1"/>
              <a:t>sophia</a:t>
            </a:r>
            <a:r>
              <a:rPr lang="en-US" sz="2400" dirty="0"/>
              <a:t> = wisdom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 philosophy = the love of wisdom</a:t>
            </a:r>
          </a:p>
          <a:p>
            <a:r>
              <a:rPr lang="en-US" sz="2400" dirty="0">
                <a:sym typeface="Wingdings" panose="05000000000000000000" pitchFamily="2" charset="2"/>
              </a:rPr>
              <a:t>Philosophers questioned the world around them and tried to make sense out of what they saw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Socrates			Plato		</a:t>
            </a:r>
            <a:r>
              <a:rPr lang="nl-NL" sz="2000" dirty="0" err="1"/>
              <a:t>Aristotle</a:t>
            </a:r>
            <a:endParaRPr lang="nl-NL" sz="2000" dirty="0"/>
          </a:p>
        </p:txBody>
      </p:sp>
      <p:pic>
        <p:nvPicPr>
          <p:cNvPr id="1028" name="Picture 4" descr="Institute of Philosophy">
            <a:extLst>
              <a:ext uri="{FF2B5EF4-FFF2-40B4-BE49-F238E27FC236}">
                <a16:creationId xmlns:a16="http://schemas.microsoft.com/office/drawing/2014/main" id="{8B4EF2BD-5851-A454-AFFF-738720C94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r="834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D6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BEC631F8-1FBE-12C1-386F-781A54BFA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560" y="4084320"/>
            <a:ext cx="1354667" cy="2032000"/>
          </a:xfrm>
          <a:prstGeom prst="rect">
            <a:avLst/>
          </a:prstGeom>
        </p:spPr>
      </p:pic>
      <p:pic>
        <p:nvPicPr>
          <p:cNvPr id="1032" name="Picture 8" descr="Socrates | Biography, Philosophy, Method, Death, &amp; Facts | Britannica">
            <a:extLst>
              <a:ext uri="{FF2B5EF4-FFF2-40B4-BE49-F238E27FC236}">
                <a16:creationId xmlns:a16="http://schemas.microsoft.com/office/drawing/2014/main" id="{7EA9AA7F-C3F5-6E3A-A15A-003FB638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30" y="4084320"/>
            <a:ext cx="1474304" cy="18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istoteles - Wikipedia">
            <a:extLst>
              <a:ext uri="{FF2B5EF4-FFF2-40B4-BE49-F238E27FC236}">
                <a16:creationId xmlns:a16="http://schemas.microsoft.com/office/drawing/2014/main" id="{D85E750B-54D9-598D-23E0-1099C0CFF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67" y="4084320"/>
            <a:ext cx="1474304" cy="19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7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76C88B-359D-E1F0-A023-1BEA57AC4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22" y="1522604"/>
            <a:ext cx="3678560" cy="1544422"/>
          </a:xfrm>
        </p:spPr>
        <p:txBody>
          <a:bodyPr anchor="b">
            <a:normAutofit/>
          </a:bodyPr>
          <a:lstStyle/>
          <a:p>
            <a:r>
              <a:rPr lang="nl-NL" sz="3400"/>
              <a:t>What is philosophy about?</a:t>
            </a: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2060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2BEF32-F8F2-26BE-53B4-1D63AA772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2" y="3067026"/>
            <a:ext cx="3678560" cy="3272324"/>
          </a:xfrm>
        </p:spPr>
        <p:txBody>
          <a:bodyPr anchor="t">
            <a:normAutofit/>
          </a:bodyPr>
          <a:lstStyle/>
          <a:p>
            <a:r>
              <a:rPr lang="nl-NL" sz="2400" dirty="0" err="1"/>
              <a:t>Aesthetics</a:t>
            </a:r>
            <a:r>
              <a:rPr lang="nl-NL" sz="2400" dirty="0"/>
              <a:t> or </a:t>
            </a:r>
            <a:r>
              <a:rPr lang="nl-NL" sz="2400" b="1" dirty="0"/>
              <a:t>beauty </a:t>
            </a:r>
            <a:endParaRPr lang="nl-NL" sz="2400" dirty="0"/>
          </a:p>
          <a:p>
            <a:r>
              <a:rPr lang="nl-NL" sz="2400" dirty="0" err="1"/>
              <a:t>Ethics</a:t>
            </a:r>
            <a:r>
              <a:rPr lang="nl-NL" sz="2400" dirty="0"/>
              <a:t> or </a:t>
            </a:r>
            <a:r>
              <a:rPr lang="nl-NL" sz="2400" b="1" dirty="0" err="1"/>
              <a:t>how</a:t>
            </a:r>
            <a:r>
              <a:rPr lang="nl-NL" sz="2400" b="1" dirty="0"/>
              <a:t> </a:t>
            </a:r>
            <a:r>
              <a:rPr lang="nl-NL" sz="2400" b="1" dirty="0" err="1"/>
              <a:t>to</a:t>
            </a:r>
            <a:r>
              <a:rPr lang="nl-NL" sz="2400" b="1" dirty="0"/>
              <a:t> </a:t>
            </a:r>
            <a:r>
              <a:rPr lang="nl-NL" sz="2400" b="1" dirty="0" err="1"/>
              <a:t>be</a:t>
            </a:r>
            <a:r>
              <a:rPr lang="nl-NL" sz="2400" b="1" dirty="0"/>
              <a:t> </a:t>
            </a:r>
            <a:r>
              <a:rPr lang="nl-NL" sz="2400" b="1" dirty="0" err="1"/>
              <a:t>good</a:t>
            </a:r>
            <a:r>
              <a:rPr lang="nl-NL" sz="2400" b="1" dirty="0"/>
              <a:t> </a:t>
            </a:r>
            <a:endParaRPr lang="nl-NL" sz="2400" dirty="0"/>
          </a:p>
          <a:p>
            <a:r>
              <a:rPr lang="nl-NL" sz="2400" dirty="0" err="1"/>
              <a:t>Metaphysics</a:t>
            </a:r>
            <a:r>
              <a:rPr lang="nl-NL" sz="2400" dirty="0"/>
              <a:t> or </a:t>
            </a:r>
            <a:r>
              <a:rPr lang="nl-NL" sz="2400" b="1" dirty="0" err="1"/>
              <a:t>reality</a:t>
            </a:r>
            <a:endParaRPr lang="nl-NL" sz="2400" b="1" dirty="0"/>
          </a:p>
          <a:p>
            <a:r>
              <a:rPr lang="nl-NL" sz="2400" b="1" dirty="0"/>
              <a:t>Nature</a:t>
            </a:r>
          </a:p>
          <a:p>
            <a:r>
              <a:rPr lang="nl-NL" sz="2400" b="1" dirty="0"/>
              <a:t>Politics</a:t>
            </a:r>
          </a:p>
        </p:txBody>
      </p:sp>
      <p:pic>
        <p:nvPicPr>
          <p:cNvPr id="2050" name="Picture 2" descr="Hoe groot is het heelal? | wibnet.nl">
            <a:extLst>
              <a:ext uri="{FF2B5EF4-FFF2-40B4-BE49-F238E27FC236}">
                <a16:creationId xmlns:a16="http://schemas.microsoft.com/office/drawing/2014/main" id="{5753EAFB-BFBE-E66C-DC6D-8CD766A7E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4" r="560"/>
          <a:stretch/>
        </p:blipFill>
        <p:spPr bwMode="auto">
          <a:xfrm>
            <a:off x="4601056" y="10"/>
            <a:ext cx="374904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6EB877BB-E8F6-424B-B036-C018021381A9">
            <a:extLst>
              <a:ext uri="{FF2B5EF4-FFF2-40B4-BE49-F238E27FC236}">
                <a16:creationId xmlns:a16="http://schemas.microsoft.com/office/drawing/2014/main" id="{EAE69C61-080D-D01B-2959-6A2F3E5704A2}"/>
              </a:ext>
            </a:extLst>
          </p:cNvPr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44" b="4"/>
          <a:stretch>
            <a:fillRect/>
          </a:stretch>
        </p:blipFill>
        <p:spPr bwMode="auto">
          <a:xfrm>
            <a:off x="8442960" y="10"/>
            <a:ext cx="3749040" cy="3383270"/>
          </a:xfrm>
          <a:prstGeom prst="rect">
            <a:avLst/>
          </a:prstGeom>
          <a:noFill/>
        </p:spPr>
      </p:pic>
      <p:pic>
        <p:nvPicPr>
          <p:cNvPr id="7" name="Afbeelding 6" descr="Afbeelding met stof&#10;&#10;Automatisch gegenereerde beschrijving">
            <a:extLst>
              <a:ext uri="{FF2B5EF4-FFF2-40B4-BE49-F238E27FC236}">
                <a16:creationId xmlns:a16="http://schemas.microsoft.com/office/drawing/2014/main" id="{BDB723A1-ED22-B40F-05E0-FF7C12504C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r="4" b="6689"/>
          <a:stretch/>
        </p:blipFill>
        <p:spPr>
          <a:xfrm>
            <a:off x="4601056" y="3474722"/>
            <a:ext cx="3749040" cy="3383279"/>
          </a:xfrm>
          <a:prstGeom prst="rect">
            <a:avLst/>
          </a:prstGeom>
        </p:spPr>
      </p:pic>
      <p:pic>
        <p:nvPicPr>
          <p:cNvPr id="2052" name="Picture 4" descr="Over exact een half jaar gaat Breda weer naar de stembus | Bredavandaag |  Hét nieuws uit Breda">
            <a:extLst>
              <a:ext uri="{FF2B5EF4-FFF2-40B4-BE49-F238E27FC236}">
                <a16:creationId xmlns:a16="http://schemas.microsoft.com/office/drawing/2014/main" id="{28E51ABC-DEDE-ABCC-1A88-04DCA3135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8" r="12941"/>
          <a:stretch/>
        </p:blipFill>
        <p:spPr bwMode="auto">
          <a:xfrm>
            <a:off x="8442960" y="3474719"/>
            <a:ext cx="374904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91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A440A548-C0D4-4418-940E-EDC2F1D9A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E708B267-8CD2-4684-A57B-9F1070769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C1AAEA-AB76-E944-F443-0FCCE6B2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740" y="802955"/>
            <a:ext cx="4766330" cy="1454051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tx2"/>
                </a:solidFill>
              </a:rPr>
              <a:t>Plato </a:t>
            </a:r>
          </a:p>
        </p:txBody>
      </p:sp>
      <p:grpSp>
        <p:nvGrpSpPr>
          <p:cNvPr id="3085" name="Group 3084">
            <a:extLst>
              <a:ext uri="{FF2B5EF4-FFF2-40B4-BE49-F238E27FC236}">
                <a16:creationId xmlns:a16="http://schemas.microsoft.com/office/drawing/2014/main" id="{41E5AB36-9328-47E9-95AD-E38AC1C0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369"/>
            <a:ext cx="6091008" cy="6858000"/>
            <a:chOff x="305" y="-369"/>
            <a:chExt cx="6091008" cy="6858000"/>
          </a:xfrm>
        </p:grpSpPr>
        <p:sp>
          <p:nvSpPr>
            <p:cNvPr id="3086" name="Freeform: Shape 3085">
              <a:extLst>
                <a:ext uri="{FF2B5EF4-FFF2-40B4-BE49-F238E27FC236}">
                  <a16:creationId xmlns:a16="http://schemas.microsoft.com/office/drawing/2014/main" id="{4532450F-A219-4BF5-88FA-A47084237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7007" cy="6858000"/>
            </a:xfrm>
            <a:custGeom>
              <a:avLst/>
              <a:gdLst>
                <a:gd name="connsiteX0" fmla="*/ 1423825 w 6057007"/>
                <a:gd name="connsiteY0" fmla="*/ 0 h 6858000"/>
                <a:gd name="connsiteX1" fmla="*/ 4262456 w 6057007"/>
                <a:gd name="connsiteY1" fmla="*/ 0 h 6858000"/>
                <a:gd name="connsiteX2" fmla="*/ 4371584 w 6057007"/>
                <a:gd name="connsiteY2" fmla="*/ 79625 h 6858000"/>
                <a:gd name="connsiteX3" fmla="*/ 5400299 w 6057007"/>
                <a:gd name="connsiteY3" fmla="*/ 1779691 h 6858000"/>
                <a:gd name="connsiteX4" fmla="*/ 5961759 w 6057007"/>
                <a:gd name="connsiteY4" fmla="*/ 4554903 h 6858000"/>
                <a:gd name="connsiteX5" fmla="*/ 4326541 w 6057007"/>
                <a:gd name="connsiteY5" fmla="*/ 6729688 h 6858000"/>
                <a:gd name="connsiteX6" fmla="*/ 4109121 w 6057007"/>
                <a:gd name="connsiteY6" fmla="*/ 6858000 h 6858000"/>
                <a:gd name="connsiteX7" fmla="*/ 1145358 w 6057007"/>
                <a:gd name="connsiteY7" fmla="*/ 6858000 h 6858000"/>
                <a:gd name="connsiteX8" fmla="*/ 1143587 w 6057007"/>
                <a:gd name="connsiteY8" fmla="*/ 6856705 h 6858000"/>
                <a:gd name="connsiteX9" fmla="*/ 162579 w 6057007"/>
                <a:gd name="connsiteY9" fmla="*/ 6240990 h 6858000"/>
                <a:gd name="connsiteX10" fmla="*/ 0 w 6057007"/>
                <a:gd name="connsiteY10" fmla="*/ 6125553 h 6858000"/>
                <a:gd name="connsiteX11" fmla="*/ 0 w 6057007"/>
                <a:gd name="connsiteY11" fmla="*/ 4670879 h 6858000"/>
                <a:gd name="connsiteX12" fmla="*/ 38388 w 6057007"/>
                <a:gd name="connsiteY12" fmla="*/ 4778792 h 6858000"/>
                <a:gd name="connsiteX13" fmla="*/ 155449 w 6057007"/>
                <a:gd name="connsiteY13" fmla="*/ 5029879 h 6858000"/>
                <a:gd name="connsiteX14" fmla="*/ 411802 w 6057007"/>
                <a:gd name="connsiteY14" fmla="*/ 5399531 h 6858000"/>
                <a:gd name="connsiteX15" fmla="*/ 806388 w 6057007"/>
                <a:gd name="connsiteY15" fmla="*/ 5659633 h 6858000"/>
                <a:gd name="connsiteX16" fmla="*/ 1801512 w 6057007"/>
                <a:gd name="connsiteY16" fmla="*/ 6314010 h 6858000"/>
                <a:gd name="connsiteX17" fmla="*/ 2653483 w 6057007"/>
                <a:gd name="connsiteY17" fmla="*/ 6529898 h 6858000"/>
                <a:gd name="connsiteX18" fmla="*/ 3666486 w 6057007"/>
                <a:gd name="connsiteY18" fmla="*/ 6190615 h 6858000"/>
                <a:gd name="connsiteX19" fmla="*/ 4658657 w 6057007"/>
                <a:gd name="connsiteY19" fmla="*/ 5428179 h 6858000"/>
                <a:gd name="connsiteX20" fmla="*/ 5222967 w 6057007"/>
                <a:gd name="connsiteY20" fmla="*/ 4356944 h 6858000"/>
                <a:gd name="connsiteX21" fmla="*/ 4724795 w 6057007"/>
                <a:gd name="connsiteY21" fmla="*/ 2210416 h 6858000"/>
                <a:gd name="connsiteX22" fmla="*/ 4473185 w 6057007"/>
                <a:gd name="connsiteY22" fmla="*/ 1691554 h 6858000"/>
                <a:gd name="connsiteX23" fmla="*/ 4046677 w 6057007"/>
                <a:gd name="connsiteY23" fmla="*/ 911781 h 6858000"/>
                <a:gd name="connsiteX24" fmla="*/ 3555564 w 6057007"/>
                <a:gd name="connsiteY24" fmla="*/ 585888 h 6858000"/>
                <a:gd name="connsiteX25" fmla="*/ 2405914 w 6057007"/>
                <a:gd name="connsiteY25" fmla="*/ 536282 h 6858000"/>
                <a:gd name="connsiteX26" fmla="*/ 1345719 w 6057007"/>
                <a:gd name="connsiteY26" fmla="*/ 957619 h 6858000"/>
                <a:gd name="connsiteX27" fmla="*/ 73341 w 6057007"/>
                <a:gd name="connsiteY27" fmla="*/ 2571698 h 6858000"/>
                <a:gd name="connsiteX28" fmla="*/ 0 w 6057007"/>
                <a:gd name="connsiteY28" fmla="*/ 2803810 h 6858000"/>
                <a:gd name="connsiteX29" fmla="*/ 0 w 6057007"/>
                <a:gd name="connsiteY29" fmla="*/ 1147591 h 6858000"/>
                <a:gd name="connsiteX30" fmla="*/ 142706 w 6057007"/>
                <a:gd name="connsiteY30" fmla="*/ 968763 h 6858000"/>
                <a:gd name="connsiteX31" fmla="*/ 971831 w 6057007"/>
                <a:gd name="connsiteY31" fmla="*/ 249890 h 6858000"/>
                <a:gd name="connsiteX32" fmla="*/ 1288677 w 6057007"/>
                <a:gd name="connsiteY32" fmla="*/ 6583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57007" h="6858000">
                  <a:moveTo>
                    <a:pt x="1423825" y="0"/>
                  </a:moveTo>
                  <a:lnTo>
                    <a:pt x="4262456" y="0"/>
                  </a:lnTo>
                  <a:lnTo>
                    <a:pt x="4371584" y="79625"/>
                  </a:lnTo>
                  <a:cubicBezTo>
                    <a:pt x="4860533" y="476670"/>
                    <a:pt x="5063885" y="1132812"/>
                    <a:pt x="5400299" y="1779691"/>
                  </a:cubicBezTo>
                  <a:cubicBezTo>
                    <a:pt x="5848849" y="2642194"/>
                    <a:pt x="6244956" y="3497996"/>
                    <a:pt x="5961759" y="4554903"/>
                  </a:cubicBezTo>
                  <a:cubicBezTo>
                    <a:pt x="5691575" y="5563242"/>
                    <a:pt x="5092427" y="6238887"/>
                    <a:pt x="4326541" y="6729688"/>
                  </a:cubicBezTo>
                  <a:lnTo>
                    <a:pt x="4109121" y="6858000"/>
                  </a:lnTo>
                  <a:lnTo>
                    <a:pt x="1145358" y="6858000"/>
                  </a:lnTo>
                  <a:lnTo>
                    <a:pt x="1143587" y="6856705"/>
                  </a:lnTo>
                  <a:cubicBezTo>
                    <a:pt x="699546" y="6541440"/>
                    <a:pt x="399287" y="6392433"/>
                    <a:pt x="162579" y="6240990"/>
                  </a:cubicBezTo>
                  <a:lnTo>
                    <a:pt x="0" y="6125553"/>
                  </a:lnTo>
                  <a:lnTo>
                    <a:pt x="0" y="4670879"/>
                  </a:lnTo>
                  <a:lnTo>
                    <a:pt x="38388" y="4778792"/>
                  </a:lnTo>
                  <a:cubicBezTo>
                    <a:pt x="72793" y="4862402"/>
                    <a:pt x="111802" y="4945953"/>
                    <a:pt x="155449" y="5029879"/>
                  </a:cubicBezTo>
                  <a:cubicBezTo>
                    <a:pt x="273464" y="5256810"/>
                    <a:pt x="351295" y="5344113"/>
                    <a:pt x="411802" y="5399531"/>
                  </a:cubicBezTo>
                  <a:cubicBezTo>
                    <a:pt x="500065" y="5480405"/>
                    <a:pt x="628514" y="5555615"/>
                    <a:pt x="806388" y="5659633"/>
                  </a:cubicBezTo>
                  <a:cubicBezTo>
                    <a:pt x="1044358" y="5798926"/>
                    <a:pt x="1370396" y="5989780"/>
                    <a:pt x="1801512" y="6314010"/>
                  </a:cubicBezTo>
                  <a:cubicBezTo>
                    <a:pt x="2037213" y="6491324"/>
                    <a:pt x="2315885" y="6561958"/>
                    <a:pt x="2653483" y="6529898"/>
                  </a:cubicBezTo>
                  <a:cubicBezTo>
                    <a:pt x="2962383" y="6500529"/>
                    <a:pt x="3312661" y="6383221"/>
                    <a:pt x="3666486" y="6190615"/>
                  </a:cubicBezTo>
                  <a:cubicBezTo>
                    <a:pt x="4083218" y="5963697"/>
                    <a:pt x="4407642" y="5714350"/>
                    <a:pt x="4658657" y="5428179"/>
                  </a:cubicBezTo>
                  <a:cubicBezTo>
                    <a:pt x="4927319" y="5121947"/>
                    <a:pt x="5111907" y="4771422"/>
                    <a:pt x="5222967" y="4356944"/>
                  </a:cubicBezTo>
                  <a:cubicBezTo>
                    <a:pt x="5418167" y="3628447"/>
                    <a:pt x="5139747" y="3007703"/>
                    <a:pt x="4724795" y="2210416"/>
                  </a:cubicBezTo>
                  <a:cubicBezTo>
                    <a:pt x="4631776" y="2031551"/>
                    <a:pt x="4551122" y="1858737"/>
                    <a:pt x="4473185" y="1691554"/>
                  </a:cubicBezTo>
                  <a:cubicBezTo>
                    <a:pt x="4326842" y="1377756"/>
                    <a:pt x="4200559" y="1106810"/>
                    <a:pt x="4046677" y="911781"/>
                  </a:cubicBezTo>
                  <a:cubicBezTo>
                    <a:pt x="3910561" y="739097"/>
                    <a:pt x="3763658" y="641647"/>
                    <a:pt x="3555564" y="585888"/>
                  </a:cubicBezTo>
                  <a:cubicBezTo>
                    <a:pt x="3178534" y="484863"/>
                    <a:pt x="2791842" y="468166"/>
                    <a:pt x="2405914" y="536282"/>
                  </a:cubicBezTo>
                  <a:cubicBezTo>
                    <a:pt x="2032757" y="602054"/>
                    <a:pt x="1676044" y="743871"/>
                    <a:pt x="1345719" y="957619"/>
                  </a:cubicBezTo>
                  <a:cubicBezTo>
                    <a:pt x="762775" y="1334788"/>
                    <a:pt x="318714" y="1900690"/>
                    <a:pt x="73341" y="2571698"/>
                  </a:cubicBezTo>
                  <a:lnTo>
                    <a:pt x="0" y="2803810"/>
                  </a:lnTo>
                  <a:lnTo>
                    <a:pt x="0" y="1147591"/>
                  </a:lnTo>
                  <a:lnTo>
                    <a:pt x="142706" y="968763"/>
                  </a:lnTo>
                  <a:cubicBezTo>
                    <a:pt x="388539" y="688063"/>
                    <a:pt x="668237" y="446316"/>
                    <a:pt x="971831" y="249890"/>
                  </a:cubicBezTo>
                  <a:cubicBezTo>
                    <a:pt x="1074829" y="183240"/>
                    <a:pt x="1180574" y="121805"/>
                    <a:pt x="1288677" y="6583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7" name="Freeform: Shape 3086">
              <a:extLst>
                <a:ext uri="{FF2B5EF4-FFF2-40B4-BE49-F238E27FC236}">
                  <a16:creationId xmlns:a16="http://schemas.microsoft.com/office/drawing/2014/main" id="{035AC662-4000-411A-9E33-6A4B6C0FC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91008" cy="6858000"/>
            </a:xfrm>
            <a:custGeom>
              <a:avLst/>
              <a:gdLst>
                <a:gd name="connsiteX0" fmla="*/ 0 w 6091008"/>
                <a:gd name="connsiteY0" fmla="*/ 5476844 h 6858000"/>
                <a:gd name="connsiteX1" fmla="*/ 15220 w 6091008"/>
                <a:gd name="connsiteY1" fmla="*/ 5501668 h 6858000"/>
                <a:gd name="connsiteX2" fmla="*/ 198940 w 6091008"/>
                <a:gd name="connsiteY2" fmla="*/ 5717964 h 6858000"/>
                <a:gd name="connsiteX3" fmla="*/ 251499 w 6091008"/>
                <a:gd name="connsiteY3" fmla="*/ 5763842 h 6858000"/>
                <a:gd name="connsiteX4" fmla="*/ 308460 w 6091008"/>
                <a:gd name="connsiteY4" fmla="*/ 5806337 h 6858000"/>
                <a:gd name="connsiteX5" fmla="*/ 368305 w 6091008"/>
                <a:gd name="connsiteY5" fmla="*/ 5847248 h 6858000"/>
                <a:gd name="connsiteX6" fmla="*/ 430451 w 6091008"/>
                <a:gd name="connsiteY6" fmla="*/ 5887305 h 6858000"/>
                <a:gd name="connsiteX7" fmla="*/ 975811 w 6091008"/>
                <a:gd name="connsiteY7" fmla="*/ 6205653 h 6858000"/>
                <a:gd name="connsiteX8" fmla="*/ 1510250 w 6091008"/>
                <a:gd name="connsiteY8" fmla="*/ 6575390 h 6858000"/>
                <a:gd name="connsiteX9" fmla="*/ 2002437 w 6091008"/>
                <a:gd name="connsiteY9" fmla="*/ 6825029 h 6858000"/>
                <a:gd name="connsiteX10" fmla="*/ 2137670 w 6091008"/>
                <a:gd name="connsiteY10" fmla="*/ 6856874 h 6858000"/>
                <a:gd name="connsiteX11" fmla="*/ 2145778 w 6091008"/>
                <a:gd name="connsiteY11" fmla="*/ 6858000 h 6858000"/>
                <a:gd name="connsiteX12" fmla="*/ 1098858 w 6091008"/>
                <a:gd name="connsiteY12" fmla="*/ 6858000 h 6858000"/>
                <a:gd name="connsiteX13" fmla="*/ 1004166 w 6091008"/>
                <a:gd name="connsiteY13" fmla="*/ 6786858 h 6858000"/>
                <a:gd name="connsiteX14" fmla="*/ 751974 w 6091008"/>
                <a:gd name="connsiteY14" fmla="*/ 6608169 h 6858000"/>
                <a:gd name="connsiteX15" fmla="*/ 623305 w 6091008"/>
                <a:gd name="connsiteY15" fmla="*/ 6522172 h 6858000"/>
                <a:gd name="connsiteX16" fmla="*/ 492346 w 6091008"/>
                <a:gd name="connsiteY16" fmla="*/ 6437477 h 6858000"/>
                <a:gd name="connsiteX17" fmla="*/ 358536 w 6091008"/>
                <a:gd name="connsiteY17" fmla="*/ 6352312 h 6858000"/>
                <a:gd name="connsiteX18" fmla="*/ 290710 w 6091008"/>
                <a:gd name="connsiteY18" fmla="*/ 6308820 h 6858000"/>
                <a:gd name="connsiteX19" fmla="*/ 221792 w 6091008"/>
                <a:gd name="connsiteY19" fmla="*/ 6263122 h 6858000"/>
                <a:gd name="connsiteX20" fmla="*/ 152460 w 6091008"/>
                <a:gd name="connsiteY20" fmla="*/ 6215106 h 6858000"/>
                <a:gd name="connsiteX21" fmla="*/ 83055 w 6091008"/>
                <a:gd name="connsiteY21" fmla="*/ 6163978 h 6858000"/>
                <a:gd name="connsiteX22" fmla="*/ 14161 w 6091008"/>
                <a:gd name="connsiteY22" fmla="*/ 6109014 h 6858000"/>
                <a:gd name="connsiteX23" fmla="*/ 0 w 6091008"/>
                <a:gd name="connsiteY23" fmla="*/ 6096195 h 6858000"/>
                <a:gd name="connsiteX24" fmla="*/ 3707444 w 6091008"/>
                <a:gd name="connsiteY24" fmla="*/ 0 h 6858000"/>
                <a:gd name="connsiteX25" fmla="*/ 4265528 w 6091008"/>
                <a:gd name="connsiteY25" fmla="*/ 0 h 6858000"/>
                <a:gd name="connsiteX26" fmla="*/ 4291472 w 6091008"/>
                <a:gd name="connsiteY26" fmla="*/ 15596 h 6858000"/>
                <a:gd name="connsiteX27" fmla="*/ 4431124 w 6091008"/>
                <a:gd name="connsiteY27" fmla="*/ 119052 h 6858000"/>
                <a:gd name="connsiteX28" fmla="*/ 4899570 w 6091008"/>
                <a:gd name="connsiteY28" fmla="*/ 643769 h 6858000"/>
                <a:gd name="connsiteX29" fmla="*/ 5247925 w 6091008"/>
                <a:gd name="connsiteY29" fmla="*/ 1232134 h 6858000"/>
                <a:gd name="connsiteX30" fmla="*/ 5401234 w 6091008"/>
                <a:gd name="connsiteY30" fmla="*/ 1518442 h 6858000"/>
                <a:gd name="connsiteX31" fmla="*/ 5480921 w 6091008"/>
                <a:gd name="connsiteY31" fmla="*/ 1662114 h 6858000"/>
                <a:gd name="connsiteX32" fmla="*/ 5561804 w 6091008"/>
                <a:gd name="connsiteY32" fmla="*/ 1812436 h 6858000"/>
                <a:gd name="connsiteX33" fmla="*/ 5855037 w 6091008"/>
                <a:gd name="connsiteY33" fmla="*/ 2457716 h 6858000"/>
                <a:gd name="connsiteX34" fmla="*/ 6052254 w 6091008"/>
                <a:gd name="connsiteY34" fmla="*/ 3193699 h 6858000"/>
                <a:gd name="connsiteX35" fmla="*/ 6073151 w 6091008"/>
                <a:gd name="connsiteY35" fmla="*/ 4004612 h 6858000"/>
                <a:gd name="connsiteX36" fmla="*/ 6067309 w 6091008"/>
                <a:gd name="connsiteY36" fmla="*/ 4055890 h 6858000"/>
                <a:gd name="connsiteX37" fmla="*/ 6059979 w 6091008"/>
                <a:gd name="connsiteY37" fmla="*/ 4106917 h 6858000"/>
                <a:gd name="connsiteX38" fmla="*/ 6052371 w 6091008"/>
                <a:gd name="connsiteY38" fmla="*/ 4158016 h 6858000"/>
                <a:gd name="connsiteX39" fmla="*/ 6043434 w 6091008"/>
                <a:gd name="connsiteY39" fmla="*/ 4208759 h 6858000"/>
                <a:gd name="connsiteX40" fmla="*/ 6023229 w 6091008"/>
                <a:gd name="connsiteY40" fmla="*/ 4309769 h 6858000"/>
                <a:gd name="connsiteX41" fmla="*/ 5999922 w 6091008"/>
                <a:gd name="connsiteY41" fmla="*/ 4409799 h 6858000"/>
                <a:gd name="connsiteX42" fmla="*/ 5987157 w 6091008"/>
                <a:gd name="connsiteY42" fmla="*/ 4459369 h 6858000"/>
                <a:gd name="connsiteX43" fmla="*/ 5973731 w 6091008"/>
                <a:gd name="connsiteY43" fmla="*/ 4508027 h 6858000"/>
                <a:gd name="connsiteX44" fmla="*/ 5944653 w 6091008"/>
                <a:gd name="connsiteY44" fmla="*/ 4602538 h 6858000"/>
                <a:gd name="connsiteX45" fmla="*/ 5915334 w 6091008"/>
                <a:gd name="connsiteY45" fmla="*/ 4696982 h 6858000"/>
                <a:gd name="connsiteX46" fmla="*/ 5881786 w 6091008"/>
                <a:gd name="connsiteY46" fmla="*/ 4790295 h 6858000"/>
                <a:gd name="connsiteX47" fmla="*/ 5539609 w 6091008"/>
                <a:gd name="connsiteY47" fmla="*/ 5504511 h 6858000"/>
                <a:gd name="connsiteX48" fmla="*/ 5432400 w 6091008"/>
                <a:gd name="connsiteY48" fmla="*/ 5669348 h 6858000"/>
                <a:gd name="connsiteX49" fmla="*/ 5404330 w 6091008"/>
                <a:gd name="connsiteY49" fmla="*/ 5709372 h 6858000"/>
                <a:gd name="connsiteX50" fmla="*/ 5375525 w 6091008"/>
                <a:gd name="connsiteY50" fmla="*/ 5748757 h 6858000"/>
                <a:gd name="connsiteX51" fmla="*/ 5317831 w 6091008"/>
                <a:gd name="connsiteY51" fmla="*/ 5827355 h 6858000"/>
                <a:gd name="connsiteX52" fmla="*/ 5288208 w 6091008"/>
                <a:gd name="connsiteY52" fmla="*/ 5865932 h 6858000"/>
                <a:gd name="connsiteX53" fmla="*/ 5273251 w 6091008"/>
                <a:gd name="connsiteY53" fmla="*/ 5885035 h 6858000"/>
                <a:gd name="connsiteX54" fmla="*/ 5256656 w 6091008"/>
                <a:gd name="connsiteY54" fmla="*/ 5902520 h 6858000"/>
                <a:gd name="connsiteX55" fmla="*/ 5189858 w 6091008"/>
                <a:gd name="connsiteY55" fmla="*/ 5971616 h 6858000"/>
                <a:gd name="connsiteX56" fmla="*/ 5156287 w 6091008"/>
                <a:gd name="connsiteY56" fmla="*/ 6005600 h 6858000"/>
                <a:gd name="connsiteX57" fmla="*/ 5121598 w 6091008"/>
                <a:gd name="connsiteY57" fmla="*/ 6037962 h 6858000"/>
                <a:gd name="connsiteX58" fmla="*/ 5051798 w 6091008"/>
                <a:gd name="connsiteY58" fmla="*/ 6101838 h 6858000"/>
                <a:gd name="connsiteX59" fmla="*/ 4463594 w 6091008"/>
                <a:gd name="connsiteY59" fmla="*/ 6532280 h 6858000"/>
                <a:gd name="connsiteX60" fmla="*/ 4388637 w 6091008"/>
                <a:gd name="connsiteY60" fmla="*/ 6579169 h 6858000"/>
                <a:gd name="connsiteX61" fmla="*/ 4312856 w 6091008"/>
                <a:gd name="connsiteY61" fmla="*/ 6623337 h 6858000"/>
                <a:gd name="connsiteX62" fmla="*/ 4237558 w 6091008"/>
                <a:gd name="connsiteY62" fmla="*/ 6667632 h 6858000"/>
                <a:gd name="connsiteX63" fmla="*/ 4161774 w 6091008"/>
                <a:gd name="connsiteY63" fmla="*/ 6709883 h 6858000"/>
                <a:gd name="connsiteX64" fmla="*/ 4010448 w 6091008"/>
                <a:gd name="connsiteY64" fmla="*/ 6792981 h 6858000"/>
                <a:gd name="connsiteX65" fmla="*/ 3935163 w 6091008"/>
                <a:gd name="connsiteY65" fmla="*/ 6834338 h 6858000"/>
                <a:gd name="connsiteX66" fmla="*/ 3892887 w 6091008"/>
                <a:gd name="connsiteY66" fmla="*/ 6858000 h 6858000"/>
                <a:gd name="connsiteX67" fmla="*/ 2743942 w 6091008"/>
                <a:gd name="connsiteY67" fmla="*/ 6858000 h 6858000"/>
                <a:gd name="connsiteX68" fmla="*/ 2852577 w 6091008"/>
                <a:gd name="connsiteY68" fmla="*/ 6838910 h 6858000"/>
                <a:gd name="connsiteX69" fmla="*/ 3143255 w 6091008"/>
                <a:gd name="connsiteY69" fmla="*/ 6759775 h 6858000"/>
                <a:gd name="connsiteX70" fmla="*/ 3430899 w 6091008"/>
                <a:gd name="connsiteY70" fmla="*/ 6650056 h 6858000"/>
                <a:gd name="connsiteX71" fmla="*/ 3713289 w 6091008"/>
                <a:gd name="connsiteY71" fmla="*/ 6514054 h 6858000"/>
                <a:gd name="connsiteX72" fmla="*/ 3981228 w 6091008"/>
                <a:gd name="connsiteY72" fmla="*/ 6334878 h 6858000"/>
                <a:gd name="connsiteX73" fmla="*/ 4107885 w 6091008"/>
                <a:gd name="connsiteY73" fmla="*/ 6233689 h 6858000"/>
                <a:gd name="connsiteX74" fmla="*/ 4169795 w 6091008"/>
                <a:gd name="connsiteY74" fmla="*/ 6181389 h 6858000"/>
                <a:gd name="connsiteX75" fmla="*/ 4229189 w 6091008"/>
                <a:gd name="connsiteY75" fmla="*/ 6125914 h 6858000"/>
                <a:gd name="connsiteX76" fmla="*/ 4652064 w 6091008"/>
                <a:gd name="connsiteY76" fmla="*/ 5641457 h 6858000"/>
                <a:gd name="connsiteX77" fmla="*/ 4697555 w 6091008"/>
                <a:gd name="connsiteY77" fmla="*/ 5576516 h 6858000"/>
                <a:gd name="connsiteX78" fmla="*/ 4720492 w 6091008"/>
                <a:gd name="connsiteY78" fmla="*/ 5544537 h 6858000"/>
                <a:gd name="connsiteX79" fmla="*/ 4741922 w 6091008"/>
                <a:gd name="connsiteY79" fmla="*/ 5511420 h 6858000"/>
                <a:gd name="connsiteX80" fmla="*/ 4784179 w 6091008"/>
                <a:gd name="connsiteY80" fmla="*/ 5445022 h 6858000"/>
                <a:gd name="connsiteX81" fmla="*/ 4794796 w 6091008"/>
                <a:gd name="connsiteY81" fmla="*/ 5428584 h 6858000"/>
                <a:gd name="connsiteX82" fmla="*/ 4807173 w 6091008"/>
                <a:gd name="connsiteY82" fmla="*/ 5413795 h 6858000"/>
                <a:gd name="connsiteX83" fmla="*/ 4830010 w 6091008"/>
                <a:gd name="connsiteY83" fmla="*/ 5382674 h 6858000"/>
                <a:gd name="connsiteX84" fmla="*/ 4874298 w 6091008"/>
                <a:gd name="connsiteY84" fmla="*/ 5319323 h 6858000"/>
                <a:gd name="connsiteX85" fmla="*/ 4896484 w 6091008"/>
                <a:gd name="connsiteY85" fmla="*/ 5287734 h 6858000"/>
                <a:gd name="connsiteX86" fmla="*/ 4918019 w 6091008"/>
                <a:gd name="connsiteY86" fmla="*/ 5255673 h 6858000"/>
                <a:gd name="connsiteX87" fmla="*/ 4999238 w 6091008"/>
                <a:gd name="connsiteY87" fmla="*/ 5124058 h 6858000"/>
                <a:gd name="connsiteX88" fmla="*/ 5251271 w 6091008"/>
                <a:gd name="connsiteY88" fmla="*/ 4554965 h 6858000"/>
                <a:gd name="connsiteX89" fmla="*/ 5276136 w 6091008"/>
                <a:gd name="connsiteY89" fmla="*/ 4480521 h 6858000"/>
                <a:gd name="connsiteX90" fmla="*/ 5297442 w 6091008"/>
                <a:gd name="connsiteY90" fmla="*/ 4404389 h 6858000"/>
                <a:gd name="connsiteX91" fmla="*/ 5318953 w 6091008"/>
                <a:gd name="connsiteY91" fmla="*/ 4328458 h 6858000"/>
                <a:gd name="connsiteX92" fmla="*/ 5328684 w 6091008"/>
                <a:gd name="connsiteY92" fmla="*/ 4291175 h 6858000"/>
                <a:gd name="connsiteX93" fmla="*/ 5337470 w 6091008"/>
                <a:gd name="connsiteY93" fmla="*/ 4254522 h 6858000"/>
                <a:gd name="connsiteX94" fmla="*/ 5353277 w 6091008"/>
                <a:gd name="connsiteY94" fmla="*/ 4181038 h 6858000"/>
                <a:gd name="connsiteX95" fmla="*/ 5366762 w 6091008"/>
                <a:gd name="connsiteY95" fmla="*/ 4107520 h 6858000"/>
                <a:gd name="connsiteX96" fmla="*/ 5373105 w 6091008"/>
                <a:gd name="connsiteY96" fmla="*/ 4070802 h 6858000"/>
                <a:gd name="connsiteX97" fmla="*/ 5378288 w 6091008"/>
                <a:gd name="connsiteY97" fmla="*/ 4034066 h 6858000"/>
                <a:gd name="connsiteX98" fmla="*/ 5383471 w 6091008"/>
                <a:gd name="connsiteY98" fmla="*/ 3997331 h 6858000"/>
                <a:gd name="connsiteX99" fmla="*/ 5387373 w 6091008"/>
                <a:gd name="connsiteY99" fmla="*/ 3960547 h 6858000"/>
                <a:gd name="connsiteX100" fmla="*/ 5375699 w 6091008"/>
                <a:gd name="connsiteY100" fmla="*/ 3369810 h 6858000"/>
                <a:gd name="connsiteX101" fmla="*/ 5225695 w 6091008"/>
                <a:gd name="connsiteY101" fmla="*/ 2777923 h 6858000"/>
                <a:gd name="connsiteX102" fmla="*/ 4989893 w 6091008"/>
                <a:gd name="connsiteY102" fmla="*/ 2181595 h 6858000"/>
                <a:gd name="connsiteX103" fmla="*/ 4856777 w 6091008"/>
                <a:gd name="connsiteY103" fmla="*/ 1872581 h 6858000"/>
                <a:gd name="connsiteX104" fmla="*/ 4729367 w 6091008"/>
                <a:gd name="connsiteY104" fmla="*/ 1547581 h 6858000"/>
                <a:gd name="connsiteX105" fmla="*/ 4510575 w 6091008"/>
                <a:gd name="connsiteY105" fmla="*/ 917244 h 6858000"/>
                <a:gd name="connsiteX106" fmla="*/ 4387446 w 6091008"/>
                <a:gd name="connsiteY106" fmla="*/ 626512 h 6858000"/>
                <a:gd name="connsiteX107" fmla="*/ 4227716 w 6091008"/>
                <a:gd name="connsiteY107" fmla="*/ 368510 h 6858000"/>
                <a:gd name="connsiteX108" fmla="*/ 4017774 w 6091008"/>
                <a:gd name="connsiteY108" fmla="*/ 161674 h 6858000"/>
                <a:gd name="connsiteX109" fmla="*/ 3761542 w 6091008"/>
                <a:gd name="connsiteY109" fmla="*/ 19860 h 6858000"/>
                <a:gd name="connsiteX110" fmla="*/ 3727185 w 6091008"/>
                <a:gd name="connsiteY110" fmla="*/ 6533 h 6858000"/>
                <a:gd name="connsiteX111" fmla="*/ 1325680 w 6091008"/>
                <a:gd name="connsiteY111" fmla="*/ 0 h 6858000"/>
                <a:gd name="connsiteX112" fmla="*/ 2347354 w 6091008"/>
                <a:gd name="connsiteY112" fmla="*/ 0 h 6858000"/>
                <a:gd name="connsiteX113" fmla="*/ 2262734 w 6091008"/>
                <a:gd name="connsiteY113" fmla="*/ 20581 h 6858000"/>
                <a:gd name="connsiteX114" fmla="*/ 1969830 w 6091008"/>
                <a:gd name="connsiteY114" fmla="*/ 118108 h 6858000"/>
                <a:gd name="connsiteX115" fmla="*/ 1897367 w 6091008"/>
                <a:gd name="connsiteY115" fmla="*/ 145059 h 6858000"/>
                <a:gd name="connsiteX116" fmla="*/ 1825860 w 6091008"/>
                <a:gd name="connsiteY116" fmla="*/ 175210 h 6858000"/>
                <a:gd name="connsiteX117" fmla="*/ 1754258 w 6091008"/>
                <a:gd name="connsiteY117" fmla="*/ 204746 h 6858000"/>
                <a:gd name="connsiteX118" fmla="*/ 1683442 w 6091008"/>
                <a:gd name="connsiteY118" fmla="*/ 237143 h 6858000"/>
                <a:gd name="connsiteX119" fmla="*/ 1612330 w 6091008"/>
                <a:gd name="connsiteY119" fmla="*/ 268724 h 6858000"/>
                <a:gd name="connsiteX120" fmla="*/ 1542244 w 6091008"/>
                <a:gd name="connsiteY120" fmla="*/ 303229 h 6858000"/>
                <a:gd name="connsiteX121" fmla="*/ 1471990 w 6091008"/>
                <a:gd name="connsiteY121" fmla="*/ 337395 h 6858000"/>
                <a:gd name="connsiteX122" fmla="*/ 1402813 w 6091008"/>
                <a:gd name="connsiteY122" fmla="*/ 374794 h 6858000"/>
                <a:gd name="connsiteX123" fmla="*/ 1333886 w 6091008"/>
                <a:gd name="connsiteY123" fmla="*/ 412702 h 6858000"/>
                <a:gd name="connsiteX124" fmla="*/ 1266278 w 6091008"/>
                <a:gd name="connsiteY124" fmla="*/ 453907 h 6858000"/>
                <a:gd name="connsiteX125" fmla="*/ 1199136 w 6091008"/>
                <a:gd name="connsiteY125" fmla="*/ 496266 h 6858000"/>
                <a:gd name="connsiteX126" fmla="*/ 1182302 w 6091008"/>
                <a:gd name="connsiteY126" fmla="*/ 506917 h 6858000"/>
                <a:gd name="connsiteX127" fmla="*/ 1166009 w 6091008"/>
                <a:gd name="connsiteY127" fmla="*/ 518449 h 6858000"/>
                <a:gd name="connsiteX128" fmla="*/ 1133302 w 6091008"/>
                <a:gd name="connsiteY128" fmla="*/ 541479 h 6858000"/>
                <a:gd name="connsiteX129" fmla="*/ 1067923 w 6091008"/>
                <a:gd name="connsiteY129" fmla="*/ 587403 h 6858000"/>
                <a:gd name="connsiteX130" fmla="*/ 1051509 w 6091008"/>
                <a:gd name="connsiteY130" fmla="*/ 598902 h 6858000"/>
                <a:gd name="connsiteX131" fmla="*/ 1035673 w 6091008"/>
                <a:gd name="connsiteY131" fmla="*/ 611145 h 6858000"/>
                <a:gd name="connsiteX132" fmla="*/ 1003878 w 6091008"/>
                <a:gd name="connsiteY132" fmla="*/ 635598 h 6858000"/>
                <a:gd name="connsiteX133" fmla="*/ 877673 w 6091008"/>
                <a:gd name="connsiteY133" fmla="*/ 735582 h 6858000"/>
                <a:gd name="connsiteX134" fmla="*/ 417533 w 6091008"/>
                <a:gd name="connsiteY134" fmla="*/ 1198720 h 6858000"/>
                <a:gd name="connsiteX135" fmla="*/ 54935 w 6091008"/>
                <a:gd name="connsiteY135" fmla="*/ 1756293 h 6858000"/>
                <a:gd name="connsiteX136" fmla="*/ 17844 w 6091008"/>
                <a:gd name="connsiteY136" fmla="*/ 1831433 h 6858000"/>
                <a:gd name="connsiteX137" fmla="*/ 0 w 6091008"/>
                <a:gd name="connsiteY137" fmla="*/ 1869131 h 6858000"/>
                <a:gd name="connsiteX138" fmla="*/ 0 w 6091008"/>
                <a:gd name="connsiteY138" fmla="*/ 1198550 h 6858000"/>
                <a:gd name="connsiteX139" fmla="*/ 185957 w 6091008"/>
                <a:gd name="connsiteY139" fmla="*/ 961506 h 6858000"/>
                <a:gd name="connsiteX140" fmla="*/ 689746 w 6091008"/>
                <a:gd name="connsiteY140" fmla="*/ 447064 h 6858000"/>
                <a:gd name="connsiteX141" fmla="*/ 827126 w 6091008"/>
                <a:gd name="connsiteY141" fmla="*/ 333881 h 6858000"/>
                <a:gd name="connsiteX142" fmla="*/ 968997 w 6091008"/>
                <a:gd name="connsiteY142" fmla="*/ 228085 h 6858000"/>
                <a:gd name="connsiteX143" fmla="*/ 1004883 w 6091008"/>
                <a:gd name="connsiteY143" fmla="*/ 202373 h 6858000"/>
                <a:gd name="connsiteX144" fmla="*/ 1022826 w 6091008"/>
                <a:gd name="connsiteY144" fmla="*/ 189517 h 6858000"/>
                <a:gd name="connsiteX145" fmla="*/ 1041187 w 6091008"/>
                <a:gd name="connsiteY145" fmla="*/ 177509 h 6858000"/>
                <a:gd name="connsiteX146" fmla="*/ 1114760 w 6091008"/>
                <a:gd name="connsiteY146" fmla="*/ 129512 h 6858000"/>
                <a:gd name="connsiteX147" fmla="*/ 1188498 w 6091008"/>
                <a:gd name="connsiteY147" fmla="*/ 81854 h 6858000"/>
                <a:gd name="connsiteX148" fmla="*/ 1263461 w 6091008"/>
                <a:gd name="connsiteY148" fmla="*/ 3688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6091008" h="6858000">
                  <a:moveTo>
                    <a:pt x="0" y="5476844"/>
                  </a:moveTo>
                  <a:lnTo>
                    <a:pt x="15220" y="5501668"/>
                  </a:lnTo>
                  <a:cubicBezTo>
                    <a:pt x="69097" y="5585141"/>
                    <a:pt x="130925" y="5654403"/>
                    <a:pt x="198940" y="5717964"/>
                  </a:cubicBezTo>
                  <a:lnTo>
                    <a:pt x="251499" y="5763842"/>
                  </a:lnTo>
                  <a:lnTo>
                    <a:pt x="308460" y="5806337"/>
                  </a:lnTo>
                  <a:cubicBezTo>
                    <a:pt x="326685" y="5820934"/>
                    <a:pt x="348384" y="5833667"/>
                    <a:pt x="368305" y="5847248"/>
                  </a:cubicBezTo>
                  <a:cubicBezTo>
                    <a:pt x="388782" y="5860683"/>
                    <a:pt x="408424" y="5874336"/>
                    <a:pt x="430451" y="5887305"/>
                  </a:cubicBezTo>
                  <a:cubicBezTo>
                    <a:pt x="601703" y="5991186"/>
                    <a:pt x="792871" y="6091279"/>
                    <a:pt x="975811" y="6205653"/>
                  </a:cubicBezTo>
                  <a:cubicBezTo>
                    <a:pt x="1159565" y="6318920"/>
                    <a:pt x="1337666" y="6443625"/>
                    <a:pt x="1510250" y="6575390"/>
                  </a:cubicBezTo>
                  <a:cubicBezTo>
                    <a:pt x="1658997" y="6690317"/>
                    <a:pt x="1824862" y="6774210"/>
                    <a:pt x="2002437" y="6825029"/>
                  </a:cubicBezTo>
                  <a:cubicBezTo>
                    <a:pt x="2046812" y="6837803"/>
                    <a:pt x="2091936" y="6848385"/>
                    <a:pt x="2137670" y="6856874"/>
                  </a:cubicBezTo>
                  <a:lnTo>
                    <a:pt x="2145778" y="6858000"/>
                  </a:lnTo>
                  <a:lnTo>
                    <a:pt x="1098858" y="6858000"/>
                  </a:lnTo>
                  <a:lnTo>
                    <a:pt x="1004166" y="6786858"/>
                  </a:lnTo>
                  <a:cubicBezTo>
                    <a:pt x="920997" y="6725805"/>
                    <a:pt x="837118" y="6666016"/>
                    <a:pt x="751974" y="6608169"/>
                  </a:cubicBezTo>
                  <a:lnTo>
                    <a:pt x="623305" y="6522172"/>
                  </a:lnTo>
                  <a:lnTo>
                    <a:pt x="492346" y="6437477"/>
                  </a:lnTo>
                  <a:lnTo>
                    <a:pt x="358536" y="6352312"/>
                  </a:lnTo>
                  <a:lnTo>
                    <a:pt x="290710" y="6308820"/>
                  </a:lnTo>
                  <a:lnTo>
                    <a:pt x="221792" y="6263122"/>
                  </a:lnTo>
                  <a:cubicBezTo>
                    <a:pt x="198889" y="6248595"/>
                    <a:pt x="175526" y="6231442"/>
                    <a:pt x="152460" y="6215106"/>
                  </a:cubicBezTo>
                  <a:cubicBezTo>
                    <a:pt x="129301" y="6198154"/>
                    <a:pt x="105988" y="6183223"/>
                    <a:pt x="83055" y="6163978"/>
                  </a:cubicBezTo>
                  <a:lnTo>
                    <a:pt x="14161" y="6109014"/>
                  </a:lnTo>
                  <a:lnTo>
                    <a:pt x="0" y="6096195"/>
                  </a:lnTo>
                  <a:close/>
                  <a:moveTo>
                    <a:pt x="3707444" y="0"/>
                  </a:moveTo>
                  <a:lnTo>
                    <a:pt x="4265528" y="0"/>
                  </a:lnTo>
                  <a:lnTo>
                    <a:pt x="4291472" y="15596"/>
                  </a:lnTo>
                  <a:cubicBezTo>
                    <a:pt x="4339292" y="47637"/>
                    <a:pt x="4385917" y="82210"/>
                    <a:pt x="4431124" y="119052"/>
                  </a:cubicBezTo>
                  <a:cubicBezTo>
                    <a:pt x="4612085" y="266897"/>
                    <a:pt x="4766658" y="451392"/>
                    <a:pt x="4899570" y="643769"/>
                  </a:cubicBezTo>
                  <a:cubicBezTo>
                    <a:pt x="5032421" y="836866"/>
                    <a:pt x="5144168" y="1037706"/>
                    <a:pt x="5247925" y="1232134"/>
                  </a:cubicBezTo>
                  <a:cubicBezTo>
                    <a:pt x="5299886" y="1329516"/>
                    <a:pt x="5349860" y="1425631"/>
                    <a:pt x="5401234" y="1518442"/>
                  </a:cubicBezTo>
                  <a:lnTo>
                    <a:pt x="5480921" y="1662114"/>
                  </a:lnTo>
                  <a:cubicBezTo>
                    <a:pt x="5508162" y="1711659"/>
                    <a:pt x="5535098" y="1761858"/>
                    <a:pt x="5561804" y="1812436"/>
                  </a:cubicBezTo>
                  <a:cubicBezTo>
                    <a:pt x="5668394" y="2015131"/>
                    <a:pt x="5769309" y="2228374"/>
                    <a:pt x="5855037" y="2457716"/>
                  </a:cubicBezTo>
                  <a:cubicBezTo>
                    <a:pt x="5940757" y="2686612"/>
                    <a:pt x="6011031" y="2932566"/>
                    <a:pt x="6052254" y="3193699"/>
                  </a:cubicBezTo>
                  <a:cubicBezTo>
                    <a:pt x="6093625" y="3454283"/>
                    <a:pt x="6103924" y="3730828"/>
                    <a:pt x="6073151" y="4004612"/>
                  </a:cubicBezTo>
                  <a:lnTo>
                    <a:pt x="6067309" y="4055890"/>
                  </a:lnTo>
                  <a:cubicBezTo>
                    <a:pt x="6065066" y="4072953"/>
                    <a:pt x="6062462" y="4089919"/>
                    <a:pt x="6059979" y="4106917"/>
                  </a:cubicBezTo>
                  <a:lnTo>
                    <a:pt x="6052371" y="4158016"/>
                  </a:lnTo>
                  <a:cubicBezTo>
                    <a:pt x="6049766" y="4174982"/>
                    <a:pt x="6046401" y="4191890"/>
                    <a:pt x="6043434" y="4208759"/>
                  </a:cubicBezTo>
                  <a:cubicBezTo>
                    <a:pt x="6037102" y="4242536"/>
                    <a:pt x="6031011" y="4276380"/>
                    <a:pt x="6023229" y="4309769"/>
                  </a:cubicBezTo>
                  <a:cubicBezTo>
                    <a:pt x="6015690" y="4343223"/>
                    <a:pt x="6008874" y="4376870"/>
                    <a:pt x="5999922" y="4409799"/>
                  </a:cubicBezTo>
                  <a:lnTo>
                    <a:pt x="5987157" y="4459369"/>
                  </a:lnTo>
                  <a:cubicBezTo>
                    <a:pt x="5982945" y="4476053"/>
                    <a:pt x="5978687" y="4492427"/>
                    <a:pt x="5973731" y="4508027"/>
                  </a:cubicBezTo>
                  <a:lnTo>
                    <a:pt x="5944653" y="4602538"/>
                  </a:lnTo>
                  <a:lnTo>
                    <a:pt x="5915334" y="4696982"/>
                  </a:lnTo>
                  <a:cubicBezTo>
                    <a:pt x="5905346" y="4728457"/>
                    <a:pt x="5892944" y="4759283"/>
                    <a:pt x="5881786" y="4790295"/>
                  </a:cubicBezTo>
                  <a:cubicBezTo>
                    <a:pt x="5791737" y="5038923"/>
                    <a:pt x="5677271" y="5280123"/>
                    <a:pt x="5539609" y="5504511"/>
                  </a:cubicBezTo>
                  <a:lnTo>
                    <a:pt x="5432400" y="5669348"/>
                  </a:lnTo>
                  <a:cubicBezTo>
                    <a:pt x="5423763" y="5683225"/>
                    <a:pt x="5413823" y="5696165"/>
                    <a:pt x="5404330" y="5709372"/>
                  </a:cubicBezTo>
                  <a:lnTo>
                    <a:pt x="5375525" y="5748757"/>
                  </a:lnTo>
                  <a:lnTo>
                    <a:pt x="5317831" y="5827355"/>
                  </a:lnTo>
                  <a:cubicBezTo>
                    <a:pt x="5308217" y="5840529"/>
                    <a:pt x="5298639" y="5853567"/>
                    <a:pt x="5288208" y="5865932"/>
                  </a:cubicBezTo>
                  <a:cubicBezTo>
                    <a:pt x="5283153" y="5872232"/>
                    <a:pt x="5278509" y="5878936"/>
                    <a:pt x="5273251" y="5885035"/>
                  </a:cubicBezTo>
                  <a:cubicBezTo>
                    <a:pt x="5267908" y="5890963"/>
                    <a:pt x="5262120" y="5896624"/>
                    <a:pt x="5256656" y="5902520"/>
                  </a:cubicBezTo>
                  <a:lnTo>
                    <a:pt x="5189858" y="5971616"/>
                  </a:lnTo>
                  <a:cubicBezTo>
                    <a:pt x="5178681" y="5982899"/>
                    <a:pt x="5167959" y="5994892"/>
                    <a:pt x="5156287" y="6005600"/>
                  </a:cubicBezTo>
                  <a:lnTo>
                    <a:pt x="5121598" y="6037962"/>
                  </a:lnTo>
                  <a:lnTo>
                    <a:pt x="5051798" y="6101838"/>
                  </a:lnTo>
                  <a:cubicBezTo>
                    <a:pt x="4864110" y="6268956"/>
                    <a:pt x="4663874" y="6407541"/>
                    <a:pt x="4463594" y="6532280"/>
                  </a:cubicBezTo>
                  <a:cubicBezTo>
                    <a:pt x="4438472" y="6547774"/>
                    <a:pt x="4413434" y="6563439"/>
                    <a:pt x="4388637" y="6579169"/>
                  </a:cubicBezTo>
                  <a:lnTo>
                    <a:pt x="4312856" y="6623337"/>
                  </a:lnTo>
                  <a:lnTo>
                    <a:pt x="4237558" y="6667632"/>
                  </a:lnTo>
                  <a:cubicBezTo>
                    <a:pt x="4212548" y="6682715"/>
                    <a:pt x="4186842" y="6695553"/>
                    <a:pt x="4161774" y="6709883"/>
                  </a:cubicBezTo>
                  <a:cubicBezTo>
                    <a:pt x="4111167" y="6737392"/>
                    <a:pt x="4061123" y="6766670"/>
                    <a:pt x="4010448" y="6792981"/>
                  </a:cubicBezTo>
                  <a:cubicBezTo>
                    <a:pt x="3985322" y="6806562"/>
                    <a:pt x="3960037" y="6820248"/>
                    <a:pt x="3935163" y="6834338"/>
                  </a:cubicBezTo>
                  <a:lnTo>
                    <a:pt x="3892887" y="6858000"/>
                  </a:lnTo>
                  <a:lnTo>
                    <a:pt x="2743942" y="6858000"/>
                  </a:lnTo>
                  <a:lnTo>
                    <a:pt x="2852577" y="6838910"/>
                  </a:lnTo>
                  <a:cubicBezTo>
                    <a:pt x="2949686" y="6818527"/>
                    <a:pt x="3046805" y="6791706"/>
                    <a:pt x="3143255" y="6759775"/>
                  </a:cubicBezTo>
                  <a:cubicBezTo>
                    <a:pt x="3239807" y="6727945"/>
                    <a:pt x="3335416" y="6689975"/>
                    <a:pt x="3430899" y="6650056"/>
                  </a:cubicBezTo>
                  <a:cubicBezTo>
                    <a:pt x="3526299" y="6609969"/>
                    <a:pt x="3621242" y="6565786"/>
                    <a:pt x="3713289" y="6514054"/>
                  </a:cubicBezTo>
                  <a:cubicBezTo>
                    <a:pt x="3805137" y="6460650"/>
                    <a:pt x="3895762" y="6401178"/>
                    <a:pt x="3981228" y="6334878"/>
                  </a:cubicBezTo>
                  <a:cubicBezTo>
                    <a:pt x="4024934" y="6303166"/>
                    <a:pt x="4066572" y="6268544"/>
                    <a:pt x="4107885" y="6233689"/>
                  </a:cubicBezTo>
                  <a:cubicBezTo>
                    <a:pt x="4128602" y="6216277"/>
                    <a:pt x="4149365" y="6199173"/>
                    <a:pt x="4169795" y="6181389"/>
                  </a:cubicBezTo>
                  <a:cubicBezTo>
                    <a:pt x="4189729" y="6163032"/>
                    <a:pt x="4209542" y="6144643"/>
                    <a:pt x="4229189" y="6125914"/>
                  </a:cubicBezTo>
                  <a:cubicBezTo>
                    <a:pt x="4387326" y="5978255"/>
                    <a:pt x="4528049" y="5812977"/>
                    <a:pt x="4652064" y="5641457"/>
                  </a:cubicBezTo>
                  <a:lnTo>
                    <a:pt x="4697555" y="5576516"/>
                  </a:lnTo>
                  <a:lnTo>
                    <a:pt x="4720492" y="5544537"/>
                  </a:lnTo>
                  <a:cubicBezTo>
                    <a:pt x="4728246" y="5533956"/>
                    <a:pt x="4734819" y="5522469"/>
                    <a:pt x="4741922" y="5511420"/>
                  </a:cubicBezTo>
                  <a:lnTo>
                    <a:pt x="4784179" y="5445022"/>
                  </a:lnTo>
                  <a:cubicBezTo>
                    <a:pt x="4787730" y="5439497"/>
                    <a:pt x="4791161" y="5433940"/>
                    <a:pt x="4794796" y="5428584"/>
                  </a:cubicBezTo>
                  <a:cubicBezTo>
                    <a:pt x="4798637" y="5423432"/>
                    <a:pt x="4803091" y="5418884"/>
                    <a:pt x="4807173" y="5413795"/>
                  </a:cubicBezTo>
                  <a:cubicBezTo>
                    <a:pt x="4815384" y="5403926"/>
                    <a:pt x="4822656" y="5393214"/>
                    <a:pt x="4830010" y="5382674"/>
                  </a:cubicBezTo>
                  <a:lnTo>
                    <a:pt x="4874298" y="5319323"/>
                  </a:lnTo>
                  <a:lnTo>
                    <a:pt x="4896484" y="5287734"/>
                  </a:lnTo>
                  <a:cubicBezTo>
                    <a:pt x="4903839" y="5277191"/>
                    <a:pt x="4911520" y="5266885"/>
                    <a:pt x="4918019" y="5255673"/>
                  </a:cubicBezTo>
                  <a:lnTo>
                    <a:pt x="4999238" y="5124058"/>
                  </a:lnTo>
                  <a:cubicBezTo>
                    <a:pt x="5102559" y="4945225"/>
                    <a:pt x="5185787" y="4753943"/>
                    <a:pt x="5251271" y="4554965"/>
                  </a:cubicBezTo>
                  <a:cubicBezTo>
                    <a:pt x="5259371" y="4530051"/>
                    <a:pt x="5268846" y="4505799"/>
                    <a:pt x="5276136" y="4480521"/>
                  </a:cubicBezTo>
                  <a:lnTo>
                    <a:pt x="5297442" y="4404389"/>
                  </a:lnTo>
                  <a:lnTo>
                    <a:pt x="5318953" y="4328458"/>
                  </a:lnTo>
                  <a:cubicBezTo>
                    <a:pt x="5322895" y="4315679"/>
                    <a:pt x="5325929" y="4303390"/>
                    <a:pt x="5328684" y="4291175"/>
                  </a:cubicBezTo>
                  <a:lnTo>
                    <a:pt x="5337470" y="4254522"/>
                  </a:lnTo>
                  <a:cubicBezTo>
                    <a:pt x="5343899" y="4230045"/>
                    <a:pt x="5348129" y="4205565"/>
                    <a:pt x="5353277" y="4181038"/>
                  </a:cubicBezTo>
                  <a:cubicBezTo>
                    <a:pt x="5358786" y="4156608"/>
                    <a:pt x="5362533" y="4132000"/>
                    <a:pt x="5366762" y="4107520"/>
                  </a:cubicBezTo>
                  <a:cubicBezTo>
                    <a:pt x="5368877" y="4095280"/>
                    <a:pt x="5371390" y="4083000"/>
                    <a:pt x="5373105" y="4070802"/>
                  </a:cubicBezTo>
                  <a:lnTo>
                    <a:pt x="5378288" y="4034066"/>
                  </a:lnTo>
                  <a:lnTo>
                    <a:pt x="5383471" y="3997331"/>
                  </a:lnTo>
                  <a:lnTo>
                    <a:pt x="5387373" y="3960547"/>
                  </a:lnTo>
                  <a:cubicBezTo>
                    <a:pt x="5408513" y="3764258"/>
                    <a:pt x="5404752" y="3567184"/>
                    <a:pt x="5375699" y="3369810"/>
                  </a:cubicBezTo>
                  <a:cubicBezTo>
                    <a:pt x="5347044" y="3172396"/>
                    <a:pt x="5293473" y="2975222"/>
                    <a:pt x="5225695" y="2777923"/>
                  </a:cubicBezTo>
                  <a:cubicBezTo>
                    <a:pt x="5157675" y="2580560"/>
                    <a:pt x="5075729" y="2382997"/>
                    <a:pt x="4989893" y="2181595"/>
                  </a:cubicBezTo>
                  <a:lnTo>
                    <a:pt x="4856777" y="1872581"/>
                  </a:lnTo>
                  <a:cubicBezTo>
                    <a:pt x="4811108" y="1763784"/>
                    <a:pt x="4768691" y="1655416"/>
                    <a:pt x="4729367" y="1547581"/>
                  </a:cubicBezTo>
                  <a:cubicBezTo>
                    <a:pt x="4650320" y="1331954"/>
                    <a:pt x="4585048" y="1118545"/>
                    <a:pt x="4510575" y="917244"/>
                  </a:cubicBezTo>
                  <a:cubicBezTo>
                    <a:pt x="4473339" y="816594"/>
                    <a:pt x="4433491" y="718925"/>
                    <a:pt x="4387446" y="626512"/>
                  </a:cubicBezTo>
                  <a:cubicBezTo>
                    <a:pt x="4341559" y="533993"/>
                    <a:pt x="4289352" y="446701"/>
                    <a:pt x="4227716" y="368510"/>
                  </a:cubicBezTo>
                  <a:cubicBezTo>
                    <a:pt x="4166554" y="290006"/>
                    <a:pt x="4096194" y="220222"/>
                    <a:pt x="4017774" y="161674"/>
                  </a:cubicBezTo>
                  <a:cubicBezTo>
                    <a:pt x="3939391" y="102989"/>
                    <a:pt x="3853034" y="55709"/>
                    <a:pt x="3761542" y="19860"/>
                  </a:cubicBezTo>
                  <a:lnTo>
                    <a:pt x="3727185" y="6533"/>
                  </a:lnTo>
                  <a:close/>
                  <a:moveTo>
                    <a:pt x="1325680" y="0"/>
                  </a:moveTo>
                  <a:lnTo>
                    <a:pt x="2347354" y="0"/>
                  </a:lnTo>
                  <a:lnTo>
                    <a:pt x="2262734" y="20581"/>
                  </a:lnTo>
                  <a:cubicBezTo>
                    <a:pt x="2164073" y="49233"/>
                    <a:pt x="2066423" y="82020"/>
                    <a:pt x="1969830" y="118108"/>
                  </a:cubicBezTo>
                  <a:cubicBezTo>
                    <a:pt x="1945675" y="127092"/>
                    <a:pt x="1921391" y="135598"/>
                    <a:pt x="1897367" y="145059"/>
                  </a:cubicBezTo>
                  <a:cubicBezTo>
                    <a:pt x="1873522" y="155302"/>
                    <a:pt x="1849679" y="165546"/>
                    <a:pt x="1825860" y="175210"/>
                  </a:cubicBezTo>
                  <a:lnTo>
                    <a:pt x="1754258" y="204746"/>
                  </a:lnTo>
                  <a:lnTo>
                    <a:pt x="1683442" y="237143"/>
                  </a:lnTo>
                  <a:cubicBezTo>
                    <a:pt x="1659851" y="247896"/>
                    <a:pt x="1636127" y="258172"/>
                    <a:pt x="1612330" y="268724"/>
                  </a:cubicBezTo>
                  <a:lnTo>
                    <a:pt x="1542244" y="303229"/>
                  </a:lnTo>
                  <a:lnTo>
                    <a:pt x="1471990" y="337395"/>
                  </a:lnTo>
                  <a:cubicBezTo>
                    <a:pt x="1448660" y="349103"/>
                    <a:pt x="1425927" y="362441"/>
                    <a:pt x="1402813" y="374794"/>
                  </a:cubicBezTo>
                  <a:lnTo>
                    <a:pt x="1333886" y="412702"/>
                  </a:lnTo>
                  <a:cubicBezTo>
                    <a:pt x="1310940" y="425394"/>
                    <a:pt x="1288842" y="440228"/>
                    <a:pt x="1266278" y="453907"/>
                  </a:cubicBezTo>
                  <a:lnTo>
                    <a:pt x="1199136" y="496266"/>
                  </a:lnTo>
                  <a:lnTo>
                    <a:pt x="1182302" y="506917"/>
                  </a:lnTo>
                  <a:lnTo>
                    <a:pt x="1166009" y="518449"/>
                  </a:lnTo>
                  <a:lnTo>
                    <a:pt x="1133302" y="541479"/>
                  </a:lnTo>
                  <a:lnTo>
                    <a:pt x="1067923" y="587403"/>
                  </a:lnTo>
                  <a:lnTo>
                    <a:pt x="1051509" y="598902"/>
                  </a:lnTo>
                  <a:lnTo>
                    <a:pt x="1035673" y="611145"/>
                  </a:lnTo>
                  <a:lnTo>
                    <a:pt x="1003878" y="635598"/>
                  </a:lnTo>
                  <a:cubicBezTo>
                    <a:pt x="961473" y="668248"/>
                    <a:pt x="918407" y="699983"/>
                    <a:pt x="877673" y="735582"/>
                  </a:cubicBezTo>
                  <a:cubicBezTo>
                    <a:pt x="711850" y="872792"/>
                    <a:pt x="555901" y="1026776"/>
                    <a:pt x="417533" y="1198720"/>
                  </a:cubicBezTo>
                  <a:cubicBezTo>
                    <a:pt x="278999" y="1370325"/>
                    <a:pt x="156917" y="1557820"/>
                    <a:pt x="54935" y="1756293"/>
                  </a:cubicBezTo>
                  <a:lnTo>
                    <a:pt x="17844" y="1831433"/>
                  </a:lnTo>
                  <a:lnTo>
                    <a:pt x="0" y="1869131"/>
                  </a:lnTo>
                  <a:lnTo>
                    <a:pt x="0" y="1198550"/>
                  </a:lnTo>
                  <a:lnTo>
                    <a:pt x="185957" y="961506"/>
                  </a:lnTo>
                  <a:cubicBezTo>
                    <a:pt x="342426" y="776600"/>
                    <a:pt x="509755" y="602849"/>
                    <a:pt x="689746" y="447064"/>
                  </a:cubicBezTo>
                  <a:cubicBezTo>
                    <a:pt x="733932" y="406795"/>
                    <a:pt x="780859" y="370795"/>
                    <a:pt x="827126" y="333881"/>
                  </a:cubicBezTo>
                  <a:cubicBezTo>
                    <a:pt x="872886" y="295949"/>
                    <a:pt x="921195" y="262526"/>
                    <a:pt x="968997" y="228085"/>
                  </a:cubicBezTo>
                  <a:lnTo>
                    <a:pt x="1004883" y="202373"/>
                  </a:lnTo>
                  <a:lnTo>
                    <a:pt x="1022826" y="189517"/>
                  </a:lnTo>
                  <a:lnTo>
                    <a:pt x="1041187" y="177509"/>
                  </a:lnTo>
                  <a:lnTo>
                    <a:pt x="1114760" y="129512"/>
                  </a:lnTo>
                  <a:cubicBezTo>
                    <a:pt x="1139435" y="113750"/>
                    <a:pt x="1163439" y="96630"/>
                    <a:pt x="1188498" y="81854"/>
                  </a:cubicBezTo>
                  <a:lnTo>
                    <a:pt x="1263461" y="36880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8" name="Freeform: Shape 3087">
              <a:extLst>
                <a:ext uri="{FF2B5EF4-FFF2-40B4-BE49-F238E27FC236}">
                  <a16:creationId xmlns:a16="http://schemas.microsoft.com/office/drawing/2014/main" id="{D01D44A9-1D51-461B-A228-06F6C500B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5600" cy="6858000"/>
            </a:xfrm>
            <a:custGeom>
              <a:avLst/>
              <a:gdLst>
                <a:gd name="connsiteX0" fmla="*/ 0 w 6055600"/>
                <a:gd name="connsiteY0" fmla="*/ 5960220 h 6858000"/>
                <a:gd name="connsiteX1" fmla="*/ 36039 w 6055600"/>
                <a:gd name="connsiteY1" fmla="*/ 6002605 h 6858000"/>
                <a:gd name="connsiteX2" fmla="*/ 92950 w 6055600"/>
                <a:gd name="connsiteY2" fmla="*/ 6059050 h 6858000"/>
                <a:gd name="connsiteX3" fmla="*/ 153706 w 6055600"/>
                <a:gd name="connsiteY3" fmla="*/ 6111427 h 6858000"/>
                <a:gd name="connsiteX4" fmla="*/ 216806 w 6055600"/>
                <a:gd name="connsiteY4" fmla="*/ 6161603 h 6858000"/>
                <a:gd name="connsiteX5" fmla="*/ 281945 w 6055600"/>
                <a:gd name="connsiteY5" fmla="*/ 6209777 h 6858000"/>
                <a:gd name="connsiteX6" fmla="*/ 553337 w 6055600"/>
                <a:gd name="connsiteY6" fmla="*/ 6391500 h 6858000"/>
                <a:gd name="connsiteX7" fmla="*/ 690543 w 6055600"/>
                <a:gd name="connsiteY7" fmla="*/ 6481634 h 6858000"/>
                <a:gd name="connsiteX8" fmla="*/ 827127 w 6055600"/>
                <a:gd name="connsiteY8" fmla="*/ 6573159 h 6858000"/>
                <a:gd name="connsiteX9" fmla="*/ 1095915 w 6055600"/>
                <a:gd name="connsiteY9" fmla="*/ 6762202 h 6858000"/>
                <a:gd name="connsiteX10" fmla="*/ 1224853 w 6055600"/>
                <a:gd name="connsiteY10" fmla="*/ 6858000 h 6858000"/>
                <a:gd name="connsiteX11" fmla="*/ 1154072 w 6055600"/>
                <a:gd name="connsiteY11" fmla="*/ 6858000 h 6858000"/>
                <a:gd name="connsiteX12" fmla="*/ 1073489 w 6055600"/>
                <a:gd name="connsiteY12" fmla="*/ 6799140 h 6858000"/>
                <a:gd name="connsiteX13" fmla="*/ 800175 w 6055600"/>
                <a:gd name="connsiteY13" fmla="*/ 6620441 h 6858000"/>
                <a:gd name="connsiteX14" fmla="*/ 231518 w 6055600"/>
                <a:gd name="connsiteY14" fmla="*/ 6299323 h 6858000"/>
                <a:gd name="connsiteX15" fmla="*/ 160401 w 6055600"/>
                <a:gd name="connsiteY15" fmla="*/ 6256627 h 6858000"/>
                <a:gd name="connsiteX16" fmla="*/ 89697 w 6055600"/>
                <a:gd name="connsiteY16" fmla="*/ 6211916 h 6858000"/>
                <a:gd name="connsiteX17" fmla="*/ 20148 w 6055600"/>
                <a:gd name="connsiteY17" fmla="*/ 6163835 h 6858000"/>
                <a:gd name="connsiteX18" fmla="*/ 0 w 6055600"/>
                <a:gd name="connsiteY18" fmla="*/ 6147796 h 6858000"/>
                <a:gd name="connsiteX19" fmla="*/ 3748345 w 6055600"/>
                <a:gd name="connsiteY19" fmla="*/ 0 h 6858000"/>
                <a:gd name="connsiteX20" fmla="*/ 4277792 w 6055600"/>
                <a:gd name="connsiteY20" fmla="*/ 0 h 6858000"/>
                <a:gd name="connsiteX21" fmla="*/ 4339531 w 6055600"/>
                <a:gd name="connsiteY21" fmla="*/ 40262 h 6858000"/>
                <a:gd name="connsiteX22" fmla="*/ 4476306 w 6055600"/>
                <a:gd name="connsiteY22" fmla="*/ 153922 h 6858000"/>
                <a:gd name="connsiteX23" fmla="*/ 4713639 w 6055600"/>
                <a:gd name="connsiteY23" fmla="*/ 422076 h 6858000"/>
                <a:gd name="connsiteX24" fmla="*/ 4906991 w 6055600"/>
                <a:gd name="connsiteY24" fmla="*/ 723463 h 6858000"/>
                <a:gd name="connsiteX25" fmla="*/ 5070511 w 6055600"/>
                <a:gd name="connsiteY25" fmla="*/ 1037524 h 6858000"/>
                <a:gd name="connsiteX26" fmla="*/ 5219493 w 6055600"/>
                <a:gd name="connsiteY26" fmla="*/ 1352079 h 6858000"/>
                <a:gd name="connsiteX27" fmla="*/ 5367779 w 6055600"/>
                <a:gd name="connsiteY27" fmla="*/ 1658945 h 6858000"/>
                <a:gd name="connsiteX28" fmla="*/ 5446095 w 6055600"/>
                <a:gd name="connsiteY28" fmla="*/ 1811301 h 6858000"/>
                <a:gd name="connsiteX29" fmla="*/ 5525115 w 6055600"/>
                <a:gd name="connsiteY29" fmla="*/ 1967103 h 6858000"/>
                <a:gd name="connsiteX30" fmla="*/ 5816642 w 6055600"/>
                <a:gd name="connsiteY30" fmla="*/ 2618837 h 6858000"/>
                <a:gd name="connsiteX31" fmla="*/ 6015787 w 6055600"/>
                <a:gd name="connsiteY31" fmla="*/ 3339957 h 6858000"/>
                <a:gd name="connsiteX32" fmla="*/ 6054206 w 6055600"/>
                <a:gd name="connsiteY32" fmla="*/ 3727239 h 6858000"/>
                <a:gd name="connsiteX33" fmla="*/ 6039811 w 6055600"/>
                <a:gd name="connsiteY33" fmla="*/ 4122735 h 6858000"/>
                <a:gd name="connsiteX34" fmla="*/ 5971601 w 6055600"/>
                <a:gd name="connsiteY34" fmla="*/ 4514288 h 6858000"/>
                <a:gd name="connsiteX35" fmla="*/ 5946751 w 6055600"/>
                <a:gd name="connsiteY35" fmla="*/ 4609838 h 6858000"/>
                <a:gd name="connsiteX36" fmla="*/ 5919986 w 6055600"/>
                <a:gd name="connsiteY36" fmla="*/ 4703178 h 6858000"/>
                <a:gd name="connsiteX37" fmla="*/ 5890731 w 6055600"/>
                <a:gd name="connsiteY37" fmla="*/ 4795992 h 6858000"/>
                <a:gd name="connsiteX38" fmla="*/ 5859058 w 6055600"/>
                <a:gd name="connsiteY38" fmla="*/ 4888015 h 6858000"/>
                <a:gd name="connsiteX39" fmla="*/ 5525053 w 6055600"/>
                <a:gd name="connsiteY39" fmla="*/ 5588449 h 6858000"/>
                <a:gd name="connsiteX40" fmla="*/ 5058962 w 6055600"/>
                <a:gd name="connsiteY40" fmla="*/ 6189929 h 6858000"/>
                <a:gd name="connsiteX41" fmla="*/ 4787706 w 6055600"/>
                <a:gd name="connsiteY41" fmla="*/ 6442985 h 6858000"/>
                <a:gd name="connsiteX42" fmla="*/ 4498686 w 6055600"/>
                <a:gd name="connsiteY42" fmla="*/ 6663678 h 6858000"/>
                <a:gd name="connsiteX43" fmla="*/ 4197167 w 6055600"/>
                <a:gd name="connsiteY43" fmla="*/ 6854053 h 6858000"/>
                <a:gd name="connsiteX44" fmla="*/ 4189720 w 6055600"/>
                <a:gd name="connsiteY44" fmla="*/ 6858000 h 6858000"/>
                <a:gd name="connsiteX45" fmla="*/ 3651929 w 6055600"/>
                <a:gd name="connsiteY45" fmla="*/ 6858000 h 6858000"/>
                <a:gd name="connsiteX46" fmla="*/ 3789040 w 6055600"/>
                <a:gd name="connsiteY46" fmla="*/ 6778034 h 6858000"/>
                <a:gd name="connsiteX47" fmla="*/ 4335568 w 6055600"/>
                <a:gd name="connsiteY47" fmla="*/ 6382709 h 6858000"/>
                <a:gd name="connsiteX48" fmla="*/ 4586923 w 6055600"/>
                <a:gd name="connsiteY48" fmla="*/ 6158577 h 6858000"/>
                <a:gd name="connsiteX49" fmla="*/ 4819585 w 6055600"/>
                <a:gd name="connsiteY49" fmla="*/ 5915847 h 6858000"/>
                <a:gd name="connsiteX50" fmla="*/ 5214727 w 6055600"/>
                <a:gd name="connsiteY50" fmla="*/ 5371094 h 6858000"/>
                <a:gd name="connsiteX51" fmla="*/ 5495409 w 6055600"/>
                <a:gd name="connsiteY51" fmla="*/ 4752778 h 6858000"/>
                <a:gd name="connsiteX52" fmla="*/ 5522322 w 6055600"/>
                <a:gd name="connsiteY52" fmla="*/ 4671511 h 6858000"/>
                <a:gd name="connsiteX53" fmla="*/ 5547631 w 6055600"/>
                <a:gd name="connsiteY53" fmla="*/ 4589675 h 6858000"/>
                <a:gd name="connsiteX54" fmla="*/ 5570792 w 6055600"/>
                <a:gd name="connsiteY54" fmla="*/ 4506978 h 6858000"/>
                <a:gd name="connsiteX55" fmla="*/ 5591541 w 6055600"/>
                <a:gd name="connsiteY55" fmla="*/ 4425334 h 6858000"/>
                <a:gd name="connsiteX56" fmla="*/ 5649500 w 6055600"/>
                <a:gd name="connsiteY56" fmla="*/ 4097286 h 6858000"/>
                <a:gd name="connsiteX57" fmla="*/ 5637615 w 6055600"/>
                <a:gd name="connsiteY57" fmla="*/ 3437524 h 6858000"/>
                <a:gd name="connsiteX58" fmla="*/ 5475454 w 6055600"/>
                <a:gd name="connsiteY58" fmla="*/ 2791575 h 6858000"/>
                <a:gd name="connsiteX59" fmla="*/ 5217600 w 6055600"/>
                <a:gd name="connsiteY59" fmla="*/ 2164719 h 6858000"/>
                <a:gd name="connsiteX60" fmla="*/ 5144941 w 6055600"/>
                <a:gd name="connsiteY60" fmla="*/ 2009490 h 6858000"/>
                <a:gd name="connsiteX61" fmla="*/ 5070052 w 6055600"/>
                <a:gd name="connsiteY61" fmla="*/ 1851823 h 6858000"/>
                <a:gd name="connsiteX62" fmla="*/ 4926984 w 6055600"/>
                <a:gd name="connsiteY62" fmla="*/ 1529226 h 6858000"/>
                <a:gd name="connsiteX63" fmla="*/ 4790925 w 6055600"/>
                <a:gd name="connsiteY63" fmla="*/ 1209923 h 6858000"/>
                <a:gd name="connsiteX64" fmla="*/ 4650559 w 6055600"/>
                <a:gd name="connsiteY64" fmla="*/ 902490 h 6858000"/>
                <a:gd name="connsiteX65" fmla="*/ 4491930 w 6055600"/>
                <a:gd name="connsiteY65" fmla="*/ 616919 h 6858000"/>
                <a:gd name="connsiteX66" fmla="*/ 4302323 w 6055600"/>
                <a:gd name="connsiteY66" fmla="*/ 366083 h 6858000"/>
                <a:gd name="connsiteX67" fmla="*/ 4072203 w 6055600"/>
                <a:gd name="connsiteY67" fmla="*/ 164982 h 6858000"/>
                <a:gd name="connsiteX68" fmla="*/ 3803964 w 6055600"/>
                <a:gd name="connsiteY68" fmla="*/ 21052 h 6858000"/>
                <a:gd name="connsiteX69" fmla="*/ 3768314 w 6055600"/>
                <a:gd name="connsiteY69" fmla="*/ 6826 h 6858000"/>
                <a:gd name="connsiteX70" fmla="*/ 1589779 w 6055600"/>
                <a:gd name="connsiteY70" fmla="*/ 0 h 6858000"/>
                <a:gd name="connsiteX71" fmla="*/ 1918056 w 6055600"/>
                <a:gd name="connsiteY71" fmla="*/ 0 h 6858000"/>
                <a:gd name="connsiteX72" fmla="*/ 1764243 w 6055600"/>
                <a:gd name="connsiteY72" fmla="*/ 55145 h 6858000"/>
                <a:gd name="connsiteX73" fmla="*/ 1313330 w 6055600"/>
                <a:gd name="connsiteY73" fmla="*/ 274424 h 6858000"/>
                <a:gd name="connsiteX74" fmla="*/ 295673 w 6055600"/>
                <a:gd name="connsiteY74" fmla="*/ 1187630 h 6858000"/>
                <a:gd name="connsiteX75" fmla="*/ 96207 w 6055600"/>
                <a:gd name="connsiteY75" fmla="*/ 1474327 h 6858000"/>
                <a:gd name="connsiteX76" fmla="*/ 0 w 6055600"/>
                <a:gd name="connsiteY76" fmla="*/ 1641460 h 6858000"/>
                <a:gd name="connsiteX77" fmla="*/ 0 w 6055600"/>
                <a:gd name="connsiteY77" fmla="*/ 1224218 h 6858000"/>
                <a:gd name="connsiteX78" fmla="*/ 150937 w 6055600"/>
                <a:gd name="connsiteY78" fmla="*/ 1040975 h 6858000"/>
                <a:gd name="connsiteX79" fmla="*/ 1264907 w 6055600"/>
                <a:gd name="connsiteY79" fmla="*/ 158248 h 6858000"/>
                <a:gd name="connsiteX80" fmla="*/ 1575167 w 6055600"/>
                <a:gd name="connsiteY80" fmla="*/ 567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55600" h="6858000">
                  <a:moveTo>
                    <a:pt x="0" y="5960220"/>
                  </a:moveTo>
                  <a:lnTo>
                    <a:pt x="36039" y="6002605"/>
                  </a:lnTo>
                  <a:cubicBezTo>
                    <a:pt x="54896" y="6021530"/>
                    <a:pt x="73635" y="6040425"/>
                    <a:pt x="92950" y="6059050"/>
                  </a:cubicBezTo>
                  <a:lnTo>
                    <a:pt x="153706" y="6111427"/>
                  </a:lnTo>
                  <a:cubicBezTo>
                    <a:pt x="173546" y="6129485"/>
                    <a:pt x="195722" y="6144912"/>
                    <a:pt x="216806" y="6161603"/>
                  </a:cubicBezTo>
                  <a:cubicBezTo>
                    <a:pt x="238229" y="6177961"/>
                    <a:pt x="259466" y="6194551"/>
                    <a:pt x="281945" y="6209777"/>
                  </a:cubicBezTo>
                  <a:cubicBezTo>
                    <a:pt x="369940" y="6272709"/>
                    <a:pt x="461791" y="6332004"/>
                    <a:pt x="553337" y="6391500"/>
                  </a:cubicBezTo>
                  <a:lnTo>
                    <a:pt x="690543" y="6481634"/>
                  </a:lnTo>
                  <a:lnTo>
                    <a:pt x="827127" y="6573159"/>
                  </a:lnTo>
                  <a:cubicBezTo>
                    <a:pt x="917674" y="6634511"/>
                    <a:pt x="1007156" y="6697737"/>
                    <a:pt x="1095915" y="6762202"/>
                  </a:cubicBezTo>
                  <a:lnTo>
                    <a:pt x="1224853" y="6858000"/>
                  </a:lnTo>
                  <a:lnTo>
                    <a:pt x="1154072" y="6858000"/>
                  </a:lnTo>
                  <a:lnTo>
                    <a:pt x="1073489" y="6799140"/>
                  </a:lnTo>
                  <a:cubicBezTo>
                    <a:pt x="983882" y="6736908"/>
                    <a:pt x="892851" y="6677125"/>
                    <a:pt x="800175" y="6620441"/>
                  </a:cubicBezTo>
                  <a:cubicBezTo>
                    <a:pt x="615108" y="6506015"/>
                    <a:pt x="422939" y="6407807"/>
                    <a:pt x="231518" y="6299323"/>
                  </a:cubicBezTo>
                  <a:cubicBezTo>
                    <a:pt x="207467" y="6286226"/>
                    <a:pt x="184098" y="6271045"/>
                    <a:pt x="160401" y="6256627"/>
                  </a:cubicBezTo>
                  <a:cubicBezTo>
                    <a:pt x="136809" y="6241811"/>
                    <a:pt x="112558" y="6228518"/>
                    <a:pt x="89697" y="6211916"/>
                  </a:cubicBezTo>
                  <a:lnTo>
                    <a:pt x="20148" y="6163835"/>
                  </a:lnTo>
                  <a:lnTo>
                    <a:pt x="0" y="6147796"/>
                  </a:lnTo>
                  <a:close/>
                  <a:moveTo>
                    <a:pt x="3748345" y="0"/>
                  </a:moveTo>
                  <a:lnTo>
                    <a:pt x="4277792" y="0"/>
                  </a:lnTo>
                  <a:lnTo>
                    <a:pt x="4339531" y="40262"/>
                  </a:lnTo>
                  <a:cubicBezTo>
                    <a:pt x="4386991" y="75346"/>
                    <a:pt x="4432680" y="113353"/>
                    <a:pt x="4476306" y="153922"/>
                  </a:cubicBezTo>
                  <a:cubicBezTo>
                    <a:pt x="4563779" y="234693"/>
                    <a:pt x="4642423" y="325982"/>
                    <a:pt x="4713639" y="422076"/>
                  </a:cubicBezTo>
                  <a:cubicBezTo>
                    <a:pt x="4784481" y="518635"/>
                    <a:pt x="4848552" y="619893"/>
                    <a:pt x="4906991" y="723463"/>
                  </a:cubicBezTo>
                  <a:cubicBezTo>
                    <a:pt x="4965582" y="826932"/>
                    <a:pt x="5019421" y="932243"/>
                    <a:pt x="5070511" y="1037524"/>
                  </a:cubicBezTo>
                  <a:cubicBezTo>
                    <a:pt x="5121871" y="1142738"/>
                    <a:pt x="5170833" y="1248016"/>
                    <a:pt x="5219493" y="1352079"/>
                  </a:cubicBezTo>
                  <a:cubicBezTo>
                    <a:pt x="5268459" y="1455943"/>
                    <a:pt x="5317204" y="1558756"/>
                    <a:pt x="5367779" y="1658945"/>
                  </a:cubicBezTo>
                  <a:lnTo>
                    <a:pt x="5446095" y="1811301"/>
                  </a:lnTo>
                  <a:cubicBezTo>
                    <a:pt x="5472584" y="1862992"/>
                    <a:pt x="5498885" y="1914915"/>
                    <a:pt x="5525115" y="1967103"/>
                  </a:cubicBezTo>
                  <a:cubicBezTo>
                    <a:pt x="5629428" y="2176256"/>
                    <a:pt x="5730254" y="2391411"/>
                    <a:pt x="5816642" y="2618837"/>
                  </a:cubicBezTo>
                  <a:cubicBezTo>
                    <a:pt x="5902562" y="2846137"/>
                    <a:pt x="5974641" y="3086291"/>
                    <a:pt x="6015787" y="3339957"/>
                  </a:cubicBezTo>
                  <a:cubicBezTo>
                    <a:pt x="6036373" y="3466512"/>
                    <a:pt x="6050262" y="3596084"/>
                    <a:pt x="6054206" y="3727239"/>
                  </a:cubicBezTo>
                  <a:cubicBezTo>
                    <a:pt x="6058266" y="3858425"/>
                    <a:pt x="6053460" y="3990915"/>
                    <a:pt x="6039811" y="4122735"/>
                  </a:cubicBezTo>
                  <a:cubicBezTo>
                    <a:pt x="6026397" y="4254618"/>
                    <a:pt x="6002552" y="4385688"/>
                    <a:pt x="5971601" y="4514288"/>
                  </a:cubicBezTo>
                  <a:cubicBezTo>
                    <a:pt x="5963342" y="4546050"/>
                    <a:pt x="5955885" y="4579019"/>
                    <a:pt x="5946751" y="4609838"/>
                  </a:cubicBezTo>
                  <a:lnTo>
                    <a:pt x="5919986" y="4703178"/>
                  </a:lnTo>
                  <a:lnTo>
                    <a:pt x="5890731" y="4795992"/>
                  </a:lnTo>
                  <a:cubicBezTo>
                    <a:pt x="5880825" y="4826888"/>
                    <a:pt x="5869667" y="4857307"/>
                    <a:pt x="5859058" y="4888015"/>
                  </a:cubicBezTo>
                  <a:cubicBezTo>
                    <a:pt x="5772112" y="5132558"/>
                    <a:pt x="5660551" y="5369373"/>
                    <a:pt x="5525053" y="5588449"/>
                  </a:cubicBezTo>
                  <a:cubicBezTo>
                    <a:pt x="5389674" y="5807557"/>
                    <a:pt x="5232835" y="6010440"/>
                    <a:pt x="5058962" y="6189929"/>
                  </a:cubicBezTo>
                  <a:cubicBezTo>
                    <a:pt x="4972125" y="6279771"/>
                    <a:pt x="4880998" y="6363650"/>
                    <a:pt x="4787706" y="6442985"/>
                  </a:cubicBezTo>
                  <a:cubicBezTo>
                    <a:pt x="4693655" y="6521410"/>
                    <a:pt x="4597439" y="6595290"/>
                    <a:pt x="4498686" y="6663678"/>
                  </a:cubicBezTo>
                  <a:cubicBezTo>
                    <a:pt x="4399893" y="6731984"/>
                    <a:pt x="4299240" y="6795191"/>
                    <a:pt x="4197167" y="6854053"/>
                  </a:cubicBezTo>
                  <a:lnTo>
                    <a:pt x="4189720" y="6858000"/>
                  </a:lnTo>
                  <a:lnTo>
                    <a:pt x="3651929" y="6858000"/>
                  </a:lnTo>
                  <a:lnTo>
                    <a:pt x="3789040" y="6778034"/>
                  </a:lnTo>
                  <a:cubicBezTo>
                    <a:pt x="3978462" y="6656931"/>
                    <a:pt x="4162446" y="6525734"/>
                    <a:pt x="4335568" y="6382709"/>
                  </a:cubicBezTo>
                  <a:cubicBezTo>
                    <a:pt x="4422084" y="6310901"/>
                    <a:pt x="4506335" y="6236787"/>
                    <a:pt x="4586923" y="6158577"/>
                  </a:cubicBezTo>
                  <a:cubicBezTo>
                    <a:pt x="4668153" y="6081248"/>
                    <a:pt x="4745649" y="6000086"/>
                    <a:pt x="4819585" y="5915847"/>
                  </a:cubicBezTo>
                  <a:cubicBezTo>
                    <a:pt x="4967573" y="5747401"/>
                    <a:pt x="5101426" y="5566247"/>
                    <a:pt x="5214727" y="5371094"/>
                  </a:cubicBezTo>
                  <a:cubicBezTo>
                    <a:pt x="5327795" y="5175879"/>
                    <a:pt x="5421090" y="4968427"/>
                    <a:pt x="5495409" y="4752778"/>
                  </a:cubicBezTo>
                  <a:cubicBezTo>
                    <a:pt x="5504291" y="4725712"/>
                    <a:pt x="5513872" y="4698834"/>
                    <a:pt x="5522322" y="4671511"/>
                  </a:cubicBezTo>
                  <a:lnTo>
                    <a:pt x="5547631" y="4589675"/>
                  </a:lnTo>
                  <a:lnTo>
                    <a:pt x="5570792" y="4506978"/>
                  </a:lnTo>
                  <a:cubicBezTo>
                    <a:pt x="5578845" y="4479265"/>
                    <a:pt x="5584485" y="4452605"/>
                    <a:pt x="5591541" y="4425334"/>
                  </a:cubicBezTo>
                  <a:cubicBezTo>
                    <a:pt x="5618002" y="4316765"/>
                    <a:pt x="5636850" y="4207148"/>
                    <a:pt x="5649500" y="4097286"/>
                  </a:cubicBezTo>
                  <a:cubicBezTo>
                    <a:pt x="5674602" y="3877368"/>
                    <a:pt x="5668749" y="3656091"/>
                    <a:pt x="5637615" y="3437524"/>
                  </a:cubicBezTo>
                  <a:cubicBezTo>
                    <a:pt x="5605861" y="3218934"/>
                    <a:pt x="5549060" y="3003118"/>
                    <a:pt x="5475454" y="2791575"/>
                  </a:cubicBezTo>
                  <a:cubicBezTo>
                    <a:pt x="5402070" y="2579668"/>
                    <a:pt x="5313111" y="2371656"/>
                    <a:pt x="5217600" y="2164719"/>
                  </a:cubicBezTo>
                  <a:cubicBezTo>
                    <a:pt x="5193627" y="2112994"/>
                    <a:pt x="5169419" y="2061207"/>
                    <a:pt x="5144941" y="2009490"/>
                  </a:cubicBezTo>
                  <a:lnTo>
                    <a:pt x="5070052" y="1851823"/>
                  </a:lnTo>
                  <a:cubicBezTo>
                    <a:pt x="5020031" y="1744421"/>
                    <a:pt x="4972748" y="1636620"/>
                    <a:pt x="4926984" y="1529226"/>
                  </a:cubicBezTo>
                  <a:lnTo>
                    <a:pt x="4790925" y="1209923"/>
                  </a:lnTo>
                  <a:cubicBezTo>
                    <a:pt x="4745458" y="1105158"/>
                    <a:pt x="4699567" y="1001976"/>
                    <a:pt x="4650559" y="902490"/>
                  </a:cubicBezTo>
                  <a:cubicBezTo>
                    <a:pt x="4601243" y="803205"/>
                    <a:pt x="4549606" y="706978"/>
                    <a:pt x="4491930" y="616919"/>
                  </a:cubicBezTo>
                  <a:cubicBezTo>
                    <a:pt x="4434712" y="526559"/>
                    <a:pt x="4372370" y="441762"/>
                    <a:pt x="4302323" y="366083"/>
                  </a:cubicBezTo>
                  <a:cubicBezTo>
                    <a:pt x="4232428" y="290304"/>
                    <a:pt x="4155542" y="222846"/>
                    <a:pt x="4072203" y="164982"/>
                  </a:cubicBezTo>
                  <a:cubicBezTo>
                    <a:pt x="3988864" y="107118"/>
                    <a:pt x="3898693" y="59316"/>
                    <a:pt x="3803964" y="21052"/>
                  </a:cubicBezTo>
                  <a:lnTo>
                    <a:pt x="3768314" y="6826"/>
                  </a:lnTo>
                  <a:close/>
                  <a:moveTo>
                    <a:pt x="1589779" y="0"/>
                  </a:moveTo>
                  <a:lnTo>
                    <a:pt x="1918056" y="0"/>
                  </a:lnTo>
                  <a:lnTo>
                    <a:pt x="1764243" y="55145"/>
                  </a:lnTo>
                  <a:cubicBezTo>
                    <a:pt x="1609764" y="115414"/>
                    <a:pt x="1458840" y="188978"/>
                    <a:pt x="1313330" y="274424"/>
                  </a:cubicBezTo>
                  <a:cubicBezTo>
                    <a:pt x="924625" y="501532"/>
                    <a:pt x="576885" y="817476"/>
                    <a:pt x="295673" y="1187630"/>
                  </a:cubicBezTo>
                  <a:cubicBezTo>
                    <a:pt x="225216" y="1280162"/>
                    <a:pt x="158640" y="1375858"/>
                    <a:pt x="96207" y="1474327"/>
                  </a:cubicBezTo>
                  <a:lnTo>
                    <a:pt x="0" y="1641460"/>
                  </a:lnTo>
                  <a:lnTo>
                    <a:pt x="0" y="1224218"/>
                  </a:lnTo>
                  <a:lnTo>
                    <a:pt x="150937" y="1040975"/>
                  </a:lnTo>
                  <a:cubicBezTo>
                    <a:pt x="478530" y="677729"/>
                    <a:pt x="858178" y="381092"/>
                    <a:pt x="1264907" y="158248"/>
                  </a:cubicBezTo>
                  <a:cubicBezTo>
                    <a:pt x="1366631" y="102619"/>
                    <a:pt x="1470177" y="51760"/>
                    <a:pt x="1575167" y="567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6" name="Picture 4" descr="Plato (ca. 427-347 v.Chr.) - Griekse filosoof | Historiek">
            <a:extLst>
              <a:ext uri="{FF2B5EF4-FFF2-40B4-BE49-F238E27FC236}">
                <a16:creationId xmlns:a16="http://schemas.microsoft.com/office/drawing/2014/main" id="{2C7D31AF-85EC-28B8-A615-5B2928573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437" y="1700784"/>
            <a:ext cx="3785616" cy="37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58FDAC-9749-2194-9DB2-5C77CB277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0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nl-NL" sz="3200" dirty="0">
                <a:solidFill>
                  <a:schemeClr val="tx2"/>
                </a:solidFill>
              </a:rPr>
              <a:t>428 BCE-347 BCE</a:t>
            </a:r>
          </a:p>
          <a:p>
            <a:r>
              <a:rPr lang="nl-NL" sz="3200" dirty="0">
                <a:solidFill>
                  <a:schemeClr val="tx2"/>
                </a:solidFill>
              </a:rPr>
              <a:t>Athens</a:t>
            </a:r>
          </a:p>
          <a:p>
            <a:r>
              <a:rPr lang="nl-NL" sz="3200" dirty="0">
                <a:solidFill>
                  <a:schemeClr val="tx2"/>
                </a:solidFill>
              </a:rPr>
              <a:t>Student of Socrates </a:t>
            </a:r>
          </a:p>
          <a:p>
            <a:r>
              <a:rPr lang="nl-NL" sz="3200" dirty="0">
                <a:solidFill>
                  <a:schemeClr val="tx2"/>
                </a:solidFill>
              </a:rPr>
              <a:t>The </a:t>
            </a:r>
            <a:r>
              <a:rPr lang="nl-NL" sz="3200" dirty="0" err="1">
                <a:solidFill>
                  <a:schemeClr val="tx2"/>
                </a:solidFill>
              </a:rPr>
              <a:t>Republic</a:t>
            </a:r>
            <a:endParaRPr lang="nl-NL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42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E9058B-EBE7-A14D-3707-91C09FD2D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Plato</a:t>
            </a:r>
          </a:p>
        </p:txBody>
      </p:sp>
      <p:graphicFrame>
        <p:nvGraphicFramePr>
          <p:cNvPr id="4100" name="Tijdelijke aanduiding voor inhoud 2">
            <a:extLst>
              <a:ext uri="{FF2B5EF4-FFF2-40B4-BE49-F238E27FC236}">
                <a16:creationId xmlns:a16="http://schemas.microsoft.com/office/drawing/2014/main" id="{CC98B179-1045-87E1-F0E2-02390B42D3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SPAR | Snickers Snickers reep - je vindt het bij SPAR">
            <a:extLst>
              <a:ext uri="{FF2B5EF4-FFF2-40B4-BE49-F238E27FC236}">
                <a16:creationId xmlns:a16="http://schemas.microsoft.com/office/drawing/2014/main" id="{0E4489E6-881D-2F15-9305-152AFC5F2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5" b="27181"/>
          <a:stretch/>
        </p:blipFill>
        <p:spPr bwMode="auto">
          <a:xfrm>
            <a:off x="6261100" y="88265"/>
            <a:ext cx="42799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381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F1EF7-2CF2-EA46-93FF-79B3F76C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Plato’s state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697EB85-BF17-963E-A4E0-3CA4BC91B3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451748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Rood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355</Words>
  <Application>Microsoft Office PowerPoint</Application>
  <PresentationFormat>Breedbeeld</PresentationFormat>
  <Paragraphs>82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Kantoorthema</vt:lpstr>
      <vt:lpstr>§3.4 Greek culture: philosophy!</vt:lpstr>
      <vt:lpstr>Today</vt:lpstr>
      <vt:lpstr>Learning goals</vt:lpstr>
      <vt:lpstr>Think, pair, share</vt:lpstr>
      <vt:lpstr>Philosophy</vt:lpstr>
      <vt:lpstr>What is philosophy about?</vt:lpstr>
      <vt:lpstr>Plato </vt:lpstr>
      <vt:lpstr>Plato</vt:lpstr>
      <vt:lpstr>Plato’s state</vt:lpstr>
      <vt:lpstr>Assigment (max 10 minutes)</vt:lpstr>
      <vt:lpstr>Plato</vt:lpstr>
      <vt:lpstr>PowerPoint-presentatie</vt:lpstr>
      <vt:lpstr>Learning goals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§3.4 Greek culture: philosophy!</dc:title>
  <dc:creator>Laure Dijkstra</dc:creator>
  <cp:lastModifiedBy>Laure Dijkstra</cp:lastModifiedBy>
  <cp:revision>8</cp:revision>
  <cp:lastPrinted>2022-12-08T07:49:04Z</cp:lastPrinted>
  <dcterms:created xsi:type="dcterms:W3CDTF">2022-12-07T19:22:48Z</dcterms:created>
  <dcterms:modified xsi:type="dcterms:W3CDTF">2022-12-08T07:49:30Z</dcterms:modified>
</cp:coreProperties>
</file>