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84" r:id="rId2"/>
    <p:sldId id="281" r:id="rId3"/>
    <p:sldId id="282" r:id="rId4"/>
    <p:sldId id="283" r:id="rId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97" d="100"/>
          <a:sy n="97" d="100"/>
        </p:scale>
        <p:origin x="1064" y="192"/>
      </p:cViewPr>
      <p:guideLst/>
    </p:cSldViewPr>
  </p:slideViewPr>
  <p:notesTextViewPr>
    <p:cViewPr>
      <p:scale>
        <a:sx n="1" d="1"/>
        <a:sy n="1" d="1"/>
      </p:scale>
      <p:origin x="0" y="-51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D91DF-6039-3949-8630-8D694AEA4976}" type="datetimeFigureOut">
              <a:rPr lang="nl-NL" smtClean="0"/>
              <a:t>24-09-2024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DC2E4-166F-5C42-BB2C-E23FF51E67E8}" type="slidenum">
              <a:rPr lang="nl-NL" smtClean="0"/>
              <a:t>‹nr.›</a:t>
            </a:fld>
            <a:endParaRPr lang="nl-NL"/>
          </a:p>
        </p:txBody>
      </p:sp>
    </p:spTree>
    <p:extLst>
      <p:ext uri="{BB962C8B-B14F-4D97-AF65-F5344CB8AC3E}">
        <p14:creationId xmlns:p14="http://schemas.microsoft.com/office/powerpoint/2010/main" val="156865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kern="100" dirty="0">
                <a:effectLst/>
                <a:latin typeface="Aptos" panose="020B0004020202020204" pitchFamily="34" charset="0"/>
                <a:ea typeface="Aptos" panose="020B0004020202020204" pitchFamily="34" charset="0"/>
                <a:cs typeface="Times New Roman" panose="02020603050405020304" pitchFamily="18" charset="0"/>
              </a:rPr>
              <a:t>Een variant van de werkvorm rood/groen of petje-op-petje-af waarbij leerlingen gaan staan of blijven zitten om te kiezen welke van de twee bessen ze zouden eten. Iedereen die verkeerd kiest gaat dood (of iets vriendelijker: valt af). Na drie slides kijken we hoeveel leerlingen het overleefd hebben als jager-verzamelaar. De aandachtsrichter is bedoeld om de leerlingen erop te wijzen dat jager-verzamelaars vaak vrij gemakkelijk afgedaan worden als onderontwikkeld of inferieur, maar dat er ook voor deze leefwijze kennis(overdracht) noodzakelijk was en dat de meesten van ons dat niet zouden overleven. Waar het doel van de opdracht in eerste instantie een beetje verwarrend is voor de klas, open je mooi het gesprek over de prehistorie. </a:t>
            </a:r>
          </a:p>
          <a:p>
            <a:r>
              <a:rPr lang="nl-NL" sz="1800" kern="100" dirty="0">
                <a:effectLst/>
                <a:latin typeface="Aptos" panose="020B0004020202020204" pitchFamily="34" charset="0"/>
                <a:ea typeface="Aptos" panose="020B0004020202020204" pitchFamily="34" charset="0"/>
                <a:cs typeface="Times New Roman" panose="02020603050405020304" pitchFamily="18" charset="0"/>
              </a:rPr>
              <a:t>De bessen zijn (als het goed is) inheems in Nederland, of zijn in ieder geval nu in Nederland te vinden. </a:t>
            </a:r>
            <a:r>
              <a:rPr lang="nl-NL" sz="1800" kern="100">
                <a:effectLst/>
                <a:latin typeface="Aptos" panose="020B0004020202020204" pitchFamily="34" charset="0"/>
                <a:ea typeface="Aptos" panose="020B0004020202020204" pitchFamily="34" charset="0"/>
                <a:cs typeface="Times New Roman" panose="02020603050405020304" pitchFamily="18" charset="0"/>
              </a:rPr>
              <a:t>In de aantekeningen van elke slide staat het goede antwoord. </a:t>
            </a:r>
          </a:p>
          <a:p>
            <a:endParaRPr lang="nl-NL" dirty="0"/>
          </a:p>
        </p:txBody>
      </p:sp>
      <p:sp>
        <p:nvSpPr>
          <p:cNvPr id="4" name="Tijdelijke aanduiding voor dianummer 3"/>
          <p:cNvSpPr>
            <a:spLocks noGrp="1"/>
          </p:cNvSpPr>
          <p:nvPr>
            <p:ph type="sldNum" sz="quarter" idx="5"/>
          </p:nvPr>
        </p:nvSpPr>
        <p:spPr/>
        <p:txBody>
          <a:bodyPr/>
          <a:lstStyle/>
          <a:p>
            <a:fld id="{92CDC2E4-166F-5C42-BB2C-E23FF51E67E8}" type="slidenum">
              <a:rPr lang="nl-NL" smtClean="0"/>
              <a:t>1</a:t>
            </a:fld>
            <a:endParaRPr lang="nl-NL"/>
          </a:p>
        </p:txBody>
      </p:sp>
    </p:spTree>
    <p:extLst>
      <p:ext uri="{BB962C8B-B14F-4D97-AF65-F5344CB8AC3E}">
        <p14:creationId xmlns:p14="http://schemas.microsoft.com/office/powerpoint/2010/main" val="3102958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rode aalbes (eetbaar), rechts bitterzoet (giftig)</a:t>
            </a:r>
          </a:p>
        </p:txBody>
      </p:sp>
      <p:sp>
        <p:nvSpPr>
          <p:cNvPr id="4" name="Tijdelijke aanduiding voor dianummer 3"/>
          <p:cNvSpPr>
            <a:spLocks noGrp="1"/>
          </p:cNvSpPr>
          <p:nvPr>
            <p:ph type="sldNum" sz="quarter" idx="5"/>
          </p:nvPr>
        </p:nvSpPr>
        <p:spPr/>
        <p:txBody>
          <a:bodyPr/>
          <a:lstStyle/>
          <a:p>
            <a:fld id="{0E442CC6-9865-CC45-A762-72E49A5E7907}" type="slidenum">
              <a:rPr lang="nl-NL" smtClean="0"/>
              <a:t>2</a:t>
            </a:fld>
            <a:endParaRPr lang="nl-NL"/>
          </a:p>
        </p:txBody>
      </p:sp>
    </p:spTree>
    <p:extLst>
      <p:ext uri="{BB962C8B-B14F-4D97-AF65-F5344CB8AC3E}">
        <p14:creationId xmlns:p14="http://schemas.microsoft.com/office/powerpoint/2010/main" val="283886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blauwe aalbes (eetbaar), rechts laurierkers (giftig)</a:t>
            </a:r>
          </a:p>
        </p:txBody>
      </p:sp>
      <p:sp>
        <p:nvSpPr>
          <p:cNvPr id="4" name="Tijdelijke aanduiding voor dianummer 3"/>
          <p:cNvSpPr>
            <a:spLocks noGrp="1"/>
          </p:cNvSpPr>
          <p:nvPr>
            <p:ph type="sldNum" sz="quarter" idx="5"/>
          </p:nvPr>
        </p:nvSpPr>
        <p:spPr/>
        <p:txBody>
          <a:bodyPr/>
          <a:lstStyle/>
          <a:p>
            <a:fld id="{0E442CC6-9865-CC45-A762-72E49A5E7907}" type="slidenum">
              <a:rPr lang="nl-NL" smtClean="0"/>
              <a:t>3</a:t>
            </a:fld>
            <a:endParaRPr lang="nl-NL"/>
          </a:p>
        </p:txBody>
      </p:sp>
    </p:spTree>
    <p:extLst>
      <p:ext uri="{BB962C8B-B14F-4D97-AF65-F5344CB8AC3E}">
        <p14:creationId xmlns:p14="http://schemas.microsoft.com/office/powerpoint/2010/main" val="25583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Links: nachtschade, rechts: sleedoorn</a:t>
            </a:r>
          </a:p>
        </p:txBody>
      </p:sp>
      <p:sp>
        <p:nvSpPr>
          <p:cNvPr id="4" name="Tijdelijke aanduiding voor dianummer 3"/>
          <p:cNvSpPr>
            <a:spLocks noGrp="1"/>
          </p:cNvSpPr>
          <p:nvPr>
            <p:ph type="sldNum" sz="quarter" idx="5"/>
          </p:nvPr>
        </p:nvSpPr>
        <p:spPr/>
        <p:txBody>
          <a:bodyPr/>
          <a:lstStyle/>
          <a:p>
            <a:fld id="{0E442CC6-9865-CC45-A762-72E49A5E7907}" type="slidenum">
              <a:rPr lang="nl-NL" smtClean="0"/>
              <a:t>4</a:t>
            </a:fld>
            <a:endParaRPr lang="nl-NL"/>
          </a:p>
        </p:txBody>
      </p:sp>
    </p:spTree>
    <p:extLst>
      <p:ext uri="{BB962C8B-B14F-4D97-AF65-F5344CB8AC3E}">
        <p14:creationId xmlns:p14="http://schemas.microsoft.com/office/powerpoint/2010/main" val="3897657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DF74E-3CF8-6259-F56F-12C808A316C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2FED95C-FA82-C650-0A0C-79ECF5656E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97790FDD-E7C3-B9CD-B1F1-46B542A2DFD0}"/>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D58947B1-1340-0A2E-6589-20B57CD5489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419F9D4-D179-C486-A57F-80E757EE831C}"/>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284310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21534-A542-46C8-1E19-1ED03FD895F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B19BA76-0516-6674-DB56-0E01C15B520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24F03E-C8F9-3DE9-36AC-D783B6734F93}"/>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224FC034-2617-447C-5619-11469DDD239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7DBFEF0-7686-A19B-5924-AC396EAA4368}"/>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69001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403C879-6D7C-3711-9A06-BBE984A3B8A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3233F9B-0E18-9567-8330-F1B7AE92EC1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29013D-936E-C378-C221-43B77338ADDC}"/>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9B61E43E-59BE-8008-D1C1-9B119F0793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A93F1A8-37D7-55EC-0DD2-CD7171113FA9}"/>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269406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1AB35-14EA-DF32-51BC-C12FC9FCF5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139A9F-A40F-8FD9-7390-9EA6F334C4D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D5E90E1-1739-D4D4-895B-FBD24CF4C532}"/>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A4AD9A99-8BA0-7D68-A32C-5455C3077F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1A3BCC-A4B0-8061-CA06-41C4047553DF}"/>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121348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60AA04-67C7-1786-9684-FE972001375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B27EE43-B290-9D6B-3699-9B370337241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6B1C32D-957B-7E44-E908-6ADB6648B493}"/>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D879C96C-6133-5E0D-DA06-EB85AE907D8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4134E8-D942-FD01-C030-5632AFB66B55}"/>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182907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6263D5-CFB0-549F-EB04-611139FDF09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E249734-6FC0-7D88-AE83-2D6C3BC9C5A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7E2566-8085-C787-EE07-035DE915D871}"/>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B99A8B4-1943-0D86-BA8E-0C1091145BC4}"/>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6" name="Tijdelijke aanduiding voor voettekst 5">
            <a:extLst>
              <a:ext uri="{FF2B5EF4-FFF2-40B4-BE49-F238E27FC236}">
                <a16:creationId xmlns:a16="http://schemas.microsoft.com/office/drawing/2014/main" id="{29ADA7AD-7194-2E5C-06B0-75A46DAC10E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88E253F-0923-54F9-09FF-018AC7F1DCA1}"/>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38083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3D0D93-0C6A-62DF-D140-5573F46F08B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55052E4-4CB3-2CE9-6952-D347E55078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E46A483-555C-8675-ADFF-7BBDEC5C841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C9CB8C7-6287-C01F-4274-2A868FD508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BBBF165-8F97-1679-42A6-D660F3A3CAE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528C203-22FA-3758-7B61-7B9035E9B59C}"/>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8" name="Tijdelijke aanduiding voor voettekst 7">
            <a:extLst>
              <a:ext uri="{FF2B5EF4-FFF2-40B4-BE49-F238E27FC236}">
                <a16:creationId xmlns:a16="http://schemas.microsoft.com/office/drawing/2014/main" id="{C0373D00-092A-C41F-95A9-27DB43C9314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65AFCFD-8584-2AD4-AFB3-636821540FDB}"/>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1406865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198D51-1FB0-ABB6-2D02-B5AFFD03ABA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1228875-3C4C-002C-4734-6FD27AADA941}"/>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4" name="Tijdelijke aanduiding voor voettekst 3">
            <a:extLst>
              <a:ext uri="{FF2B5EF4-FFF2-40B4-BE49-F238E27FC236}">
                <a16:creationId xmlns:a16="http://schemas.microsoft.com/office/drawing/2014/main" id="{FEB54B45-EC77-1AEB-12E5-4FD9547A38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7CA3E58-4F5E-9F9D-D8A0-1E14EB94FEF0}"/>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370156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2841AA2-5265-139F-C2E7-8CD3D1AD1F31}"/>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3" name="Tijdelijke aanduiding voor voettekst 2">
            <a:extLst>
              <a:ext uri="{FF2B5EF4-FFF2-40B4-BE49-F238E27FC236}">
                <a16:creationId xmlns:a16="http://schemas.microsoft.com/office/drawing/2014/main" id="{BC749646-0944-FFA2-64B7-8591790AF6F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9C65FAA-507D-2183-51BB-B21DB4D4F29B}"/>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315719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C73643-A31B-4685-6A0B-D1061FB07F8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477B38A-835F-2B04-417D-94FCBAD782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430E412-50FC-59DE-C691-7EBD72B53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4D7C2E1-3FF0-DA2A-2C16-DB63C4A1E65D}"/>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6" name="Tijdelijke aanduiding voor voettekst 5">
            <a:extLst>
              <a:ext uri="{FF2B5EF4-FFF2-40B4-BE49-F238E27FC236}">
                <a16:creationId xmlns:a16="http://schemas.microsoft.com/office/drawing/2014/main" id="{7372E9B6-5BA6-0FFB-06B4-2D85763BD44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165D861-568C-AA58-6216-F2F3DC90FBF7}"/>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49047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32F8F1-CD62-A362-00F5-BF63A71F637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228CBC6-46C7-EF02-64F9-A770C29AC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A1C2809-BE9B-BCA5-3FEA-7BA48926F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562A66-79C0-56C9-A65B-9E89BA683856}"/>
              </a:ext>
            </a:extLst>
          </p:cNvPr>
          <p:cNvSpPr>
            <a:spLocks noGrp="1"/>
          </p:cNvSpPr>
          <p:nvPr>
            <p:ph type="dt" sz="half" idx="10"/>
          </p:nvPr>
        </p:nvSpPr>
        <p:spPr/>
        <p:txBody>
          <a:bodyPr/>
          <a:lstStyle/>
          <a:p>
            <a:fld id="{D1C80567-8D11-B148-8F75-CDA52FA2F53B}" type="datetimeFigureOut">
              <a:rPr lang="nl-NL" smtClean="0"/>
              <a:t>24-09-2024</a:t>
            </a:fld>
            <a:endParaRPr lang="nl-NL"/>
          </a:p>
        </p:txBody>
      </p:sp>
      <p:sp>
        <p:nvSpPr>
          <p:cNvPr id="6" name="Tijdelijke aanduiding voor voettekst 5">
            <a:extLst>
              <a:ext uri="{FF2B5EF4-FFF2-40B4-BE49-F238E27FC236}">
                <a16:creationId xmlns:a16="http://schemas.microsoft.com/office/drawing/2014/main" id="{45E7C91D-B5B5-B8F6-345A-6A4109E59B5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074EDAC-10B7-DE63-D69A-BA6DF8FDBAD7}"/>
              </a:ext>
            </a:extLst>
          </p:cNvPr>
          <p:cNvSpPr>
            <a:spLocks noGrp="1"/>
          </p:cNvSpPr>
          <p:nvPr>
            <p:ph type="sldNum" sz="quarter" idx="12"/>
          </p:nvPr>
        </p:nvSpPr>
        <p:spPr/>
        <p:txBody>
          <a:bodyPr/>
          <a:lstStyle/>
          <a:p>
            <a:fld id="{D752CD8D-E50A-A949-9CF8-3566251845B3}" type="slidenum">
              <a:rPr lang="nl-NL" smtClean="0"/>
              <a:t>‹nr.›</a:t>
            </a:fld>
            <a:endParaRPr lang="nl-NL"/>
          </a:p>
        </p:txBody>
      </p:sp>
    </p:spTree>
    <p:extLst>
      <p:ext uri="{BB962C8B-B14F-4D97-AF65-F5344CB8AC3E}">
        <p14:creationId xmlns:p14="http://schemas.microsoft.com/office/powerpoint/2010/main" val="326150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2713AF3-D70E-A96E-CFBE-8E00B3D1E4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3BBC6F4-3684-136D-0053-B76D2E419E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DE76618-BCFF-5C77-6821-1E904A28C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1C80567-8D11-B148-8F75-CDA52FA2F53B}" type="datetimeFigureOut">
              <a:rPr lang="nl-NL" smtClean="0"/>
              <a:t>24-09-2024</a:t>
            </a:fld>
            <a:endParaRPr lang="nl-NL"/>
          </a:p>
        </p:txBody>
      </p:sp>
      <p:sp>
        <p:nvSpPr>
          <p:cNvPr id="5" name="Tijdelijke aanduiding voor voettekst 4">
            <a:extLst>
              <a:ext uri="{FF2B5EF4-FFF2-40B4-BE49-F238E27FC236}">
                <a16:creationId xmlns:a16="http://schemas.microsoft.com/office/drawing/2014/main" id="{03861551-4310-6C8C-5CC7-DA9DB739AE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99C4D028-4456-148B-DC9A-0E50AAEA6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52CD8D-E50A-A949-9CF8-3566251845B3}" type="slidenum">
              <a:rPr lang="nl-NL" smtClean="0"/>
              <a:t>‹nr.›</a:t>
            </a:fld>
            <a:endParaRPr lang="nl-NL"/>
          </a:p>
        </p:txBody>
      </p:sp>
    </p:spTree>
    <p:extLst>
      <p:ext uri="{BB962C8B-B14F-4D97-AF65-F5344CB8AC3E}">
        <p14:creationId xmlns:p14="http://schemas.microsoft.com/office/powerpoint/2010/main" val="420171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Zwarte aalbes, 5 stuks">
            <a:extLst>
              <a:ext uri="{FF2B5EF4-FFF2-40B4-BE49-F238E27FC236}">
                <a16:creationId xmlns:a16="http://schemas.microsoft.com/office/drawing/2014/main" id="{2D1A3816-9C58-5580-4223-1441967B2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233D65E-7564-6E43-D394-BDA563EA942F}"/>
              </a:ext>
            </a:extLst>
          </p:cNvPr>
          <p:cNvSpPr txBox="1"/>
          <p:nvPr/>
        </p:nvSpPr>
        <p:spPr>
          <a:xfrm>
            <a:off x="-1524" y="1426028"/>
            <a:ext cx="12192000" cy="4005943"/>
          </a:xfrm>
          <a:custGeom>
            <a:avLst/>
            <a:gdLst/>
            <a:ahLst/>
            <a:cxnLst/>
            <a:rect l="l" t="t" r="r" b="b"/>
            <a:pathLst>
              <a:path w="12192000" h="4005943">
                <a:moveTo>
                  <a:pt x="7203593" y="2726657"/>
                </a:moveTo>
                <a:cubicBezTo>
                  <a:pt x="7234428" y="2726657"/>
                  <a:pt x="7259452" y="2738635"/>
                  <a:pt x="7278665" y="2762592"/>
                </a:cubicBezTo>
                <a:cubicBezTo>
                  <a:pt x="7297878" y="2786549"/>
                  <a:pt x="7308433" y="2819875"/>
                  <a:pt x="7310331" y="2862569"/>
                </a:cubicBezTo>
                <a:lnTo>
                  <a:pt x="7103260" y="2862569"/>
                </a:lnTo>
                <a:cubicBezTo>
                  <a:pt x="7103259" y="2817977"/>
                  <a:pt x="7113221" y="2784177"/>
                  <a:pt x="7133146" y="2761169"/>
                </a:cubicBezTo>
                <a:cubicBezTo>
                  <a:pt x="7153070" y="2738161"/>
                  <a:pt x="7176552" y="2726657"/>
                  <a:pt x="7203593" y="2726657"/>
                </a:cubicBezTo>
                <a:close/>
                <a:moveTo>
                  <a:pt x="5365267" y="2726657"/>
                </a:moveTo>
                <a:cubicBezTo>
                  <a:pt x="5396103" y="2726657"/>
                  <a:pt x="5421127" y="2738635"/>
                  <a:pt x="5440340" y="2762592"/>
                </a:cubicBezTo>
                <a:cubicBezTo>
                  <a:pt x="5459552" y="2786549"/>
                  <a:pt x="5470108" y="2819875"/>
                  <a:pt x="5472005" y="2862569"/>
                </a:cubicBezTo>
                <a:lnTo>
                  <a:pt x="5264935" y="2862569"/>
                </a:lnTo>
                <a:cubicBezTo>
                  <a:pt x="5264935" y="2817977"/>
                  <a:pt x="5274897" y="2784177"/>
                  <a:pt x="5294822" y="2761169"/>
                </a:cubicBezTo>
                <a:cubicBezTo>
                  <a:pt x="5314745" y="2738161"/>
                  <a:pt x="5338227" y="2726657"/>
                  <a:pt x="5365267" y="2726657"/>
                </a:cubicBezTo>
                <a:close/>
                <a:moveTo>
                  <a:pt x="3860318" y="2726657"/>
                </a:moveTo>
                <a:cubicBezTo>
                  <a:pt x="3891153" y="2726657"/>
                  <a:pt x="3916177" y="2738635"/>
                  <a:pt x="3935390" y="2762592"/>
                </a:cubicBezTo>
                <a:cubicBezTo>
                  <a:pt x="3954603" y="2786549"/>
                  <a:pt x="3965158" y="2819875"/>
                  <a:pt x="3967056" y="2862569"/>
                </a:cubicBezTo>
                <a:lnTo>
                  <a:pt x="3759985" y="2862569"/>
                </a:lnTo>
                <a:cubicBezTo>
                  <a:pt x="3759985" y="2817977"/>
                  <a:pt x="3769947" y="2784177"/>
                  <a:pt x="3789871" y="2761169"/>
                </a:cubicBezTo>
                <a:cubicBezTo>
                  <a:pt x="3809796" y="2738161"/>
                  <a:pt x="3833278" y="2726657"/>
                  <a:pt x="3860318" y="2726657"/>
                </a:cubicBezTo>
                <a:close/>
                <a:moveTo>
                  <a:pt x="2720578" y="2528836"/>
                </a:moveTo>
                <a:lnTo>
                  <a:pt x="2720578" y="3127990"/>
                </a:lnTo>
                <a:cubicBezTo>
                  <a:pt x="2720578" y="3183494"/>
                  <a:pt x="2712988" y="3221801"/>
                  <a:pt x="2697807" y="3242911"/>
                </a:cubicBezTo>
                <a:cubicBezTo>
                  <a:pt x="2682627" y="3264022"/>
                  <a:pt x="2657722" y="3274577"/>
                  <a:pt x="2623091" y="3274577"/>
                </a:cubicBezTo>
                <a:cubicBezTo>
                  <a:pt x="2602693" y="3274577"/>
                  <a:pt x="2578736" y="3270307"/>
                  <a:pt x="2551221" y="3261768"/>
                </a:cubicBezTo>
                <a:lnTo>
                  <a:pt x="2551221" y="3588386"/>
                </a:lnTo>
                <a:cubicBezTo>
                  <a:pt x="2603404" y="3613528"/>
                  <a:pt x="2663177" y="3626100"/>
                  <a:pt x="2730541" y="3626100"/>
                </a:cubicBezTo>
                <a:cubicBezTo>
                  <a:pt x="2860997" y="3626100"/>
                  <a:pt x="2965245" y="3585302"/>
                  <a:pt x="3043281" y="3503707"/>
                </a:cubicBezTo>
                <a:cubicBezTo>
                  <a:pt x="3121319" y="3422112"/>
                  <a:pt x="3160337" y="3301617"/>
                  <a:pt x="3160337" y="3142222"/>
                </a:cubicBezTo>
                <a:lnTo>
                  <a:pt x="3160337" y="2528836"/>
                </a:lnTo>
                <a:cubicBezTo>
                  <a:pt x="3093923" y="2561569"/>
                  <a:pt x="3023001" y="2577936"/>
                  <a:pt x="2947574" y="2577936"/>
                </a:cubicBezTo>
                <a:cubicBezTo>
                  <a:pt x="2879736" y="2577936"/>
                  <a:pt x="2804071" y="2561569"/>
                  <a:pt x="2720578" y="2528836"/>
                </a:cubicBezTo>
                <a:close/>
                <a:moveTo>
                  <a:pt x="8419876" y="2521721"/>
                </a:moveTo>
                <a:cubicBezTo>
                  <a:pt x="8316934" y="2521721"/>
                  <a:pt x="8228461" y="2559909"/>
                  <a:pt x="8154456" y="2636286"/>
                </a:cubicBezTo>
                <a:lnTo>
                  <a:pt x="8154456" y="2528836"/>
                </a:lnTo>
                <a:lnTo>
                  <a:pt x="7714697" y="2528836"/>
                </a:lnTo>
                <a:lnTo>
                  <a:pt x="7714697" y="3385584"/>
                </a:lnTo>
                <a:lnTo>
                  <a:pt x="8154456" y="3385584"/>
                </a:lnTo>
                <a:lnTo>
                  <a:pt x="8154456" y="2807066"/>
                </a:lnTo>
                <a:cubicBezTo>
                  <a:pt x="8181021" y="2788565"/>
                  <a:pt x="8207350" y="2779314"/>
                  <a:pt x="8233442" y="2779314"/>
                </a:cubicBezTo>
                <a:cubicBezTo>
                  <a:pt x="8287522" y="2779314"/>
                  <a:pt x="8314562" y="2814894"/>
                  <a:pt x="8314562" y="2886052"/>
                </a:cubicBezTo>
                <a:lnTo>
                  <a:pt x="8314562" y="3385584"/>
                </a:lnTo>
                <a:lnTo>
                  <a:pt x="8730128" y="3385584"/>
                </a:lnTo>
                <a:lnTo>
                  <a:pt x="8730128" y="2853319"/>
                </a:lnTo>
                <a:cubicBezTo>
                  <a:pt x="8730128" y="2743735"/>
                  <a:pt x="8703443" y="2661072"/>
                  <a:pt x="8650074" y="2605332"/>
                </a:cubicBezTo>
                <a:cubicBezTo>
                  <a:pt x="8596706" y="2549591"/>
                  <a:pt x="8519973" y="2521721"/>
                  <a:pt x="8419876" y="2521721"/>
                </a:cubicBezTo>
                <a:close/>
                <a:moveTo>
                  <a:pt x="7116780" y="2511047"/>
                </a:moveTo>
                <a:cubicBezTo>
                  <a:pt x="6983951" y="2511047"/>
                  <a:pt x="6875908" y="2551607"/>
                  <a:pt x="6792653" y="2632728"/>
                </a:cubicBezTo>
                <a:cubicBezTo>
                  <a:pt x="6709397" y="2713848"/>
                  <a:pt x="6667769" y="2818689"/>
                  <a:pt x="6667770" y="2947248"/>
                </a:cubicBezTo>
                <a:cubicBezTo>
                  <a:pt x="6667769" y="3082449"/>
                  <a:pt x="6713074" y="3191440"/>
                  <a:pt x="6803683" y="3274221"/>
                </a:cubicBezTo>
                <a:cubicBezTo>
                  <a:pt x="6894291" y="3357002"/>
                  <a:pt x="7014074" y="3398393"/>
                  <a:pt x="7163033" y="3398393"/>
                </a:cubicBezTo>
                <a:cubicBezTo>
                  <a:pt x="7343775" y="3398393"/>
                  <a:pt x="7482297" y="3335299"/>
                  <a:pt x="7578598" y="3209111"/>
                </a:cubicBezTo>
                <a:lnTo>
                  <a:pt x="7578598" y="3058967"/>
                </a:lnTo>
                <a:cubicBezTo>
                  <a:pt x="7518825" y="3121112"/>
                  <a:pt x="7439602" y="3152184"/>
                  <a:pt x="7340929" y="3152184"/>
                </a:cubicBezTo>
                <a:cubicBezTo>
                  <a:pt x="7292067" y="3152184"/>
                  <a:pt x="7248660" y="3139850"/>
                  <a:pt x="7210709" y="3115182"/>
                </a:cubicBezTo>
                <a:cubicBezTo>
                  <a:pt x="7172758" y="3090514"/>
                  <a:pt x="7145717" y="3056358"/>
                  <a:pt x="7129588" y="3012714"/>
                </a:cubicBezTo>
                <a:lnTo>
                  <a:pt x="7578598" y="3012714"/>
                </a:lnTo>
                <a:cubicBezTo>
                  <a:pt x="7578598" y="2928747"/>
                  <a:pt x="7568636" y="2857589"/>
                  <a:pt x="7548711" y="2799239"/>
                </a:cubicBezTo>
                <a:cubicBezTo>
                  <a:pt x="7528787" y="2740888"/>
                  <a:pt x="7497715" y="2689654"/>
                  <a:pt x="7455494" y="2645536"/>
                </a:cubicBezTo>
                <a:cubicBezTo>
                  <a:pt x="7413273" y="2601418"/>
                  <a:pt x="7363225" y="2567974"/>
                  <a:pt x="7305350" y="2545203"/>
                </a:cubicBezTo>
                <a:cubicBezTo>
                  <a:pt x="7247474" y="2522432"/>
                  <a:pt x="7184617" y="2511047"/>
                  <a:pt x="7116780" y="2511047"/>
                </a:cubicBezTo>
                <a:close/>
                <a:moveTo>
                  <a:pt x="5278454" y="2511047"/>
                </a:moveTo>
                <a:cubicBezTo>
                  <a:pt x="5145625" y="2511047"/>
                  <a:pt x="5037583" y="2551607"/>
                  <a:pt x="4954328" y="2632728"/>
                </a:cubicBezTo>
                <a:cubicBezTo>
                  <a:pt x="4871072" y="2713848"/>
                  <a:pt x="4829445" y="2818689"/>
                  <a:pt x="4829445" y="2947248"/>
                </a:cubicBezTo>
                <a:cubicBezTo>
                  <a:pt x="4829445" y="3082449"/>
                  <a:pt x="4874749" y="3191440"/>
                  <a:pt x="4965357" y="3274221"/>
                </a:cubicBezTo>
                <a:cubicBezTo>
                  <a:pt x="5055966" y="3357002"/>
                  <a:pt x="5175749" y="3398393"/>
                  <a:pt x="5324708" y="3398393"/>
                </a:cubicBezTo>
                <a:cubicBezTo>
                  <a:pt x="5505450" y="3398393"/>
                  <a:pt x="5643972" y="3335299"/>
                  <a:pt x="5740273" y="3209111"/>
                </a:cubicBezTo>
                <a:lnTo>
                  <a:pt x="5740273" y="3058967"/>
                </a:lnTo>
                <a:cubicBezTo>
                  <a:pt x="5680499" y="3121112"/>
                  <a:pt x="5601276" y="3152184"/>
                  <a:pt x="5502604" y="3152184"/>
                </a:cubicBezTo>
                <a:cubicBezTo>
                  <a:pt x="5453741" y="3152184"/>
                  <a:pt x="5410334" y="3139850"/>
                  <a:pt x="5372383" y="3115182"/>
                </a:cubicBezTo>
                <a:cubicBezTo>
                  <a:pt x="5334432" y="3090514"/>
                  <a:pt x="5307392" y="3056358"/>
                  <a:pt x="5291263" y="3012714"/>
                </a:cubicBezTo>
                <a:lnTo>
                  <a:pt x="5740273" y="3012714"/>
                </a:lnTo>
                <a:cubicBezTo>
                  <a:pt x="5740273" y="2928747"/>
                  <a:pt x="5730310" y="2857589"/>
                  <a:pt x="5710386" y="2799239"/>
                </a:cubicBezTo>
                <a:cubicBezTo>
                  <a:pt x="5690462" y="2740888"/>
                  <a:pt x="5659389" y="2689654"/>
                  <a:pt x="5617168" y="2645536"/>
                </a:cubicBezTo>
                <a:cubicBezTo>
                  <a:pt x="5574948" y="2601418"/>
                  <a:pt x="5524900" y="2567974"/>
                  <a:pt x="5467024" y="2545203"/>
                </a:cubicBezTo>
                <a:cubicBezTo>
                  <a:pt x="5409148" y="2522432"/>
                  <a:pt x="5346292" y="2511047"/>
                  <a:pt x="5278454" y="2511047"/>
                </a:cubicBezTo>
                <a:close/>
                <a:moveTo>
                  <a:pt x="3773505" y="2511047"/>
                </a:moveTo>
                <a:cubicBezTo>
                  <a:pt x="3640676" y="2511047"/>
                  <a:pt x="3532633" y="2551607"/>
                  <a:pt x="3449378" y="2632728"/>
                </a:cubicBezTo>
                <a:cubicBezTo>
                  <a:pt x="3366123" y="2713848"/>
                  <a:pt x="3324495" y="2818689"/>
                  <a:pt x="3324495" y="2947248"/>
                </a:cubicBezTo>
                <a:cubicBezTo>
                  <a:pt x="3324495" y="3082449"/>
                  <a:pt x="3369799" y="3191440"/>
                  <a:pt x="3460407" y="3274221"/>
                </a:cubicBezTo>
                <a:cubicBezTo>
                  <a:pt x="3551016" y="3357002"/>
                  <a:pt x="3670799" y="3398393"/>
                  <a:pt x="3819758" y="3398393"/>
                </a:cubicBezTo>
                <a:cubicBezTo>
                  <a:pt x="4000500" y="3398393"/>
                  <a:pt x="4139021" y="3335299"/>
                  <a:pt x="4235323" y="3209111"/>
                </a:cubicBezTo>
                <a:lnTo>
                  <a:pt x="4235323" y="3058967"/>
                </a:lnTo>
                <a:cubicBezTo>
                  <a:pt x="4175550" y="3121112"/>
                  <a:pt x="4096327" y="3152184"/>
                  <a:pt x="3997654" y="3152184"/>
                </a:cubicBezTo>
                <a:cubicBezTo>
                  <a:pt x="3948791" y="3152184"/>
                  <a:pt x="3905385" y="3139850"/>
                  <a:pt x="3867434" y="3115182"/>
                </a:cubicBezTo>
                <a:cubicBezTo>
                  <a:pt x="3829482" y="3090514"/>
                  <a:pt x="3802443" y="3056358"/>
                  <a:pt x="3786313" y="3012714"/>
                </a:cubicBezTo>
                <a:lnTo>
                  <a:pt x="4235323" y="3012714"/>
                </a:lnTo>
                <a:cubicBezTo>
                  <a:pt x="4235323" y="2928747"/>
                  <a:pt x="4225360" y="2857589"/>
                  <a:pt x="4205437" y="2799239"/>
                </a:cubicBezTo>
                <a:cubicBezTo>
                  <a:pt x="4185512" y="2740888"/>
                  <a:pt x="4154439" y="2689654"/>
                  <a:pt x="4112219" y="2645536"/>
                </a:cubicBezTo>
                <a:cubicBezTo>
                  <a:pt x="4069998" y="2601418"/>
                  <a:pt x="4019950" y="2567974"/>
                  <a:pt x="3962074" y="2545203"/>
                </a:cubicBezTo>
                <a:cubicBezTo>
                  <a:pt x="3904199" y="2522432"/>
                  <a:pt x="3841342" y="2511047"/>
                  <a:pt x="3773505" y="2511047"/>
                </a:cubicBezTo>
                <a:close/>
                <a:moveTo>
                  <a:pt x="6383020" y="2284051"/>
                </a:moveTo>
                <a:lnTo>
                  <a:pt x="5763941" y="2769352"/>
                </a:lnTo>
                <a:lnTo>
                  <a:pt x="5943261" y="2769352"/>
                </a:lnTo>
                <a:lnTo>
                  <a:pt x="5943261" y="3037619"/>
                </a:lnTo>
                <a:cubicBezTo>
                  <a:pt x="5943261" y="3148152"/>
                  <a:pt x="5979433" y="3234965"/>
                  <a:pt x="6051777" y="3298059"/>
                </a:cubicBezTo>
                <a:cubicBezTo>
                  <a:pt x="6124122" y="3361153"/>
                  <a:pt x="6213188" y="3392700"/>
                  <a:pt x="6318977" y="3392700"/>
                </a:cubicBezTo>
                <a:cubicBezTo>
                  <a:pt x="6418124" y="3392700"/>
                  <a:pt x="6502329" y="3369929"/>
                  <a:pt x="6571590" y="3324388"/>
                </a:cubicBezTo>
                <a:lnTo>
                  <a:pt x="6571590" y="2984962"/>
                </a:lnTo>
                <a:cubicBezTo>
                  <a:pt x="6542178" y="3025760"/>
                  <a:pt x="6507072" y="3046159"/>
                  <a:pt x="6466275" y="3046158"/>
                </a:cubicBezTo>
                <a:cubicBezTo>
                  <a:pt x="6410772" y="3046159"/>
                  <a:pt x="6383020" y="3015086"/>
                  <a:pt x="6383020" y="2952941"/>
                </a:cubicBezTo>
                <a:lnTo>
                  <a:pt x="6383020" y="2769352"/>
                </a:lnTo>
                <a:lnTo>
                  <a:pt x="6566609" y="2769352"/>
                </a:lnTo>
                <a:lnTo>
                  <a:pt x="6566609" y="2528836"/>
                </a:lnTo>
                <a:lnTo>
                  <a:pt x="6383020" y="2528836"/>
                </a:lnTo>
                <a:close/>
                <a:moveTo>
                  <a:pt x="9253449" y="2282628"/>
                </a:moveTo>
                <a:cubicBezTo>
                  <a:pt x="9150981" y="2282628"/>
                  <a:pt x="9059779" y="2324493"/>
                  <a:pt x="8979845" y="2408223"/>
                </a:cubicBezTo>
                <a:cubicBezTo>
                  <a:pt x="8899910" y="2491953"/>
                  <a:pt x="8844762" y="2597623"/>
                  <a:pt x="8814401" y="2725234"/>
                </a:cubicBezTo>
                <a:cubicBezTo>
                  <a:pt x="8901214" y="2680641"/>
                  <a:pt x="8971661" y="2658345"/>
                  <a:pt x="9025742" y="2658345"/>
                </a:cubicBezTo>
                <a:cubicBezTo>
                  <a:pt x="9082668" y="2658345"/>
                  <a:pt x="9128210" y="2676016"/>
                  <a:pt x="9162366" y="2711358"/>
                </a:cubicBezTo>
                <a:cubicBezTo>
                  <a:pt x="9196522" y="2746700"/>
                  <a:pt x="9213600" y="2793072"/>
                  <a:pt x="9213600" y="2850472"/>
                </a:cubicBezTo>
                <a:cubicBezTo>
                  <a:pt x="9213600" y="2877039"/>
                  <a:pt x="9208381" y="2904553"/>
                  <a:pt x="9197945" y="2933016"/>
                </a:cubicBezTo>
                <a:cubicBezTo>
                  <a:pt x="9187508" y="2961480"/>
                  <a:pt x="9161655" y="3000143"/>
                  <a:pt x="9120383" y="3049005"/>
                </a:cubicBezTo>
                <a:cubicBezTo>
                  <a:pt x="9081957" y="3095495"/>
                  <a:pt x="9057763" y="3131430"/>
                  <a:pt x="9047801" y="3156810"/>
                </a:cubicBezTo>
                <a:cubicBezTo>
                  <a:pt x="9037839" y="3182189"/>
                  <a:pt x="9032858" y="3206502"/>
                  <a:pt x="9032858" y="3229747"/>
                </a:cubicBezTo>
                <a:cubicBezTo>
                  <a:pt x="9032858" y="3278135"/>
                  <a:pt x="9050292" y="3319169"/>
                  <a:pt x="9085159" y="3352851"/>
                </a:cubicBezTo>
                <a:cubicBezTo>
                  <a:pt x="9120027" y="3386533"/>
                  <a:pt x="9162366" y="3403374"/>
                  <a:pt x="9212177" y="3403374"/>
                </a:cubicBezTo>
                <a:cubicBezTo>
                  <a:pt x="9261513" y="3403374"/>
                  <a:pt x="9303259" y="3386296"/>
                  <a:pt x="9337416" y="3352140"/>
                </a:cubicBezTo>
                <a:cubicBezTo>
                  <a:pt x="9371571" y="3317983"/>
                  <a:pt x="9388649" y="3276237"/>
                  <a:pt x="9388650" y="3226901"/>
                </a:cubicBezTo>
                <a:cubicBezTo>
                  <a:pt x="9388649" y="3146254"/>
                  <a:pt x="9348326" y="3090751"/>
                  <a:pt x="9267681" y="3060390"/>
                </a:cubicBezTo>
                <a:cubicBezTo>
                  <a:pt x="9367303" y="2979269"/>
                  <a:pt x="9441070" y="2901707"/>
                  <a:pt x="9488983" y="2827702"/>
                </a:cubicBezTo>
                <a:cubicBezTo>
                  <a:pt x="9536896" y="2753697"/>
                  <a:pt x="9560854" y="2675423"/>
                  <a:pt x="9560854" y="2592879"/>
                </a:cubicBezTo>
                <a:cubicBezTo>
                  <a:pt x="9560854" y="2505117"/>
                  <a:pt x="9531323" y="2431468"/>
                  <a:pt x="9472261" y="2371932"/>
                </a:cubicBezTo>
                <a:cubicBezTo>
                  <a:pt x="9413200" y="2312396"/>
                  <a:pt x="9340262" y="2282628"/>
                  <a:pt x="9253449" y="2282628"/>
                </a:cubicBezTo>
                <a:close/>
                <a:moveTo>
                  <a:pt x="3033676" y="2282628"/>
                </a:moveTo>
                <a:cubicBezTo>
                  <a:pt x="2999519" y="2282628"/>
                  <a:pt x="2970107" y="2294725"/>
                  <a:pt x="2945439" y="2318919"/>
                </a:cubicBezTo>
                <a:cubicBezTo>
                  <a:pt x="2920771" y="2343113"/>
                  <a:pt x="2908436" y="2372288"/>
                  <a:pt x="2908436" y="2406444"/>
                </a:cubicBezTo>
                <a:cubicBezTo>
                  <a:pt x="2908436" y="2440600"/>
                  <a:pt x="2920771" y="2470012"/>
                  <a:pt x="2945439" y="2494680"/>
                </a:cubicBezTo>
                <a:cubicBezTo>
                  <a:pt x="2970107" y="2519349"/>
                  <a:pt x="2999519" y="2531683"/>
                  <a:pt x="3033676" y="2531683"/>
                </a:cubicBezTo>
                <a:cubicBezTo>
                  <a:pt x="3067831" y="2531683"/>
                  <a:pt x="3097006" y="2519349"/>
                  <a:pt x="3121200" y="2494680"/>
                </a:cubicBezTo>
                <a:cubicBezTo>
                  <a:pt x="3145394" y="2470012"/>
                  <a:pt x="3157491" y="2440600"/>
                  <a:pt x="3157491" y="2406444"/>
                </a:cubicBezTo>
                <a:cubicBezTo>
                  <a:pt x="3157491" y="2372288"/>
                  <a:pt x="3145394" y="2343113"/>
                  <a:pt x="3121200" y="2318919"/>
                </a:cubicBezTo>
                <a:cubicBezTo>
                  <a:pt x="3097006" y="2294725"/>
                  <a:pt x="3067831" y="2282628"/>
                  <a:pt x="3033676" y="2282628"/>
                </a:cubicBezTo>
                <a:close/>
                <a:moveTo>
                  <a:pt x="8947877" y="1096449"/>
                </a:moveTo>
                <a:cubicBezTo>
                  <a:pt x="8976815" y="1096449"/>
                  <a:pt x="9000297" y="1105463"/>
                  <a:pt x="9018324" y="1123490"/>
                </a:cubicBezTo>
                <a:cubicBezTo>
                  <a:pt x="9036350" y="1141517"/>
                  <a:pt x="9045363" y="1165236"/>
                  <a:pt x="9045364" y="1194648"/>
                </a:cubicBezTo>
                <a:cubicBezTo>
                  <a:pt x="9045363" y="1223586"/>
                  <a:pt x="9036350" y="1247068"/>
                  <a:pt x="9018324" y="1265095"/>
                </a:cubicBezTo>
                <a:cubicBezTo>
                  <a:pt x="9000297" y="1283122"/>
                  <a:pt x="8976815" y="1292135"/>
                  <a:pt x="8947877" y="1292135"/>
                </a:cubicBezTo>
                <a:cubicBezTo>
                  <a:pt x="8919413" y="1292135"/>
                  <a:pt x="8896287" y="1283122"/>
                  <a:pt x="8878497" y="1265095"/>
                </a:cubicBezTo>
                <a:cubicBezTo>
                  <a:pt x="8860707" y="1247068"/>
                  <a:pt x="8851812" y="1223586"/>
                  <a:pt x="8851813" y="1194648"/>
                </a:cubicBezTo>
                <a:cubicBezTo>
                  <a:pt x="8851812" y="1165710"/>
                  <a:pt x="8860707" y="1142109"/>
                  <a:pt x="8878497" y="1123845"/>
                </a:cubicBezTo>
                <a:cubicBezTo>
                  <a:pt x="8896287" y="1105582"/>
                  <a:pt x="8919413" y="1096449"/>
                  <a:pt x="8947877" y="1096449"/>
                </a:cubicBezTo>
                <a:close/>
                <a:moveTo>
                  <a:pt x="6574942" y="974057"/>
                </a:moveTo>
                <a:cubicBezTo>
                  <a:pt x="6605778" y="974057"/>
                  <a:pt x="6630802" y="986035"/>
                  <a:pt x="6650015" y="1009992"/>
                </a:cubicBezTo>
                <a:cubicBezTo>
                  <a:pt x="6669227" y="1033949"/>
                  <a:pt x="6679783" y="1067275"/>
                  <a:pt x="6681680" y="1109970"/>
                </a:cubicBezTo>
                <a:lnTo>
                  <a:pt x="6474609" y="1109970"/>
                </a:lnTo>
                <a:cubicBezTo>
                  <a:pt x="6474609" y="1065377"/>
                  <a:pt x="6484571" y="1031577"/>
                  <a:pt x="6504496" y="1008569"/>
                </a:cubicBezTo>
                <a:cubicBezTo>
                  <a:pt x="6524420" y="985561"/>
                  <a:pt x="6547902" y="974057"/>
                  <a:pt x="6574942" y="974057"/>
                </a:cubicBezTo>
                <a:close/>
                <a:moveTo>
                  <a:pt x="3831743" y="974057"/>
                </a:moveTo>
                <a:cubicBezTo>
                  <a:pt x="3862578" y="974057"/>
                  <a:pt x="3887602" y="986035"/>
                  <a:pt x="3906815" y="1009992"/>
                </a:cubicBezTo>
                <a:cubicBezTo>
                  <a:pt x="3926028" y="1033949"/>
                  <a:pt x="3936583" y="1067275"/>
                  <a:pt x="3938480" y="1109970"/>
                </a:cubicBezTo>
                <a:lnTo>
                  <a:pt x="3731410" y="1109970"/>
                </a:lnTo>
                <a:cubicBezTo>
                  <a:pt x="3731410" y="1065377"/>
                  <a:pt x="3741372" y="1031577"/>
                  <a:pt x="3761296" y="1008569"/>
                </a:cubicBezTo>
                <a:cubicBezTo>
                  <a:pt x="3781221" y="985561"/>
                  <a:pt x="3804702" y="974057"/>
                  <a:pt x="3831743" y="974057"/>
                </a:cubicBezTo>
                <a:close/>
                <a:moveTo>
                  <a:pt x="9536654" y="776236"/>
                </a:moveTo>
                <a:lnTo>
                  <a:pt x="9536654" y="1336965"/>
                </a:lnTo>
                <a:cubicBezTo>
                  <a:pt x="9536654" y="1432792"/>
                  <a:pt x="9564050" y="1507271"/>
                  <a:pt x="9618842" y="1560403"/>
                </a:cubicBezTo>
                <a:cubicBezTo>
                  <a:pt x="9673634" y="1613534"/>
                  <a:pt x="9745860" y="1640100"/>
                  <a:pt x="9835520" y="1640100"/>
                </a:cubicBezTo>
                <a:cubicBezTo>
                  <a:pt x="9897665" y="1640100"/>
                  <a:pt x="9951271" y="1627529"/>
                  <a:pt x="9996338" y="1602386"/>
                </a:cubicBezTo>
                <a:cubicBezTo>
                  <a:pt x="10041405" y="1577243"/>
                  <a:pt x="10085523" y="1537395"/>
                  <a:pt x="10128693" y="1482840"/>
                </a:cubicBezTo>
                <a:lnTo>
                  <a:pt x="10131539" y="1482840"/>
                </a:lnTo>
                <a:lnTo>
                  <a:pt x="10131539" y="1632984"/>
                </a:lnTo>
                <a:lnTo>
                  <a:pt x="10552798" y="1632984"/>
                </a:lnTo>
                <a:lnTo>
                  <a:pt x="10552798" y="776236"/>
                </a:lnTo>
                <a:lnTo>
                  <a:pt x="10112326" y="776236"/>
                </a:lnTo>
                <a:lnTo>
                  <a:pt x="10112326" y="1309213"/>
                </a:lnTo>
                <a:cubicBezTo>
                  <a:pt x="10094300" y="1339574"/>
                  <a:pt x="10067496" y="1354755"/>
                  <a:pt x="10031917" y="1354755"/>
                </a:cubicBezTo>
                <a:cubicBezTo>
                  <a:pt x="9978786" y="1354755"/>
                  <a:pt x="9952219" y="1315855"/>
                  <a:pt x="9952220" y="1238055"/>
                </a:cubicBezTo>
                <a:lnTo>
                  <a:pt x="9952220" y="776236"/>
                </a:lnTo>
                <a:close/>
                <a:moveTo>
                  <a:pt x="7553595" y="776236"/>
                </a:moveTo>
                <a:lnTo>
                  <a:pt x="7553595" y="1050197"/>
                </a:lnTo>
                <a:lnTo>
                  <a:pt x="7823285" y="1050197"/>
                </a:lnTo>
                <a:lnTo>
                  <a:pt x="7513746" y="1632984"/>
                </a:lnTo>
                <a:lnTo>
                  <a:pt x="8430978" y="1632984"/>
                </a:lnTo>
                <a:lnTo>
                  <a:pt x="8430978" y="1346216"/>
                </a:lnTo>
                <a:lnTo>
                  <a:pt x="8132113" y="1346216"/>
                </a:lnTo>
                <a:lnTo>
                  <a:pt x="8435248" y="776236"/>
                </a:lnTo>
                <a:close/>
                <a:moveTo>
                  <a:pt x="8947877" y="758447"/>
                </a:moveTo>
                <a:cubicBezTo>
                  <a:pt x="8809830" y="758447"/>
                  <a:pt x="8697399" y="799719"/>
                  <a:pt x="8610586" y="882263"/>
                </a:cubicBezTo>
                <a:cubicBezTo>
                  <a:pt x="8523772" y="964806"/>
                  <a:pt x="8480366" y="1071781"/>
                  <a:pt x="8480366" y="1203187"/>
                </a:cubicBezTo>
                <a:cubicBezTo>
                  <a:pt x="8480366" y="1334593"/>
                  <a:pt x="8524365" y="1441212"/>
                  <a:pt x="8612365" y="1523044"/>
                </a:cubicBezTo>
                <a:cubicBezTo>
                  <a:pt x="8700364" y="1604877"/>
                  <a:pt x="8812201" y="1645793"/>
                  <a:pt x="8947877" y="1645793"/>
                </a:cubicBezTo>
                <a:cubicBezTo>
                  <a:pt x="9086873" y="1645793"/>
                  <a:pt x="9199896" y="1604758"/>
                  <a:pt x="9286947" y="1522688"/>
                </a:cubicBezTo>
                <a:cubicBezTo>
                  <a:pt x="9373997" y="1440619"/>
                  <a:pt x="9417522" y="1334119"/>
                  <a:pt x="9417523" y="1203187"/>
                </a:cubicBezTo>
                <a:cubicBezTo>
                  <a:pt x="9417522" y="1071781"/>
                  <a:pt x="9373997" y="964806"/>
                  <a:pt x="9286947" y="882263"/>
                </a:cubicBezTo>
                <a:cubicBezTo>
                  <a:pt x="9199896" y="799719"/>
                  <a:pt x="9086873" y="758447"/>
                  <a:pt x="8947877" y="758447"/>
                </a:cubicBezTo>
                <a:close/>
                <a:moveTo>
                  <a:pt x="6488129" y="758447"/>
                </a:moveTo>
                <a:cubicBezTo>
                  <a:pt x="6355300" y="758447"/>
                  <a:pt x="6247258" y="799007"/>
                  <a:pt x="6164003" y="880128"/>
                </a:cubicBezTo>
                <a:cubicBezTo>
                  <a:pt x="6080747" y="961248"/>
                  <a:pt x="6039119" y="1066088"/>
                  <a:pt x="6039120" y="1194648"/>
                </a:cubicBezTo>
                <a:cubicBezTo>
                  <a:pt x="6039119" y="1329849"/>
                  <a:pt x="6084424" y="1438840"/>
                  <a:pt x="6175033" y="1521621"/>
                </a:cubicBezTo>
                <a:cubicBezTo>
                  <a:pt x="6265641" y="1604402"/>
                  <a:pt x="6385424" y="1645793"/>
                  <a:pt x="6534382" y="1645793"/>
                </a:cubicBezTo>
                <a:cubicBezTo>
                  <a:pt x="6715125" y="1645793"/>
                  <a:pt x="6853646" y="1582699"/>
                  <a:pt x="6949947" y="1456511"/>
                </a:cubicBezTo>
                <a:lnTo>
                  <a:pt x="6949947" y="1306367"/>
                </a:lnTo>
                <a:cubicBezTo>
                  <a:pt x="6890174" y="1368512"/>
                  <a:pt x="6810951" y="1399584"/>
                  <a:pt x="6712278" y="1399584"/>
                </a:cubicBezTo>
                <a:cubicBezTo>
                  <a:pt x="6663416" y="1399584"/>
                  <a:pt x="6620009" y="1387250"/>
                  <a:pt x="6582058" y="1362582"/>
                </a:cubicBezTo>
                <a:cubicBezTo>
                  <a:pt x="6544107" y="1337914"/>
                  <a:pt x="6517067" y="1303758"/>
                  <a:pt x="6500938" y="1260114"/>
                </a:cubicBezTo>
                <a:lnTo>
                  <a:pt x="6949947" y="1260114"/>
                </a:lnTo>
                <a:cubicBezTo>
                  <a:pt x="6949947" y="1176147"/>
                  <a:pt x="6939985" y="1104989"/>
                  <a:pt x="6920061" y="1046639"/>
                </a:cubicBezTo>
                <a:cubicBezTo>
                  <a:pt x="6900137" y="988289"/>
                  <a:pt x="6869064" y="937055"/>
                  <a:pt x="6826843" y="892936"/>
                </a:cubicBezTo>
                <a:cubicBezTo>
                  <a:pt x="6784623" y="848818"/>
                  <a:pt x="6734575" y="815374"/>
                  <a:pt x="6676699" y="792603"/>
                </a:cubicBezTo>
                <a:cubicBezTo>
                  <a:pt x="6618823" y="769832"/>
                  <a:pt x="6555967" y="758447"/>
                  <a:pt x="6488129" y="758447"/>
                </a:cubicBezTo>
                <a:close/>
                <a:moveTo>
                  <a:pt x="3744930" y="758447"/>
                </a:moveTo>
                <a:cubicBezTo>
                  <a:pt x="3612101" y="758447"/>
                  <a:pt x="3504058" y="799007"/>
                  <a:pt x="3420803" y="880128"/>
                </a:cubicBezTo>
                <a:cubicBezTo>
                  <a:pt x="3337547" y="961248"/>
                  <a:pt x="3295920" y="1066088"/>
                  <a:pt x="3295920" y="1194648"/>
                </a:cubicBezTo>
                <a:cubicBezTo>
                  <a:pt x="3295920" y="1329849"/>
                  <a:pt x="3341224" y="1438840"/>
                  <a:pt x="3431833" y="1521621"/>
                </a:cubicBezTo>
                <a:cubicBezTo>
                  <a:pt x="3522441" y="1604402"/>
                  <a:pt x="3642224" y="1645793"/>
                  <a:pt x="3791183" y="1645793"/>
                </a:cubicBezTo>
                <a:cubicBezTo>
                  <a:pt x="3971925" y="1645793"/>
                  <a:pt x="4110447" y="1582699"/>
                  <a:pt x="4206748" y="1456511"/>
                </a:cubicBezTo>
                <a:lnTo>
                  <a:pt x="4206748" y="1306367"/>
                </a:lnTo>
                <a:cubicBezTo>
                  <a:pt x="4146974" y="1368512"/>
                  <a:pt x="4067752" y="1399584"/>
                  <a:pt x="3969079" y="1399584"/>
                </a:cubicBezTo>
                <a:cubicBezTo>
                  <a:pt x="3920216" y="1399584"/>
                  <a:pt x="3876810" y="1387250"/>
                  <a:pt x="3838859" y="1362582"/>
                </a:cubicBezTo>
                <a:cubicBezTo>
                  <a:pt x="3800907" y="1337914"/>
                  <a:pt x="3773867" y="1303758"/>
                  <a:pt x="3757738" y="1260114"/>
                </a:cubicBezTo>
                <a:lnTo>
                  <a:pt x="4206748" y="1260114"/>
                </a:lnTo>
                <a:cubicBezTo>
                  <a:pt x="4206748" y="1176147"/>
                  <a:pt x="4196786" y="1104989"/>
                  <a:pt x="4176862" y="1046639"/>
                </a:cubicBezTo>
                <a:cubicBezTo>
                  <a:pt x="4156937" y="988289"/>
                  <a:pt x="4125864" y="937055"/>
                  <a:pt x="4083644" y="892936"/>
                </a:cubicBezTo>
                <a:cubicBezTo>
                  <a:pt x="4041423" y="848818"/>
                  <a:pt x="3991375" y="815374"/>
                  <a:pt x="3933499" y="792603"/>
                </a:cubicBezTo>
                <a:cubicBezTo>
                  <a:pt x="3875624" y="769832"/>
                  <a:pt x="3812767" y="758447"/>
                  <a:pt x="3744930" y="758447"/>
                </a:cubicBezTo>
                <a:close/>
                <a:moveTo>
                  <a:pt x="4951024" y="547106"/>
                </a:moveTo>
                <a:lnTo>
                  <a:pt x="4951024" y="1632984"/>
                </a:lnTo>
                <a:lnTo>
                  <a:pt x="5390783" y="1632984"/>
                </a:lnTo>
                <a:lnTo>
                  <a:pt x="5390783" y="1211726"/>
                </a:lnTo>
                <a:cubicBezTo>
                  <a:pt x="5448184" y="1234497"/>
                  <a:pt x="5490285" y="1277429"/>
                  <a:pt x="5517089" y="1340523"/>
                </a:cubicBezTo>
                <a:cubicBezTo>
                  <a:pt x="5543892" y="1403617"/>
                  <a:pt x="5557293" y="1501104"/>
                  <a:pt x="5557293" y="1632984"/>
                </a:cubicBezTo>
                <a:lnTo>
                  <a:pt x="5992783" y="1632984"/>
                </a:lnTo>
                <a:cubicBezTo>
                  <a:pt x="5992783" y="1561351"/>
                  <a:pt x="5990530" y="1504306"/>
                  <a:pt x="5986023" y="1461848"/>
                </a:cubicBezTo>
                <a:cubicBezTo>
                  <a:pt x="5981516" y="1419390"/>
                  <a:pt x="5971791" y="1377170"/>
                  <a:pt x="5956848" y="1335186"/>
                </a:cubicBezTo>
                <a:cubicBezTo>
                  <a:pt x="5941905" y="1293203"/>
                  <a:pt x="5922573" y="1255726"/>
                  <a:pt x="5898854" y="1222756"/>
                </a:cubicBezTo>
                <a:cubicBezTo>
                  <a:pt x="5875135" y="1189786"/>
                  <a:pt x="5846197" y="1160018"/>
                  <a:pt x="5812041" y="1133452"/>
                </a:cubicBezTo>
                <a:cubicBezTo>
                  <a:pt x="5870391" y="1091231"/>
                  <a:pt x="5913086" y="1043081"/>
                  <a:pt x="5940126" y="989000"/>
                </a:cubicBezTo>
                <a:cubicBezTo>
                  <a:pt x="5967166" y="934920"/>
                  <a:pt x="5984718" y="863999"/>
                  <a:pt x="5992783" y="776236"/>
                </a:cubicBezTo>
                <a:lnTo>
                  <a:pt x="5557293" y="776236"/>
                </a:lnTo>
                <a:cubicBezTo>
                  <a:pt x="5554447" y="925195"/>
                  <a:pt x="5498944" y="1019836"/>
                  <a:pt x="5390783" y="1060159"/>
                </a:cubicBezTo>
                <a:lnTo>
                  <a:pt x="5390783" y="547106"/>
                </a:lnTo>
                <a:close/>
                <a:moveTo>
                  <a:pt x="4345693" y="547106"/>
                </a:moveTo>
                <a:lnTo>
                  <a:pt x="4345693" y="1632984"/>
                </a:lnTo>
                <a:lnTo>
                  <a:pt x="4785453" y="1632984"/>
                </a:lnTo>
                <a:lnTo>
                  <a:pt x="4785453" y="547106"/>
                </a:lnTo>
                <a:close/>
                <a:moveTo>
                  <a:pt x="1547813" y="547106"/>
                </a:moveTo>
                <a:lnTo>
                  <a:pt x="1931357" y="1632984"/>
                </a:lnTo>
                <a:lnTo>
                  <a:pt x="2285014" y="1632984"/>
                </a:lnTo>
                <a:lnTo>
                  <a:pt x="2444409" y="1203187"/>
                </a:lnTo>
                <a:lnTo>
                  <a:pt x="2615901" y="1632984"/>
                </a:lnTo>
                <a:lnTo>
                  <a:pt x="2970270" y="1632984"/>
                </a:lnTo>
                <a:lnTo>
                  <a:pt x="3336024" y="547106"/>
                </a:lnTo>
                <a:lnTo>
                  <a:pt x="2866379" y="547106"/>
                </a:lnTo>
                <a:lnTo>
                  <a:pt x="2747544" y="901475"/>
                </a:lnTo>
                <a:lnTo>
                  <a:pt x="2608785" y="547106"/>
                </a:lnTo>
                <a:lnTo>
                  <a:pt x="2275052" y="547106"/>
                </a:lnTo>
                <a:lnTo>
                  <a:pt x="2142698" y="901475"/>
                </a:lnTo>
                <a:lnTo>
                  <a:pt x="2016747" y="547106"/>
                </a:lnTo>
                <a:close/>
                <a:moveTo>
                  <a:pt x="0" y="0"/>
                </a:moveTo>
                <a:lnTo>
                  <a:pt x="12192000" y="0"/>
                </a:lnTo>
                <a:lnTo>
                  <a:pt x="12192000" y="4005943"/>
                </a:lnTo>
                <a:lnTo>
                  <a:pt x="0" y="4005943"/>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nl-NL" sz="11500" dirty="0">
              <a:latin typeface="Gill Sans Ultra Bold" panose="020B0A02020104020203" pitchFamily="34" charset="77"/>
            </a:endParaRPr>
          </a:p>
        </p:txBody>
      </p:sp>
      <p:sp>
        <p:nvSpPr>
          <p:cNvPr id="5" name="Tekstvak 4">
            <a:extLst>
              <a:ext uri="{FF2B5EF4-FFF2-40B4-BE49-F238E27FC236}">
                <a16:creationId xmlns:a16="http://schemas.microsoft.com/office/drawing/2014/main" id="{2F23129C-21EC-8A10-D6BA-C56C728C3D0D}"/>
              </a:ext>
            </a:extLst>
          </p:cNvPr>
          <p:cNvSpPr txBox="1"/>
          <p:nvPr/>
        </p:nvSpPr>
        <p:spPr>
          <a:xfrm>
            <a:off x="10150272" y="6395052"/>
            <a:ext cx="2040204" cy="461665"/>
          </a:xfrm>
          <a:prstGeom prst="rect">
            <a:avLst/>
          </a:prstGeom>
          <a:solidFill>
            <a:schemeClr val="bg1"/>
          </a:solidFill>
        </p:spPr>
        <p:txBody>
          <a:bodyPr wrap="square" rtlCol="0">
            <a:spAutoFit/>
          </a:bodyPr>
          <a:lstStyle/>
          <a:p>
            <a:r>
              <a:rPr lang="nl-NL" sz="2400" dirty="0"/>
              <a:t>Laure Dijkstra</a:t>
            </a:r>
          </a:p>
        </p:txBody>
      </p:sp>
    </p:spTree>
    <p:extLst>
      <p:ext uri="{BB962C8B-B14F-4D97-AF65-F5344CB8AC3E}">
        <p14:creationId xmlns:p14="http://schemas.microsoft.com/office/powerpoint/2010/main" val="140519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albes - Diana's mooie moestuin">
            <a:extLst>
              <a:ext uri="{FF2B5EF4-FFF2-40B4-BE49-F238E27FC236}">
                <a16:creationId xmlns:a16="http://schemas.microsoft.com/office/drawing/2014/main" id="{2ED99893-B300-D434-394E-FDBE924139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97" r="18636"/>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itterzoet">
            <a:extLst>
              <a:ext uri="{FF2B5EF4-FFF2-40B4-BE49-F238E27FC236}">
                <a16:creationId xmlns:a16="http://schemas.microsoft.com/office/drawing/2014/main" id="{3E676715-6685-84F3-F95A-FC5255E65E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455" r="19211" b="-1"/>
          <a:stretch/>
        </p:blipFill>
        <p:spPr bwMode="auto">
          <a:xfrm>
            <a:off x="6096000" y="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D8AB6C11-9DB5-2424-7ABE-A99A98B40426}"/>
              </a:ext>
            </a:extLst>
          </p:cNvPr>
          <p:cNvSpPr txBox="1"/>
          <p:nvPr/>
        </p:nvSpPr>
        <p:spPr>
          <a:xfrm>
            <a:off x="3860800" y="6197600"/>
            <a:ext cx="4978400" cy="369332"/>
          </a:xfrm>
          <a:prstGeom prst="rect">
            <a:avLst/>
          </a:prstGeom>
          <a:solidFill>
            <a:schemeClr val="bg1"/>
          </a:solidFill>
        </p:spPr>
        <p:txBody>
          <a:bodyPr wrap="square" rtlCol="0">
            <a:spAutoFit/>
          </a:bodyPr>
          <a:lstStyle/>
          <a:p>
            <a:r>
              <a:rPr lang="nl-NL" dirty="0"/>
              <a:t>Links: zitten		Rechts: staan</a:t>
            </a:r>
          </a:p>
        </p:txBody>
      </p:sp>
      <p:sp>
        <p:nvSpPr>
          <p:cNvPr id="3" name="Tekstvak 2">
            <a:extLst>
              <a:ext uri="{FF2B5EF4-FFF2-40B4-BE49-F238E27FC236}">
                <a16:creationId xmlns:a16="http://schemas.microsoft.com/office/drawing/2014/main" id="{D7DE0508-E521-F022-723C-825E9729CE41}"/>
              </a:ext>
            </a:extLst>
          </p:cNvPr>
          <p:cNvSpPr txBox="1"/>
          <p:nvPr/>
        </p:nvSpPr>
        <p:spPr>
          <a:xfrm>
            <a:off x="4917187" y="338397"/>
            <a:ext cx="2663056" cy="461665"/>
          </a:xfrm>
          <a:prstGeom prst="rect">
            <a:avLst/>
          </a:prstGeom>
          <a:solidFill>
            <a:schemeClr val="bg1"/>
          </a:solidFill>
        </p:spPr>
        <p:txBody>
          <a:bodyPr wrap="square" rtlCol="0">
            <a:spAutoFit/>
          </a:bodyPr>
          <a:lstStyle/>
          <a:p>
            <a:r>
              <a:rPr lang="nl-NL" sz="2400" dirty="0"/>
              <a:t>Welke zou je eten? </a:t>
            </a:r>
          </a:p>
        </p:txBody>
      </p:sp>
    </p:spTree>
    <p:extLst>
      <p:ext uri="{BB962C8B-B14F-4D97-AF65-F5344CB8AC3E}">
        <p14:creationId xmlns:p14="http://schemas.microsoft.com/office/powerpoint/2010/main" val="2957919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unus laurocerasus">
            <a:extLst>
              <a:ext uri="{FF2B5EF4-FFF2-40B4-BE49-F238E27FC236}">
                <a16:creationId xmlns:a16="http://schemas.microsoft.com/office/drawing/2014/main" id="{20F7CE49-317C-312E-1F34-40864921F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10" r="16123"/>
          <a:stretch/>
        </p:blipFill>
        <p:spPr bwMode="auto">
          <a:xfrm>
            <a:off x="6096020" y="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albes, zwarte bes en stekelbes: nostalgie op zijn lekkerst - Landbouwleven">
            <a:extLst>
              <a:ext uri="{FF2B5EF4-FFF2-40B4-BE49-F238E27FC236}">
                <a16:creationId xmlns:a16="http://schemas.microsoft.com/office/drawing/2014/main" id="{2B3E58F8-901D-BBD4-E2EB-4EDA89FB51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919" r="1969"/>
          <a:stretch/>
        </p:blipFill>
        <p:spPr bwMode="auto">
          <a:xfrm>
            <a:off x="-1504" y="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0A01DDF-918F-3276-F132-9FC665DF0D7B}"/>
              </a:ext>
            </a:extLst>
          </p:cNvPr>
          <p:cNvSpPr txBox="1"/>
          <p:nvPr/>
        </p:nvSpPr>
        <p:spPr>
          <a:xfrm>
            <a:off x="3860800" y="6197600"/>
            <a:ext cx="4978400" cy="369332"/>
          </a:xfrm>
          <a:prstGeom prst="rect">
            <a:avLst/>
          </a:prstGeom>
          <a:solidFill>
            <a:schemeClr val="bg1"/>
          </a:solidFill>
        </p:spPr>
        <p:txBody>
          <a:bodyPr wrap="square" rtlCol="0">
            <a:spAutoFit/>
          </a:bodyPr>
          <a:lstStyle/>
          <a:p>
            <a:r>
              <a:rPr lang="nl-NL" dirty="0"/>
              <a:t>Links: zitten		Rechts: staan</a:t>
            </a:r>
          </a:p>
        </p:txBody>
      </p:sp>
      <p:sp>
        <p:nvSpPr>
          <p:cNvPr id="3" name="Tekstvak 2">
            <a:extLst>
              <a:ext uri="{FF2B5EF4-FFF2-40B4-BE49-F238E27FC236}">
                <a16:creationId xmlns:a16="http://schemas.microsoft.com/office/drawing/2014/main" id="{34F1383D-843E-1C9A-586A-9CA2F811C7C2}"/>
              </a:ext>
            </a:extLst>
          </p:cNvPr>
          <p:cNvSpPr txBox="1"/>
          <p:nvPr/>
        </p:nvSpPr>
        <p:spPr>
          <a:xfrm>
            <a:off x="4917187" y="338397"/>
            <a:ext cx="2663056" cy="461665"/>
          </a:xfrm>
          <a:prstGeom prst="rect">
            <a:avLst/>
          </a:prstGeom>
          <a:solidFill>
            <a:schemeClr val="bg1"/>
          </a:solidFill>
        </p:spPr>
        <p:txBody>
          <a:bodyPr wrap="square" rtlCol="0">
            <a:spAutoFit/>
          </a:bodyPr>
          <a:lstStyle/>
          <a:p>
            <a:r>
              <a:rPr lang="nl-NL" sz="2400" dirty="0"/>
              <a:t>Welke zou je eten? </a:t>
            </a:r>
          </a:p>
        </p:txBody>
      </p:sp>
    </p:spTree>
    <p:extLst>
      <p:ext uri="{BB962C8B-B14F-4D97-AF65-F5344CB8AC3E}">
        <p14:creationId xmlns:p14="http://schemas.microsoft.com/office/powerpoint/2010/main" val="1071921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Sleedoorn (Prunus spinosa) | Centre Antipoisons Belge">
            <a:extLst>
              <a:ext uri="{FF2B5EF4-FFF2-40B4-BE49-F238E27FC236}">
                <a16:creationId xmlns:a16="http://schemas.microsoft.com/office/drawing/2014/main" id="{3B7B9081-C9A3-9536-36B7-E2341E491E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30" r="19359"/>
          <a:stretch/>
        </p:blipFill>
        <p:spPr bwMode="auto">
          <a:xfrm>
            <a:off x="6094496"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chtschade bestrijden | Snel en doeltreffend - Pokon">
            <a:extLst>
              <a:ext uri="{FF2B5EF4-FFF2-40B4-BE49-F238E27FC236}">
                <a16:creationId xmlns:a16="http://schemas.microsoft.com/office/drawing/2014/main" id="{B2884771-A9FE-805E-FC2D-77A5047C3F2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179" r="38821"/>
          <a:stretch/>
        </p:blipFill>
        <p:spPr bwMode="auto">
          <a:xfrm>
            <a:off x="0" y="10"/>
            <a:ext cx="6096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846B8CA-996A-85F2-32C0-CFE1AF884A8C}"/>
              </a:ext>
            </a:extLst>
          </p:cNvPr>
          <p:cNvSpPr txBox="1"/>
          <p:nvPr/>
        </p:nvSpPr>
        <p:spPr>
          <a:xfrm>
            <a:off x="3860800" y="6197600"/>
            <a:ext cx="4978400" cy="369332"/>
          </a:xfrm>
          <a:prstGeom prst="rect">
            <a:avLst/>
          </a:prstGeom>
          <a:solidFill>
            <a:schemeClr val="bg1"/>
          </a:solidFill>
        </p:spPr>
        <p:txBody>
          <a:bodyPr wrap="square" rtlCol="0">
            <a:spAutoFit/>
          </a:bodyPr>
          <a:lstStyle/>
          <a:p>
            <a:r>
              <a:rPr lang="nl-NL" dirty="0"/>
              <a:t>Links: zitten		Rechts: staan</a:t>
            </a:r>
          </a:p>
        </p:txBody>
      </p:sp>
      <p:sp>
        <p:nvSpPr>
          <p:cNvPr id="3" name="Tekstvak 2">
            <a:extLst>
              <a:ext uri="{FF2B5EF4-FFF2-40B4-BE49-F238E27FC236}">
                <a16:creationId xmlns:a16="http://schemas.microsoft.com/office/drawing/2014/main" id="{830645EB-1324-C0D0-DA19-312B1FA001B3}"/>
              </a:ext>
            </a:extLst>
          </p:cNvPr>
          <p:cNvSpPr txBox="1"/>
          <p:nvPr/>
        </p:nvSpPr>
        <p:spPr>
          <a:xfrm>
            <a:off x="4917187" y="338397"/>
            <a:ext cx="2663056" cy="461665"/>
          </a:xfrm>
          <a:prstGeom prst="rect">
            <a:avLst/>
          </a:prstGeom>
          <a:solidFill>
            <a:schemeClr val="bg1"/>
          </a:solidFill>
        </p:spPr>
        <p:txBody>
          <a:bodyPr wrap="square" rtlCol="0">
            <a:spAutoFit/>
          </a:bodyPr>
          <a:lstStyle/>
          <a:p>
            <a:r>
              <a:rPr lang="nl-NL" sz="2400" dirty="0"/>
              <a:t>Welke zou je eten? </a:t>
            </a:r>
          </a:p>
        </p:txBody>
      </p:sp>
    </p:spTree>
    <p:extLst>
      <p:ext uri="{BB962C8B-B14F-4D97-AF65-F5344CB8AC3E}">
        <p14:creationId xmlns:p14="http://schemas.microsoft.com/office/powerpoint/2010/main" val="42801264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74</TotalTime>
  <Words>237</Words>
  <Application>Microsoft Macintosh PowerPoint</Application>
  <PresentationFormat>Breedbeeld</PresentationFormat>
  <Paragraphs>16</Paragraphs>
  <Slides>4</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Aptos</vt:lpstr>
      <vt:lpstr>Aptos Display</vt:lpstr>
      <vt:lpstr>Arial</vt:lpstr>
      <vt:lpstr>Gill Sans Ultra Bold</vt:lpstr>
      <vt:lpstr>Kantoorthema</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 Dijkstra</dc:creator>
  <cp:lastModifiedBy>Laure Dijkstra</cp:lastModifiedBy>
  <cp:revision>7</cp:revision>
  <dcterms:created xsi:type="dcterms:W3CDTF">2024-09-11T09:16:43Z</dcterms:created>
  <dcterms:modified xsi:type="dcterms:W3CDTF">2024-09-24T18:29:23Z</dcterms:modified>
</cp:coreProperties>
</file>