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62" r:id="rId5"/>
    <p:sldId id="263" r:id="rId6"/>
    <p:sldId id="258" r:id="rId7"/>
    <p:sldId id="256" r:id="rId8"/>
    <p:sldId id="259" r:id="rId9"/>
    <p:sldId id="260" r:id="rId10"/>
    <p:sldId id="257" r:id="rId11"/>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B574B"/>
    <a:srgbClr val="2A241D"/>
    <a:srgbClr val="DAD4C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56" autoAdjust="0"/>
    <p:restoredTop sz="94660"/>
  </p:normalViewPr>
  <p:slideViewPr>
    <p:cSldViewPr snapToGrid="0">
      <p:cViewPr varScale="1">
        <p:scale>
          <a:sx n="69" d="100"/>
          <a:sy n="69" d="100"/>
        </p:scale>
        <p:origin x="73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els Frerichs" userId="b32ff707-c39b-42d9-94a4-321bc2ea1bc6" providerId="ADAL" clId="{313A69A5-22AF-41FF-A471-080428A124B7}"/>
    <pc:docChg chg="undo redo custSel addSld modSld">
      <pc:chgData name="Niels Frerichs" userId="b32ff707-c39b-42d9-94a4-321bc2ea1bc6" providerId="ADAL" clId="{313A69A5-22AF-41FF-A471-080428A124B7}" dt="2022-09-02T12:16:54.993" v="10677" actId="1076"/>
      <pc:docMkLst>
        <pc:docMk/>
      </pc:docMkLst>
      <pc:sldChg chg="addSp delSp modSp mod">
        <pc:chgData name="Niels Frerichs" userId="b32ff707-c39b-42d9-94a4-321bc2ea1bc6" providerId="ADAL" clId="{313A69A5-22AF-41FF-A471-080428A124B7}" dt="2022-08-30T14:03:59.779" v="10661" actId="114"/>
        <pc:sldMkLst>
          <pc:docMk/>
          <pc:sldMk cId="1625525219" sldId="256"/>
        </pc:sldMkLst>
        <pc:spChg chg="add mod">
          <ac:chgData name="Niels Frerichs" userId="b32ff707-c39b-42d9-94a4-321bc2ea1bc6" providerId="ADAL" clId="{313A69A5-22AF-41FF-A471-080428A124B7}" dt="2022-08-30T13:41:47.886" v="9915" actId="115"/>
          <ac:spMkLst>
            <pc:docMk/>
            <pc:sldMk cId="1625525219" sldId="256"/>
            <ac:spMk id="7" creationId="{A84F0A51-40C5-45AE-A7D2-53753BEB3306}"/>
          </ac:spMkLst>
        </pc:spChg>
        <pc:spChg chg="add mod">
          <ac:chgData name="Niels Frerichs" userId="b32ff707-c39b-42d9-94a4-321bc2ea1bc6" providerId="ADAL" clId="{313A69A5-22AF-41FF-A471-080428A124B7}" dt="2022-08-30T14:03:59.779" v="10661" actId="114"/>
          <ac:spMkLst>
            <pc:docMk/>
            <pc:sldMk cId="1625525219" sldId="256"/>
            <ac:spMk id="8" creationId="{A7D50A78-59A1-4715-B132-09D9526E8B9A}"/>
          </ac:spMkLst>
        </pc:spChg>
        <pc:spChg chg="mod">
          <ac:chgData name="Niels Frerichs" userId="b32ff707-c39b-42d9-94a4-321bc2ea1bc6" providerId="ADAL" clId="{313A69A5-22AF-41FF-A471-080428A124B7}" dt="2022-08-30T14:03:52.506" v="10660" actId="1036"/>
          <ac:spMkLst>
            <pc:docMk/>
            <pc:sldMk cId="1625525219" sldId="256"/>
            <ac:spMk id="21" creationId="{119DEA4F-9BC7-4232-88BF-6D93C7CD505C}"/>
          </ac:spMkLst>
        </pc:spChg>
        <pc:spChg chg="mod">
          <ac:chgData name="Niels Frerichs" userId="b32ff707-c39b-42d9-94a4-321bc2ea1bc6" providerId="ADAL" clId="{313A69A5-22AF-41FF-A471-080428A124B7}" dt="2022-08-30T13:58:33.279" v="10293" actId="20577"/>
          <ac:spMkLst>
            <pc:docMk/>
            <pc:sldMk cId="1625525219" sldId="256"/>
            <ac:spMk id="32" creationId="{FD9DE9BD-6B7E-45F1-AEDF-FB2E8E580BD4}"/>
          </ac:spMkLst>
        </pc:spChg>
        <pc:spChg chg="del">
          <ac:chgData name="Niels Frerichs" userId="b32ff707-c39b-42d9-94a4-321bc2ea1bc6" providerId="ADAL" clId="{313A69A5-22AF-41FF-A471-080428A124B7}" dt="2022-08-30T11:36:47.624" v="3512" actId="478"/>
          <ac:spMkLst>
            <pc:docMk/>
            <pc:sldMk cId="1625525219" sldId="256"/>
            <ac:spMk id="40" creationId="{B1B05BFE-7166-4576-B15E-249D9D8FB64E}"/>
          </ac:spMkLst>
        </pc:spChg>
        <pc:spChg chg="add mod ord">
          <ac:chgData name="Niels Frerichs" userId="b32ff707-c39b-42d9-94a4-321bc2ea1bc6" providerId="ADAL" clId="{313A69A5-22AF-41FF-A471-080428A124B7}" dt="2022-08-30T13:41:36.127" v="9914" actId="20577"/>
          <ac:spMkLst>
            <pc:docMk/>
            <pc:sldMk cId="1625525219" sldId="256"/>
            <ac:spMk id="42" creationId="{43CAEB40-18A3-4851-A779-6972EAE5FBDC}"/>
          </ac:spMkLst>
        </pc:spChg>
        <pc:spChg chg="add mod">
          <ac:chgData name="Niels Frerichs" userId="b32ff707-c39b-42d9-94a4-321bc2ea1bc6" providerId="ADAL" clId="{313A69A5-22AF-41FF-A471-080428A124B7}" dt="2022-08-30T14:03:17.676" v="10644" actId="207"/>
          <ac:spMkLst>
            <pc:docMk/>
            <pc:sldMk cId="1625525219" sldId="256"/>
            <ac:spMk id="44" creationId="{0CF5D28A-350B-4E9D-89FF-7222CF3B7A5B}"/>
          </ac:spMkLst>
        </pc:spChg>
        <pc:picChg chg="add mod">
          <ac:chgData name="Niels Frerichs" userId="b32ff707-c39b-42d9-94a4-321bc2ea1bc6" providerId="ADAL" clId="{313A69A5-22AF-41FF-A471-080428A124B7}" dt="2022-08-30T13:31:27.553" v="9545" actId="1076"/>
          <ac:picMkLst>
            <pc:docMk/>
            <pc:sldMk cId="1625525219" sldId="256"/>
            <ac:picMk id="3" creationId="{7ED5204A-96ED-4A05-86B5-5F6A269CCE7B}"/>
          </ac:picMkLst>
        </pc:picChg>
        <pc:picChg chg="add del mod">
          <ac:chgData name="Niels Frerichs" userId="b32ff707-c39b-42d9-94a4-321bc2ea1bc6" providerId="ADAL" clId="{313A69A5-22AF-41FF-A471-080428A124B7}" dt="2022-08-30T11:40:32.142" v="3560" actId="478"/>
          <ac:picMkLst>
            <pc:docMk/>
            <pc:sldMk cId="1625525219" sldId="256"/>
            <ac:picMk id="4" creationId="{7883BC4F-E07A-4D0E-A887-67A5544364B3}"/>
          </ac:picMkLst>
        </pc:picChg>
        <pc:picChg chg="mod">
          <ac:chgData name="Niels Frerichs" userId="b32ff707-c39b-42d9-94a4-321bc2ea1bc6" providerId="ADAL" clId="{313A69A5-22AF-41FF-A471-080428A124B7}" dt="2022-08-30T13:31:24.511" v="9544" actId="1076"/>
          <ac:picMkLst>
            <pc:docMk/>
            <pc:sldMk cId="1625525219" sldId="256"/>
            <ac:picMk id="39" creationId="{9C0D149B-307B-4884-ACCE-BAEF12D8F650}"/>
          </ac:picMkLst>
        </pc:picChg>
        <pc:picChg chg="add mod">
          <ac:chgData name="Niels Frerichs" userId="b32ff707-c39b-42d9-94a4-321bc2ea1bc6" providerId="ADAL" clId="{313A69A5-22AF-41FF-A471-080428A124B7}" dt="2022-08-30T14:01:36.655" v="10600" actId="14100"/>
          <ac:picMkLst>
            <pc:docMk/>
            <pc:sldMk cId="1625525219" sldId="256"/>
            <ac:picMk id="43" creationId="{0FB551FD-3EFF-4053-96AA-78691DABC2DF}"/>
          </ac:picMkLst>
        </pc:picChg>
        <pc:picChg chg="add del mod">
          <ac:chgData name="Niels Frerichs" userId="b32ff707-c39b-42d9-94a4-321bc2ea1bc6" providerId="ADAL" clId="{313A69A5-22AF-41FF-A471-080428A124B7}" dt="2022-08-30T11:20:31.825" v="781" actId="478"/>
          <ac:picMkLst>
            <pc:docMk/>
            <pc:sldMk cId="1625525219" sldId="256"/>
            <ac:picMk id="1026" creationId="{9DD79280-9962-4B2D-AFD1-0492F87AD91E}"/>
          </ac:picMkLst>
        </pc:picChg>
        <pc:picChg chg="add del mod">
          <ac:chgData name="Niels Frerichs" userId="b32ff707-c39b-42d9-94a4-321bc2ea1bc6" providerId="ADAL" clId="{313A69A5-22AF-41FF-A471-080428A124B7}" dt="2022-08-30T11:48:40.220" v="3782" actId="21"/>
          <ac:picMkLst>
            <pc:docMk/>
            <pc:sldMk cId="1625525219" sldId="256"/>
            <ac:picMk id="1028" creationId="{04B6D868-794D-4C2B-B196-390B816C0A25}"/>
          </ac:picMkLst>
        </pc:picChg>
        <pc:picChg chg="add del mod">
          <ac:chgData name="Niels Frerichs" userId="b32ff707-c39b-42d9-94a4-321bc2ea1bc6" providerId="ADAL" clId="{313A69A5-22AF-41FF-A471-080428A124B7}" dt="2022-08-30T11:38:08.948" v="3536" actId="478"/>
          <ac:picMkLst>
            <pc:docMk/>
            <pc:sldMk cId="1625525219" sldId="256"/>
            <ac:picMk id="1030" creationId="{42549F15-E05B-43A5-BBB3-EA6948B7CCBE}"/>
          </ac:picMkLst>
        </pc:picChg>
        <pc:picChg chg="add mod">
          <ac:chgData name="Niels Frerichs" userId="b32ff707-c39b-42d9-94a4-321bc2ea1bc6" providerId="ADAL" clId="{313A69A5-22AF-41FF-A471-080428A124B7}" dt="2022-08-30T13:29:56.337" v="9542"/>
          <ac:picMkLst>
            <pc:docMk/>
            <pc:sldMk cId="1625525219" sldId="256"/>
            <ac:picMk id="1036" creationId="{7A8F6D37-276B-4518-820F-546D12B34BA1}"/>
          </ac:picMkLst>
        </pc:picChg>
        <pc:picChg chg="mod">
          <ac:chgData name="Niels Frerichs" userId="b32ff707-c39b-42d9-94a4-321bc2ea1bc6" providerId="ADAL" clId="{313A69A5-22AF-41FF-A471-080428A124B7}" dt="2022-08-30T13:22:28.837" v="9200" actId="1076"/>
          <ac:picMkLst>
            <pc:docMk/>
            <pc:sldMk cId="1625525219" sldId="256"/>
            <ac:picMk id="1042" creationId="{FE908940-3B9E-4E75-9E47-D362BA87E416}"/>
          </ac:picMkLst>
        </pc:picChg>
        <pc:picChg chg="mod">
          <ac:chgData name="Niels Frerichs" userId="b32ff707-c39b-42d9-94a4-321bc2ea1bc6" providerId="ADAL" clId="{313A69A5-22AF-41FF-A471-080428A124B7}" dt="2022-08-30T13:59:29.021" v="10300" actId="1076"/>
          <ac:picMkLst>
            <pc:docMk/>
            <pc:sldMk cId="1625525219" sldId="256"/>
            <ac:picMk id="1060" creationId="{4329BD6F-87E0-494C-87C7-C99600544422}"/>
          </ac:picMkLst>
        </pc:picChg>
      </pc:sldChg>
      <pc:sldChg chg="addSp delSp modSp mod">
        <pc:chgData name="Niels Frerichs" userId="b32ff707-c39b-42d9-94a4-321bc2ea1bc6" providerId="ADAL" clId="{313A69A5-22AF-41FF-A471-080428A124B7}" dt="2022-08-30T14:02:30.001" v="10641" actId="207"/>
        <pc:sldMkLst>
          <pc:docMk/>
          <pc:sldMk cId="3171172940" sldId="257"/>
        </pc:sldMkLst>
        <pc:spChg chg="add mod ord">
          <ac:chgData name="Niels Frerichs" userId="b32ff707-c39b-42d9-94a4-321bc2ea1bc6" providerId="ADAL" clId="{313A69A5-22AF-41FF-A471-080428A124B7}" dt="2022-08-30T13:03:17.977" v="8555" actId="688"/>
          <ac:spMkLst>
            <pc:docMk/>
            <pc:sldMk cId="3171172940" sldId="257"/>
            <ac:spMk id="2" creationId="{E087BEB9-5A67-46D8-A3BC-7756AB275366}"/>
          </ac:spMkLst>
        </pc:spChg>
        <pc:spChg chg="add mod">
          <ac:chgData name="Niels Frerichs" userId="b32ff707-c39b-42d9-94a4-321bc2ea1bc6" providerId="ADAL" clId="{313A69A5-22AF-41FF-A471-080428A124B7}" dt="2022-08-30T13:43:03.790" v="9932" actId="20577"/>
          <ac:spMkLst>
            <pc:docMk/>
            <pc:sldMk cId="3171172940" sldId="257"/>
            <ac:spMk id="3" creationId="{68A6F146-ED70-4CD8-8A65-F926BBFE4A12}"/>
          </ac:spMkLst>
        </pc:spChg>
        <pc:spChg chg="add mod ord">
          <ac:chgData name="Niels Frerichs" userId="b32ff707-c39b-42d9-94a4-321bc2ea1bc6" providerId="ADAL" clId="{313A69A5-22AF-41FF-A471-080428A124B7}" dt="2022-08-30T14:02:30.001" v="10641" actId="207"/>
          <ac:spMkLst>
            <pc:docMk/>
            <pc:sldMk cId="3171172940" sldId="257"/>
            <ac:spMk id="4" creationId="{19448E3E-3650-4E67-96E8-891E7556C572}"/>
          </ac:spMkLst>
        </pc:spChg>
        <pc:spChg chg="add mod">
          <ac:chgData name="Niels Frerichs" userId="b32ff707-c39b-42d9-94a4-321bc2ea1bc6" providerId="ADAL" clId="{313A69A5-22AF-41FF-A471-080428A124B7}" dt="2022-08-30T13:42:34.209" v="9918" actId="20577"/>
          <ac:spMkLst>
            <pc:docMk/>
            <pc:sldMk cId="3171172940" sldId="257"/>
            <ac:spMk id="7" creationId="{E7DDD49D-F204-433B-9975-808E13C7C182}"/>
          </ac:spMkLst>
        </pc:spChg>
        <pc:spChg chg="add del mod">
          <ac:chgData name="Niels Frerichs" userId="b32ff707-c39b-42d9-94a4-321bc2ea1bc6" providerId="ADAL" clId="{313A69A5-22AF-41FF-A471-080428A124B7}" dt="2022-08-30T13:01:03.094" v="8060" actId="478"/>
          <ac:spMkLst>
            <pc:docMk/>
            <pc:sldMk cId="3171172940" sldId="257"/>
            <ac:spMk id="8" creationId="{EA1BA0C9-6AB4-447B-AC93-09DA22F470A5}"/>
          </ac:spMkLst>
        </pc:spChg>
        <pc:spChg chg="add del mod">
          <ac:chgData name="Niels Frerichs" userId="b32ff707-c39b-42d9-94a4-321bc2ea1bc6" providerId="ADAL" clId="{313A69A5-22AF-41FF-A471-080428A124B7}" dt="2022-08-30T13:02:37.905" v="8535" actId="478"/>
          <ac:spMkLst>
            <pc:docMk/>
            <pc:sldMk cId="3171172940" sldId="257"/>
            <ac:spMk id="9" creationId="{920B46F4-773B-4104-BA68-01AB07A602C3}"/>
          </ac:spMkLst>
        </pc:spChg>
        <pc:spChg chg="add mod">
          <ac:chgData name="Niels Frerichs" userId="b32ff707-c39b-42d9-94a4-321bc2ea1bc6" providerId="ADAL" clId="{313A69A5-22AF-41FF-A471-080428A124B7}" dt="2022-08-30T13:54:30.068" v="10134" actId="1036"/>
          <ac:spMkLst>
            <pc:docMk/>
            <pc:sldMk cId="3171172940" sldId="257"/>
            <ac:spMk id="10" creationId="{86CB4F31-7193-4534-BAE1-3EF5F6D8F1BE}"/>
          </ac:spMkLst>
        </pc:spChg>
        <pc:spChg chg="mod">
          <ac:chgData name="Niels Frerichs" userId="b32ff707-c39b-42d9-94a4-321bc2ea1bc6" providerId="ADAL" clId="{313A69A5-22AF-41FF-A471-080428A124B7}" dt="2022-08-30T12:03:18.189" v="5473" actId="21"/>
          <ac:spMkLst>
            <pc:docMk/>
            <pc:sldMk cId="3171172940" sldId="257"/>
            <ac:spMk id="21" creationId="{119DEA4F-9BC7-4232-88BF-6D93C7CD505C}"/>
          </ac:spMkLst>
        </pc:spChg>
        <pc:spChg chg="add mod">
          <ac:chgData name="Niels Frerichs" userId="b32ff707-c39b-42d9-94a4-321bc2ea1bc6" providerId="ADAL" clId="{313A69A5-22AF-41FF-A471-080428A124B7}" dt="2022-08-30T13:51:50.505" v="9957" actId="20577"/>
          <ac:spMkLst>
            <pc:docMk/>
            <pc:sldMk cId="3171172940" sldId="257"/>
            <ac:spMk id="22" creationId="{8F123EB2-8DB7-4B76-BA7F-E14CDD39A812}"/>
          </ac:spMkLst>
        </pc:spChg>
        <pc:spChg chg="mod ord">
          <ac:chgData name="Niels Frerichs" userId="b32ff707-c39b-42d9-94a4-321bc2ea1bc6" providerId="ADAL" clId="{313A69A5-22AF-41FF-A471-080428A124B7}" dt="2022-08-30T14:02:04.846" v="10606" actId="207"/>
          <ac:spMkLst>
            <pc:docMk/>
            <pc:sldMk cId="3171172940" sldId="257"/>
            <ac:spMk id="40" creationId="{B1B05BFE-7166-4576-B15E-249D9D8FB64E}"/>
          </ac:spMkLst>
        </pc:spChg>
        <pc:picChg chg="add del mod">
          <ac:chgData name="Niels Frerichs" userId="b32ff707-c39b-42d9-94a4-321bc2ea1bc6" providerId="ADAL" clId="{313A69A5-22AF-41FF-A471-080428A124B7}" dt="2022-08-30T13:10:52.633" v="8708" actId="478"/>
          <ac:picMkLst>
            <pc:docMk/>
            <pc:sldMk cId="3171172940" sldId="257"/>
            <ac:picMk id="19" creationId="{BEA4AF83-40B1-4300-9502-5AF6C020A36B}"/>
          </ac:picMkLst>
        </pc:picChg>
        <pc:picChg chg="add mod">
          <ac:chgData name="Niels Frerichs" userId="b32ff707-c39b-42d9-94a4-321bc2ea1bc6" providerId="ADAL" clId="{313A69A5-22AF-41FF-A471-080428A124B7}" dt="2022-08-30T13:19:59.686" v="9183" actId="1366"/>
          <ac:picMkLst>
            <pc:docMk/>
            <pc:sldMk cId="3171172940" sldId="257"/>
            <ac:picMk id="20" creationId="{C5ACE08A-1D99-4DD0-9764-EDFAF5F06849}"/>
          </ac:picMkLst>
        </pc:picChg>
        <pc:picChg chg="add del mod">
          <ac:chgData name="Niels Frerichs" userId="b32ff707-c39b-42d9-94a4-321bc2ea1bc6" providerId="ADAL" clId="{313A69A5-22AF-41FF-A471-080428A124B7}" dt="2022-08-30T13:54:25.318" v="10125" actId="14100"/>
          <ac:picMkLst>
            <pc:docMk/>
            <pc:sldMk cId="3171172940" sldId="257"/>
            <ac:picMk id="39" creationId="{6FF17807-B2B7-417B-AFC2-3A3044D49224}"/>
          </ac:picMkLst>
        </pc:picChg>
        <pc:picChg chg="add mod">
          <ac:chgData name="Niels Frerichs" userId="b32ff707-c39b-42d9-94a4-321bc2ea1bc6" providerId="ADAL" clId="{313A69A5-22AF-41FF-A471-080428A124B7}" dt="2022-08-30T13:03:17.977" v="8555" actId="688"/>
          <ac:picMkLst>
            <pc:docMk/>
            <pc:sldMk cId="3171172940" sldId="257"/>
            <ac:picMk id="41" creationId="{556EDFA4-75C8-4AAD-9BC4-01497C6201D9}"/>
          </ac:picMkLst>
        </pc:picChg>
        <pc:picChg chg="add del mod">
          <ac:chgData name="Niels Frerichs" userId="b32ff707-c39b-42d9-94a4-321bc2ea1bc6" providerId="ADAL" clId="{313A69A5-22AF-41FF-A471-080428A124B7}" dt="2022-08-30T13:15:51.992" v="9004" actId="478"/>
          <ac:picMkLst>
            <pc:docMk/>
            <pc:sldMk cId="3171172940" sldId="257"/>
            <ac:picMk id="42" creationId="{43B14C43-0498-4365-A024-6470F66E20A6}"/>
          </ac:picMkLst>
        </pc:picChg>
        <pc:picChg chg="mod">
          <ac:chgData name="Niels Frerichs" userId="b32ff707-c39b-42d9-94a4-321bc2ea1bc6" providerId="ADAL" clId="{313A69A5-22AF-41FF-A471-080428A124B7}" dt="2022-08-30T13:49:33.828" v="9954" actId="1076"/>
          <ac:picMkLst>
            <pc:docMk/>
            <pc:sldMk cId="3171172940" sldId="257"/>
            <ac:picMk id="1040" creationId="{EFDE0B1F-CBDD-4F08-80B9-D39FE42B142E}"/>
          </ac:picMkLst>
        </pc:picChg>
        <pc:picChg chg="mod">
          <ac:chgData name="Niels Frerichs" userId="b32ff707-c39b-42d9-94a4-321bc2ea1bc6" providerId="ADAL" clId="{313A69A5-22AF-41FF-A471-080428A124B7}" dt="2022-08-30T13:12:03.007" v="8719" actId="1076"/>
          <ac:picMkLst>
            <pc:docMk/>
            <pc:sldMk cId="3171172940" sldId="257"/>
            <ac:picMk id="2052" creationId="{3AEFB8BF-9CA9-4167-BDBD-D9A3056C49D5}"/>
          </ac:picMkLst>
        </pc:picChg>
      </pc:sldChg>
      <pc:sldChg chg="addSp delSp modSp new mod">
        <pc:chgData name="Niels Frerichs" userId="b32ff707-c39b-42d9-94a4-321bc2ea1bc6" providerId="ADAL" clId="{313A69A5-22AF-41FF-A471-080428A124B7}" dt="2022-09-02T12:16:54.993" v="10677" actId="1076"/>
        <pc:sldMkLst>
          <pc:docMk/>
          <pc:sldMk cId="1843037723" sldId="258"/>
        </pc:sldMkLst>
        <pc:spChg chg="del">
          <ac:chgData name="Niels Frerichs" userId="b32ff707-c39b-42d9-94a4-321bc2ea1bc6" providerId="ADAL" clId="{313A69A5-22AF-41FF-A471-080428A124B7}" dt="2022-09-02T12:02:02.866" v="10663" actId="478"/>
          <ac:spMkLst>
            <pc:docMk/>
            <pc:sldMk cId="1843037723" sldId="258"/>
            <ac:spMk id="2" creationId="{C490F380-8A32-4A1E-8187-436FCB130C74}"/>
          </ac:spMkLst>
        </pc:spChg>
        <pc:spChg chg="del">
          <ac:chgData name="Niels Frerichs" userId="b32ff707-c39b-42d9-94a4-321bc2ea1bc6" providerId="ADAL" clId="{313A69A5-22AF-41FF-A471-080428A124B7}" dt="2022-09-02T12:02:03.543" v="10664" actId="478"/>
          <ac:spMkLst>
            <pc:docMk/>
            <pc:sldMk cId="1843037723" sldId="258"/>
            <ac:spMk id="3" creationId="{7791561B-F902-4B7B-887E-11045E0A1755}"/>
          </ac:spMkLst>
        </pc:spChg>
        <pc:spChg chg="add mod">
          <ac:chgData name="Niels Frerichs" userId="b32ff707-c39b-42d9-94a4-321bc2ea1bc6" providerId="ADAL" clId="{313A69A5-22AF-41FF-A471-080428A124B7}" dt="2022-09-02T12:06:40.799" v="10667" actId="1076"/>
          <ac:spMkLst>
            <pc:docMk/>
            <pc:sldMk cId="1843037723" sldId="258"/>
            <ac:spMk id="6" creationId="{A93EAE13-BFC6-4187-822E-66892A8F3356}"/>
          </ac:spMkLst>
        </pc:spChg>
        <pc:spChg chg="add mod">
          <ac:chgData name="Niels Frerichs" userId="b32ff707-c39b-42d9-94a4-321bc2ea1bc6" providerId="ADAL" clId="{313A69A5-22AF-41FF-A471-080428A124B7}" dt="2022-09-02T12:16:54.993" v="10677" actId="1076"/>
          <ac:spMkLst>
            <pc:docMk/>
            <pc:sldMk cId="1843037723" sldId="258"/>
            <ac:spMk id="9" creationId="{3F099174-0360-4603-95D0-DCA4EEB5A15A}"/>
          </ac:spMkLst>
        </pc:spChg>
        <pc:picChg chg="add mod">
          <ac:chgData name="Niels Frerichs" userId="b32ff707-c39b-42d9-94a4-321bc2ea1bc6" providerId="ADAL" clId="{313A69A5-22AF-41FF-A471-080428A124B7}" dt="2022-09-02T12:11:56.430" v="10673"/>
          <ac:picMkLst>
            <pc:docMk/>
            <pc:sldMk cId="1843037723" sldId="258"/>
            <ac:picMk id="4" creationId="{2C4E8734-8AF7-4112-AB9E-737331E8B9A4}"/>
          </ac:picMkLst>
        </pc:picChg>
        <pc:picChg chg="add mod">
          <ac:chgData name="Niels Frerichs" userId="b32ff707-c39b-42d9-94a4-321bc2ea1bc6" providerId="ADAL" clId="{313A69A5-22AF-41FF-A471-080428A124B7}" dt="2022-09-02T12:11:40.489" v="10672" actId="14100"/>
          <ac:picMkLst>
            <pc:docMk/>
            <pc:sldMk cId="1843037723" sldId="258"/>
            <ac:picMk id="1026" creationId="{214B7DD4-E33F-42CA-8059-05ECB7F3BF32}"/>
          </ac:picMkLst>
        </pc:picChg>
      </pc:sldChg>
    </pc:docChg>
  </pc:docChgLst>
  <pc:docChgLst>
    <pc:chgData name="Lieke Pieters" userId="456a10bf-9e62-4453-8dbe-ae9f784d69ac" providerId="ADAL" clId="{E5D7BC43-3AFF-4411-8AC7-E69F047789E2}"/>
    <pc:docChg chg="modSld">
      <pc:chgData name="Lieke Pieters" userId="456a10bf-9e62-4453-8dbe-ae9f784d69ac" providerId="ADAL" clId="{E5D7BC43-3AFF-4411-8AC7-E69F047789E2}" dt="2023-10-25T13:46:21.156" v="0" actId="1076"/>
      <pc:docMkLst>
        <pc:docMk/>
      </pc:docMkLst>
      <pc:sldChg chg="modSp mod">
        <pc:chgData name="Lieke Pieters" userId="456a10bf-9e62-4453-8dbe-ae9f784d69ac" providerId="ADAL" clId="{E5D7BC43-3AFF-4411-8AC7-E69F047789E2}" dt="2023-10-25T13:46:21.156" v="0" actId="1076"/>
        <pc:sldMkLst>
          <pc:docMk/>
          <pc:sldMk cId="3950722141" sldId="263"/>
        </pc:sldMkLst>
        <pc:spChg chg="mod">
          <ac:chgData name="Lieke Pieters" userId="456a10bf-9e62-4453-8dbe-ae9f784d69ac" providerId="ADAL" clId="{E5D7BC43-3AFF-4411-8AC7-E69F047789E2}" dt="2023-10-25T13:46:21.156" v="0" actId="1076"/>
          <ac:spMkLst>
            <pc:docMk/>
            <pc:sldMk cId="3950722141" sldId="263"/>
            <ac:spMk id="5" creationId="{7B2B53D3-8C11-4BAA-8B41-5BB7ADB7E01C}"/>
          </ac:spMkLst>
        </pc:spChg>
      </pc:sldChg>
    </pc:docChg>
  </pc:docChgLst>
  <pc:docChgLst>
    <pc:chgData name="Niels Frerichs" userId="b32ff707-c39b-42d9-94a4-321bc2ea1bc6" providerId="ADAL" clId="{F503B617-8D2B-4847-A2FC-F76FD5D87504}"/>
    <pc:docChg chg="undo custSel modSld">
      <pc:chgData name="Niels Frerichs" userId="b32ff707-c39b-42d9-94a4-321bc2ea1bc6" providerId="ADAL" clId="{F503B617-8D2B-4847-A2FC-F76FD5D87504}" dt="2022-04-22T12:50:02.681" v="1992" actId="20577"/>
      <pc:docMkLst>
        <pc:docMk/>
      </pc:docMkLst>
      <pc:sldChg chg="addSp modSp mod">
        <pc:chgData name="Niels Frerichs" userId="b32ff707-c39b-42d9-94a4-321bc2ea1bc6" providerId="ADAL" clId="{F503B617-8D2B-4847-A2FC-F76FD5D87504}" dt="2022-04-22T12:50:02.681" v="1992" actId="20577"/>
        <pc:sldMkLst>
          <pc:docMk/>
          <pc:sldMk cId="1625525219" sldId="256"/>
        </pc:sldMkLst>
        <pc:spChg chg="mod">
          <ac:chgData name="Niels Frerichs" userId="b32ff707-c39b-42d9-94a4-321bc2ea1bc6" providerId="ADAL" clId="{F503B617-8D2B-4847-A2FC-F76FD5D87504}" dt="2022-04-22T12:49:07.138" v="1972" actId="20577"/>
          <ac:spMkLst>
            <pc:docMk/>
            <pc:sldMk cId="1625525219" sldId="256"/>
            <ac:spMk id="21" creationId="{119DEA4F-9BC7-4232-88BF-6D93C7CD505C}"/>
          </ac:spMkLst>
        </pc:spChg>
        <pc:spChg chg="mod">
          <ac:chgData name="Niels Frerichs" userId="b32ff707-c39b-42d9-94a4-321bc2ea1bc6" providerId="ADAL" clId="{F503B617-8D2B-4847-A2FC-F76FD5D87504}" dt="2022-04-22T12:50:02.681" v="1992" actId="20577"/>
          <ac:spMkLst>
            <pc:docMk/>
            <pc:sldMk cId="1625525219" sldId="256"/>
            <ac:spMk id="40" creationId="{B1B05BFE-7166-4576-B15E-249D9D8FB64E}"/>
          </ac:spMkLst>
        </pc:spChg>
        <pc:picChg chg="mod">
          <ac:chgData name="Niels Frerichs" userId="b32ff707-c39b-42d9-94a4-321bc2ea1bc6" providerId="ADAL" clId="{F503B617-8D2B-4847-A2FC-F76FD5D87504}" dt="2022-04-22T12:00:30.033" v="124" actId="1076"/>
          <ac:picMkLst>
            <pc:docMk/>
            <pc:sldMk cId="1625525219" sldId="256"/>
            <ac:picMk id="28" creationId="{9842E97E-A639-4D71-9CDC-9EECF022F73A}"/>
          </ac:picMkLst>
        </pc:picChg>
        <pc:picChg chg="add mod">
          <ac:chgData name="Niels Frerichs" userId="b32ff707-c39b-42d9-94a4-321bc2ea1bc6" providerId="ADAL" clId="{F503B617-8D2B-4847-A2FC-F76FD5D87504}" dt="2022-04-22T12:00:21.285" v="120" actId="1076"/>
          <ac:picMkLst>
            <pc:docMk/>
            <pc:sldMk cId="1625525219" sldId="256"/>
            <ac:picMk id="39" creationId="{9C0D149B-307B-4884-ACCE-BAEF12D8F650}"/>
          </ac:picMkLst>
        </pc:picChg>
        <pc:picChg chg="add mod">
          <ac:chgData name="Niels Frerichs" userId="b32ff707-c39b-42d9-94a4-321bc2ea1bc6" providerId="ADAL" clId="{F503B617-8D2B-4847-A2FC-F76FD5D87504}" dt="2022-04-22T12:00:32.280" v="125" actId="688"/>
          <ac:picMkLst>
            <pc:docMk/>
            <pc:sldMk cId="1625525219" sldId="256"/>
            <ac:picMk id="41" creationId="{BF72791F-1395-4F93-991F-C6460E6FD5EE}"/>
          </ac:picMkLst>
        </pc:picChg>
        <pc:picChg chg="mod">
          <ac:chgData name="Niels Frerichs" userId="b32ff707-c39b-42d9-94a4-321bc2ea1bc6" providerId="ADAL" clId="{F503B617-8D2B-4847-A2FC-F76FD5D87504}" dt="2022-04-21T14:14:12.869" v="6" actId="196"/>
          <ac:picMkLst>
            <pc:docMk/>
            <pc:sldMk cId="1625525219" sldId="256"/>
            <ac:picMk id="1032" creationId="{8D52C40D-A111-4CDC-BF7B-BA34E695D4F5}"/>
          </ac:picMkLst>
        </pc:picChg>
        <pc:picChg chg="add mod">
          <ac:chgData name="Niels Frerichs" userId="b32ff707-c39b-42d9-94a4-321bc2ea1bc6" providerId="ADAL" clId="{F503B617-8D2B-4847-A2FC-F76FD5D87504}" dt="2022-04-22T12:00:58.599" v="129" actId="1076"/>
          <ac:picMkLst>
            <pc:docMk/>
            <pc:sldMk cId="1625525219" sldId="256"/>
            <ac:picMk id="2050" creationId="{731FEBB0-EFEC-46D9-9012-014C4DBF51F4}"/>
          </ac:picMkLst>
        </pc:picChg>
      </pc:sldChg>
      <pc:sldChg chg="addSp delSp modSp mod">
        <pc:chgData name="Niels Frerichs" userId="b32ff707-c39b-42d9-94a4-321bc2ea1bc6" providerId="ADAL" clId="{F503B617-8D2B-4847-A2FC-F76FD5D87504}" dt="2022-04-22T12:15:14.068" v="1313" actId="20577"/>
        <pc:sldMkLst>
          <pc:docMk/>
          <pc:sldMk cId="3171172940" sldId="257"/>
        </pc:sldMkLst>
        <pc:spChg chg="mod">
          <ac:chgData name="Niels Frerichs" userId="b32ff707-c39b-42d9-94a4-321bc2ea1bc6" providerId="ADAL" clId="{F503B617-8D2B-4847-A2FC-F76FD5D87504}" dt="2022-04-22T12:15:14.068" v="1313" actId="20577"/>
          <ac:spMkLst>
            <pc:docMk/>
            <pc:sldMk cId="3171172940" sldId="257"/>
            <ac:spMk id="21" creationId="{119DEA4F-9BC7-4232-88BF-6D93C7CD505C}"/>
          </ac:spMkLst>
        </pc:spChg>
        <pc:spChg chg="mod">
          <ac:chgData name="Niels Frerichs" userId="b32ff707-c39b-42d9-94a4-321bc2ea1bc6" providerId="ADAL" clId="{F503B617-8D2B-4847-A2FC-F76FD5D87504}" dt="2022-04-22T11:53:26.099" v="21" actId="2711"/>
          <ac:spMkLst>
            <pc:docMk/>
            <pc:sldMk cId="3171172940" sldId="257"/>
            <ac:spMk id="40" creationId="{B1B05BFE-7166-4576-B15E-249D9D8FB64E}"/>
          </ac:spMkLst>
        </pc:spChg>
        <pc:picChg chg="add del">
          <ac:chgData name="Niels Frerichs" userId="b32ff707-c39b-42d9-94a4-321bc2ea1bc6" providerId="ADAL" clId="{F503B617-8D2B-4847-A2FC-F76FD5D87504}" dt="2022-04-22T11:54:40.184" v="23"/>
          <ac:picMkLst>
            <pc:docMk/>
            <pc:sldMk cId="3171172940" sldId="257"/>
            <ac:picMk id="1026" creationId="{4E83E14D-4128-4C30-A958-8AAA008CAF26}"/>
          </ac:picMkLst>
        </pc:picChg>
        <pc:picChg chg="add del">
          <ac:chgData name="Niels Frerichs" userId="b32ff707-c39b-42d9-94a4-321bc2ea1bc6" providerId="ADAL" clId="{F503B617-8D2B-4847-A2FC-F76FD5D87504}" dt="2022-04-22T11:55:46.883" v="25"/>
          <ac:picMkLst>
            <pc:docMk/>
            <pc:sldMk cId="3171172940" sldId="257"/>
            <ac:picMk id="1028" creationId="{B7B88AE7-8C78-453D-8C15-4B6933E38245}"/>
          </ac:picMkLst>
        </pc:picChg>
        <pc:picChg chg="add del mod">
          <ac:chgData name="Niels Frerichs" userId="b32ff707-c39b-42d9-94a4-321bc2ea1bc6" providerId="ADAL" clId="{F503B617-8D2B-4847-A2FC-F76FD5D87504}" dt="2022-04-22T11:58:10.951" v="94" actId="478"/>
          <ac:picMkLst>
            <pc:docMk/>
            <pc:sldMk cId="3171172940" sldId="257"/>
            <ac:picMk id="1030" creationId="{635A5622-66EC-4A3B-BBE3-39470750EB71}"/>
          </ac:picMkLst>
        </pc:picChg>
        <pc:picChg chg="add del mod">
          <ac:chgData name="Niels Frerichs" userId="b32ff707-c39b-42d9-94a4-321bc2ea1bc6" providerId="ADAL" clId="{F503B617-8D2B-4847-A2FC-F76FD5D87504}" dt="2022-04-22T11:59:12.047" v="113" actId="478"/>
          <ac:picMkLst>
            <pc:docMk/>
            <pc:sldMk cId="3171172940" sldId="257"/>
            <ac:picMk id="1032" creationId="{3012A087-4FF3-4DA7-B6E8-72A9563FEFDC}"/>
          </ac:picMkLst>
        </pc:picChg>
        <pc:picChg chg="add del">
          <ac:chgData name="Niels Frerichs" userId="b32ff707-c39b-42d9-94a4-321bc2ea1bc6" providerId="ADAL" clId="{F503B617-8D2B-4847-A2FC-F76FD5D87504}" dt="2022-04-22T11:59:36.159" v="115" actId="478"/>
          <ac:picMkLst>
            <pc:docMk/>
            <pc:sldMk cId="3171172940" sldId="257"/>
            <ac:picMk id="1034" creationId="{B9635854-21C3-4269-8FDD-BC4BA5C2C256}"/>
          </ac:picMkLst>
        </pc:picChg>
        <pc:picChg chg="add mod">
          <ac:chgData name="Niels Frerichs" userId="b32ff707-c39b-42d9-94a4-321bc2ea1bc6" providerId="ADAL" clId="{F503B617-8D2B-4847-A2FC-F76FD5D87504}" dt="2022-04-22T12:01:17.766" v="134" actId="1076"/>
          <ac:picMkLst>
            <pc:docMk/>
            <pc:sldMk cId="3171172940" sldId="257"/>
            <ac:picMk id="1036" creationId="{26A6FF82-A077-4A92-BAAF-D72E66D5B6D7}"/>
          </ac:picMkLst>
        </pc:picChg>
        <pc:picChg chg="add del">
          <ac:chgData name="Niels Frerichs" userId="b32ff707-c39b-42d9-94a4-321bc2ea1bc6" providerId="ADAL" clId="{F503B617-8D2B-4847-A2FC-F76FD5D87504}" dt="2022-04-22T12:00:02.825" v="117" actId="21"/>
          <ac:picMkLst>
            <pc:docMk/>
            <pc:sldMk cId="3171172940" sldId="257"/>
            <ac:picMk id="1040" creationId="{EFDE0B1F-CBDD-4F08-80B9-D39FE42B142E}"/>
          </ac:picMkLst>
        </pc:picChg>
      </pc:sldChg>
    </pc:docChg>
  </pc:docChgLst>
  <pc:docChgLst>
    <pc:chgData name="Niels Frerichs" userId="b32ff707-c39b-42d9-94a4-321bc2ea1bc6" providerId="ADAL" clId="{DDE880FF-EDBF-40E1-8C91-B42B7EEF4E6E}"/>
    <pc:docChg chg="undo redo custSel addSld delSld modSld">
      <pc:chgData name="Niels Frerichs" userId="b32ff707-c39b-42d9-94a4-321bc2ea1bc6" providerId="ADAL" clId="{DDE880FF-EDBF-40E1-8C91-B42B7EEF4E6E}" dt="2022-09-13T10:12:13.122" v="9440" actId="20577"/>
      <pc:docMkLst>
        <pc:docMk/>
      </pc:docMkLst>
      <pc:sldChg chg="modSp mod">
        <pc:chgData name="Niels Frerichs" userId="b32ff707-c39b-42d9-94a4-321bc2ea1bc6" providerId="ADAL" clId="{DDE880FF-EDBF-40E1-8C91-B42B7EEF4E6E}" dt="2022-09-06T13:15:58.850" v="5257" actId="207"/>
        <pc:sldMkLst>
          <pc:docMk/>
          <pc:sldMk cId="1625525219" sldId="256"/>
        </pc:sldMkLst>
        <pc:spChg chg="mod">
          <ac:chgData name="Niels Frerichs" userId="b32ff707-c39b-42d9-94a4-321bc2ea1bc6" providerId="ADAL" clId="{DDE880FF-EDBF-40E1-8C91-B42B7EEF4E6E}" dt="2022-09-06T13:15:58.850" v="5257" actId="207"/>
          <ac:spMkLst>
            <pc:docMk/>
            <pc:sldMk cId="1625525219" sldId="256"/>
            <ac:spMk id="46" creationId="{FE703CCC-0ECD-4874-9702-74A8DDB6E971}"/>
          </ac:spMkLst>
        </pc:spChg>
      </pc:sldChg>
      <pc:sldChg chg="delSp modSp mod">
        <pc:chgData name="Niels Frerichs" userId="b32ff707-c39b-42d9-94a4-321bc2ea1bc6" providerId="ADAL" clId="{DDE880FF-EDBF-40E1-8C91-B42B7EEF4E6E}" dt="2022-09-13T10:12:13.122" v="9440" actId="20577"/>
        <pc:sldMkLst>
          <pc:docMk/>
          <pc:sldMk cId="3171172940" sldId="257"/>
        </pc:sldMkLst>
        <pc:spChg chg="del">
          <ac:chgData name="Niels Frerichs" userId="b32ff707-c39b-42d9-94a4-321bc2ea1bc6" providerId="ADAL" clId="{DDE880FF-EDBF-40E1-8C91-B42B7EEF4E6E}" dt="2022-09-06T12:10:11.852" v="5250" actId="478"/>
          <ac:spMkLst>
            <pc:docMk/>
            <pc:sldMk cId="3171172940" sldId="257"/>
            <ac:spMk id="10" creationId="{86CB4F31-7193-4534-BAE1-3EF5F6D8F1BE}"/>
          </ac:spMkLst>
        </pc:spChg>
        <pc:spChg chg="mod">
          <ac:chgData name="Niels Frerichs" userId="b32ff707-c39b-42d9-94a4-321bc2ea1bc6" providerId="ADAL" clId="{DDE880FF-EDBF-40E1-8C91-B42B7EEF4E6E}" dt="2022-09-06T12:10:09.976" v="5249" actId="313"/>
          <ac:spMkLst>
            <pc:docMk/>
            <pc:sldMk cId="3171172940" sldId="257"/>
            <ac:spMk id="40" creationId="{B1B05BFE-7166-4576-B15E-249D9D8FB64E}"/>
          </ac:spMkLst>
        </pc:spChg>
        <pc:spChg chg="mod">
          <ac:chgData name="Niels Frerichs" userId="b32ff707-c39b-42d9-94a4-321bc2ea1bc6" providerId="ADAL" clId="{DDE880FF-EDBF-40E1-8C91-B42B7EEF4E6E}" dt="2022-09-13T10:12:13.122" v="9440" actId="20577"/>
          <ac:spMkLst>
            <pc:docMk/>
            <pc:sldMk cId="3171172940" sldId="257"/>
            <ac:spMk id="44" creationId="{A550F890-E8A4-4F45-A9E5-7ACA58F7C81A}"/>
          </ac:spMkLst>
        </pc:spChg>
      </pc:sldChg>
      <pc:sldChg chg="modSp mod">
        <pc:chgData name="Niels Frerichs" userId="b32ff707-c39b-42d9-94a4-321bc2ea1bc6" providerId="ADAL" clId="{DDE880FF-EDBF-40E1-8C91-B42B7EEF4E6E}" dt="2022-09-13T09:39:04.860" v="9167" actId="207"/>
        <pc:sldMkLst>
          <pc:docMk/>
          <pc:sldMk cId="1843037723" sldId="258"/>
        </pc:sldMkLst>
        <pc:spChg chg="mod">
          <ac:chgData name="Niels Frerichs" userId="b32ff707-c39b-42d9-94a4-321bc2ea1bc6" providerId="ADAL" clId="{DDE880FF-EDBF-40E1-8C91-B42B7EEF4E6E}" dt="2022-09-13T09:39:04.860" v="9167" actId="207"/>
          <ac:spMkLst>
            <pc:docMk/>
            <pc:sldMk cId="1843037723" sldId="258"/>
            <ac:spMk id="3" creationId="{CD96081D-55C0-4287-B30B-027E04B52C12}"/>
          </ac:spMkLst>
        </pc:spChg>
        <pc:spChg chg="mod">
          <ac:chgData name="Niels Frerichs" userId="b32ff707-c39b-42d9-94a4-321bc2ea1bc6" providerId="ADAL" clId="{DDE880FF-EDBF-40E1-8C91-B42B7EEF4E6E}" dt="2022-09-06T11:40:41.439" v="2980" actId="20577"/>
          <ac:spMkLst>
            <pc:docMk/>
            <pc:sldMk cId="1843037723" sldId="258"/>
            <ac:spMk id="21" creationId="{0B76882F-C799-41C0-ACC2-C494D468F7EC}"/>
          </ac:spMkLst>
        </pc:spChg>
        <pc:spChg chg="mod">
          <ac:chgData name="Niels Frerichs" userId="b32ff707-c39b-42d9-94a4-321bc2ea1bc6" providerId="ADAL" clId="{DDE880FF-EDBF-40E1-8C91-B42B7EEF4E6E}" dt="2022-09-08T10:54:13.254" v="6131" actId="20577"/>
          <ac:spMkLst>
            <pc:docMk/>
            <pc:sldMk cId="1843037723" sldId="258"/>
            <ac:spMk id="22" creationId="{41C2D7D6-222A-4271-9C0D-CEA66452D4F4}"/>
          </ac:spMkLst>
        </pc:spChg>
      </pc:sldChg>
      <pc:sldChg chg="modSp mod">
        <pc:chgData name="Niels Frerichs" userId="b32ff707-c39b-42d9-94a4-321bc2ea1bc6" providerId="ADAL" clId="{DDE880FF-EDBF-40E1-8C91-B42B7EEF4E6E}" dt="2022-09-06T13:25:33.560" v="6126" actId="20577"/>
        <pc:sldMkLst>
          <pc:docMk/>
          <pc:sldMk cId="250766709" sldId="259"/>
        </pc:sldMkLst>
        <pc:spChg chg="mod">
          <ac:chgData name="Niels Frerichs" userId="b32ff707-c39b-42d9-94a4-321bc2ea1bc6" providerId="ADAL" clId="{DDE880FF-EDBF-40E1-8C91-B42B7EEF4E6E}" dt="2022-09-06T13:25:33.560" v="6126" actId="20577"/>
          <ac:spMkLst>
            <pc:docMk/>
            <pc:sldMk cId="250766709" sldId="259"/>
            <ac:spMk id="40" creationId="{A10E98EB-81E1-468D-8D81-45934345FD89}"/>
          </ac:spMkLst>
        </pc:spChg>
      </pc:sldChg>
      <pc:sldChg chg="modSp mod">
        <pc:chgData name="Niels Frerichs" userId="b32ff707-c39b-42d9-94a4-321bc2ea1bc6" providerId="ADAL" clId="{DDE880FF-EDBF-40E1-8C91-B42B7EEF4E6E}" dt="2022-09-13T09:34:26.261" v="9129" actId="20577"/>
        <pc:sldMkLst>
          <pc:docMk/>
          <pc:sldMk cId="2276872455" sldId="260"/>
        </pc:sldMkLst>
        <pc:spChg chg="mod">
          <ac:chgData name="Niels Frerichs" userId="b32ff707-c39b-42d9-94a4-321bc2ea1bc6" providerId="ADAL" clId="{DDE880FF-EDBF-40E1-8C91-B42B7EEF4E6E}" dt="2022-09-13T09:34:26.261" v="9129" actId="20577"/>
          <ac:spMkLst>
            <pc:docMk/>
            <pc:sldMk cId="2276872455" sldId="260"/>
            <ac:spMk id="44" creationId="{8773DFF7-6A2D-4156-82D0-B6C619FB9368}"/>
          </ac:spMkLst>
        </pc:spChg>
      </pc:sldChg>
      <pc:sldChg chg="addSp modSp del mod">
        <pc:chgData name="Niels Frerichs" userId="b32ff707-c39b-42d9-94a4-321bc2ea1bc6" providerId="ADAL" clId="{DDE880FF-EDBF-40E1-8C91-B42B7EEF4E6E}" dt="2022-09-06T11:28:26.282" v="2224" actId="47"/>
        <pc:sldMkLst>
          <pc:docMk/>
          <pc:sldMk cId="566382578" sldId="261"/>
        </pc:sldMkLst>
        <pc:spChg chg="mod">
          <ac:chgData name="Niels Frerichs" userId="b32ff707-c39b-42d9-94a4-321bc2ea1bc6" providerId="ADAL" clId="{DDE880FF-EDBF-40E1-8C91-B42B7EEF4E6E}" dt="2022-09-06T11:00:15.573" v="9" actId="21"/>
          <ac:spMkLst>
            <pc:docMk/>
            <pc:sldMk cId="566382578" sldId="261"/>
            <ac:spMk id="6" creationId="{2D9ED7A9-7F4C-4457-BC1E-D30BC9710B26}"/>
          </ac:spMkLst>
        </pc:spChg>
        <pc:spChg chg="add mod">
          <ac:chgData name="Niels Frerichs" userId="b32ff707-c39b-42d9-94a4-321bc2ea1bc6" providerId="ADAL" clId="{DDE880FF-EDBF-40E1-8C91-B42B7EEF4E6E}" dt="2022-09-06T11:26:10.335" v="2190" actId="20577"/>
          <ac:spMkLst>
            <pc:docMk/>
            <pc:sldMk cId="566382578" sldId="261"/>
            <ac:spMk id="7" creationId="{8A705054-37AE-47C8-965D-83CA7B162942}"/>
          </ac:spMkLst>
        </pc:spChg>
      </pc:sldChg>
      <pc:sldChg chg="addSp delSp modSp new mod">
        <pc:chgData name="Niels Frerichs" userId="b32ff707-c39b-42d9-94a4-321bc2ea1bc6" providerId="ADAL" clId="{DDE880FF-EDBF-40E1-8C91-B42B7EEF4E6E}" dt="2022-09-06T11:40:03.638" v="2970"/>
        <pc:sldMkLst>
          <pc:docMk/>
          <pc:sldMk cId="3171780070" sldId="262"/>
        </pc:sldMkLst>
        <pc:spChg chg="del">
          <ac:chgData name="Niels Frerichs" userId="b32ff707-c39b-42d9-94a4-321bc2ea1bc6" providerId="ADAL" clId="{DDE880FF-EDBF-40E1-8C91-B42B7EEF4E6E}" dt="2022-09-06T11:26:39.250" v="2193" actId="478"/>
          <ac:spMkLst>
            <pc:docMk/>
            <pc:sldMk cId="3171780070" sldId="262"/>
            <ac:spMk id="2" creationId="{7B2629DC-F04A-43F3-A2FD-F1D6E29415D8}"/>
          </ac:spMkLst>
        </pc:spChg>
        <pc:spChg chg="del">
          <ac:chgData name="Niels Frerichs" userId="b32ff707-c39b-42d9-94a4-321bc2ea1bc6" providerId="ADAL" clId="{DDE880FF-EDBF-40E1-8C91-B42B7EEF4E6E}" dt="2022-09-06T11:26:40.574" v="2194" actId="478"/>
          <ac:spMkLst>
            <pc:docMk/>
            <pc:sldMk cId="3171780070" sldId="262"/>
            <ac:spMk id="3" creationId="{0ED2807F-2F01-42B4-96F3-48FB3B62EB3F}"/>
          </ac:spMkLst>
        </pc:spChg>
        <pc:spChg chg="add del mod">
          <ac:chgData name="Niels Frerichs" userId="b32ff707-c39b-42d9-94a4-321bc2ea1bc6" providerId="ADAL" clId="{DDE880FF-EDBF-40E1-8C91-B42B7EEF4E6E}" dt="2022-09-06T11:28:12.480" v="2219" actId="21"/>
          <ac:spMkLst>
            <pc:docMk/>
            <pc:sldMk cId="3171780070" sldId="262"/>
            <ac:spMk id="6" creationId="{589B68AE-C2FF-4912-868C-983668E1E866}"/>
          </ac:spMkLst>
        </pc:spChg>
        <pc:spChg chg="add del mod">
          <ac:chgData name="Niels Frerichs" userId="b32ff707-c39b-42d9-94a4-321bc2ea1bc6" providerId="ADAL" clId="{DDE880FF-EDBF-40E1-8C91-B42B7EEF4E6E}" dt="2022-09-06T11:28:29.798" v="2225" actId="478"/>
          <ac:spMkLst>
            <pc:docMk/>
            <pc:sldMk cId="3171780070" sldId="262"/>
            <ac:spMk id="7" creationId="{1AF10E0E-3E81-403A-B2B7-8AC983BC3F37}"/>
          </ac:spMkLst>
        </pc:spChg>
        <pc:picChg chg="add del mod">
          <ac:chgData name="Niels Frerichs" userId="b32ff707-c39b-42d9-94a4-321bc2ea1bc6" providerId="ADAL" clId="{DDE880FF-EDBF-40E1-8C91-B42B7EEF4E6E}" dt="2022-09-06T11:38:16.961" v="2913" actId="478"/>
          <ac:picMkLst>
            <pc:docMk/>
            <pc:sldMk cId="3171780070" sldId="262"/>
            <ac:picMk id="4" creationId="{FA8BD720-2EF6-48E5-821C-20338CD7D182}"/>
          </ac:picMkLst>
        </pc:picChg>
        <pc:picChg chg="add del mod">
          <ac:chgData name="Niels Frerichs" userId="b32ff707-c39b-42d9-94a4-321bc2ea1bc6" providerId="ADAL" clId="{DDE880FF-EDBF-40E1-8C91-B42B7EEF4E6E}" dt="2022-09-06T11:27:33.777" v="2207" actId="478"/>
          <ac:picMkLst>
            <pc:docMk/>
            <pc:sldMk cId="3171780070" sldId="262"/>
            <ac:picMk id="5" creationId="{ED7FFE5B-8200-40AB-A3D8-682B2C0BFE68}"/>
          </ac:picMkLst>
        </pc:picChg>
        <pc:picChg chg="add del mod">
          <ac:chgData name="Niels Frerichs" userId="b32ff707-c39b-42d9-94a4-321bc2ea1bc6" providerId="ADAL" clId="{DDE880FF-EDBF-40E1-8C91-B42B7EEF4E6E}" dt="2022-09-06T11:39:48.550" v="2962" actId="21"/>
          <ac:picMkLst>
            <pc:docMk/>
            <pc:sldMk cId="3171780070" sldId="262"/>
            <ac:picMk id="9" creationId="{79B3953C-F870-42D3-A425-C5AE996E2992}"/>
          </ac:picMkLst>
        </pc:picChg>
        <pc:picChg chg="add mod">
          <ac:chgData name="Niels Frerichs" userId="b32ff707-c39b-42d9-94a4-321bc2ea1bc6" providerId="ADAL" clId="{DDE880FF-EDBF-40E1-8C91-B42B7EEF4E6E}" dt="2022-09-06T11:40:03.638" v="2970"/>
          <ac:picMkLst>
            <pc:docMk/>
            <pc:sldMk cId="3171780070" sldId="262"/>
            <ac:picMk id="10" creationId="{CFAC6582-DDDA-4559-9654-3A1D80341E81}"/>
          </ac:picMkLst>
        </pc:picChg>
        <pc:picChg chg="add del mod">
          <ac:chgData name="Niels Frerichs" userId="b32ff707-c39b-42d9-94a4-321bc2ea1bc6" providerId="ADAL" clId="{DDE880FF-EDBF-40E1-8C91-B42B7EEF4E6E}" dt="2022-09-06T11:38:42.469" v="2922" actId="478"/>
          <ac:picMkLst>
            <pc:docMk/>
            <pc:sldMk cId="3171780070" sldId="262"/>
            <ac:picMk id="2050" creationId="{D181A9BA-5B38-41A2-8C84-4E142710F7EE}"/>
          </ac:picMkLst>
        </pc:picChg>
      </pc:sldChg>
      <pc:sldChg chg="addSp delSp modSp add mod">
        <pc:chgData name="Niels Frerichs" userId="b32ff707-c39b-42d9-94a4-321bc2ea1bc6" providerId="ADAL" clId="{DDE880FF-EDBF-40E1-8C91-B42B7EEF4E6E}" dt="2022-09-06T11:40:02.014" v="2969" actId="21"/>
        <pc:sldMkLst>
          <pc:docMk/>
          <pc:sldMk cId="3950722141" sldId="263"/>
        </pc:sldMkLst>
        <pc:spChg chg="add mod">
          <ac:chgData name="Niels Frerichs" userId="b32ff707-c39b-42d9-94a4-321bc2ea1bc6" providerId="ADAL" clId="{DDE880FF-EDBF-40E1-8C91-B42B7EEF4E6E}" dt="2022-09-06T11:37:10.926" v="2906" actId="1038"/>
          <ac:spMkLst>
            <pc:docMk/>
            <pc:sldMk cId="3950722141" sldId="263"/>
            <ac:spMk id="2" creationId="{07C5FC2A-94D6-47D2-8893-C16AC6C53FDA}"/>
          </ac:spMkLst>
        </pc:spChg>
        <pc:spChg chg="add mod">
          <ac:chgData name="Niels Frerichs" userId="b32ff707-c39b-42d9-94a4-321bc2ea1bc6" providerId="ADAL" clId="{DDE880FF-EDBF-40E1-8C91-B42B7EEF4E6E}" dt="2022-09-06T11:39:41.939" v="2961" actId="692"/>
          <ac:spMkLst>
            <pc:docMk/>
            <pc:sldMk cId="3950722141" sldId="263"/>
            <ac:spMk id="5" creationId="{7B2B53D3-8C11-4BAA-8B41-5BB7ADB7E01C}"/>
          </ac:spMkLst>
        </pc:spChg>
        <pc:spChg chg="del mod">
          <ac:chgData name="Niels Frerichs" userId="b32ff707-c39b-42d9-94a4-321bc2ea1bc6" providerId="ADAL" clId="{DDE880FF-EDBF-40E1-8C91-B42B7EEF4E6E}" dt="2022-09-06T11:28:10.363" v="2218" actId="478"/>
          <ac:spMkLst>
            <pc:docMk/>
            <pc:sldMk cId="3950722141" sldId="263"/>
            <ac:spMk id="6" creationId="{589B68AE-C2FF-4912-868C-983668E1E866}"/>
          </ac:spMkLst>
        </pc:spChg>
        <pc:spChg chg="mod ord">
          <ac:chgData name="Niels Frerichs" userId="b32ff707-c39b-42d9-94a4-321bc2ea1bc6" providerId="ADAL" clId="{DDE880FF-EDBF-40E1-8C91-B42B7EEF4E6E}" dt="2022-09-06T11:37:29.672" v="2912" actId="20577"/>
          <ac:spMkLst>
            <pc:docMk/>
            <pc:sldMk cId="3950722141" sldId="263"/>
            <ac:spMk id="7" creationId="{1AF10E0E-3E81-403A-B2B7-8AC983BC3F37}"/>
          </ac:spMkLst>
        </pc:spChg>
        <pc:picChg chg="del">
          <ac:chgData name="Niels Frerichs" userId="b32ff707-c39b-42d9-94a4-321bc2ea1bc6" providerId="ADAL" clId="{DDE880FF-EDBF-40E1-8C91-B42B7EEF4E6E}" dt="2022-09-06T11:28:09.898" v="2217" actId="478"/>
          <ac:picMkLst>
            <pc:docMk/>
            <pc:sldMk cId="3950722141" sldId="263"/>
            <ac:picMk id="4" creationId="{FA8BD720-2EF6-48E5-821C-20338CD7D182}"/>
          </ac:picMkLst>
        </pc:picChg>
        <pc:picChg chg="add del mod">
          <ac:chgData name="Niels Frerichs" userId="b32ff707-c39b-42d9-94a4-321bc2ea1bc6" providerId="ADAL" clId="{DDE880FF-EDBF-40E1-8C91-B42B7EEF4E6E}" dt="2022-09-06T11:38:39.855" v="2921" actId="21"/>
          <ac:picMkLst>
            <pc:docMk/>
            <pc:sldMk cId="3950722141" sldId="263"/>
            <ac:picMk id="8" creationId="{6738068D-6748-4B52-A4FB-A38A32FF5A3D}"/>
          </ac:picMkLst>
        </pc:picChg>
        <pc:picChg chg="add del mod">
          <ac:chgData name="Niels Frerichs" userId="b32ff707-c39b-42d9-94a4-321bc2ea1bc6" providerId="ADAL" clId="{DDE880FF-EDBF-40E1-8C91-B42B7EEF4E6E}" dt="2022-09-06T11:40:02.014" v="2969" actId="21"/>
          <ac:picMkLst>
            <pc:docMk/>
            <pc:sldMk cId="3950722141" sldId="263"/>
            <ac:picMk id="9" creationId="{52A9D8E8-1FC7-4226-BE0E-07E2BC1F8F05}"/>
          </ac:picMkLst>
        </pc:picChg>
        <pc:picChg chg="add mod">
          <ac:chgData name="Niels Frerichs" userId="b32ff707-c39b-42d9-94a4-321bc2ea1bc6" providerId="ADAL" clId="{DDE880FF-EDBF-40E1-8C91-B42B7EEF4E6E}" dt="2022-09-06T11:37:18.436" v="2907" actId="208"/>
          <ac:picMkLst>
            <pc:docMk/>
            <pc:sldMk cId="3950722141" sldId="263"/>
            <ac:picMk id="1026" creationId="{23A8B177-1557-43F4-B21D-895E7FDDE717}"/>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487431-FAD0-4D70-96CE-76BB68E5D25E}"/>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1691D5F3-9754-4AA1-AA36-1548CF4D2E5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8C16FF4A-9DE8-4A46-81ED-51DFF0BDB0F8}"/>
              </a:ext>
            </a:extLst>
          </p:cNvPr>
          <p:cNvSpPr>
            <a:spLocks noGrp="1"/>
          </p:cNvSpPr>
          <p:nvPr>
            <p:ph type="dt" sz="half" idx="10"/>
          </p:nvPr>
        </p:nvSpPr>
        <p:spPr/>
        <p:txBody>
          <a:bodyPr/>
          <a:lstStyle/>
          <a:p>
            <a:fld id="{1E433271-25A0-40E5-A592-7310660341BC}" type="datetimeFigureOut">
              <a:rPr lang="nl-NL" smtClean="0"/>
              <a:t>25-10-2023</a:t>
            </a:fld>
            <a:endParaRPr lang="nl-NL"/>
          </a:p>
        </p:txBody>
      </p:sp>
      <p:sp>
        <p:nvSpPr>
          <p:cNvPr id="5" name="Tijdelijke aanduiding voor voettekst 4">
            <a:extLst>
              <a:ext uri="{FF2B5EF4-FFF2-40B4-BE49-F238E27FC236}">
                <a16:creationId xmlns:a16="http://schemas.microsoft.com/office/drawing/2014/main" id="{FF762CCB-657F-4EBF-B257-1A3F930AB24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0DAD55B-30EE-4B57-B3A2-B94EFD5FF0B7}"/>
              </a:ext>
            </a:extLst>
          </p:cNvPr>
          <p:cNvSpPr>
            <a:spLocks noGrp="1"/>
          </p:cNvSpPr>
          <p:nvPr>
            <p:ph type="sldNum" sz="quarter" idx="12"/>
          </p:nvPr>
        </p:nvSpPr>
        <p:spPr/>
        <p:txBody>
          <a:bodyPr/>
          <a:lstStyle/>
          <a:p>
            <a:fld id="{8FB68088-0748-4664-B326-783EBD6A436D}" type="slidenum">
              <a:rPr lang="nl-NL" smtClean="0"/>
              <a:t>‹nr.›</a:t>
            </a:fld>
            <a:endParaRPr lang="nl-NL"/>
          </a:p>
        </p:txBody>
      </p:sp>
    </p:spTree>
    <p:extLst>
      <p:ext uri="{BB962C8B-B14F-4D97-AF65-F5344CB8AC3E}">
        <p14:creationId xmlns:p14="http://schemas.microsoft.com/office/powerpoint/2010/main" val="31330795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C317B6-B798-4836-8BDD-EF8B02C60068}"/>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5C4A3D4B-EB28-487A-A09B-F13DED094623}"/>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DEE7C1C4-D2F6-4322-AB8A-90E928A472C2}"/>
              </a:ext>
            </a:extLst>
          </p:cNvPr>
          <p:cNvSpPr>
            <a:spLocks noGrp="1"/>
          </p:cNvSpPr>
          <p:nvPr>
            <p:ph type="dt" sz="half" idx="10"/>
          </p:nvPr>
        </p:nvSpPr>
        <p:spPr/>
        <p:txBody>
          <a:bodyPr/>
          <a:lstStyle/>
          <a:p>
            <a:fld id="{1E433271-25A0-40E5-A592-7310660341BC}" type="datetimeFigureOut">
              <a:rPr lang="nl-NL" smtClean="0"/>
              <a:t>25-10-2023</a:t>
            </a:fld>
            <a:endParaRPr lang="nl-NL"/>
          </a:p>
        </p:txBody>
      </p:sp>
      <p:sp>
        <p:nvSpPr>
          <p:cNvPr id="5" name="Tijdelijke aanduiding voor voettekst 4">
            <a:extLst>
              <a:ext uri="{FF2B5EF4-FFF2-40B4-BE49-F238E27FC236}">
                <a16:creationId xmlns:a16="http://schemas.microsoft.com/office/drawing/2014/main" id="{F087BACB-893B-4043-A506-D976BAFA7D6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1FC8F76-6636-443A-AD7F-1EB13A9D3F72}"/>
              </a:ext>
            </a:extLst>
          </p:cNvPr>
          <p:cNvSpPr>
            <a:spLocks noGrp="1"/>
          </p:cNvSpPr>
          <p:nvPr>
            <p:ph type="sldNum" sz="quarter" idx="12"/>
          </p:nvPr>
        </p:nvSpPr>
        <p:spPr/>
        <p:txBody>
          <a:bodyPr/>
          <a:lstStyle/>
          <a:p>
            <a:fld id="{8FB68088-0748-4664-B326-783EBD6A436D}" type="slidenum">
              <a:rPr lang="nl-NL" smtClean="0"/>
              <a:t>‹nr.›</a:t>
            </a:fld>
            <a:endParaRPr lang="nl-NL"/>
          </a:p>
        </p:txBody>
      </p:sp>
    </p:spTree>
    <p:extLst>
      <p:ext uri="{BB962C8B-B14F-4D97-AF65-F5344CB8AC3E}">
        <p14:creationId xmlns:p14="http://schemas.microsoft.com/office/powerpoint/2010/main" val="2372374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36175A5A-71C4-4249-B466-82C114D5C591}"/>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715ACB29-3CA4-4B48-8AB2-CA93FD5174C7}"/>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8F29B64A-32D2-47AE-B72E-BDF9DFB66ED8}"/>
              </a:ext>
            </a:extLst>
          </p:cNvPr>
          <p:cNvSpPr>
            <a:spLocks noGrp="1"/>
          </p:cNvSpPr>
          <p:nvPr>
            <p:ph type="dt" sz="half" idx="10"/>
          </p:nvPr>
        </p:nvSpPr>
        <p:spPr/>
        <p:txBody>
          <a:bodyPr/>
          <a:lstStyle/>
          <a:p>
            <a:fld id="{1E433271-25A0-40E5-A592-7310660341BC}" type="datetimeFigureOut">
              <a:rPr lang="nl-NL" smtClean="0"/>
              <a:t>25-10-2023</a:t>
            </a:fld>
            <a:endParaRPr lang="nl-NL"/>
          </a:p>
        </p:txBody>
      </p:sp>
      <p:sp>
        <p:nvSpPr>
          <p:cNvPr id="5" name="Tijdelijke aanduiding voor voettekst 4">
            <a:extLst>
              <a:ext uri="{FF2B5EF4-FFF2-40B4-BE49-F238E27FC236}">
                <a16:creationId xmlns:a16="http://schemas.microsoft.com/office/drawing/2014/main" id="{BF62E0AC-1BFE-4A75-AFD1-CB855FA7FD3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0B0AE51-0C7B-4D46-A684-35344B46F297}"/>
              </a:ext>
            </a:extLst>
          </p:cNvPr>
          <p:cNvSpPr>
            <a:spLocks noGrp="1"/>
          </p:cNvSpPr>
          <p:nvPr>
            <p:ph type="sldNum" sz="quarter" idx="12"/>
          </p:nvPr>
        </p:nvSpPr>
        <p:spPr/>
        <p:txBody>
          <a:bodyPr/>
          <a:lstStyle/>
          <a:p>
            <a:fld id="{8FB68088-0748-4664-B326-783EBD6A436D}" type="slidenum">
              <a:rPr lang="nl-NL" smtClean="0"/>
              <a:t>‹nr.›</a:t>
            </a:fld>
            <a:endParaRPr lang="nl-NL"/>
          </a:p>
        </p:txBody>
      </p:sp>
    </p:spTree>
    <p:extLst>
      <p:ext uri="{BB962C8B-B14F-4D97-AF65-F5344CB8AC3E}">
        <p14:creationId xmlns:p14="http://schemas.microsoft.com/office/powerpoint/2010/main" val="4271510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2810F9-04A7-4454-8225-B80A53377962}"/>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A4687F87-6EB3-44F0-886E-C1A59A2C8B77}"/>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E95C9352-D890-41F5-8635-CB51C02F9EDB}"/>
              </a:ext>
            </a:extLst>
          </p:cNvPr>
          <p:cNvSpPr>
            <a:spLocks noGrp="1"/>
          </p:cNvSpPr>
          <p:nvPr>
            <p:ph type="dt" sz="half" idx="10"/>
          </p:nvPr>
        </p:nvSpPr>
        <p:spPr/>
        <p:txBody>
          <a:bodyPr/>
          <a:lstStyle/>
          <a:p>
            <a:fld id="{1E433271-25A0-40E5-A592-7310660341BC}" type="datetimeFigureOut">
              <a:rPr lang="nl-NL" smtClean="0"/>
              <a:t>25-10-2023</a:t>
            </a:fld>
            <a:endParaRPr lang="nl-NL"/>
          </a:p>
        </p:txBody>
      </p:sp>
      <p:sp>
        <p:nvSpPr>
          <p:cNvPr id="5" name="Tijdelijke aanduiding voor voettekst 4">
            <a:extLst>
              <a:ext uri="{FF2B5EF4-FFF2-40B4-BE49-F238E27FC236}">
                <a16:creationId xmlns:a16="http://schemas.microsoft.com/office/drawing/2014/main" id="{AF0B4F4D-0ECD-452D-B914-FD9B6A0085C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607AEF5A-5B3F-4308-8C94-286C1D46BBEE}"/>
              </a:ext>
            </a:extLst>
          </p:cNvPr>
          <p:cNvSpPr>
            <a:spLocks noGrp="1"/>
          </p:cNvSpPr>
          <p:nvPr>
            <p:ph type="sldNum" sz="quarter" idx="12"/>
          </p:nvPr>
        </p:nvSpPr>
        <p:spPr/>
        <p:txBody>
          <a:bodyPr/>
          <a:lstStyle/>
          <a:p>
            <a:fld id="{8FB68088-0748-4664-B326-783EBD6A436D}" type="slidenum">
              <a:rPr lang="nl-NL" smtClean="0"/>
              <a:t>‹nr.›</a:t>
            </a:fld>
            <a:endParaRPr lang="nl-NL"/>
          </a:p>
        </p:txBody>
      </p:sp>
    </p:spTree>
    <p:extLst>
      <p:ext uri="{BB962C8B-B14F-4D97-AF65-F5344CB8AC3E}">
        <p14:creationId xmlns:p14="http://schemas.microsoft.com/office/powerpoint/2010/main" val="10195401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03EAE0-AC3B-4C98-A7B2-3414149AFDA5}"/>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757E7F5A-F3D3-4D3E-84CF-82D959EBEEE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0853EF48-1192-4143-9F77-EA7BD7525289}"/>
              </a:ext>
            </a:extLst>
          </p:cNvPr>
          <p:cNvSpPr>
            <a:spLocks noGrp="1"/>
          </p:cNvSpPr>
          <p:nvPr>
            <p:ph type="dt" sz="half" idx="10"/>
          </p:nvPr>
        </p:nvSpPr>
        <p:spPr/>
        <p:txBody>
          <a:bodyPr/>
          <a:lstStyle/>
          <a:p>
            <a:fld id="{1E433271-25A0-40E5-A592-7310660341BC}" type="datetimeFigureOut">
              <a:rPr lang="nl-NL" smtClean="0"/>
              <a:t>25-10-2023</a:t>
            </a:fld>
            <a:endParaRPr lang="nl-NL"/>
          </a:p>
        </p:txBody>
      </p:sp>
      <p:sp>
        <p:nvSpPr>
          <p:cNvPr id="5" name="Tijdelijke aanduiding voor voettekst 4">
            <a:extLst>
              <a:ext uri="{FF2B5EF4-FFF2-40B4-BE49-F238E27FC236}">
                <a16:creationId xmlns:a16="http://schemas.microsoft.com/office/drawing/2014/main" id="{03FA3730-1D3A-45D0-A722-F755146129E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C5D78AEF-2A03-49AA-9169-1A89279BAD69}"/>
              </a:ext>
            </a:extLst>
          </p:cNvPr>
          <p:cNvSpPr>
            <a:spLocks noGrp="1"/>
          </p:cNvSpPr>
          <p:nvPr>
            <p:ph type="sldNum" sz="quarter" idx="12"/>
          </p:nvPr>
        </p:nvSpPr>
        <p:spPr/>
        <p:txBody>
          <a:bodyPr/>
          <a:lstStyle/>
          <a:p>
            <a:fld id="{8FB68088-0748-4664-B326-783EBD6A436D}" type="slidenum">
              <a:rPr lang="nl-NL" smtClean="0"/>
              <a:t>‹nr.›</a:t>
            </a:fld>
            <a:endParaRPr lang="nl-NL"/>
          </a:p>
        </p:txBody>
      </p:sp>
    </p:spTree>
    <p:extLst>
      <p:ext uri="{BB962C8B-B14F-4D97-AF65-F5344CB8AC3E}">
        <p14:creationId xmlns:p14="http://schemas.microsoft.com/office/powerpoint/2010/main" val="12825739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87ADAA5-7ADA-452D-B092-1CC31E624870}"/>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04770303-4094-40B6-9037-5DFE06DC8DDB}"/>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CF3783C8-3C12-4681-ACDA-355A1074D518}"/>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4C73FCE5-B787-4E62-8EA2-F9F8CBB8A062}"/>
              </a:ext>
            </a:extLst>
          </p:cNvPr>
          <p:cNvSpPr>
            <a:spLocks noGrp="1"/>
          </p:cNvSpPr>
          <p:nvPr>
            <p:ph type="dt" sz="half" idx="10"/>
          </p:nvPr>
        </p:nvSpPr>
        <p:spPr/>
        <p:txBody>
          <a:bodyPr/>
          <a:lstStyle/>
          <a:p>
            <a:fld id="{1E433271-25A0-40E5-A592-7310660341BC}" type="datetimeFigureOut">
              <a:rPr lang="nl-NL" smtClean="0"/>
              <a:t>25-10-2023</a:t>
            </a:fld>
            <a:endParaRPr lang="nl-NL"/>
          </a:p>
        </p:txBody>
      </p:sp>
      <p:sp>
        <p:nvSpPr>
          <p:cNvPr id="6" name="Tijdelijke aanduiding voor voettekst 5">
            <a:extLst>
              <a:ext uri="{FF2B5EF4-FFF2-40B4-BE49-F238E27FC236}">
                <a16:creationId xmlns:a16="http://schemas.microsoft.com/office/drawing/2014/main" id="{E35A0159-18E0-4C02-B980-21B131328089}"/>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7319F99A-8DCD-4119-A0F0-262D3B3E1AB3}"/>
              </a:ext>
            </a:extLst>
          </p:cNvPr>
          <p:cNvSpPr>
            <a:spLocks noGrp="1"/>
          </p:cNvSpPr>
          <p:nvPr>
            <p:ph type="sldNum" sz="quarter" idx="12"/>
          </p:nvPr>
        </p:nvSpPr>
        <p:spPr/>
        <p:txBody>
          <a:bodyPr/>
          <a:lstStyle/>
          <a:p>
            <a:fld id="{8FB68088-0748-4664-B326-783EBD6A436D}" type="slidenum">
              <a:rPr lang="nl-NL" smtClean="0"/>
              <a:t>‹nr.›</a:t>
            </a:fld>
            <a:endParaRPr lang="nl-NL"/>
          </a:p>
        </p:txBody>
      </p:sp>
    </p:spTree>
    <p:extLst>
      <p:ext uri="{BB962C8B-B14F-4D97-AF65-F5344CB8AC3E}">
        <p14:creationId xmlns:p14="http://schemas.microsoft.com/office/powerpoint/2010/main" val="16164104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25F46F-0583-45B7-9236-2D650C6D8C1D}"/>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BE42CF9A-5AD1-49D8-8B5D-60BDD2AD20C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3DC60236-FCFC-4BF9-B2E3-47932BD4956F}"/>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4E75D8F4-E984-4883-BD5F-3B0A61EEED5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5338B943-7CE0-4658-B8AA-3878BD57F269}"/>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2B626621-1276-4439-B6F5-E5B4D437C8AE}"/>
              </a:ext>
            </a:extLst>
          </p:cNvPr>
          <p:cNvSpPr>
            <a:spLocks noGrp="1"/>
          </p:cNvSpPr>
          <p:nvPr>
            <p:ph type="dt" sz="half" idx="10"/>
          </p:nvPr>
        </p:nvSpPr>
        <p:spPr/>
        <p:txBody>
          <a:bodyPr/>
          <a:lstStyle/>
          <a:p>
            <a:fld id="{1E433271-25A0-40E5-A592-7310660341BC}" type="datetimeFigureOut">
              <a:rPr lang="nl-NL" smtClean="0"/>
              <a:t>25-10-2023</a:t>
            </a:fld>
            <a:endParaRPr lang="nl-NL"/>
          </a:p>
        </p:txBody>
      </p:sp>
      <p:sp>
        <p:nvSpPr>
          <p:cNvPr id="8" name="Tijdelijke aanduiding voor voettekst 7">
            <a:extLst>
              <a:ext uri="{FF2B5EF4-FFF2-40B4-BE49-F238E27FC236}">
                <a16:creationId xmlns:a16="http://schemas.microsoft.com/office/drawing/2014/main" id="{2C110D5A-9F4E-4ABC-9D08-DDF1654B23D9}"/>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5121D819-B0BE-42E3-8AFD-213A1CC44583}"/>
              </a:ext>
            </a:extLst>
          </p:cNvPr>
          <p:cNvSpPr>
            <a:spLocks noGrp="1"/>
          </p:cNvSpPr>
          <p:nvPr>
            <p:ph type="sldNum" sz="quarter" idx="12"/>
          </p:nvPr>
        </p:nvSpPr>
        <p:spPr/>
        <p:txBody>
          <a:bodyPr/>
          <a:lstStyle/>
          <a:p>
            <a:fld id="{8FB68088-0748-4664-B326-783EBD6A436D}" type="slidenum">
              <a:rPr lang="nl-NL" smtClean="0"/>
              <a:t>‹nr.›</a:t>
            </a:fld>
            <a:endParaRPr lang="nl-NL"/>
          </a:p>
        </p:txBody>
      </p:sp>
    </p:spTree>
    <p:extLst>
      <p:ext uri="{BB962C8B-B14F-4D97-AF65-F5344CB8AC3E}">
        <p14:creationId xmlns:p14="http://schemas.microsoft.com/office/powerpoint/2010/main" val="2128983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F2CE98-C5A2-4257-A1B8-1B7C90967E91}"/>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02BD8BDF-67C7-4565-BC6F-4C7AAC3CFF27}"/>
              </a:ext>
            </a:extLst>
          </p:cNvPr>
          <p:cNvSpPr>
            <a:spLocks noGrp="1"/>
          </p:cNvSpPr>
          <p:nvPr>
            <p:ph type="dt" sz="half" idx="10"/>
          </p:nvPr>
        </p:nvSpPr>
        <p:spPr/>
        <p:txBody>
          <a:bodyPr/>
          <a:lstStyle/>
          <a:p>
            <a:fld id="{1E433271-25A0-40E5-A592-7310660341BC}" type="datetimeFigureOut">
              <a:rPr lang="nl-NL" smtClean="0"/>
              <a:t>25-10-2023</a:t>
            </a:fld>
            <a:endParaRPr lang="nl-NL"/>
          </a:p>
        </p:txBody>
      </p:sp>
      <p:sp>
        <p:nvSpPr>
          <p:cNvPr id="4" name="Tijdelijke aanduiding voor voettekst 3">
            <a:extLst>
              <a:ext uri="{FF2B5EF4-FFF2-40B4-BE49-F238E27FC236}">
                <a16:creationId xmlns:a16="http://schemas.microsoft.com/office/drawing/2014/main" id="{3CF03218-23F7-47DD-97F4-A39A4BEFDBC5}"/>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409F14FE-22CB-4F67-B64E-36673FE706B4}"/>
              </a:ext>
            </a:extLst>
          </p:cNvPr>
          <p:cNvSpPr>
            <a:spLocks noGrp="1"/>
          </p:cNvSpPr>
          <p:nvPr>
            <p:ph type="sldNum" sz="quarter" idx="12"/>
          </p:nvPr>
        </p:nvSpPr>
        <p:spPr/>
        <p:txBody>
          <a:bodyPr/>
          <a:lstStyle/>
          <a:p>
            <a:fld id="{8FB68088-0748-4664-B326-783EBD6A436D}" type="slidenum">
              <a:rPr lang="nl-NL" smtClean="0"/>
              <a:t>‹nr.›</a:t>
            </a:fld>
            <a:endParaRPr lang="nl-NL"/>
          </a:p>
        </p:txBody>
      </p:sp>
    </p:spTree>
    <p:extLst>
      <p:ext uri="{BB962C8B-B14F-4D97-AF65-F5344CB8AC3E}">
        <p14:creationId xmlns:p14="http://schemas.microsoft.com/office/powerpoint/2010/main" val="28657277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8FF24DBF-8C19-456C-8469-1EAA5B8B94E5}"/>
              </a:ext>
            </a:extLst>
          </p:cNvPr>
          <p:cNvSpPr>
            <a:spLocks noGrp="1"/>
          </p:cNvSpPr>
          <p:nvPr>
            <p:ph type="dt" sz="half" idx="10"/>
          </p:nvPr>
        </p:nvSpPr>
        <p:spPr/>
        <p:txBody>
          <a:bodyPr/>
          <a:lstStyle/>
          <a:p>
            <a:fld id="{1E433271-25A0-40E5-A592-7310660341BC}" type="datetimeFigureOut">
              <a:rPr lang="nl-NL" smtClean="0"/>
              <a:t>25-10-2023</a:t>
            </a:fld>
            <a:endParaRPr lang="nl-NL"/>
          </a:p>
        </p:txBody>
      </p:sp>
      <p:sp>
        <p:nvSpPr>
          <p:cNvPr id="3" name="Tijdelijke aanduiding voor voettekst 2">
            <a:extLst>
              <a:ext uri="{FF2B5EF4-FFF2-40B4-BE49-F238E27FC236}">
                <a16:creationId xmlns:a16="http://schemas.microsoft.com/office/drawing/2014/main" id="{3C13C1B2-4F3A-4533-BA13-A5D89FA5675F}"/>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781D50AC-D820-4A69-9DD4-A42DFAA84A9D}"/>
              </a:ext>
            </a:extLst>
          </p:cNvPr>
          <p:cNvSpPr>
            <a:spLocks noGrp="1"/>
          </p:cNvSpPr>
          <p:nvPr>
            <p:ph type="sldNum" sz="quarter" idx="12"/>
          </p:nvPr>
        </p:nvSpPr>
        <p:spPr/>
        <p:txBody>
          <a:bodyPr/>
          <a:lstStyle/>
          <a:p>
            <a:fld id="{8FB68088-0748-4664-B326-783EBD6A436D}" type="slidenum">
              <a:rPr lang="nl-NL" smtClean="0"/>
              <a:t>‹nr.›</a:t>
            </a:fld>
            <a:endParaRPr lang="nl-NL"/>
          </a:p>
        </p:txBody>
      </p:sp>
    </p:spTree>
    <p:extLst>
      <p:ext uri="{BB962C8B-B14F-4D97-AF65-F5344CB8AC3E}">
        <p14:creationId xmlns:p14="http://schemas.microsoft.com/office/powerpoint/2010/main" val="29260235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C19691-283A-4B9C-B8BA-6977231B1B3B}"/>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EECF7277-6196-4F76-A03A-772CF4450CA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FC282B7A-56FD-4BD7-A6CC-C576C7C151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F985F28A-99CC-484E-9B6C-C0B6D23A0C7F}"/>
              </a:ext>
            </a:extLst>
          </p:cNvPr>
          <p:cNvSpPr>
            <a:spLocks noGrp="1"/>
          </p:cNvSpPr>
          <p:nvPr>
            <p:ph type="dt" sz="half" idx="10"/>
          </p:nvPr>
        </p:nvSpPr>
        <p:spPr/>
        <p:txBody>
          <a:bodyPr/>
          <a:lstStyle/>
          <a:p>
            <a:fld id="{1E433271-25A0-40E5-A592-7310660341BC}" type="datetimeFigureOut">
              <a:rPr lang="nl-NL" smtClean="0"/>
              <a:t>25-10-2023</a:t>
            </a:fld>
            <a:endParaRPr lang="nl-NL"/>
          </a:p>
        </p:txBody>
      </p:sp>
      <p:sp>
        <p:nvSpPr>
          <p:cNvPr id="6" name="Tijdelijke aanduiding voor voettekst 5">
            <a:extLst>
              <a:ext uri="{FF2B5EF4-FFF2-40B4-BE49-F238E27FC236}">
                <a16:creationId xmlns:a16="http://schemas.microsoft.com/office/drawing/2014/main" id="{59FDC2F2-6F75-41AF-ADB2-DB24C6A1FAC4}"/>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3C519D32-D84C-439F-9073-07412A8D8FFE}"/>
              </a:ext>
            </a:extLst>
          </p:cNvPr>
          <p:cNvSpPr>
            <a:spLocks noGrp="1"/>
          </p:cNvSpPr>
          <p:nvPr>
            <p:ph type="sldNum" sz="quarter" idx="12"/>
          </p:nvPr>
        </p:nvSpPr>
        <p:spPr/>
        <p:txBody>
          <a:bodyPr/>
          <a:lstStyle/>
          <a:p>
            <a:fld id="{8FB68088-0748-4664-B326-783EBD6A436D}" type="slidenum">
              <a:rPr lang="nl-NL" smtClean="0"/>
              <a:t>‹nr.›</a:t>
            </a:fld>
            <a:endParaRPr lang="nl-NL"/>
          </a:p>
        </p:txBody>
      </p:sp>
    </p:spTree>
    <p:extLst>
      <p:ext uri="{BB962C8B-B14F-4D97-AF65-F5344CB8AC3E}">
        <p14:creationId xmlns:p14="http://schemas.microsoft.com/office/powerpoint/2010/main" val="16518755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D78E5C-EBB8-40B6-B18F-607F0942A93A}"/>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C8E3D109-7411-476A-A0D9-24F2CD01A45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170A0C6B-EDAA-4F2E-BEFA-12E474B76E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F9232755-0390-4EB8-9C5E-F1C51F13205A}"/>
              </a:ext>
            </a:extLst>
          </p:cNvPr>
          <p:cNvSpPr>
            <a:spLocks noGrp="1"/>
          </p:cNvSpPr>
          <p:nvPr>
            <p:ph type="dt" sz="half" idx="10"/>
          </p:nvPr>
        </p:nvSpPr>
        <p:spPr/>
        <p:txBody>
          <a:bodyPr/>
          <a:lstStyle/>
          <a:p>
            <a:fld id="{1E433271-25A0-40E5-A592-7310660341BC}" type="datetimeFigureOut">
              <a:rPr lang="nl-NL" smtClean="0"/>
              <a:t>25-10-2023</a:t>
            </a:fld>
            <a:endParaRPr lang="nl-NL"/>
          </a:p>
        </p:txBody>
      </p:sp>
      <p:sp>
        <p:nvSpPr>
          <p:cNvPr id="6" name="Tijdelijke aanduiding voor voettekst 5">
            <a:extLst>
              <a:ext uri="{FF2B5EF4-FFF2-40B4-BE49-F238E27FC236}">
                <a16:creationId xmlns:a16="http://schemas.microsoft.com/office/drawing/2014/main" id="{D59B8C1D-0928-4FC1-8A01-08A6D121438E}"/>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22D9725B-73E9-4EE7-BC9C-9AB88B2DE1B7}"/>
              </a:ext>
            </a:extLst>
          </p:cNvPr>
          <p:cNvSpPr>
            <a:spLocks noGrp="1"/>
          </p:cNvSpPr>
          <p:nvPr>
            <p:ph type="sldNum" sz="quarter" idx="12"/>
          </p:nvPr>
        </p:nvSpPr>
        <p:spPr/>
        <p:txBody>
          <a:bodyPr/>
          <a:lstStyle/>
          <a:p>
            <a:fld id="{8FB68088-0748-4664-B326-783EBD6A436D}" type="slidenum">
              <a:rPr lang="nl-NL" smtClean="0"/>
              <a:t>‹nr.›</a:t>
            </a:fld>
            <a:endParaRPr lang="nl-NL"/>
          </a:p>
        </p:txBody>
      </p:sp>
    </p:spTree>
    <p:extLst>
      <p:ext uri="{BB962C8B-B14F-4D97-AF65-F5344CB8AC3E}">
        <p14:creationId xmlns:p14="http://schemas.microsoft.com/office/powerpoint/2010/main" val="41449937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972B21EB-1A8C-4B1B-9BA4-07DDA7FA534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302549BC-D981-4A92-B267-5924C2F5B8B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FDA46364-17CF-4131-BB53-307BCB4A990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433271-25A0-40E5-A592-7310660341BC}" type="datetimeFigureOut">
              <a:rPr lang="nl-NL" smtClean="0"/>
              <a:t>25-10-2023</a:t>
            </a:fld>
            <a:endParaRPr lang="nl-NL"/>
          </a:p>
        </p:txBody>
      </p:sp>
      <p:sp>
        <p:nvSpPr>
          <p:cNvPr id="5" name="Tijdelijke aanduiding voor voettekst 4">
            <a:extLst>
              <a:ext uri="{FF2B5EF4-FFF2-40B4-BE49-F238E27FC236}">
                <a16:creationId xmlns:a16="http://schemas.microsoft.com/office/drawing/2014/main" id="{FA174455-9944-4CB0-9462-9CB6B55FFAA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4C9D23FC-5C2F-4953-86F4-7ADCFE28DB3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B68088-0748-4664-B326-783EBD6A436D}" type="slidenum">
              <a:rPr lang="nl-NL" smtClean="0"/>
              <a:t>‹nr.›</a:t>
            </a:fld>
            <a:endParaRPr lang="nl-NL"/>
          </a:p>
        </p:txBody>
      </p:sp>
    </p:spTree>
    <p:extLst>
      <p:ext uri="{BB962C8B-B14F-4D97-AF65-F5344CB8AC3E}">
        <p14:creationId xmlns:p14="http://schemas.microsoft.com/office/powerpoint/2010/main" val="1190158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0.png"/><Relationship Id="rId3" Type="http://schemas.microsoft.com/office/2007/relationships/hdphoto" Target="../media/hdphoto1.wdp"/><Relationship Id="rId7" Type="http://schemas.openxmlformats.org/officeDocument/2006/relationships/image" Target="../media/image6.png"/><Relationship Id="rId12" Type="http://schemas.openxmlformats.org/officeDocument/2006/relationships/image" Target="../media/image9.png"/><Relationship Id="rId2" Type="http://schemas.openxmlformats.org/officeDocument/2006/relationships/image" Target="../media/image3.png"/><Relationship Id="rId16" Type="http://schemas.microsoft.com/office/2007/relationships/hdphoto" Target="../media/hdphoto6.wdp"/><Relationship Id="rId1" Type="http://schemas.openxmlformats.org/officeDocument/2006/relationships/slideLayout" Target="../slideLayouts/slideLayout2.xml"/><Relationship Id="rId6" Type="http://schemas.openxmlformats.org/officeDocument/2006/relationships/image" Target="../media/image5.jpeg"/><Relationship Id="rId11" Type="http://schemas.microsoft.com/office/2007/relationships/hdphoto" Target="../media/hdphoto4.wdp"/><Relationship Id="rId5" Type="http://schemas.microsoft.com/office/2007/relationships/hdphoto" Target="../media/hdphoto2.wdp"/><Relationship Id="rId15" Type="http://schemas.openxmlformats.org/officeDocument/2006/relationships/image" Target="../media/image11.png"/><Relationship Id="rId10" Type="http://schemas.openxmlformats.org/officeDocument/2006/relationships/image" Target="../media/image8.png"/><Relationship Id="rId4" Type="http://schemas.openxmlformats.org/officeDocument/2006/relationships/image" Target="../media/image4.png"/><Relationship Id="rId9" Type="http://schemas.microsoft.com/office/2007/relationships/hdphoto" Target="../media/hdphoto3.wdp"/><Relationship Id="rId14" Type="http://schemas.microsoft.com/office/2007/relationships/hdphoto" Target="../media/hdphoto5.wdp"/></Relationships>
</file>

<file path=ppt/slides/_rels/slide4.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13.jpeg"/><Relationship Id="rId7" Type="http://schemas.openxmlformats.org/officeDocument/2006/relationships/image" Target="../media/image8.png"/><Relationship Id="rId2" Type="http://schemas.openxmlformats.org/officeDocument/2006/relationships/image" Target="../media/image12.jpg"/><Relationship Id="rId1" Type="http://schemas.openxmlformats.org/officeDocument/2006/relationships/slideLayout" Target="../slideLayouts/slideLayout1.xml"/><Relationship Id="rId6" Type="http://schemas.microsoft.com/office/2007/relationships/hdphoto" Target="../media/hdphoto5.wdp"/><Relationship Id="rId5" Type="http://schemas.openxmlformats.org/officeDocument/2006/relationships/image" Target="../media/image10.png"/><Relationship Id="rId10" Type="http://schemas.microsoft.com/office/2007/relationships/hdphoto" Target="../media/hdphoto6.wdp"/><Relationship Id="rId4" Type="http://schemas.openxmlformats.org/officeDocument/2006/relationships/image" Target="../media/image14.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21.png"/><Relationship Id="rId3" Type="http://schemas.microsoft.com/office/2007/relationships/hdphoto" Target="../media/hdphoto1.wdp"/><Relationship Id="rId7" Type="http://schemas.openxmlformats.org/officeDocument/2006/relationships/image" Target="../media/image18.png"/><Relationship Id="rId12" Type="http://schemas.microsoft.com/office/2007/relationships/hdphoto" Target="../media/hdphoto8.wdp"/><Relationship Id="rId2" Type="http://schemas.openxmlformats.org/officeDocument/2006/relationships/image" Target="../media/image15.png"/><Relationship Id="rId1" Type="http://schemas.openxmlformats.org/officeDocument/2006/relationships/slideLayout" Target="../slideLayouts/slideLayout1.xml"/><Relationship Id="rId6" Type="http://schemas.microsoft.com/office/2007/relationships/hdphoto" Target="../media/hdphoto7.wdp"/><Relationship Id="rId11" Type="http://schemas.openxmlformats.org/officeDocument/2006/relationships/image" Target="../media/image20.png"/><Relationship Id="rId5" Type="http://schemas.openxmlformats.org/officeDocument/2006/relationships/image" Target="../media/image17.png"/><Relationship Id="rId10" Type="http://schemas.openxmlformats.org/officeDocument/2006/relationships/image" Target="../media/image19.png"/><Relationship Id="rId4" Type="http://schemas.openxmlformats.org/officeDocument/2006/relationships/image" Target="../media/image16.jpeg"/><Relationship Id="rId9" Type="http://schemas.microsoft.com/office/2007/relationships/hdphoto" Target="../media/hdphoto4.wdp"/><Relationship Id="rId14" Type="http://schemas.microsoft.com/office/2007/relationships/hdphoto" Target="../media/hdphoto9.wdp"/></Relationships>
</file>

<file path=ppt/slides/_rels/slide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8.png"/><Relationship Id="rId7" Type="http://schemas.openxmlformats.org/officeDocument/2006/relationships/image" Target="../media/image19.png"/><Relationship Id="rId2" Type="http://schemas.openxmlformats.org/officeDocument/2006/relationships/image" Target="../media/image12.jpg"/><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jpeg"/><Relationship Id="rId4" Type="http://schemas.microsoft.com/office/2007/relationships/hdphoto" Target="../media/hdphoto4.wdp"/><Relationship Id="rId9" Type="http://schemas.microsoft.com/office/2007/relationships/hdphoto" Target="../media/hdphoto9.wdp"/></Relationships>
</file>

<file path=ppt/slides/_rels/slide7.xml.rels><?xml version="1.0" encoding="UTF-8" standalone="yes"?>
<Relationships xmlns="http://schemas.openxmlformats.org/package/2006/relationships"><Relationship Id="rId8" Type="http://schemas.microsoft.com/office/2007/relationships/hdphoto" Target="../media/hdphoto4.wdp"/><Relationship Id="rId3" Type="http://schemas.microsoft.com/office/2007/relationships/hdphoto" Target="../media/hdphoto1.wdp"/><Relationship Id="rId7" Type="http://schemas.openxmlformats.org/officeDocument/2006/relationships/image" Target="../media/image8.png"/><Relationship Id="rId12" Type="http://schemas.microsoft.com/office/2007/relationships/hdphoto" Target="../media/hdphoto11.wdp"/><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19.png"/><Relationship Id="rId11" Type="http://schemas.openxmlformats.org/officeDocument/2006/relationships/image" Target="../media/image27.png"/><Relationship Id="rId5" Type="http://schemas.openxmlformats.org/officeDocument/2006/relationships/image" Target="../media/image25.png"/><Relationship Id="rId10" Type="http://schemas.microsoft.com/office/2007/relationships/hdphoto" Target="../media/hdphoto10.wdp"/><Relationship Id="rId4" Type="http://schemas.openxmlformats.org/officeDocument/2006/relationships/image" Target="../media/image24.jpeg"/><Relationship Id="rId9"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a:extLst>
              <a:ext uri="{FF2B5EF4-FFF2-40B4-BE49-F238E27FC236}">
                <a16:creationId xmlns:a16="http://schemas.microsoft.com/office/drawing/2014/main" id="{CFAC6582-DDDA-4559-9654-3A1D80341E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839600" y="-1841308"/>
            <a:ext cx="6293567" cy="10582434"/>
          </a:xfrm>
          <a:prstGeom prst="rect">
            <a:avLst/>
          </a:prstGeom>
          <a:noFill/>
          <a:ln w="88900" cmpd="dbl">
            <a:solidFill>
              <a:srgbClr val="5B574B"/>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17800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7B2B53D3-8C11-4BAA-8B41-5BB7ADB7E01C}"/>
              </a:ext>
            </a:extLst>
          </p:cNvPr>
          <p:cNvSpPr/>
          <p:nvPr/>
        </p:nvSpPr>
        <p:spPr>
          <a:xfrm rot="5400000">
            <a:off x="2839602" y="-1862216"/>
            <a:ext cx="6293565" cy="10582432"/>
          </a:xfrm>
          <a:prstGeom prst="rect">
            <a:avLst/>
          </a:prstGeom>
          <a:solidFill>
            <a:srgbClr val="DAD4C6"/>
          </a:solidFill>
          <a:ln w="88900" cmpd="dbl">
            <a:solidFill>
              <a:srgbClr val="5B57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l-NL" sz="1000" dirty="0"/>
          </a:p>
        </p:txBody>
      </p:sp>
      <p:sp>
        <p:nvSpPr>
          <p:cNvPr id="7" name="Tekstvak 6">
            <a:extLst>
              <a:ext uri="{FF2B5EF4-FFF2-40B4-BE49-F238E27FC236}">
                <a16:creationId xmlns:a16="http://schemas.microsoft.com/office/drawing/2014/main" id="{1AF10E0E-3E81-403A-B2B7-8AC983BC3F37}"/>
              </a:ext>
            </a:extLst>
          </p:cNvPr>
          <p:cNvSpPr txBox="1"/>
          <p:nvPr/>
        </p:nvSpPr>
        <p:spPr>
          <a:xfrm rot="5400000">
            <a:off x="4505495" y="-125820"/>
            <a:ext cx="5483487" cy="7109639"/>
          </a:xfrm>
          <a:prstGeom prst="rect">
            <a:avLst/>
          </a:prstGeom>
          <a:noFill/>
        </p:spPr>
        <p:txBody>
          <a:bodyPr wrap="square">
            <a:spAutoFit/>
          </a:bodyPr>
          <a:lstStyle/>
          <a:p>
            <a:pPr algn="just"/>
            <a:r>
              <a:rPr lang="nl-NL" sz="1200" b="1" i="0" dirty="0">
                <a:solidFill>
                  <a:srgbClr val="1F104F"/>
                </a:solidFill>
                <a:effectLst/>
                <a:latin typeface="Lora" pitchFamily="2" charset="0"/>
              </a:rPr>
              <a:t>De Vrede van Versailles</a:t>
            </a:r>
          </a:p>
          <a:p>
            <a:pPr algn="just"/>
            <a:r>
              <a:rPr lang="nl-NL" sz="1200" i="0" dirty="0">
                <a:solidFill>
                  <a:srgbClr val="1F104F"/>
                </a:solidFill>
                <a:effectLst/>
                <a:latin typeface="Lora" pitchFamily="2" charset="0"/>
              </a:rPr>
              <a:t>Op 28 juni 1919 werd in Versailles een verdrag ondertekend dat definitief een einde maakte aan de Eerste Wereldoorlog. Het </a:t>
            </a:r>
            <a:r>
              <a:rPr lang="nl-NL" sz="1200" i="0" dirty="0">
                <a:solidFill>
                  <a:srgbClr val="FF0000"/>
                </a:solidFill>
                <a:effectLst/>
                <a:latin typeface="Lora" pitchFamily="2" charset="0"/>
              </a:rPr>
              <a:t>Verdrag van Versailles </a:t>
            </a:r>
            <a:r>
              <a:rPr lang="nl-NL" sz="1200" i="0" dirty="0">
                <a:solidFill>
                  <a:srgbClr val="1F104F"/>
                </a:solidFill>
                <a:effectLst/>
                <a:latin typeface="Lora" pitchFamily="2" charset="0"/>
              </a:rPr>
              <a:t>was de slotsom van een vredesconferentie die maanden had geduurd, waarbij geprobeerd werd een balans te vinden tussen het verkrijgen van een duurzame vrede enerzijds, en genoegdoening voor landen die geleden hadden onder de oorlog anderzijds.</a:t>
            </a:r>
          </a:p>
          <a:p>
            <a:pPr algn="just"/>
            <a:endParaRPr lang="nl-NL" sz="1200" dirty="0">
              <a:solidFill>
                <a:srgbClr val="1F104F"/>
              </a:solidFill>
              <a:latin typeface="Lora" pitchFamily="2" charset="0"/>
            </a:endParaRPr>
          </a:p>
          <a:p>
            <a:pPr algn="just"/>
            <a:r>
              <a:rPr lang="nl-NL" sz="1200" b="0" i="0" dirty="0">
                <a:solidFill>
                  <a:srgbClr val="1F104F"/>
                </a:solidFill>
                <a:effectLst/>
                <a:latin typeface="Lora" pitchFamily="2" charset="0"/>
              </a:rPr>
              <a:t>De hoofdrolspelers waren de Amerikaanse president Woodrow Wilson, de Franse president Georges Clemenceau en de Britse minister-president David Lloyd George. Ook Italië en Japan hadden vertegenwoordigers gestuurd - net zoals 28 andere landen - maar hun invloed was aanzienlijk minder groot.</a:t>
            </a:r>
          </a:p>
          <a:p>
            <a:pPr algn="just"/>
            <a:endParaRPr lang="nl-NL" sz="1200" dirty="0">
              <a:solidFill>
                <a:srgbClr val="1F104F"/>
              </a:solidFill>
              <a:latin typeface="Lora" pitchFamily="2" charset="0"/>
            </a:endParaRPr>
          </a:p>
          <a:p>
            <a:pPr algn="just"/>
            <a:r>
              <a:rPr lang="nl-NL" sz="1200" dirty="0">
                <a:solidFill>
                  <a:srgbClr val="1F104F"/>
                </a:solidFill>
                <a:latin typeface="Lora" pitchFamily="2" charset="0"/>
              </a:rPr>
              <a:t>President Wilson was aanvankelijk het meest enthousiast over de vredesconferentie. Hij had eerder een zogenaamd </a:t>
            </a:r>
            <a:r>
              <a:rPr lang="nl-NL" sz="1200" dirty="0">
                <a:solidFill>
                  <a:srgbClr val="FF0000"/>
                </a:solidFill>
                <a:latin typeface="Lora" pitchFamily="2" charset="0"/>
              </a:rPr>
              <a:t>Veertien Puntenplan</a:t>
            </a:r>
            <a:r>
              <a:rPr lang="nl-NL" sz="1200" dirty="0">
                <a:solidFill>
                  <a:srgbClr val="1F104F"/>
                </a:solidFill>
                <a:latin typeface="Lora" pitchFamily="2" charset="0"/>
              </a:rPr>
              <a:t> gepresenteerd waarmee hij een duurzame vrede hoopte te bereiken; conflicten zouden voortaan via de </a:t>
            </a:r>
            <a:r>
              <a:rPr lang="nl-NL" sz="1200" dirty="0">
                <a:solidFill>
                  <a:srgbClr val="FF0000"/>
                </a:solidFill>
                <a:latin typeface="Lora" pitchFamily="2" charset="0"/>
              </a:rPr>
              <a:t>Volkenbond</a:t>
            </a:r>
            <a:r>
              <a:rPr lang="nl-NL" sz="1200" dirty="0">
                <a:solidFill>
                  <a:srgbClr val="1F104F"/>
                </a:solidFill>
                <a:latin typeface="Lora" pitchFamily="2" charset="0"/>
              </a:rPr>
              <a:t> middels open diplomatie opgelost moeten worden.</a:t>
            </a:r>
          </a:p>
          <a:p>
            <a:pPr algn="just"/>
            <a:endParaRPr lang="nl-NL" sz="1200" dirty="0">
              <a:solidFill>
                <a:srgbClr val="1F104F"/>
              </a:solidFill>
              <a:latin typeface="Lora" pitchFamily="2" charset="0"/>
            </a:endParaRPr>
          </a:p>
          <a:p>
            <a:pPr algn="just"/>
            <a:r>
              <a:rPr lang="nl-NL" sz="1200" dirty="0">
                <a:solidFill>
                  <a:srgbClr val="1F104F"/>
                </a:solidFill>
                <a:latin typeface="Lora" pitchFamily="2" charset="0"/>
              </a:rPr>
              <a:t>De regeringsleiders van Frankrijk, Engeland en Italië waren minder enthousiast. Zij hadden tijdens de oorlog al geheime afspraken gemaakt over de verdeling van gebieden en koloniën van het verslagen Duitsland en Oostenrijk-Hongarije en zagen er weinig in om die afspraken nu te moeten herzien.</a:t>
            </a:r>
          </a:p>
          <a:p>
            <a:pPr algn="just"/>
            <a:endParaRPr lang="nl-NL" sz="1200" dirty="0">
              <a:solidFill>
                <a:srgbClr val="1F104F"/>
              </a:solidFill>
              <a:latin typeface="Lora" pitchFamily="2" charset="0"/>
            </a:endParaRPr>
          </a:p>
          <a:p>
            <a:pPr algn="just"/>
            <a:r>
              <a:rPr lang="nl-NL" sz="1200" b="1" dirty="0">
                <a:solidFill>
                  <a:srgbClr val="1F104F"/>
                </a:solidFill>
                <a:latin typeface="Lora" pitchFamily="2" charset="0"/>
              </a:rPr>
              <a:t>De opdracht</a:t>
            </a:r>
          </a:p>
          <a:p>
            <a:pPr marL="171450" indent="-171450" algn="just">
              <a:buFont typeface="Arial" panose="020B0604020202020204" pitchFamily="34" charset="0"/>
              <a:buChar char="•"/>
            </a:pPr>
            <a:r>
              <a:rPr lang="nl-NL" sz="1200" dirty="0">
                <a:solidFill>
                  <a:srgbClr val="1F104F"/>
                </a:solidFill>
                <a:latin typeface="Lora" pitchFamily="2" charset="0"/>
              </a:rPr>
              <a:t>De klas wordt verdeeld in groepjes van vier leerlingen. Elk groepslid speelt de rol van een hoofdpersoon tijdens de bespreking in Versailles. </a:t>
            </a:r>
          </a:p>
          <a:p>
            <a:pPr marL="171450" indent="-171450" algn="just">
              <a:buFont typeface="Arial" panose="020B0604020202020204" pitchFamily="34" charset="0"/>
              <a:buChar char="•"/>
            </a:pPr>
            <a:r>
              <a:rPr lang="nl-NL" sz="1200" dirty="0">
                <a:solidFill>
                  <a:srgbClr val="1F104F"/>
                </a:solidFill>
                <a:latin typeface="Lora" pitchFamily="2" charset="0"/>
              </a:rPr>
              <a:t>Ieder groepslid bereidt zich door het paspoort te lezen dat hoort bij zijn of haar rol. Daarnaast beantwoord iedereen groepslid de bijbehorende vragen.</a:t>
            </a:r>
          </a:p>
          <a:p>
            <a:pPr marL="171450" indent="-171450" algn="just">
              <a:buFont typeface="Arial" panose="020B0604020202020204" pitchFamily="34" charset="0"/>
              <a:buChar char="•"/>
            </a:pPr>
            <a:r>
              <a:rPr lang="nl-NL" sz="1200" dirty="0">
                <a:solidFill>
                  <a:srgbClr val="1F104F"/>
                </a:solidFill>
                <a:latin typeface="Lora" pitchFamily="2" charset="0"/>
              </a:rPr>
              <a:t>Vervolgens gaat elk groepje de onderhandelingen tussen de vier grootmachten </a:t>
            </a:r>
            <a:r>
              <a:rPr lang="nl-NL" sz="1200" i="1" dirty="0">
                <a:solidFill>
                  <a:srgbClr val="1F104F"/>
                </a:solidFill>
                <a:latin typeface="Lora" pitchFamily="2" charset="0"/>
              </a:rPr>
              <a:t>naspelen</a:t>
            </a:r>
            <a:r>
              <a:rPr lang="nl-NL" sz="1200" dirty="0">
                <a:solidFill>
                  <a:srgbClr val="1F104F"/>
                </a:solidFill>
                <a:latin typeface="Lora" pitchFamily="2" charset="0"/>
              </a:rPr>
              <a:t>. Het uiteindelijke doel is om tot een verdrag te komen waarin iedereen zich (grotendeels) kan vinden.</a:t>
            </a:r>
          </a:p>
          <a:p>
            <a:pPr algn="just"/>
            <a:endParaRPr lang="nl-NL" sz="1200" dirty="0">
              <a:solidFill>
                <a:srgbClr val="1F104F"/>
              </a:solidFill>
              <a:latin typeface="Lora" pitchFamily="2" charset="0"/>
            </a:endParaRPr>
          </a:p>
          <a:p>
            <a:pPr algn="just"/>
            <a:r>
              <a:rPr lang="nl-NL" sz="1200" dirty="0">
                <a:solidFill>
                  <a:srgbClr val="1F104F"/>
                </a:solidFill>
                <a:latin typeface="Lora" pitchFamily="2" charset="0"/>
              </a:rPr>
              <a:t>Let op: elk land heeft andere belangen. Alleen door compromissen te sluiten kunnen er gezamenlijk afspraken gemaakt worden.</a:t>
            </a:r>
          </a:p>
        </p:txBody>
      </p:sp>
      <p:pic>
        <p:nvPicPr>
          <p:cNvPr id="1026" name="Picture 2" descr="28 juni 1919, honderd jaar Verdrag van Versailles: Vrede of slechts  tijdelijke wapenstilstand? - DeWereldMorgen.beDeWereldMorgen.be">
            <a:extLst>
              <a:ext uri="{FF2B5EF4-FFF2-40B4-BE49-F238E27FC236}">
                <a16:creationId xmlns:a16="http://schemas.microsoft.com/office/drawing/2014/main" id="{23A8B177-1557-43F4-B21D-895E7FDDE7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300982" y="2378180"/>
            <a:ext cx="5483489" cy="2101642"/>
          </a:xfrm>
          <a:prstGeom prst="rect">
            <a:avLst/>
          </a:prstGeom>
          <a:noFill/>
          <a:ln>
            <a:solidFill>
              <a:srgbClr val="5B574B"/>
            </a:solidFill>
          </a:ln>
          <a:extLst>
            <a:ext uri="{909E8E84-426E-40DD-AFC4-6F175D3DCCD1}">
              <a14:hiddenFill xmlns:a14="http://schemas.microsoft.com/office/drawing/2010/main">
                <a:solidFill>
                  <a:srgbClr val="FFFFFF"/>
                </a:solidFill>
              </a14:hiddenFill>
            </a:ext>
          </a:extLst>
        </p:spPr>
      </p:pic>
      <p:sp>
        <p:nvSpPr>
          <p:cNvPr id="2" name="Tekstvak 1">
            <a:extLst>
              <a:ext uri="{FF2B5EF4-FFF2-40B4-BE49-F238E27FC236}">
                <a16:creationId xmlns:a16="http://schemas.microsoft.com/office/drawing/2014/main" id="{07C5FC2A-94D6-47D2-8893-C16AC6C53FDA}"/>
              </a:ext>
            </a:extLst>
          </p:cNvPr>
          <p:cNvSpPr txBox="1"/>
          <p:nvPr/>
        </p:nvSpPr>
        <p:spPr>
          <a:xfrm rot="5400000">
            <a:off x="-1488358" y="3305886"/>
            <a:ext cx="5483487" cy="246221"/>
          </a:xfrm>
          <a:prstGeom prst="rect">
            <a:avLst/>
          </a:prstGeom>
          <a:noFill/>
        </p:spPr>
        <p:txBody>
          <a:bodyPr wrap="square" rtlCol="0">
            <a:spAutoFit/>
          </a:bodyPr>
          <a:lstStyle/>
          <a:p>
            <a:r>
              <a:rPr lang="nl-NL" sz="1000" i="1" dirty="0"/>
              <a:t>Ondertekening van het Verdrag van Versailles in de Spiegelzaal te Versailles, 1919</a:t>
            </a:r>
          </a:p>
        </p:txBody>
      </p:sp>
    </p:spTree>
    <p:extLst>
      <p:ext uri="{BB962C8B-B14F-4D97-AF65-F5344CB8AC3E}">
        <p14:creationId xmlns:p14="http://schemas.microsoft.com/office/powerpoint/2010/main" val="39507221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2C4E8734-8AF7-4112-AB9E-737331E8B9A4}"/>
              </a:ext>
            </a:extLst>
          </p:cNvPr>
          <p:cNvPicPr>
            <a:picLocks noChangeAspect="1"/>
          </p:cNvPicPr>
          <p:nvPr/>
        </p:nvPicPr>
        <p:blipFill rotWithShape="1">
          <a:blip r:embed="rId2">
            <a:duotone>
              <a:schemeClr val="accent2">
                <a:shade val="45000"/>
                <a:satMod val="135000"/>
              </a:schemeClr>
              <a:prstClr val="white"/>
            </a:duotone>
            <a:extLst>
              <a:ext uri="{BEBA8EAE-BF5A-486C-A8C5-ECC9F3942E4B}">
                <a14:imgProps xmlns:a14="http://schemas.microsoft.com/office/drawing/2010/main">
                  <a14:imgLayer r:embed="rId3">
                    <a14:imgEffect>
                      <a14:colorTemperature colorTemp="11200"/>
                    </a14:imgEffect>
                    <a14:imgEffect>
                      <a14:saturation sat="0"/>
                    </a14:imgEffect>
                  </a14:imgLayer>
                </a14:imgProps>
              </a:ext>
              <a:ext uri="{28A0092B-C50C-407E-A947-70E740481C1C}">
                <a14:useLocalDpi xmlns:a14="http://schemas.microsoft.com/office/drawing/2010/main" val="0"/>
              </a:ext>
            </a:extLst>
          </a:blip>
          <a:srcRect l="16696" t="4307" r="17729" b="9949"/>
          <a:stretch/>
        </p:blipFill>
        <p:spPr>
          <a:xfrm>
            <a:off x="7271345" y="94446"/>
            <a:ext cx="4768948" cy="6734526"/>
          </a:xfrm>
          <a:prstGeom prst="rect">
            <a:avLst/>
          </a:prstGeom>
        </p:spPr>
      </p:pic>
      <p:pic>
        <p:nvPicPr>
          <p:cNvPr id="1046" name="Picture 22" descr="A Torn Note Paper, Torn Paper, Sticker, Note PNG and Vector with  Transparent Background for Free Download | Torn paper, Png images for  editing, Note paper">
            <a:extLst>
              <a:ext uri="{FF2B5EF4-FFF2-40B4-BE49-F238E27FC236}">
                <a16:creationId xmlns:a16="http://schemas.microsoft.com/office/drawing/2014/main" id="{FC294595-C0B2-4C70-B762-58D5FBAB1C84}"/>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8889" r="93333">
                        <a14:foregroundMark x1="8889" y1="14167" x2="8889" y2="14167"/>
                        <a14:foregroundMark x1="93333" y1="24444" x2="93333" y2="24444"/>
                        <a14:backgroundMark x1="53056" y1="84722" x2="53056" y2="84722"/>
                      </a14:backgroundRemoval>
                    </a14:imgEffect>
                  </a14:imgLayer>
                </a14:imgProps>
              </a:ext>
              <a:ext uri="{28A0092B-C50C-407E-A947-70E740481C1C}">
                <a14:useLocalDpi xmlns:a14="http://schemas.microsoft.com/office/drawing/2010/main" val="0"/>
              </a:ext>
            </a:extLst>
          </a:blip>
          <a:srcRect/>
          <a:stretch>
            <a:fillRect/>
          </a:stretch>
        </p:blipFill>
        <p:spPr bwMode="auto">
          <a:xfrm>
            <a:off x="7121212" y="-241483"/>
            <a:ext cx="5032688" cy="408999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Saionji Kinmochi - Wikipedia">
            <a:extLst>
              <a:ext uri="{FF2B5EF4-FFF2-40B4-BE49-F238E27FC236}">
                <a16:creationId xmlns:a16="http://schemas.microsoft.com/office/drawing/2014/main" id="{214B7DD4-E33F-42CA-8059-05ECB7F3BF3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29447" y="4216727"/>
            <a:ext cx="1070711" cy="1534348"/>
          </a:xfrm>
          <a:prstGeom prst="rect">
            <a:avLst/>
          </a:prstGeom>
          <a:noFill/>
          <a:extLst>
            <a:ext uri="{909E8E84-426E-40DD-AFC4-6F175D3DCCD1}">
              <a14:hiddenFill xmlns:a14="http://schemas.microsoft.com/office/drawing/2010/main">
                <a:solidFill>
                  <a:srgbClr val="FFFFFF"/>
                </a:solidFill>
              </a14:hiddenFill>
            </a:ext>
          </a:extLst>
        </p:spPr>
      </p:pic>
      <p:sp>
        <p:nvSpPr>
          <p:cNvPr id="9" name="Tekstvak 8">
            <a:extLst>
              <a:ext uri="{FF2B5EF4-FFF2-40B4-BE49-F238E27FC236}">
                <a16:creationId xmlns:a16="http://schemas.microsoft.com/office/drawing/2014/main" id="{3F099174-0360-4603-95D0-DCA4EEB5A15A}"/>
              </a:ext>
            </a:extLst>
          </p:cNvPr>
          <p:cNvSpPr txBox="1"/>
          <p:nvPr/>
        </p:nvSpPr>
        <p:spPr>
          <a:xfrm>
            <a:off x="8637170" y="4216727"/>
            <a:ext cx="1145984" cy="215444"/>
          </a:xfrm>
          <a:prstGeom prst="rect">
            <a:avLst/>
          </a:prstGeom>
          <a:noFill/>
        </p:spPr>
        <p:txBody>
          <a:bodyPr wrap="square">
            <a:spAutoFit/>
          </a:bodyPr>
          <a:lstStyle/>
          <a:p>
            <a:r>
              <a:rPr lang="nl-NL" sz="800" dirty="0"/>
              <a:t>Kinmochi</a:t>
            </a:r>
          </a:p>
        </p:txBody>
      </p:sp>
      <p:sp>
        <p:nvSpPr>
          <p:cNvPr id="10" name="Tekstvak 9">
            <a:extLst>
              <a:ext uri="{FF2B5EF4-FFF2-40B4-BE49-F238E27FC236}">
                <a16:creationId xmlns:a16="http://schemas.microsoft.com/office/drawing/2014/main" id="{8F934126-4B7A-4023-967C-F357484BC90D}"/>
              </a:ext>
            </a:extLst>
          </p:cNvPr>
          <p:cNvSpPr txBox="1"/>
          <p:nvPr/>
        </p:nvSpPr>
        <p:spPr>
          <a:xfrm>
            <a:off x="8637169" y="4432171"/>
            <a:ext cx="909121" cy="215444"/>
          </a:xfrm>
          <a:prstGeom prst="rect">
            <a:avLst/>
          </a:prstGeom>
          <a:noFill/>
        </p:spPr>
        <p:txBody>
          <a:bodyPr wrap="square">
            <a:spAutoFit/>
          </a:bodyPr>
          <a:lstStyle/>
          <a:p>
            <a:r>
              <a:rPr lang="nl-NL" sz="800" dirty="0"/>
              <a:t>Saionji</a:t>
            </a:r>
          </a:p>
        </p:txBody>
      </p:sp>
      <p:sp>
        <p:nvSpPr>
          <p:cNvPr id="11" name="Tekstvak 10">
            <a:extLst>
              <a:ext uri="{FF2B5EF4-FFF2-40B4-BE49-F238E27FC236}">
                <a16:creationId xmlns:a16="http://schemas.microsoft.com/office/drawing/2014/main" id="{F44771DA-02FF-4402-8D1D-2F616406DD24}"/>
              </a:ext>
            </a:extLst>
          </p:cNvPr>
          <p:cNvSpPr txBox="1"/>
          <p:nvPr/>
        </p:nvSpPr>
        <p:spPr>
          <a:xfrm>
            <a:off x="8637169" y="4673540"/>
            <a:ext cx="909121" cy="338554"/>
          </a:xfrm>
          <a:prstGeom prst="rect">
            <a:avLst/>
          </a:prstGeom>
          <a:noFill/>
        </p:spPr>
        <p:txBody>
          <a:bodyPr wrap="square">
            <a:spAutoFit/>
          </a:bodyPr>
          <a:lstStyle/>
          <a:p>
            <a:r>
              <a:rPr kumimoji="0" lang="ja-JP" altLang="nl-NL" sz="800" b="0" i="0" u="none" strike="noStrike" cap="none" normalizeH="0" baseline="0" dirty="0">
                <a:ln>
                  <a:noFill/>
                </a:ln>
                <a:solidFill>
                  <a:srgbClr val="202124"/>
                </a:solidFill>
                <a:effectLst/>
                <a:latin typeface="inherit"/>
              </a:rPr>
              <a:t>日本</a:t>
            </a:r>
            <a:r>
              <a:rPr kumimoji="0" lang="ja-JP" altLang="nl-NL" sz="800" b="0" i="0" u="none" strike="noStrike" cap="none" normalizeH="0" baseline="0" dirty="0">
                <a:ln>
                  <a:noFill/>
                </a:ln>
                <a:solidFill>
                  <a:schemeClr val="tx1"/>
                </a:solidFill>
                <a:effectLst/>
              </a:rPr>
              <a:t> </a:t>
            </a:r>
            <a:endParaRPr kumimoji="0" lang="ja-JP" altLang="nl-NL" sz="800" b="0" i="0" u="none" strike="noStrike" cap="none" normalizeH="0" baseline="0" dirty="0">
              <a:ln>
                <a:noFill/>
              </a:ln>
              <a:solidFill>
                <a:schemeClr val="tx1"/>
              </a:solidFill>
              <a:effectLst/>
              <a:latin typeface="Arial" panose="020B0604020202020204" pitchFamily="34" charset="0"/>
            </a:endParaRPr>
          </a:p>
          <a:p>
            <a:endParaRPr lang="nl-NL" sz="800" dirty="0"/>
          </a:p>
        </p:txBody>
      </p:sp>
      <p:sp>
        <p:nvSpPr>
          <p:cNvPr id="12" name="Tekstvak 11">
            <a:extLst>
              <a:ext uri="{FF2B5EF4-FFF2-40B4-BE49-F238E27FC236}">
                <a16:creationId xmlns:a16="http://schemas.microsoft.com/office/drawing/2014/main" id="{976CC705-41F5-445A-8DC6-C0D6CC7D292B}"/>
              </a:ext>
            </a:extLst>
          </p:cNvPr>
          <p:cNvSpPr txBox="1"/>
          <p:nvPr/>
        </p:nvSpPr>
        <p:spPr>
          <a:xfrm>
            <a:off x="8644789" y="4910140"/>
            <a:ext cx="1070711" cy="338554"/>
          </a:xfrm>
          <a:prstGeom prst="rect">
            <a:avLst/>
          </a:prstGeom>
          <a:noFill/>
        </p:spPr>
        <p:txBody>
          <a:bodyPr wrap="square">
            <a:spAutoFit/>
          </a:bodyPr>
          <a:lstStyle/>
          <a:p>
            <a:r>
              <a:rPr kumimoji="0" lang="ja-JP" altLang="nl-NL" sz="800" b="0" i="0" u="none" strike="noStrike" cap="none" normalizeH="0" baseline="0" dirty="0">
                <a:ln>
                  <a:noFill/>
                </a:ln>
                <a:solidFill>
                  <a:srgbClr val="202124"/>
                </a:solidFill>
                <a:effectLst/>
                <a:latin typeface="inherit"/>
              </a:rPr>
              <a:t>京都</a:t>
            </a:r>
            <a:r>
              <a:rPr kumimoji="0" lang="ja-JP" altLang="nl-NL" sz="800" b="0" i="0" u="none" strike="noStrike" cap="none" normalizeH="0" baseline="0" dirty="0">
                <a:ln>
                  <a:noFill/>
                </a:ln>
                <a:solidFill>
                  <a:schemeClr val="tx1"/>
                </a:solidFill>
                <a:effectLst/>
              </a:rPr>
              <a:t> </a:t>
            </a:r>
            <a:endParaRPr kumimoji="0" lang="ja-JP" altLang="nl-NL" sz="800" b="0" i="0" u="none" strike="noStrike" cap="none" normalizeH="0" baseline="0" dirty="0">
              <a:ln>
                <a:noFill/>
              </a:ln>
              <a:solidFill>
                <a:schemeClr val="tx1"/>
              </a:solidFill>
              <a:effectLst/>
              <a:latin typeface="Arial" panose="020B0604020202020204" pitchFamily="34" charset="0"/>
            </a:endParaRPr>
          </a:p>
          <a:p>
            <a:endParaRPr lang="nl-NL" sz="800" dirty="0"/>
          </a:p>
        </p:txBody>
      </p:sp>
      <p:sp>
        <p:nvSpPr>
          <p:cNvPr id="13" name="Tekstvak 12">
            <a:extLst>
              <a:ext uri="{FF2B5EF4-FFF2-40B4-BE49-F238E27FC236}">
                <a16:creationId xmlns:a16="http://schemas.microsoft.com/office/drawing/2014/main" id="{14FC76B5-3A3D-444A-B560-5A69662F2ED0}"/>
              </a:ext>
            </a:extLst>
          </p:cNvPr>
          <p:cNvSpPr txBox="1"/>
          <p:nvPr/>
        </p:nvSpPr>
        <p:spPr>
          <a:xfrm>
            <a:off x="8641654" y="5118243"/>
            <a:ext cx="1388171" cy="215444"/>
          </a:xfrm>
          <a:prstGeom prst="rect">
            <a:avLst/>
          </a:prstGeom>
          <a:noFill/>
        </p:spPr>
        <p:txBody>
          <a:bodyPr wrap="square">
            <a:spAutoFit/>
          </a:bodyPr>
          <a:lstStyle/>
          <a:p>
            <a:r>
              <a:rPr lang="nl-NL" sz="800" dirty="0"/>
              <a:t>December 7, 1849</a:t>
            </a:r>
          </a:p>
        </p:txBody>
      </p:sp>
      <p:sp>
        <p:nvSpPr>
          <p:cNvPr id="14" name="Tekstvak 13">
            <a:extLst>
              <a:ext uri="{FF2B5EF4-FFF2-40B4-BE49-F238E27FC236}">
                <a16:creationId xmlns:a16="http://schemas.microsoft.com/office/drawing/2014/main" id="{6E27D8FC-5E6F-46C3-B3D2-1E875939A665}"/>
              </a:ext>
            </a:extLst>
          </p:cNvPr>
          <p:cNvSpPr txBox="1"/>
          <p:nvPr/>
        </p:nvSpPr>
        <p:spPr>
          <a:xfrm>
            <a:off x="8641654" y="5347502"/>
            <a:ext cx="1388171" cy="215444"/>
          </a:xfrm>
          <a:prstGeom prst="rect">
            <a:avLst/>
          </a:prstGeom>
          <a:noFill/>
        </p:spPr>
        <p:txBody>
          <a:bodyPr wrap="square">
            <a:spAutoFit/>
          </a:bodyPr>
          <a:lstStyle/>
          <a:p>
            <a:r>
              <a:rPr lang="nl-NL" sz="800" dirty="0"/>
              <a:t>September 14, 1912</a:t>
            </a:r>
          </a:p>
        </p:txBody>
      </p:sp>
      <p:sp>
        <p:nvSpPr>
          <p:cNvPr id="15" name="Tekstvak 14">
            <a:extLst>
              <a:ext uri="{FF2B5EF4-FFF2-40B4-BE49-F238E27FC236}">
                <a16:creationId xmlns:a16="http://schemas.microsoft.com/office/drawing/2014/main" id="{B0E2A97F-BF30-45A0-85BC-1656C3AC55C2}"/>
              </a:ext>
            </a:extLst>
          </p:cNvPr>
          <p:cNvSpPr txBox="1"/>
          <p:nvPr/>
        </p:nvSpPr>
        <p:spPr>
          <a:xfrm>
            <a:off x="8641654" y="5562094"/>
            <a:ext cx="1388171" cy="215444"/>
          </a:xfrm>
          <a:prstGeom prst="rect">
            <a:avLst/>
          </a:prstGeom>
          <a:noFill/>
        </p:spPr>
        <p:txBody>
          <a:bodyPr wrap="square">
            <a:spAutoFit/>
          </a:bodyPr>
          <a:lstStyle/>
          <a:p>
            <a:r>
              <a:rPr lang="nl-NL" sz="800" dirty="0"/>
              <a:t>September 14, 1922</a:t>
            </a:r>
          </a:p>
        </p:txBody>
      </p:sp>
      <p:pic>
        <p:nvPicPr>
          <p:cNvPr id="5" name="Picture 2">
            <a:extLst>
              <a:ext uri="{FF2B5EF4-FFF2-40B4-BE49-F238E27FC236}">
                <a16:creationId xmlns:a16="http://schemas.microsoft.com/office/drawing/2014/main" id="{B8388B29-8EE9-4FCB-80E2-66762D99207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840628">
            <a:off x="10666055" y="5329036"/>
            <a:ext cx="1145982" cy="895299"/>
          </a:xfrm>
          <a:prstGeom prst="rect">
            <a:avLst/>
          </a:prstGeom>
          <a:noFill/>
          <a:extLst>
            <a:ext uri="{909E8E84-426E-40DD-AFC4-6F175D3DCCD1}">
              <a14:hiddenFill xmlns:a14="http://schemas.microsoft.com/office/drawing/2010/main">
                <a:solidFill>
                  <a:srgbClr val="FFFFFF"/>
                </a:solidFill>
              </a14:hiddenFill>
            </a:ext>
          </a:extLst>
        </p:spPr>
      </p:pic>
      <p:sp>
        <p:nvSpPr>
          <p:cNvPr id="20" name="Tekstvak 19">
            <a:extLst>
              <a:ext uri="{FF2B5EF4-FFF2-40B4-BE49-F238E27FC236}">
                <a16:creationId xmlns:a16="http://schemas.microsoft.com/office/drawing/2014/main" id="{FC878CA4-6D37-40D4-9EB1-D18D11AB445B}"/>
              </a:ext>
            </a:extLst>
          </p:cNvPr>
          <p:cNvSpPr txBox="1"/>
          <p:nvPr/>
        </p:nvSpPr>
        <p:spPr>
          <a:xfrm>
            <a:off x="10503226" y="5142609"/>
            <a:ext cx="1100797" cy="215444"/>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nl-NL" sz="800" b="0" i="0" u="none" strike="noStrike" cap="none" normalizeH="0" baseline="0" dirty="0">
                <a:ln>
                  <a:noFill/>
                </a:ln>
                <a:solidFill>
                  <a:srgbClr val="202124"/>
                </a:solidFill>
                <a:effectLst/>
                <a:latin typeface="inherit"/>
              </a:rPr>
              <a:t>外務省</a:t>
            </a:r>
            <a:r>
              <a:rPr kumimoji="0" lang="ja-JP" altLang="nl-NL" sz="800" b="0" i="0" u="none" strike="noStrike" cap="none" normalizeH="0" baseline="0" dirty="0">
                <a:ln>
                  <a:noFill/>
                </a:ln>
                <a:solidFill>
                  <a:schemeClr val="tx1"/>
                </a:solidFill>
                <a:effectLst/>
              </a:rPr>
              <a:t> </a:t>
            </a:r>
            <a:endParaRPr kumimoji="0" lang="ja-JP" altLang="nl-NL" sz="800" b="0" i="0" u="none" strike="noStrike" cap="none" normalizeH="0" baseline="0" dirty="0">
              <a:ln>
                <a:noFill/>
              </a:ln>
              <a:solidFill>
                <a:schemeClr val="tx1"/>
              </a:solidFill>
              <a:effectLst/>
              <a:latin typeface="Arial" panose="020B0604020202020204" pitchFamily="34" charset="0"/>
            </a:endParaRPr>
          </a:p>
        </p:txBody>
      </p:sp>
      <p:sp>
        <p:nvSpPr>
          <p:cNvPr id="23" name="Tekstvak 22">
            <a:extLst>
              <a:ext uri="{FF2B5EF4-FFF2-40B4-BE49-F238E27FC236}">
                <a16:creationId xmlns:a16="http://schemas.microsoft.com/office/drawing/2014/main" id="{98EDC7CB-2668-44CE-8E06-BE5F0C1CFD7A}"/>
              </a:ext>
            </a:extLst>
          </p:cNvPr>
          <p:cNvSpPr txBox="1"/>
          <p:nvPr/>
        </p:nvSpPr>
        <p:spPr>
          <a:xfrm>
            <a:off x="10536332" y="3986625"/>
            <a:ext cx="1325968" cy="215444"/>
          </a:xfrm>
          <a:prstGeom prst="rect">
            <a:avLst/>
          </a:prstGeom>
          <a:noFill/>
        </p:spPr>
        <p:txBody>
          <a:bodyPr wrap="square" rtlCol="0">
            <a:spAutoFit/>
          </a:bodyPr>
          <a:lstStyle/>
          <a:p>
            <a:r>
              <a:rPr lang="nl-NL" sz="800" dirty="0">
                <a:cs typeface="Times New Roman" panose="02020603050405020304" pitchFamily="18" charset="0"/>
              </a:rPr>
              <a:t>XYO2034T22</a:t>
            </a:r>
          </a:p>
        </p:txBody>
      </p:sp>
      <p:pic>
        <p:nvPicPr>
          <p:cNvPr id="1040" name="Picture 16" descr="Free Download Free Stamp Images PNG Transparent Background, Free Download  #26176 - FreeIconsPNG">
            <a:extLst>
              <a:ext uri="{FF2B5EF4-FFF2-40B4-BE49-F238E27FC236}">
                <a16:creationId xmlns:a16="http://schemas.microsoft.com/office/drawing/2014/main" id="{72E013DC-D226-4BC6-9B33-6FBCFDDF4EA1}"/>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5682" b="93939" l="2326" r="96512">
                        <a14:foregroundMark x1="13566" y1="33333" x2="13566" y2="33333"/>
                        <a14:foregroundMark x1="50775" y1="5682" x2="50775" y2="5682"/>
                        <a14:foregroundMark x1="56977" y1="39394" x2="56977" y2="39394"/>
                        <a14:foregroundMark x1="55426" y1="43561" x2="55426" y2="43561"/>
                        <a14:foregroundMark x1="6202" y1="43939" x2="6202" y2="43939"/>
                        <a14:foregroundMark x1="2713" y1="61742" x2="2713" y2="61742"/>
                        <a14:foregroundMark x1="55814" y1="60227" x2="55814" y2="60227"/>
                        <a14:foregroundMark x1="58915" y1="79924" x2="58915" y2="79924"/>
                        <a14:foregroundMark x1="51550" y1="70833" x2="51550" y2="70833"/>
                        <a14:foregroundMark x1="50775" y1="89773" x2="50775" y2="89773"/>
                        <a14:foregroundMark x1="79070" y1="12121" x2="79070" y2="12121"/>
                        <a14:foregroundMark x1="88372" y1="75758" x2="88372" y2="75758"/>
                        <a14:foregroundMark x1="94186" y1="35227" x2="94186" y2="35227"/>
                        <a14:foregroundMark x1="78295" y1="37500" x2="78295" y2="37500"/>
                        <a14:foregroundMark x1="79845" y1="47348" x2="79845" y2="47348"/>
                        <a14:foregroundMark x1="72868" y1="56818" x2="72868" y2="56818"/>
                        <a14:foregroundMark x1="68992" y1="61364" x2="68992" y2="61364"/>
                        <a14:foregroundMark x1="68217" y1="70455" x2="68217" y2="70455"/>
                        <a14:foregroundMark x1="76744" y1="62879" x2="76744" y2="62879"/>
                        <a14:foregroundMark x1="53876" y1="21591" x2="53876" y2="21591"/>
                        <a14:foregroundMark x1="45349" y1="15909" x2="45349" y2="15909"/>
                        <a14:foregroundMark x1="44186" y1="21970" x2="44186" y2="21970"/>
                        <a14:foregroundMark x1="46124" y1="30303" x2="46124" y2="30303"/>
                        <a14:foregroundMark x1="30233" y1="62879" x2="30233" y2="62879"/>
                        <a14:foregroundMark x1="27907" y1="69318" x2="27907" y2="69318"/>
                        <a14:foregroundMark x1="28682" y1="80303" x2="28682" y2="80303"/>
                        <a14:foregroundMark x1="28295" y1="85227" x2="28295" y2="85227"/>
                        <a14:foregroundMark x1="23256" y1="74621" x2="23256" y2="74621"/>
                        <a14:foregroundMark x1="23643" y1="63636" x2="23643" y2="63636"/>
                        <a14:foregroundMark x1="45736" y1="88258" x2="45736" y2="88258"/>
                        <a14:foregroundMark x1="69767" y1="79167" x2="69767" y2="79167"/>
                        <a14:foregroundMark x1="77907" y1="71591" x2="77907" y2="71591"/>
                        <a14:foregroundMark x1="81395" y1="63258" x2="81395" y2="63258"/>
                        <a14:foregroundMark x1="81395" y1="57197" x2="81395" y2="57197"/>
                        <a14:foregroundMark x1="72868" y1="39015" x2="72868" y2="39015"/>
                        <a14:foregroundMark x1="63953" y1="65909" x2="63953" y2="65909"/>
                        <a14:foregroundMark x1="61240" y1="94318" x2="61240" y2="94318"/>
                        <a14:foregroundMark x1="96512" y1="42803" x2="96512" y2="42803"/>
                        <a14:foregroundMark x1="56589" y1="31818" x2="56589" y2="31818"/>
                        <a14:foregroundMark x1="54264" y1="30303" x2="54264" y2="30303"/>
                        <a14:foregroundMark x1="54651" y1="14394" x2="54651" y2="14394"/>
                        <a14:foregroundMark x1="55426" y1="12500" x2="55426" y2="12500"/>
                        <a14:foregroundMark x1="42248" y1="24621" x2="42248" y2="24621"/>
                        <a14:foregroundMark x1="24419" y1="68561" x2="24419" y2="68561"/>
                        <a14:foregroundMark x1="22093" y1="80303" x2="22093" y2="80303"/>
                      </a14:backgroundRemoval>
                    </a14:imgEffect>
                  </a14:imgLayer>
                </a14:imgProps>
              </a:ext>
              <a:ext uri="{28A0092B-C50C-407E-A947-70E740481C1C}">
                <a14:useLocalDpi xmlns:a14="http://schemas.microsoft.com/office/drawing/2010/main" val="0"/>
              </a:ext>
            </a:extLst>
          </a:blip>
          <a:srcRect/>
          <a:stretch>
            <a:fillRect/>
          </a:stretch>
        </p:blipFill>
        <p:spPr bwMode="auto">
          <a:xfrm rot="19881812">
            <a:off x="9325873" y="3554571"/>
            <a:ext cx="1120468" cy="1146525"/>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6" descr="4, Paris France stamp, png | PNGEgg">
            <a:extLst>
              <a:ext uri="{FF2B5EF4-FFF2-40B4-BE49-F238E27FC236}">
                <a16:creationId xmlns:a16="http://schemas.microsoft.com/office/drawing/2014/main" id="{B922D0C0-09EA-478D-B6D2-86321FD31DC1}"/>
              </a:ext>
            </a:extLst>
          </p:cNvPr>
          <p:cNvPicPr>
            <a:picLocks noChangeAspect="1" noChangeArrowheads="1"/>
          </p:cNvPicPr>
          <p:nvPr/>
        </p:nvPicPr>
        <p:blipFill rotWithShape="1">
          <a:blip r:embed="rId10">
            <a:extLst>
              <a:ext uri="{BEBA8EAE-BF5A-486C-A8C5-ECC9F3942E4B}">
                <a14:imgProps xmlns:a14="http://schemas.microsoft.com/office/drawing/2010/main">
                  <a14:imgLayer r:embed="rId11">
                    <a14:imgEffect>
                      <a14:backgroundRemoval t="10000" b="90000" l="10000" r="90000">
                        <a14:foregroundMark x1="79598" y1="52299" x2="79598" y2="52299"/>
                        <a14:foregroundMark x1="40805" y1="36782" x2="40805" y2="36782"/>
                        <a14:foregroundMark x1="64655" y1="35441" x2="64655" y2="35441"/>
                        <a14:foregroundMark x1="75287" y1="35824" x2="75287" y2="35824"/>
                        <a14:foregroundMark x1="78448" y1="41379" x2="78448" y2="41379"/>
                        <a14:foregroundMark x1="74713" y1="48659" x2="74713" y2="48659"/>
                        <a14:foregroundMark x1="68391" y1="42912" x2="68391" y2="42912"/>
                        <a14:foregroundMark x1="65230" y1="39847" x2="65230" y2="39847"/>
                        <a14:foregroundMark x1="25575" y1="49425" x2="25575" y2="49425"/>
                        <a14:foregroundMark x1="31897" y1="59770" x2="31897" y2="59770"/>
                        <a14:foregroundMark x1="39368" y1="62261" x2="39368" y2="62261"/>
                        <a14:foregroundMark x1="69828" y1="58812" x2="69828" y2="58812"/>
                        <a14:foregroundMark x1="51437" y1="30268" x2="51437" y2="30268"/>
                        <a14:foregroundMark x1="60632" y1="31801" x2="60632" y2="31801"/>
                        <a14:backgroundMark x1="41667" y1="55172" x2="47701" y2="40421"/>
                        <a14:backgroundMark x1="55747" y1="46935" x2="54885" y2="39655"/>
                        <a14:backgroundMark x1="52299" y1="61111" x2="52299" y2="61111"/>
                        <a14:backgroundMark x1="50000" y1="67241" x2="50000" y2="67241"/>
                        <a14:backgroundMark x1="41667" y1="65709" x2="41667" y2="65709"/>
                        <a14:backgroundMark x1="27299" y1="57088" x2="27299" y2="51724"/>
                        <a14:backgroundMark x1="25575" y1="46169" x2="25575" y2="46169"/>
                        <a14:backgroundMark x1="33621" y1="38506" x2="33621" y2="38506"/>
                        <a14:backgroundMark x1="40517" y1="31992" x2="40517" y2="31992"/>
                        <a14:backgroundMark x1="47701" y1="30077" x2="47701" y2="30077"/>
                        <a14:backgroundMark x1="58046" y1="30843" x2="58046" y2="30843"/>
                        <a14:backgroundMark x1="68103" y1="39080" x2="68103" y2="39080"/>
                        <a14:backgroundMark x1="77011" y1="42146" x2="75000" y2="44061"/>
                        <a14:backgroundMark x1="75000" y1="52299" x2="75000" y2="55172"/>
                        <a14:backgroundMark x1="75000" y1="52107" x2="75000" y2="52299"/>
                        <a14:backgroundMark x1="67816" y1="62261" x2="67816" y2="62261"/>
                        <a14:backgroundMark x1="58908" y1="65326" x2="60057" y2="64751"/>
                      </a14:backgroundRemoval>
                    </a14:imgEffect>
                  </a14:imgLayer>
                </a14:imgProps>
              </a:ext>
              <a:ext uri="{28A0092B-C50C-407E-A947-70E740481C1C}">
                <a14:useLocalDpi xmlns:a14="http://schemas.microsoft.com/office/drawing/2010/main" val="0"/>
              </a:ext>
            </a:extLst>
          </a:blip>
          <a:srcRect t="24457" b="27331"/>
          <a:stretch/>
        </p:blipFill>
        <p:spPr bwMode="auto">
          <a:xfrm rot="858453">
            <a:off x="9625684" y="3948931"/>
            <a:ext cx="1657350" cy="1198557"/>
          </a:xfrm>
          <a:prstGeom prst="rect">
            <a:avLst/>
          </a:prstGeom>
          <a:noFill/>
          <a:extLst>
            <a:ext uri="{909E8E84-426E-40DD-AFC4-6F175D3DCCD1}">
              <a14:hiddenFill xmlns:a14="http://schemas.microsoft.com/office/drawing/2010/main">
                <a:solidFill>
                  <a:srgbClr val="FFFFFF"/>
                </a:solidFill>
              </a14:hiddenFill>
            </a:ext>
          </a:extLst>
        </p:spPr>
      </p:pic>
      <p:sp>
        <p:nvSpPr>
          <p:cNvPr id="22" name="Tekstvak 21">
            <a:extLst>
              <a:ext uri="{FF2B5EF4-FFF2-40B4-BE49-F238E27FC236}">
                <a16:creationId xmlns:a16="http://schemas.microsoft.com/office/drawing/2014/main" id="{41C2D7D6-222A-4271-9C0D-CEA66452D4F4}"/>
              </a:ext>
            </a:extLst>
          </p:cNvPr>
          <p:cNvSpPr txBox="1"/>
          <p:nvPr/>
        </p:nvSpPr>
        <p:spPr>
          <a:xfrm>
            <a:off x="7457972" y="253608"/>
            <a:ext cx="4360165" cy="2677656"/>
          </a:xfrm>
          <a:prstGeom prst="rect">
            <a:avLst/>
          </a:prstGeom>
          <a:noFill/>
        </p:spPr>
        <p:txBody>
          <a:bodyPr wrap="square" rtlCol="0">
            <a:spAutoFit/>
          </a:bodyPr>
          <a:lstStyle/>
          <a:p>
            <a:r>
              <a:rPr lang="nl-NL" sz="1200" dirty="0"/>
              <a:t>Zeer gerespecteerde Saionji Kinmochi, ik zend u als gevolmachtigde naar Versailles om aldaar Japan te vertegenwoordigen. </a:t>
            </a:r>
          </a:p>
          <a:p>
            <a:endParaRPr lang="nl-NL" sz="1200" dirty="0"/>
          </a:p>
          <a:p>
            <a:r>
              <a:rPr lang="nl-NL" sz="1200" dirty="0"/>
              <a:t>De </a:t>
            </a:r>
            <a:r>
              <a:rPr lang="nl-NL" sz="1200" i="1" dirty="0" err="1"/>
              <a:t>Nichiei</a:t>
            </a:r>
            <a:r>
              <a:rPr lang="nl-NL" sz="1200" i="1" dirty="0"/>
              <a:t> domei </a:t>
            </a:r>
            <a:r>
              <a:rPr lang="nl-NL" sz="1200" dirty="0"/>
              <a:t>(Brits-Japanse Alliantie) heeft ons bij de Grote Oorlog betrokken. Ons is gevraagd de Britse vloot te beschermen tegen Duitse aanvallen in de Aziatische zeeën. Wij hebben hier gehoor aan gegeven en eisen daarom het volgende:</a:t>
            </a:r>
          </a:p>
          <a:p>
            <a:endParaRPr lang="nl-NL" sz="1200" dirty="0"/>
          </a:p>
          <a:p>
            <a:pPr marL="285750" indent="-285750">
              <a:buFont typeface="Wingdings" panose="05000000000000000000" pitchFamily="2" charset="2"/>
              <a:buChar char="v"/>
            </a:pPr>
            <a:r>
              <a:rPr lang="nl-NL" sz="1200" dirty="0"/>
              <a:t>Erkenning als Vijfde Wereldmacht;</a:t>
            </a:r>
          </a:p>
          <a:p>
            <a:pPr marL="285750" indent="-285750">
              <a:buFont typeface="Wingdings" panose="05000000000000000000" pitchFamily="2" charset="2"/>
              <a:buChar char="v"/>
            </a:pPr>
            <a:r>
              <a:rPr lang="nl-NL" sz="1200" dirty="0"/>
              <a:t>Bezit van alle Aziatische gebieden die voorheen onder Duits gezag stonden, zoals de provincie Shāndōng en alle eilandjes in de Stille Oceaan ten noorden van de evenaar;</a:t>
            </a:r>
          </a:p>
          <a:p>
            <a:pPr marL="285750" indent="-285750">
              <a:buFont typeface="Wingdings" panose="05000000000000000000" pitchFamily="2" charset="2"/>
              <a:buChar char="v"/>
            </a:pPr>
            <a:r>
              <a:rPr lang="nl-NL" sz="1200" dirty="0"/>
              <a:t>Rassengelijkheid moet opgenomen worden in het handvest van de Volkenbond.</a:t>
            </a:r>
          </a:p>
        </p:txBody>
      </p:sp>
      <p:pic>
        <p:nvPicPr>
          <p:cNvPr id="1048" name="Picture 24">
            <a:extLst>
              <a:ext uri="{FF2B5EF4-FFF2-40B4-BE49-F238E27FC236}">
                <a16:creationId xmlns:a16="http://schemas.microsoft.com/office/drawing/2014/main" id="{74407957-F36C-4213-B48E-CA649E78BE11}"/>
              </a:ext>
            </a:extLst>
          </p:cNvPr>
          <p:cNvPicPr>
            <a:picLocks noChangeAspect="1" noChangeArrowheads="1"/>
          </p:cNvPicPr>
          <p:nvPr/>
        </p:nvPicPr>
        <p:blipFill>
          <a:blip r:embed="rId12">
            <a:alphaModFix amt="20000"/>
            <a:extLst>
              <a:ext uri="{28A0092B-C50C-407E-A947-70E740481C1C}">
                <a14:useLocalDpi xmlns:a14="http://schemas.microsoft.com/office/drawing/2010/main" val="0"/>
              </a:ext>
            </a:extLst>
          </a:blip>
          <a:srcRect/>
          <a:stretch>
            <a:fillRect/>
          </a:stretch>
        </p:blipFill>
        <p:spPr bwMode="auto">
          <a:xfrm>
            <a:off x="11046794" y="282183"/>
            <a:ext cx="773318" cy="773318"/>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8" descr="Body Accepted Stamp - Passport Stamps Png Clipart (#1236625) - PikPng">
            <a:extLst>
              <a:ext uri="{FF2B5EF4-FFF2-40B4-BE49-F238E27FC236}">
                <a16:creationId xmlns:a16="http://schemas.microsoft.com/office/drawing/2014/main" id="{0C459D93-2A19-4302-AA2C-2011405D6A2E}"/>
              </a:ext>
            </a:extLst>
          </p:cNvPr>
          <p:cNvPicPr>
            <a:picLocks noChangeAspect="1" noChangeArrowheads="1"/>
          </p:cNvPicPr>
          <p:nvPr/>
        </p:nvPicPr>
        <p:blipFill>
          <a:blip r:embed="rId13">
            <a:extLst>
              <a:ext uri="{BEBA8EAE-BF5A-486C-A8C5-ECC9F3942E4B}">
                <a14:imgProps xmlns:a14="http://schemas.microsoft.com/office/drawing/2010/main">
                  <a14:imgLayer r:embed="rId14">
                    <a14:imgEffect>
                      <a14:backgroundRemoval t="10000" b="90000" l="10000" r="90000">
                        <a14:foregroundMark x1="39405" y1="43724" x2="39405" y2="43724"/>
                        <a14:foregroundMark x1="46310" y1="43724" x2="46310" y2="43724"/>
                        <a14:foregroundMark x1="54286" y1="43583" x2="54286" y2="43583"/>
                        <a14:foregroundMark x1="63929" y1="43441" x2="63929" y2="43441"/>
                        <a14:foregroundMark x1="68571" y1="43724" x2="68571" y2="43724"/>
                        <a14:foregroundMark x1="75357" y1="46544" x2="75357" y2="46544"/>
                        <a14:foregroundMark x1="29881" y1="48660" x2="29881" y2="48660"/>
                        <a14:foregroundMark x1="24762" y1="50494" x2="24762" y2="50494"/>
                        <a14:foregroundMark x1="23810" y1="36953" x2="23810" y2="36953"/>
                        <a14:foregroundMark x1="25238" y1="26798" x2="25238" y2="26798"/>
                        <a14:foregroundMark x1="36548" y1="17489" x2="36548" y2="17489"/>
                        <a14:foregroundMark x1="50000" y1="13258" x2="50476" y2="13540"/>
                        <a14:foregroundMark x1="62500" y1="18054" x2="62500" y2="18054"/>
                        <a14:foregroundMark x1="74762" y1="27362" x2="74762" y2="27362"/>
                        <a14:foregroundMark x1="74405" y1="72920" x2="74405" y2="72920"/>
                        <a14:foregroundMark x1="64762" y1="81382" x2="64762" y2="81382"/>
                        <a14:foregroundMark x1="50119" y1="84767" x2="50119" y2="84767"/>
                        <a14:foregroundMark x1="37500" y1="81946" x2="37500" y2="81946"/>
                        <a14:foregroundMark x1="23929" y1="74048" x2="23929" y2="74048"/>
                        <a14:foregroundMark x1="15595" y1="67278" x2="15595" y2="67278"/>
                        <a14:foregroundMark x1="33810" y1="45275" x2="33810" y2="45275"/>
                        <a14:foregroundMark x1="35119" y1="28773" x2="35119" y2="28773"/>
                        <a14:foregroundMark x1="31786" y1="11566" x2="31786" y2="11566"/>
                        <a14:foregroundMark x1="82738" y1="30465" x2="82738" y2="30465"/>
                        <a14:foregroundMark x1="87024" y1="45416" x2="87024" y2="45416"/>
                        <a14:foregroundMark x1="67976" y1="32440" x2="67976" y2="32440"/>
                        <a14:foregroundMark x1="57143" y1="24401" x2="57143" y2="24401"/>
                        <a14:foregroundMark x1="49881" y1="22708" x2="49881" y2="22708"/>
                        <a14:foregroundMark x1="52500" y1="77292" x2="52500" y2="77292"/>
                        <a14:foregroundMark x1="36190" y1="72496" x2="36190" y2="72496"/>
                        <a14:foregroundMark x1="32262" y1="68265" x2="32262" y2="68265"/>
                      </a14:backgroundRemoval>
                    </a14:imgEffect>
                  </a14:imgLayer>
                </a14:imgProps>
              </a:ext>
              <a:ext uri="{28A0092B-C50C-407E-A947-70E740481C1C}">
                <a14:useLocalDpi xmlns:a14="http://schemas.microsoft.com/office/drawing/2010/main" val="0"/>
              </a:ext>
            </a:extLst>
          </a:blip>
          <a:srcRect/>
          <a:stretch>
            <a:fillRect/>
          </a:stretch>
        </p:blipFill>
        <p:spPr bwMode="auto">
          <a:xfrm rot="20413995">
            <a:off x="8649374" y="4848650"/>
            <a:ext cx="1562123" cy="1318506"/>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2" descr="Torn Note Paper Png Png Library - Torn Note Paper Png PNG Image |  Transparent PNG Free Download on SeekPNG">
            <a:extLst>
              <a:ext uri="{FF2B5EF4-FFF2-40B4-BE49-F238E27FC236}">
                <a16:creationId xmlns:a16="http://schemas.microsoft.com/office/drawing/2014/main" id="{5E8C564B-27FB-4F40-8B85-49C773316A15}"/>
              </a:ext>
            </a:extLst>
          </p:cNvPr>
          <p:cNvPicPr>
            <a:picLocks noChangeAspect="1" noChangeArrowheads="1"/>
          </p:cNvPicPr>
          <p:nvPr/>
        </p:nvPicPr>
        <p:blipFill rotWithShape="1">
          <a:blip r:embed="rId15">
            <a:duotone>
              <a:prstClr val="black"/>
              <a:schemeClr val="accent3">
                <a:tint val="45000"/>
                <a:satMod val="400000"/>
              </a:schemeClr>
            </a:duotone>
            <a:extLst>
              <a:ext uri="{BEBA8EAE-BF5A-486C-A8C5-ECC9F3942E4B}">
                <a14:imgProps xmlns:a14="http://schemas.microsoft.com/office/drawing/2010/main">
                  <a14:imgLayer r:embed="rId16">
                    <a14:imgEffect>
                      <a14:backgroundRemoval t="10000" b="90000" l="10000" r="90000"/>
                    </a14:imgEffect>
                  </a14:imgLayer>
                </a14:imgProps>
              </a:ext>
              <a:ext uri="{28A0092B-C50C-407E-A947-70E740481C1C}">
                <a14:useLocalDpi xmlns:a14="http://schemas.microsoft.com/office/drawing/2010/main" val="0"/>
              </a:ext>
            </a:extLst>
          </a:blip>
          <a:srcRect l="13486" t="12052" r="12934" b="10940"/>
          <a:stretch/>
        </p:blipFill>
        <p:spPr bwMode="auto">
          <a:xfrm rot="418480">
            <a:off x="7577541" y="5453481"/>
            <a:ext cx="3312981" cy="1179759"/>
          </a:xfrm>
          <a:prstGeom prst="rect">
            <a:avLst/>
          </a:prstGeom>
          <a:noFill/>
          <a:extLst>
            <a:ext uri="{909E8E84-426E-40DD-AFC4-6F175D3DCCD1}">
              <a14:hiddenFill xmlns:a14="http://schemas.microsoft.com/office/drawing/2010/main">
                <a:solidFill>
                  <a:srgbClr val="FFFFFF"/>
                </a:solidFill>
              </a14:hiddenFill>
            </a:ext>
          </a:extLst>
        </p:spPr>
      </p:pic>
      <p:sp>
        <p:nvSpPr>
          <p:cNvPr id="21" name="Tekstvak 20">
            <a:extLst>
              <a:ext uri="{FF2B5EF4-FFF2-40B4-BE49-F238E27FC236}">
                <a16:creationId xmlns:a16="http://schemas.microsoft.com/office/drawing/2014/main" id="{0B76882F-C799-41C0-ACC2-C494D468F7EC}"/>
              </a:ext>
            </a:extLst>
          </p:cNvPr>
          <p:cNvSpPr txBox="1"/>
          <p:nvPr/>
        </p:nvSpPr>
        <p:spPr>
          <a:xfrm rot="433391">
            <a:off x="7751123" y="5585079"/>
            <a:ext cx="3028404" cy="707886"/>
          </a:xfrm>
          <a:prstGeom prst="rect">
            <a:avLst/>
          </a:prstGeom>
          <a:noFill/>
        </p:spPr>
        <p:txBody>
          <a:bodyPr wrap="square">
            <a:spAutoFit/>
          </a:bodyPr>
          <a:lstStyle/>
          <a:p>
            <a:r>
              <a:rPr lang="nl-NL" sz="800" i="0" dirty="0">
                <a:solidFill>
                  <a:srgbClr val="202122"/>
                </a:solidFill>
                <a:effectLst/>
                <a:latin typeface="Lucida Calligraphy" panose="03010101010101010101" pitchFamily="66" charset="0"/>
              </a:rPr>
              <a:t>Denk maar niet dat de VS en Groot-Brittannië meegaan in uw wens </a:t>
            </a:r>
            <a:r>
              <a:rPr lang="nl-NL" sz="800" dirty="0">
                <a:solidFill>
                  <a:srgbClr val="202122"/>
                </a:solidFill>
                <a:latin typeface="Lucida Calligraphy" panose="03010101010101010101" pitchFamily="66" charset="0"/>
              </a:rPr>
              <a:t>om</a:t>
            </a:r>
            <a:r>
              <a:rPr lang="nl-NL" sz="800" i="0" dirty="0">
                <a:solidFill>
                  <a:srgbClr val="202122"/>
                </a:solidFill>
                <a:effectLst/>
                <a:latin typeface="Lucida Calligraphy" panose="03010101010101010101" pitchFamily="66" charset="0"/>
              </a:rPr>
              <a:t> </a:t>
            </a:r>
            <a:r>
              <a:rPr lang="nl-NL" sz="800" i="0" dirty="0">
                <a:solidFill>
                  <a:srgbClr val="FF0000"/>
                </a:solidFill>
                <a:effectLst/>
                <a:latin typeface="Lucida Calligraphy" panose="03010101010101010101" pitchFamily="66" charset="0"/>
              </a:rPr>
              <a:t>raciale gelijkheid</a:t>
            </a:r>
            <a:r>
              <a:rPr lang="nl-NL" sz="800" i="0" dirty="0">
                <a:solidFill>
                  <a:srgbClr val="202122"/>
                </a:solidFill>
                <a:effectLst/>
                <a:latin typeface="Lucida Calligraphy" panose="03010101010101010101" pitchFamily="66" charset="0"/>
              </a:rPr>
              <a:t>. Als ik u was zou ik vooral inzetten op het verkleinen van de Duitse aanwezigheid in Azië… </a:t>
            </a:r>
            <a:endParaRPr lang="nl-NL" sz="800" dirty="0">
              <a:solidFill>
                <a:srgbClr val="202122"/>
              </a:solidFill>
              <a:latin typeface="Lucida Calligraphy" panose="03010101010101010101" pitchFamily="66" charset="0"/>
            </a:endParaRPr>
          </a:p>
          <a:p>
            <a:r>
              <a:rPr lang="nl-NL" sz="800" i="0" dirty="0">
                <a:solidFill>
                  <a:srgbClr val="202122"/>
                </a:solidFill>
                <a:effectLst/>
                <a:latin typeface="Lucida Calligraphy" panose="03010101010101010101" pitchFamily="66" charset="0"/>
              </a:rPr>
              <a:t>		     Salut, Georges</a:t>
            </a:r>
            <a:endParaRPr lang="nl-NL" sz="800" dirty="0">
              <a:latin typeface="Lucida Calligraphy" panose="03010101010101010101" pitchFamily="66" charset="0"/>
            </a:endParaRPr>
          </a:p>
        </p:txBody>
      </p:sp>
      <p:sp>
        <p:nvSpPr>
          <p:cNvPr id="3" name="Tekstvak 2">
            <a:extLst>
              <a:ext uri="{FF2B5EF4-FFF2-40B4-BE49-F238E27FC236}">
                <a16:creationId xmlns:a16="http://schemas.microsoft.com/office/drawing/2014/main" id="{CD96081D-55C0-4287-B30B-027E04B52C12}"/>
              </a:ext>
            </a:extLst>
          </p:cNvPr>
          <p:cNvSpPr txBox="1"/>
          <p:nvPr/>
        </p:nvSpPr>
        <p:spPr>
          <a:xfrm>
            <a:off x="406400" y="335845"/>
            <a:ext cx="6506341" cy="6186309"/>
          </a:xfrm>
          <a:prstGeom prst="rect">
            <a:avLst/>
          </a:prstGeom>
          <a:noFill/>
          <a:ln w="28575">
            <a:solidFill>
              <a:srgbClr val="FF0000"/>
            </a:solidFill>
          </a:ln>
        </p:spPr>
        <p:txBody>
          <a:bodyPr wrap="square" rtlCol="0">
            <a:spAutoFit/>
          </a:bodyPr>
          <a:lstStyle/>
          <a:p>
            <a:r>
              <a:rPr lang="nl-NL" sz="1200" b="1" dirty="0">
                <a:latin typeface="Lora" pitchFamily="2" charset="0"/>
              </a:rPr>
              <a:t>Vragen die horen bij de rol: Japan</a:t>
            </a:r>
          </a:p>
          <a:p>
            <a:endParaRPr lang="nl-NL" sz="1200" dirty="0">
              <a:latin typeface="Lora" pitchFamily="2" charset="0"/>
            </a:endParaRPr>
          </a:p>
          <a:p>
            <a:pPr marL="228600" indent="-228600">
              <a:buFont typeface="+mj-lt"/>
              <a:buAutoNum type="arabicPeriod"/>
            </a:pPr>
            <a:r>
              <a:rPr lang="nl-NL" sz="1200" dirty="0">
                <a:latin typeface="Lora" pitchFamily="2" charset="0"/>
              </a:rPr>
              <a:t>Japan streefde naar gelijkheid voor alle rassen. Leg uit waarom de Verenigde Staten en Groot-Brittannië dit doel niet deelden.</a:t>
            </a:r>
          </a:p>
          <a:p>
            <a:pPr marL="228600" indent="-228600">
              <a:buFont typeface="+mj-lt"/>
              <a:buAutoNum type="arabicPeriod"/>
            </a:pPr>
            <a:endParaRPr lang="nl-NL" sz="1200" dirty="0">
              <a:latin typeface="Lora" pitchFamily="2" charset="0"/>
            </a:endParaRPr>
          </a:p>
          <a:p>
            <a:pPr marL="228600" indent="-228600">
              <a:buFont typeface="+mj-lt"/>
              <a:buAutoNum type="arabicPeriod"/>
            </a:pPr>
            <a:endParaRPr lang="nl-NL" sz="1200" dirty="0">
              <a:latin typeface="Lora" pitchFamily="2" charset="0"/>
            </a:endParaRPr>
          </a:p>
          <a:p>
            <a:pPr marL="228600" indent="-228600">
              <a:buFont typeface="+mj-lt"/>
              <a:buAutoNum type="arabicPeriod"/>
            </a:pPr>
            <a:endParaRPr lang="nl-NL" sz="1200" dirty="0">
              <a:latin typeface="Lora" pitchFamily="2" charset="0"/>
            </a:endParaRPr>
          </a:p>
          <a:p>
            <a:pPr marL="228600" indent="-228600">
              <a:buFont typeface="+mj-lt"/>
              <a:buAutoNum type="arabicPeriod"/>
            </a:pPr>
            <a:endParaRPr lang="nl-NL" sz="1200" dirty="0">
              <a:latin typeface="Lora" pitchFamily="2" charset="0"/>
            </a:endParaRPr>
          </a:p>
          <a:p>
            <a:pPr marL="228600" indent="-228600">
              <a:buFont typeface="+mj-lt"/>
              <a:buAutoNum type="arabicPeriod"/>
            </a:pPr>
            <a:endParaRPr lang="nl-NL" sz="1200" dirty="0">
              <a:latin typeface="Lora" pitchFamily="2" charset="0"/>
            </a:endParaRPr>
          </a:p>
          <a:p>
            <a:pPr marL="228600" indent="-228600">
              <a:buFont typeface="+mj-lt"/>
              <a:buAutoNum type="arabicPeriod"/>
            </a:pPr>
            <a:r>
              <a:rPr lang="nl-NL" sz="1200" dirty="0">
                <a:latin typeface="Lora" pitchFamily="2" charset="0"/>
              </a:rPr>
              <a:t>Japan maakte aanspraak op alle Duitstalige gebieden in Azië. Leg uit dat dit niet overeenkwam met het </a:t>
            </a:r>
            <a:r>
              <a:rPr lang="nl-NL" sz="1200" dirty="0">
                <a:solidFill>
                  <a:srgbClr val="FF0000"/>
                </a:solidFill>
                <a:latin typeface="Lora" pitchFamily="2" charset="0"/>
              </a:rPr>
              <a:t>zelfbeschikkingsrecht</a:t>
            </a:r>
            <a:r>
              <a:rPr lang="nl-NL" sz="1200" dirty="0">
                <a:latin typeface="Lora" pitchFamily="2" charset="0"/>
              </a:rPr>
              <a:t> dat de Amerikaanse president Wilson voor ogen had.</a:t>
            </a:r>
          </a:p>
          <a:p>
            <a:pPr marL="228600" indent="-228600">
              <a:buFont typeface="+mj-lt"/>
              <a:buAutoNum type="arabicPeriod"/>
            </a:pPr>
            <a:endParaRPr lang="nl-NL" sz="1200" dirty="0">
              <a:latin typeface="Lora" pitchFamily="2" charset="0"/>
            </a:endParaRPr>
          </a:p>
          <a:p>
            <a:pPr marL="228600" indent="-228600">
              <a:buFont typeface="+mj-lt"/>
              <a:buAutoNum type="arabicPeriod"/>
            </a:pPr>
            <a:endParaRPr lang="nl-NL" sz="1200" dirty="0">
              <a:latin typeface="Lora" pitchFamily="2" charset="0"/>
            </a:endParaRPr>
          </a:p>
          <a:p>
            <a:pPr marL="228600" indent="-228600">
              <a:buFont typeface="+mj-lt"/>
              <a:buAutoNum type="arabicPeriod"/>
            </a:pPr>
            <a:endParaRPr lang="nl-NL" sz="1200" dirty="0">
              <a:latin typeface="Lora" pitchFamily="2" charset="0"/>
            </a:endParaRPr>
          </a:p>
          <a:p>
            <a:pPr marL="228600" indent="-228600">
              <a:buFont typeface="+mj-lt"/>
              <a:buAutoNum type="arabicPeriod"/>
            </a:pPr>
            <a:endParaRPr lang="nl-NL" sz="1200" dirty="0">
              <a:latin typeface="Lora" pitchFamily="2" charset="0"/>
            </a:endParaRPr>
          </a:p>
          <a:p>
            <a:pPr marL="228600" indent="-228600">
              <a:buFont typeface="+mj-lt"/>
              <a:buAutoNum type="arabicPeriod"/>
            </a:pPr>
            <a:endParaRPr lang="nl-NL" sz="1200" dirty="0">
              <a:latin typeface="Lora" pitchFamily="2" charset="0"/>
            </a:endParaRPr>
          </a:p>
          <a:p>
            <a:pPr marL="228600" indent="-228600">
              <a:buFont typeface="+mj-lt"/>
              <a:buAutoNum type="arabicPeriod"/>
            </a:pPr>
            <a:r>
              <a:rPr lang="nl-NL" sz="1200" dirty="0">
                <a:latin typeface="Lora" pitchFamily="2" charset="0"/>
              </a:rPr>
              <a:t>Frankrijk steunde Japan wél in hun verzoek om alle Duitstalige gebieden in bezit te krijgen. Leg uit welke redenering zij hierbij volgden.</a:t>
            </a:r>
          </a:p>
          <a:p>
            <a:pPr marL="228600" indent="-228600">
              <a:buFont typeface="+mj-lt"/>
              <a:buAutoNum type="arabicPeriod"/>
            </a:pPr>
            <a:endParaRPr lang="nl-NL" sz="1200" dirty="0">
              <a:latin typeface="Lora" pitchFamily="2" charset="0"/>
            </a:endParaRPr>
          </a:p>
          <a:p>
            <a:pPr marL="228600" indent="-228600">
              <a:buFont typeface="+mj-lt"/>
              <a:buAutoNum type="arabicPeriod"/>
            </a:pPr>
            <a:endParaRPr lang="nl-NL" sz="1200" dirty="0">
              <a:latin typeface="Lora" pitchFamily="2" charset="0"/>
            </a:endParaRPr>
          </a:p>
          <a:p>
            <a:pPr marL="228600" indent="-228600">
              <a:buFont typeface="+mj-lt"/>
              <a:buAutoNum type="arabicPeriod"/>
            </a:pPr>
            <a:endParaRPr lang="nl-NL" sz="1200" dirty="0">
              <a:latin typeface="Lora" pitchFamily="2" charset="0"/>
            </a:endParaRPr>
          </a:p>
          <a:p>
            <a:pPr marL="228600" indent="-228600">
              <a:buFont typeface="+mj-lt"/>
              <a:buAutoNum type="arabicPeriod"/>
            </a:pPr>
            <a:endParaRPr lang="nl-NL" sz="1200" dirty="0">
              <a:latin typeface="Lora" pitchFamily="2" charset="0"/>
            </a:endParaRPr>
          </a:p>
          <a:p>
            <a:pPr marL="228600" indent="-228600">
              <a:buFont typeface="+mj-lt"/>
              <a:buAutoNum type="arabicPeriod"/>
            </a:pPr>
            <a:endParaRPr lang="nl-NL" sz="1200" dirty="0">
              <a:latin typeface="Lora" pitchFamily="2" charset="0"/>
            </a:endParaRPr>
          </a:p>
          <a:p>
            <a:pPr marL="228600" indent="-228600">
              <a:buFont typeface="+mj-lt"/>
              <a:buAutoNum type="arabicPeriod"/>
            </a:pPr>
            <a:r>
              <a:rPr lang="nl-NL" sz="1200" dirty="0">
                <a:latin typeface="Lora" pitchFamily="2" charset="0"/>
              </a:rPr>
              <a:t>Japan wilde gezien worden als vijfde grootmacht en deelnemen in de </a:t>
            </a:r>
            <a:r>
              <a:rPr lang="nl-NL" sz="1200" dirty="0">
                <a:solidFill>
                  <a:srgbClr val="FF0000"/>
                </a:solidFill>
                <a:latin typeface="Lora" pitchFamily="2" charset="0"/>
              </a:rPr>
              <a:t>Volkenbond</a:t>
            </a:r>
            <a:r>
              <a:rPr lang="nl-NL" sz="1200" dirty="0">
                <a:latin typeface="Lora" pitchFamily="2" charset="0"/>
              </a:rPr>
              <a:t>. Leg in je eigen woorden uit wat de Volkenbond was.</a:t>
            </a:r>
          </a:p>
          <a:p>
            <a:pPr marL="228600" indent="-228600">
              <a:buFont typeface="+mj-lt"/>
              <a:buAutoNum type="arabicPeriod"/>
            </a:pPr>
            <a:endParaRPr lang="nl-NL" sz="1200" dirty="0">
              <a:latin typeface="Lora" pitchFamily="2" charset="0"/>
            </a:endParaRPr>
          </a:p>
          <a:p>
            <a:pPr marL="228600" indent="-228600">
              <a:buFont typeface="+mj-lt"/>
              <a:buAutoNum type="arabicPeriod"/>
            </a:pPr>
            <a:endParaRPr lang="nl-NL" sz="1200" dirty="0">
              <a:latin typeface="Lora" pitchFamily="2" charset="0"/>
            </a:endParaRPr>
          </a:p>
          <a:p>
            <a:pPr marL="228600" indent="-228600">
              <a:buFont typeface="+mj-lt"/>
              <a:buAutoNum type="arabicPeriod"/>
            </a:pPr>
            <a:endParaRPr lang="nl-NL" sz="1200" dirty="0">
              <a:latin typeface="Lora" pitchFamily="2" charset="0"/>
            </a:endParaRPr>
          </a:p>
          <a:p>
            <a:pPr marL="228600" indent="-228600">
              <a:buFont typeface="+mj-lt"/>
              <a:buAutoNum type="arabicPeriod"/>
            </a:pPr>
            <a:endParaRPr lang="nl-NL" dirty="0"/>
          </a:p>
          <a:p>
            <a:endParaRPr lang="nl-NL" dirty="0"/>
          </a:p>
        </p:txBody>
      </p:sp>
    </p:spTree>
    <p:extLst>
      <p:ext uri="{BB962C8B-B14F-4D97-AF65-F5344CB8AC3E}">
        <p14:creationId xmlns:p14="http://schemas.microsoft.com/office/powerpoint/2010/main" val="18430377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63213CA7-325C-464D-A3D2-7B9CBA7B97FF}"/>
              </a:ext>
            </a:extLst>
          </p:cNvPr>
          <p:cNvPicPr>
            <a:picLocks noChangeAspect="1"/>
          </p:cNvPicPr>
          <p:nvPr/>
        </p:nvPicPr>
        <p:blipFill rotWithShape="1">
          <a:blip r:embed="rId2">
            <a:extLst>
              <a:ext uri="{28A0092B-C50C-407E-A947-70E740481C1C}">
                <a14:useLocalDpi xmlns:a14="http://schemas.microsoft.com/office/drawing/2010/main" val="0"/>
              </a:ext>
            </a:extLst>
          </a:blip>
          <a:srcRect l="16696" t="4307" r="17729" b="9949"/>
          <a:stretch/>
        </p:blipFill>
        <p:spPr>
          <a:xfrm>
            <a:off x="169705" y="101598"/>
            <a:ext cx="4768948" cy="6734526"/>
          </a:xfrm>
          <a:prstGeom prst="rect">
            <a:avLst/>
          </a:prstGeom>
        </p:spPr>
      </p:pic>
      <p:pic>
        <p:nvPicPr>
          <p:cNvPr id="1032" name="Picture 8" descr="Woodrow Wilson - Wikipedia">
            <a:extLst>
              <a:ext uri="{FF2B5EF4-FFF2-40B4-BE49-F238E27FC236}">
                <a16:creationId xmlns:a16="http://schemas.microsoft.com/office/drawing/2014/main" id="{8D52C40D-A111-4CDC-BF7B-BA34E695D4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94668" y="4195297"/>
            <a:ext cx="1130130" cy="1603718"/>
          </a:xfrm>
          <a:prstGeom prst="rect">
            <a:avLst/>
          </a:prstGeom>
          <a:noFill/>
          <a:extLst>
            <a:ext uri="{909E8E84-426E-40DD-AFC4-6F175D3DCCD1}">
              <a14:hiddenFill xmlns:a14="http://schemas.microsoft.com/office/drawing/2010/main">
                <a:solidFill>
                  <a:srgbClr val="FFFFFF"/>
                </a:solidFill>
              </a14:hiddenFill>
            </a:ext>
          </a:extLst>
        </p:spPr>
      </p:pic>
      <p:sp>
        <p:nvSpPr>
          <p:cNvPr id="6" name="Tekstvak 5">
            <a:extLst>
              <a:ext uri="{FF2B5EF4-FFF2-40B4-BE49-F238E27FC236}">
                <a16:creationId xmlns:a16="http://schemas.microsoft.com/office/drawing/2014/main" id="{079512C2-77DD-4F11-8A99-A3D719C0CABD}"/>
              </a:ext>
            </a:extLst>
          </p:cNvPr>
          <p:cNvSpPr txBox="1"/>
          <p:nvPr/>
        </p:nvSpPr>
        <p:spPr>
          <a:xfrm>
            <a:off x="1524798" y="4195297"/>
            <a:ext cx="779764" cy="253916"/>
          </a:xfrm>
          <a:prstGeom prst="rect">
            <a:avLst/>
          </a:prstGeom>
          <a:noFill/>
        </p:spPr>
        <p:txBody>
          <a:bodyPr wrap="square" rtlCol="0">
            <a:spAutoFit/>
          </a:bodyPr>
          <a:lstStyle/>
          <a:p>
            <a:r>
              <a:rPr lang="nl-NL" sz="1050" dirty="0"/>
              <a:t>Wilson</a:t>
            </a:r>
          </a:p>
        </p:txBody>
      </p:sp>
      <p:sp>
        <p:nvSpPr>
          <p:cNvPr id="11" name="Tekstvak 10">
            <a:extLst>
              <a:ext uri="{FF2B5EF4-FFF2-40B4-BE49-F238E27FC236}">
                <a16:creationId xmlns:a16="http://schemas.microsoft.com/office/drawing/2014/main" id="{8B5F4E49-1D6C-4603-A4F6-D147EE09C3AC}"/>
              </a:ext>
            </a:extLst>
          </p:cNvPr>
          <p:cNvSpPr txBox="1"/>
          <p:nvPr/>
        </p:nvSpPr>
        <p:spPr>
          <a:xfrm>
            <a:off x="1524797" y="4437993"/>
            <a:ext cx="1325968" cy="253916"/>
          </a:xfrm>
          <a:prstGeom prst="rect">
            <a:avLst/>
          </a:prstGeom>
          <a:noFill/>
        </p:spPr>
        <p:txBody>
          <a:bodyPr wrap="square" rtlCol="0">
            <a:spAutoFit/>
          </a:bodyPr>
          <a:lstStyle/>
          <a:p>
            <a:r>
              <a:rPr lang="nl-NL" sz="1050" dirty="0"/>
              <a:t>Thomas Woodrow</a:t>
            </a:r>
          </a:p>
        </p:txBody>
      </p:sp>
      <p:sp>
        <p:nvSpPr>
          <p:cNvPr id="12" name="Tekstvak 11">
            <a:extLst>
              <a:ext uri="{FF2B5EF4-FFF2-40B4-BE49-F238E27FC236}">
                <a16:creationId xmlns:a16="http://schemas.microsoft.com/office/drawing/2014/main" id="{D0C7B581-1670-4891-8FA2-1649C7E4E456}"/>
              </a:ext>
            </a:extLst>
          </p:cNvPr>
          <p:cNvSpPr txBox="1"/>
          <p:nvPr/>
        </p:nvSpPr>
        <p:spPr>
          <a:xfrm>
            <a:off x="1536950" y="4657711"/>
            <a:ext cx="1325968" cy="253916"/>
          </a:xfrm>
          <a:prstGeom prst="rect">
            <a:avLst/>
          </a:prstGeom>
          <a:noFill/>
        </p:spPr>
        <p:txBody>
          <a:bodyPr wrap="square" rtlCol="0">
            <a:spAutoFit/>
          </a:bodyPr>
          <a:lstStyle/>
          <a:p>
            <a:r>
              <a:rPr lang="nl-NL" sz="1050" dirty="0"/>
              <a:t>American</a:t>
            </a:r>
          </a:p>
        </p:txBody>
      </p:sp>
      <p:sp>
        <p:nvSpPr>
          <p:cNvPr id="13" name="Tekstvak 12">
            <a:extLst>
              <a:ext uri="{FF2B5EF4-FFF2-40B4-BE49-F238E27FC236}">
                <a16:creationId xmlns:a16="http://schemas.microsoft.com/office/drawing/2014/main" id="{C580A4E3-4932-4AE5-8DBE-CC24BF3273D4}"/>
              </a:ext>
            </a:extLst>
          </p:cNvPr>
          <p:cNvSpPr txBox="1"/>
          <p:nvPr/>
        </p:nvSpPr>
        <p:spPr>
          <a:xfrm>
            <a:off x="1536950" y="4886391"/>
            <a:ext cx="1325968" cy="253916"/>
          </a:xfrm>
          <a:prstGeom prst="rect">
            <a:avLst/>
          </a:prstGeom>
          <a:noFill/>
        </p:spPr>
        <p:txBody>
          <a:bodyPr wrap="square" rtlCol="0">
            <a:spAutoFit/>
          </a:bodyPr>
          <a:lstStyle/>
          <a:p>
            <a:r>
              <a:rPr lang="nl-NL" sz="1050" dirty="0"/>
              <a:t>Georgia</a:t>
            </a:r>
          </a:p>
        </p:txBody>
      </p:sp>
      <p:sp>
        <p:nvSpPr>
          <p:cNvPr id="14" name="Tekstvak 13">
            <a:extLst>
              <a:ext uri="{FF2B5EF4-FFF2-40B4-BE49-F238E27FC236}">
                <a16:creationId xmlns:a16="http://schemas.microsoft.com/office/drawing/2014/main" id="{AF6CE1FD-64FD-458F-8430-7A91C89A6F0B}"/>
              </a:ext>
            </a:extLst>
          </p:cNvPr>
          <p:cNvSpPr txBox="1"/>
          <p:nvPr/>
        </p:nvSpPr>
        <p:spPr>
          <a:xfrm>
            <a:off x="1536950" y="5106109"/>
            <a:ext cx="1325968" cy="253916"/>
          </a:xfrm>
          <a:prstGeom prst="rect">
            <a:avLst/>
          </a:prstGeom>
          <a:noFill/>
        </p:spPr>
        <p:txBody>
          <a:bodyPr wrap="square" rtlCol="0">
            <a:spAutoFit/>
          </a:bodyPr>
          <a:lstStyle/>
          <a:p>
            <a:r>
              <a:rPr lang="nl-NL" sz="1050" dirty="0"/>
              <a:t>December 28, 1856</a:t>
            </a:r>
          </a:p>
        </p:txBody>
      </p:sp>
      <p:sp>
        <p:nvSpPr>
          <p:cNvPr id="15" name="Tekstvak 14">
            <a:extLst>
              <a:ext uri="{FF2B5EF4-FFF2-40B4-BE49-F238E27FC236}">
                <a16:creationId xmlns:a16="http://schemas.microsoft.com/office/drawing/2014/main" id="{5A01CB13-3D68-488D-8CFC-44F4219C0A00}"/>
              </a:ext>
            </a:extLst>
          </p:cNvPr>
          <p:cNvSpPr txBox="1"/>
          <p:nvPr/>
        </p:nvSpPr>
        <p:spPr>
          <a:xfrm>
            <a:off x="1536950" y="5334789"/>
            <a:ext cx="1325968" cy="253916"/>
          </a:xfrm>
          <a:prstGeom prst="rect">
            <a:avLst/>
          </a:prstGeom>
          <a:noFill/>
        </p:spPr>
        <p:txBody>
          <a:bodyPr wrap="square" rtlCol="0">
            <a:spAutoFit/>
          </a:bodyPr>
          <a:lstStyle/>
          <a:p>
            <a:r>
              <a:rPr lang="nl-NL" sz="1050" dirty="0"/>
              <a:t>January 1, 1914</a:t>
            </a:r>
          </a:p>
        </p:txBody>
      </p:sp>
      <p:sp>
        <p:nvSpPr>
          <p:cNvPr id="16" name="Tekstvak 15">
            <a:extLst>
              <a:ext uri="{FF2B5EF4-FFF2-40B4-BE49-F238E27FC236}">
                <a16:creationId xmlns:a16="http://schemas.microsoft.com/office/drawing/2014/main" id="{26C16AE9-7262-4C46-B6A7-D92004B5979A}"/>
              </a:ext>
            </a:extLst>
          </p:cNvPr>
          <p:cNvSpPr txBox="1"/>
          <p:nvPr/>
        </p:nvSpPr>
        <p:spPr>
          <a:xfrm>
            <a:off x="1536950" y="5602860"/>
            <a:ext cx="1325968" cy="253916"/>
          </a:xfrm>
          <a:prstGeom prst="rect">
            <a:avLst/>
          </a:prstGeom>
          <a:noFill/>
        </p:spPr>
        <p:txBody>
          <a:bodyPr wrap="square" rtlCol="0">
            <a:spAutoFit/>
          </a:bodyPr>
          <a:lstStyle/>
          <a:p>
            <a:r>
              <a:rPr lang="nl-NL" sz="1050" dirty="0"/>
              <a:t>January 1, 1924</a:t>
            </a:r>
          </a:p>
        </p:txBody>
      </p:sp>
      <p:sp>
        <p:nvSpPr>
          <p:cNvPr id="17" name="Tekstvak 16">
            <a:extLst>
              <a:ext uri="{FF2B5EF4-FFF2-40B4-BE49-F238E27FC236}">
                <a16:creationId xmlns:a16="http://schemas.microsoft.com/office/drawing/2014/main" id="{FC06BA59-C876-4D46-9E35-EAACA210C4A7}"/>
              </a:ext>
            </a:extLst>
          </p:cNvPr>
          <p:cNvSpPr txBox="1"/>
          <p:nvPr/>
        </p:nvSpPr>
        <p:spPr>
          <a:xfrm>
            <a:off x="3434692" y="3993777"/>
            <a:ext cx="1325968" cy="253916"/>
          </a:xfrm>
          <a:prstGeom prst="rect">
            <a:avLst/>
          </a:prstGeom>
          <a:noFill/>
        </p:spPr>
        <p:txBody>
          <a:bodyPr wrap="square" rtlCol="0">
            <a:spAutoFit/>
          </a:bodyPr>
          <a:lstStyle/>
          <a:p>
            <a:r>
              <a:rPr lang="nl-NL" sz="1050" dirty="0"/>
              <a:t>XRO1001R58</a:t>
            </a:r>
          </a:p>
        </p:txBody>
      </p:sp>
      <p:sp>
        <p:nvSpPr>
          <p:cNvPr id="18" name="Tekstvak 17">
            <a:extLst>
              <a:ext uri="{FF2B5EF4-FFF2-40B4-BE49-F238E27FC236}">
                <a16:creationId xmlns:a16="http://schemas.microsoft.com/office/drawing/2014/main" id="{6151B8C0-36C1-4C83-8AE4-BDEFF188143D}"/>
              </a:ext>
            </a:extLst>
          </p:cNvPr>
          <p:cNvSpPr txBox="1"/>
          <p:nvPr/>
        </p:nvSpPr>
        <p:spPr>
          <a:xfrm>
            <a:off x="3434692" y="5140307"/>
            <a:ext cx="1325968" cy="415498"/>
          </a:xfrm>
          <a:prstGeom prst="rect">
            <a:avLst/>
          </a:prstGeom>
          <a:noFill/>
        </p:spPr>
        <p:txBody>
          <a:bodyPr wrap="square" rtlCol="0">
            <a:spAutoFit/>
          </a:bodyPr>
          <a:lstStyle/>
          <a:p>
            <a:r>
              <a:rPr lang="nl-NL" sz="1050" dirty="0"/>
              <a:t>United States</a:t>
            </a:r>
          </a:p>
          <a:p>
            <a:r>
              <a:rPr lang="nl-NL" sz="1050" dirty="0"/>
              <a:t>Department of State</a:t>
            </a:r>
          </a:p>
        </p:txBody>
      </p:sp>
      <p:pic>
        <p:nvPicPr>
          <p:cNvPr id="1034" name="Picture 10">
            <a:extLst>
              <a:ext uri="{FF2B5EF4-FFF2-40B4-BE49-F238E27FC236}">
                <a16:creationId xmlns:a16="http://schemas.microsoft.com/office/drawing/2014/main" id="{AEA420ED-C73D-483D-A808-2EBF2F6FCD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213497">
            <a:off x="3442870" y="5796741"/>
            <a:ext cx="1225030" cy="568700"/>
          </a:xfrm>
          <a:prstGeom prst="rect">
            <a:avLst/>
          </a:prstGeom>
          <a:noFill/>
          <a:extLst>
            <a:ext uri="{909E8E84-426E-40DD-AFC4-6F175D3DCCD1}">
              <a14:hiddenFill xmlns:a14="http://schemas.microsoft.com/office/drawing/2010/main">
                <a:solidFill>
                  <a:srgbClr val="FFFFFF"/>
                </a:solidFill>
              </a14:hiddenFill>
            </a:ext>
          </a:extLst>
        </p:spPr>
      </p:pic>
      <p:sp>
        <p:nvSpPr>
          <p:cNvPr id="21" name="Tekstvak 20">
            <a:extLst>
              <a:ext uri="{FF2B5EF4-FFF2-40B4-BE49-F238E27FC236}">
                <a16:creationId xmlns:a16="http://schemas.microsoft.com/office/drawing/2014/main" id="{119DEA4F-9BC7-4232-88BF-6D93C7CD505C}"/>
              </a:ext>
            </a:extLst>
          </p:cNvPr>
          <p:cNvSpPr txBox="1"/>
          <p:nvPr/>
        </p:nvSpPr>
        <p:spPr>
          <a:xfrm>
            <a:off x="394667" y="89197"/>
            <a:ext cx="4301267" cy="3023905"/>
          </a:xfrm>
          <a:prstGeom prst="rect">
            <a:avLst/>
          </a:prstGeom>
          <a:noFill/>
        </p:spPr>
        <p:txBody>
          <a:bodyPr wrap="square">
            <a:spAutoFit/>
          </a:bodyPr>
          <a:lstStyle/>
          <a:p>
            <a:endParaRPr lang="nl-NL" sz="1050" b="0" i="0" dirty="0">
              <a:solidFill>
                <a:srgbClr val="000000"/>
              </a:solidFill>
              <a:effectLst/>
            </a:endParaRPr>
          </a:p>
          <a:p>
            <a:r>
              <a:rPr lang="nl-NL" sz="1000" b="1" dirty="0">
                <a:solidFill>
                  <a:srgbClr val="000000"/>
                </a:solidFill>
              </a:rPr>
              <a:t>Aantekeningen van Woodrow Wilson, president van de Verenigde Staten (1913-1921):</a:t>
            </a:r>
          </a:p>
          <a:p>
            <a:endParaRPr lang="nl-NL" sz="1000" b="1" i="0" dirty="0">
              <a:solidFill>
                <a:srgbClr val="000000"/>
              </a:solidFill>
              <a:effectLst/>
            </a:endParaRPr>
          </a:p>
          <a:p>
            <a:pPr marL="171450" indent="-171450">
              <a:buFont typeface="Wingdings" panose="05000000000000000000" pitchFamily="2" charset="2"/>
              <a:buChar char="ü"/>
            </a:pPr>
            <a:r>
              <a:rPr lang="nl-NL" sz="1000" dirty="0">
                <a:solidFill>
                  <a:srgbClr val="000000"/>
                </a:solidFill>
              </a:rPr>
              <a:t>Deze oorlog kent geen schuldigen, alleen slachtoffers.</a:t>
            </a:r>
          </a:p>
          <a:p>
            <a:pPr marL="171450" indent="-171450">
              <a:buFont typeface="Wingdings" panose="05000000000000000000" pitchFamily="2" charset="2"/>
              <a:buChar char="ü"/>
            </a:pPr>
            <a:endParaRPr lang="nl-NL" sz="1000" dirty="0">
              <a:solidFill>
                <a:srgbClr val="000000"/>
              </a:solidFill>
            </a:endParaRPr>
          </a:p>
          <a:p>
            <a:pPr marL="171450" indent="-171450">
              <a:buFont typeface="Wingdings" panose="05000000000000000000" pitchFamily="2" charset="2"/>
              <a:buChar char="ü"/>
            </a:pPr>
            <a:r>
              <a:rPr lang="nl-NL" sz="1000" dirty="0">
                <a:solidFill>
                  <a:srgbClr val="000000"/>
                </a:solidFill>
              </a:rPr>
              <a:t>We moeten streven naar een ‘Vrede zonder Overwinnaars!’ Duitsland moet </a:t>
            </a:r>
            <a:r>
              <a:rPr lang="nl-NL" sz="1000" u="sng" dirty="0">
                <a:solidFill>
                  <a:srgbClr val="000000"/>
                </a:solidFill>
              </a:rPr>
              <a:t>niet</a:t>
            </a:r>
            <a:r>
              <a:rPr lang="nl-NL" sz="1000" dirty="0">
                <a:solidFill>
                  <a:srgbClr val="000000"/>
                </a:solidFill>
              </a:rPr>
              <a:t> gestraft worden, maar juist geholpen worden met de wederopbouw. Alleen zo kan het land sterk staan tegen het oprukkende </a:t>
            </a:r>
            <a:r>
              <a:rPr lang="nl-NL" sz="1000" i="1" dirty="0">
                <a:solidFill>
                  <a:srgbClr val="FF0000"/>
                </a:solidFill>
              </a:rPr>
              <a:t>communisme</a:t>
            </a:r>
            <a:r>
              <a:rPr lang="nl-NL" sz="1000" dirty="0">
                <a:solidFill>
                  <a:srgbClr val="000000"/>
                </a:solidFill>
              </a:rPr>
              <a:t>!</a:t>
            </a:r>
          </a:p>
          <a:p>
            <a:pPr marL="171450" indent="-171450">
              <a:buFont typeface="Wingdings" panose="05000000000000000000" pitchFamily="2" charset="2"/>
              <a:buChar char="ü"/>
            </a:pPr>
            <a:endParaRPr lang="nl-NL" sz="1000" dirty="0">
              <a:solidFill>
                <a:srgbClr val="000000"/>
              </a:solidFill>
            </a:endParaRPr>
          </a:p>
          <a:p>
            <a:pPr marL="171450" indent="-171450">
              <a:buFont typeface="Wingdings" panose="05000000000000000000" pitchFamily="2" charset="2"/>
              <a:buChar char="ü"/>
            </a:pPr>
            <a:r>
              <a:rPr lang="nl-NL" sz="1000" dirty="0">
                <a:solidFill>
                  <a:srgbClr val="000000"/>
                </a:solidFill>
              </a:rPr>
              <a:t>Als de Duitsers al gestraft moeten worden, dan een rechtvaardige straf, zodat er geen wraakgevoelens ontstaan.</a:t>
            </a:r>
          </a:p>
          <a:p>
            <a:pPr marL="171450" indent="-171450">
              <a:buFont typeface="Wingdings" panose="05000000000000000000" pitchFamily="2" charset="2"/>
              <a:buChar char="ü"/>
            </a:pPr>
            <a:endParaRPr lang="nl-NL" sz="1000" dirty="0">
              <a:solidFill>
                <a:srgbClr val="000000"/>
              </a:solidFill>
            </a:endParaRPr>
          </a:p>
          <a:p>
            <a:pPr marL="171450" indent="-171450">
              <a:buFont typeface="Wingdings" panose="05000000000000000000" pitchFamily="2" charset="2"/>
              <a:buChar char="ü"/>
            </a:pPr>
            <a:r>
              <a:rPr lang="nl-NL" sz="1000" dirty="0">
                <a:solidFill>
                  <a:srgbClr val="000000"/>
                </a:solidFill>
              </a:rPr>
              <a:t>We moeten een </a:t>
            </a:r>
            <a:r>
              <a:rPr lang="nl-NL" sz="1000" i="1" dirty="0">
                <a:solidFill>
                  <a:srgbClr val="FF0000"/>
                </a:solidFill>
              </a:rPr>
              <a:t>Volkenbond</a:t>
            </a:r>
            <a:r>
              <a:rPr lang="nl-NL" sz="1000" dirty="0">
                <a:solidFill>
                  <a:srgbClr val="000000"/>
                </a:solidFill>
              </a:rPr>
              <a:t> oprichten waarin toekomstige conflicten middels diplomatie opgelost kunnen worden.</a:t>
            </a:r>
          </a:p>
          <a:p>
            <a:pPr marL="171450" indent="-171450">
              <a:buFont typeface="Wingdings" panose="05000000000000000000" pitchFamily="2" charset="2"/>
              <a:buChar char="ü"/>
            </a:pPr>
            <a:endParaRPr lang="nl-NL" sz="1000" dirty="0">
              <a:solidFill>
                <a:srgbClr val="000000"/>
              </a:solidFill>
            </a:endParaRPr>
          </a:p>
          <a:p>
            <a:pPr marL="171450" indent="-171450">
              <a:buFont typeface="Wingdings" panose="05000000000000000000" pitchFamily="2" charset="2"/>
              <a:buChar char="ü"/>
            </a:pPr>
            <a:r>
              <a:rPr lang="nl-NL" sz="1000" i="0" dirty="0">
                <a:solidFill>
                  <a:srgbClr val="000000"/>
                </a:solidFill>
                <a:effectLst/>
              </a:rPr>
              <a:t>Landen, zeeën en handel zijn van nature vrij; wat geeft het ene land het recht te regeren over het ander land? Elk land verdient </a:t>
            </a:r>
            <a:r>
              <a:rPr lang="nl-NL" sz="1000" i="1" dirty="0">
                <a:solidFill>
                  <a:srgbClr val="FF0000"/>
                </a:solidFill>
                <a:effectLst/>
              </a:rPr>
              <a:t>zelfbeschikkingsrecht</a:t>
            </a:r>
            <a:r>
              <a:rPr lang="nl-NL" sz="1000" i="0" dirty="0">
                <a:solidFill>
                  <a:srgbClr val="000000"/>
                </a:solidFill>
                <a:effectLst/>
              </a:rPr>
              <a:t> en moet eigen keuzes kunnen maken – dit geldt ook de kolonies! </a:t>
            </a:r>
          </a:p>
        </p:txBody>
      </p:sp>
      <p:pic>
        <p:nvPicPr>
          <p:cNvPr id="1042" name="Picture 18" descr="Body Accepted Stamp - Passport Stamps Png Clipart (#1236625) - PikPng">
            <a:extLst>
              <a:ext uri="{FF2B5EF4-FFF2-40B4-BE49-F238E27FC236}">
                <a16:creationId xmlns:a16="http://schemas.microsoft.com/office/drawing/2014/main" id="{FE908940-3B9E-4E75-9E47-D362BA87E416}"/>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10000" r="90000">
                        <a14:foregroundMark x1="39405" y1="43724" x2="39405" y2="43724"/>
                        <a14:foregroundMark x1="46310" y1="43724" x2="46310" y2="43724"/>
                        <a14:foregroundMark x1="54286" y1="43583" x2="54286" y2="43583"/>
                        <a14:foregroundMark x1="63929" y1="43441" x2="63929" y2="43441"/>
                        <a14:foregroundMark x1="68571" y1="43724" x2="68571" y2="43724"/>
                        <a14:foregroundMark x1="75357" y1="46544" x2="75357" y2="46544"/>
                        <a14:foregroundMark x1="29881" y1="48660" x2="29881" y2="48660"/>
                        <a14:foregroundMark x1="24762" y1="50494" x2="24762" y2="50494"/>
                        <a14:foregroundMark x1="23810" y1="36953" x2="23810" y2="36953"/>
                        <a14:foregroundMark x1="25238" y1="26798" x2="25238" y2="26798"/>
                        <a14:foregroundMark x1="36548" y1="17489" x2="36548" y2="17489"/>
                        <a14:foregroundMark x1="50000" y1="13258" x2="50476" y2="13540"/>
                        <a14:foregroundMark x1="62500" y1="18054" x2="62500" y2="18054"/>
                        <a14:foregroundMark x1="74762" y1="27362" x2="74762" y2="27362"/>
                        <a14:foregroundMark x1="74405" y1="72920" x2="74405" y2="72920"/>
                        <a14:foregroundMark x1="64762" y1="81382" x2="64762" y2="81382"/>
                        <a14:foregroundMark x1="50119" y1="84767" x2="50119" y2="84767"/>
                        <a14:foregroundMark x1="37500" y1="81946" x2="37500" y2="81946"/>
                        <a14:foregroundMark x1="23929" y1="74048" x2="23929" y2="74048"/>
                        <a14:foregroundMark x1="15595" y1="67278" x2="15595" y2="67278"/>
                        <a14:foregroundMark x1="33810" y1="45275" x2="33810" y2="45275"/>
                        <a14:foregroundMark x1="35119" y1="28773" x2="35119" y2="28773"/>
                        <a14:foregroundMark x1="31786" y1="11566" x2="31786" y2="11566"/>
                        <a14:foregroundMark x1="82738" y1="30465" x2="82738" y2="30465"/>
                        <a14:foregroundMark x1="87024" y1="45416" x2="87024" y2="45416"/>
                        <a14:foregroundMark x1="67976" y1="32440" x2="67976" y2="32440"/>
                        <a14:foregroundMark x1="57143" y1="24401" x2="57143" y2="24401"/>
                        <a14:foregroundMark x1="49881" y1="22708" x2="49881" y2="22708"/>
                        <a14:foregroundMark x1="52500" y1="77292" x2="52500" y2="77292"/>
                        <a14:foregroundMark x1="36190" y1="72496" x2="36190" y2="72496"/>
                        <a14:foregroundMark x1="32262" y1="68265" x2="32262" y2="68265"/>
                      </a14:backgroundRemoval>
                    </a14:imgEffect>
                  </a14:imgLayer>
                </a14:imgProps>
              </a:ext>
              <a:ext uri="{28A0092B-C50C-407E-A947-70E740481C1C}">
                <a14:useLocalDpi xmlns:a14="http://schemas.microsoft.com/office/drawing/2010/main" val="0"/>
              </a:ext>
            </a:extLst>
          </a:blip>
          <a:srcRect/>
          <a:stretch>
            <a:fillRect/>
          </a:stretch>
        </p:blipFill>
        <p:spPr bwMode="auto">
          <a:xfrm rot="20413995">
            <a:off x="283599" y="3068693"/>
            <a:ext cx="1562123" cy="1318506"/>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16" descr="4, Paris France stamp, png | PNGEgg">
            <a:extLst>
              <a:ext uri="{FF2B5EF4-FFF2-40B4-BE49-F238E27FC236}">
                <a16:creationId xmlns:a16="http://schemas.microsoft.com/office/drawing/2014/main" id="{9C0D149B-307B-4884-ACCE-BAEF12D8F650}"/>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10000" b="90000" l="10000" r="90000">
                        <a14:foregroundMark x1="79598" y1="52299" x2="79598" y2="52299"/>
                        <a14:foregroundMark x1="40805" y1="36782" x2="40805" y2="36782"/>
                        <a14:foregroundMark x1="64655" y1="35441" x2="64655" y2="35441"/>
                        <a14:foregroundMark x1="75287" y1="35824" x2="75287" y2="35824"/>
                        <a14:foregroundMark x1="78448" y1="41379" x2="78448" y2="41379"/>
                        <a14:foregroundMark x1="74713" y1="48659" x2="74713" y2="48659"/>
                        <a14:foregroundMark x1="68391" y1="42912" x2="68391" y2="42912"/>
                        <a14:foregroundMark x1="65230" y1="39847" x2="65230" y2="39847"/>
                        <a14:foregroundMark x1="25575" y1="49425" x2="25575" y2="49425"/>
                        <a14:foregroundMark x1="31897" y1="59770" x2="31897" y2="59770"/>
                        <a14:foregroundMark x1="39368" y1="62261" x2="39368" y2="62261"/>
                        <a14:foregroundMark x1="69828" y1="58812" x2="69828" y2="58812"/>
                        <a14:foregroundMark x1="51437" y1="30268" x2="51437" y2="30268"/>
                        <a14:foregroundMark x1="60632" y1="31801" x2="60632" y2="31801"/>
                        <a14:backgroundMark x1="41667" y1="55172" x2="47701" y2="40421"/>
                        <a14:backgroundMark x1="55747" y1="46935" x2="54885" y2="39655"/>
                        <a14:backgroundMark x1="52299" y1="61111" x2="52299" y2="61111"/>
                        <a14:backgroundMark x1="50000" y1="67241" x2="50000" y2="67241"/>
                        <a14:backgroundMark x1="41667" y1="65709" x2="41667" y2="65709"/>
                        <a14:backgroundMark x1="27299" y1="57088" x2="27299" y2="51724"/>
                        <a14:backgroundMark x1="25575" y1="46169" x2="25575" y2="46169"/>
                        <a14:backgroundMark x1="33621" y1="38506" x2="33621" y2="38506"/>
                        <a14:backgroundMark x1="40517" y1="31992" x2="40517" y2="31992"/>
                        <a14:backgroundMark x1="47701" y1="30077" x2="47701" y2="30077"/>
                        <a14:backgroundMark x1="58046" y1="30843" x2="58046" y2="30843"/>
                        <a14:backgroundMark x1="68103" y1="39080" x2="68103" y2="39080"/>
                        <a14:backgroundMark x1="77011" y1="42146" x2="75000" y2="44061"/>
                        <a14:backgroundMark x1="75000" y1="52299" x2="75000" y2="55172"/>
                        <a14:backgroundMark x1="75000" y1="52107" x2="75000" y2="52299"/>
                        <a14:backgroundMark x1="67816" y1="62261" x2="67816" y2="62261"/>
                        <a14:backgroundMark x1="58908" y1="65326" x2="60057" y2="64751"/>
                      </a14:backgroundRemoval>
                    </a14:imgEffect>
                  </a14:imgLayer>
                </a14:imgProps>
              </a:ext>
              <a:ext uri="{28A0092B-C50C-407E-A947-70E740481C1C}">
                <a14:useLocalDpi xmlns:a14="http://schemas.microsoft.com/office/drawing/2010/main" val="0"/>
              </a:ext>
            </a:extLst>
          </a:blip>
          <a:srcRect t="24457" b="27331"/>
          <a:stretch/>
        </p:blipFill>
        <p:spPr bwMode="auto">
          <a:xfrm rot="19857454">
            <a:off x="3427664" y="4039633"/>
            <a:ext cx="1657350" cy="119855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Torn Note Paper Png Png Library - Torn Note Paper Png PNG Image |  Transparent PNG Free Download on SeekPNG">
            <a:extLst>
              <a:ext uri="{FF2B5EF4-FFF2-40B4-BE49-F238E27FC236}">
                <a16:creationId xmlns:a16="http://schemas.microsoft.com/office/drawing/2014/main" id="{7A8F6D37-276B-4518-820F-546D12B34BA1}"/>
              </a:ext>
            </a:extLst>
          </p:cNvPr>
          <p:cNvPicPr>
            <a:picLocks noChangeAspect="1" noChangeArrowheads="1"/>
          </p:cNvPicPr>
          <p:nvPr/>
        </p:nvPicPr>
        <p:blipFill rotWithShape="1">
          <a:blip r:embed="rId9">
            <a:duotone>
              <a:schemeClr val="accent4">
                <a:shade val="45000"/>
                <a:satMod val="135000"/>
              </a:schemeClr>
              <a:prstClr val="white"/>
            </a:duotone>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rcRect l="13486" t="12052" r="12934" b="10940"/>
          <a:stretch/>
        </p:blipFill>
        <p:spPr bwMode="auto">
          <a:xfrm rot="418480">
            <a:off x="1065435" y="3708819"/>
            <a:ext cx="3703887" cy="1318961"/>
          </a:xfrm>
          <a:prstGeom prst="rect">
            <a:avLst/>
          </a:prstGeom>
          <a:noFill/>
          <a:extLst>
            <a:ext uri="{909E8E84-426E-40DD-AFC4-6F175D3DCCD1}">
              <a14:hiddenFill xmlns:a14="http://schemas.microsoft.com/office/drawing/2010/main">
                <a:solidFill>
                  <a:srgbClr val="FFFFFF"/>
                </a:solidFill>
              </a14:hiddenFill>
            </a:ext>
          </a:extLst>
        </p:spPr>
      </p:pic>
      <p:sp>
        <p:nvSpPr>
          <p:cNvPr id="8" name="Tekstvak 7">
            <a:extLst>
              <a:ext uri="{FF2B5EF4-FFF2-40B4-BE49-F238E27FC236}">
                <a16:creationId xmlns:a16="http://schemas.microsoft.com/office/drawing/2014/main" id="{A7D50A78-59A1-4715-B132-09D9526E8B9A}"/>
              </a:ext>
            </a:extLst>
          </p:cNvPr>
          <p:cNvSpPr txBox="1"/>
          <p:nvPr/>
        </p:nvSpPr>
        <p:spPr>
          <a:xfrm rot="419317">
            <a:off x="1357064" y="3797256"/>
            <a:ext cx="3258591" cy="1015663"/>
          </a:xfrm>
          <a:prstGeom prst="rect">
            <a:avLst/>
          </a:prstGeom>
          <a:noFill/>
        </p:spPr>
        <p:txBody>
          <a:bodyPr wrap="square" rtlCol="0">
            <a:spAutoFit/>
          </a:bodyPr>
          <a:lstStyle/>
          <a:p>
            <a:r>
              <a:rPr lang="nl-NL" sz="1000" i="1" dirty="0"/>
              <a:t>Dear mister president,</a:t>
            </a:r>
          </a:p>
          <a:p>
            <a:r>
              <a:rPr lang="nl-NL" sz="1000" i="1" dirty="0"/>
              <a:t>Mochten de andere landen het u moeilijk maken tijdens de onderhandelingen, herinner hen er dan aan dat de VS de zwaarste strijd heeft geleverd en dat wij – als nieuwe </a:t>
            </a:r>
            <a:r>
              <a:rPr lang="nl-NL" sz="1000" i="1" dirty="0">
                <a:solidFill>
                  <a:srgbClr val="FF0000"/>
                </a:solidFill>
              </a:rPr>
              <a:t>wereldmacht</a:t>
            </a:r>
            <a:r>
              <a:rPr lang="nl-NL" sz="1000" i="1" dirty="0"/>
              <a:t> – als enige zijn opgewassen zijn tegen de Sovjet-Unie!</a:t>
            </a:r>
          </a:p>
        </p:txBody>
      </p:sp>
      <p:sp>
        <p:nvSpPr>
          <p:cNvPr id="46" name="Tekstvak 45">
            <a:extLst>
              <a:ext uri="{FF2B5EF4-FFF2-40B4-BE49-F238E27FC236}">
                <a16:creationId xmlns:a16="http://schemas.microsoft.com/office/drawing/2014/main" id="{FE703CCC-0ECD-4874-9702-74A8DDB6E971}"/>
              </a:ext>
            </a:extLst>
          </p:cNvPr>
          <p:cNvSpPr txBox="1"/>
          <p:nvPr/>
        </p:nvSpPr>
        <p:spPr>
          <a:xfrm>
            <a:off x="5296971" y="335845"/>
            <a:ext cx="6506341" cy="6278642"/>
          </a:xfrm>
          <a:prstGeom prst="rect">
            <a:avLst/>
          </a:prstGeom>
          <a:noFill/>
          <a:ln w="28575">
            <a:solidFill>
              <a:srgbClr val="0070C0"/>
            </a:solidFill>
          </a:ln>
        </p:spPr>
        <p:txBody>
          <a:bodyPr wrap="square" rtlCol="0">
            <a:spAutoFit/>
          </a:bodyPr>
          <a:lstStyle/>
          <a:p>
            <a:r>
              <a:rPr lang="nl-NL" sz="1200" b="1" dirty="0">
                <a:latin typeface="Lora" pitchFamily="2" charset="0"/>
              </a:rPr>
              <a:t>Vragen die horen bij de rol: De Verenigde staten</a:t>
            </a:r>
          </a:p>
          <a:p>
            <a:endParaRPr lang="nl-NL" sz="1200" dirty="0">
              <a:latin typeface="Lora" pitchFamily="2" charset="0"/>
            </a:endParaRPr>
          </a:p>
          <a:p>
            <a:pPr marL="342900" indent="-342900">
              <a:buFont typeface="+mj-lt"/>
              <a:buAutoNum type="arabicPeriod"/>
            </a:pPr>
            <a:r>
              <a:rPr lang="nl-NL" sz="1200" dirty="0">
                <a:latin typeface="Lora" pitchFamily="2" charset="0"/>
              </a:rPr>
              <a:t>De Verenigde Staten mengden zich pas vanaf 1917 in de Eerste Wereldoorlog. Waarom besloten zij vanaf dat moment om de </a:t>
            </a:r>
            <a:r>
              <a:rPr lang="nl-NL" sz="1200" dirty="0">
                <a:solidFill>
                  <a:srgbClr val="FF0000"/>
                </a:solidFill>
                <a:latin typeface="Lora" pitchFamily="2" charset="0"/>
              </a:rPr>
              <a:t>Geallieerden</a:t>
            </a:r>
            <a:r>
              <a:rPr lang="nl-NL" sz="1200" dirty="0">
                <a:latin typeface="Lora" pitchFamily="2" charset="0"/>
              </a:rPr>
              <a:t> te steunen?</a:t>
            </a:r>
          </a:p>
          <a:p>
            <a:pPr marL="342900" indent="-342900">
              <a:buFont typeface="+mj-lt"/>
              <a:buAutoNum type="arabicPeriod"/>
            </a:pPr>
            <a:endParaRPr lang="nl-NL" sz="1200" dirty="0">
              <a:latin typeface="Lora" pitchFamily="2" charset="0"/>
            </a:endParaRPr>
          </a:p>
          <a:p>
            <a:pPr marL="342900" indent="-342900">
              <a:buFont typeface="+mj-lt"/>
              <a:buAutoNum type="arabicPeriod"/>
            </a:pPr>
            <a:endParaRPr lang="nl-NL" sz="1200" dirty="0">
              <a:latin typeface="Lora" pitchFamily="2" charset="0"/>
            </a:endParaRPr>
          </a:p>
          <a:p>
            <a:pPr marL="342900" indent="-342900">
              <a:buFont typeface="+mj-lt"/>
              <a:buAutoNum type="arabicPeriod"/>
            </a:pPr>
            <a:endParaRPr lang="nl-NL" sz="1200" dirty="0">
              <a:latin typeface="Lora" pitchFamily="2" charset="0"/>
            </a:endParaRPr>
          </a:p>
          <a:p>
            <a:pPr marL="342900" indent="-342900">
              <a:buFont typeface="+mj-lt"/>
              <a:buAutoNum type="arabicPeriod"/>
            </a:pPr>
            <a:endParaRPr lang="nl-NL" sz="1200" dirty="0">
              <a:latin typeface="Lora" pitchFamily="2" charset="0"/>
            </a:endParaRPr>
          </a:p>
          <a:p>
            <a:pPr marL="342900" indent="-342900">
              <a:buFont typeface="+mj-lt"/>
              <a:buAutoNum type="arabicPeriod"/>
            </a:pPr>
            <a:endParaRPr lang="nl-NL" sz="1200" dirty="0">
              <a:latin typeface="Lora" pitchFamily="2" charset="0"/>
            </a:endParaRPr>
          </a:p>
          <a:p>
            <a:pPr marL="342900" indent="-342900">
              <a:buFont typeface="+mj-lt"/>
              <a:buAutoNum type="arabicPeriod"/>
            </a:pPr>
            <a:r>
              <a:rPr lang="nl-NL" sz="1200" dirty="0">
                <a:latin typeface="Lora" pitchFamily="2" charset="0"/>
              </a:rPr>
              <a:t>Aan het einde van de oorlog had president Wilson zijn </a:t>
            </a:r>
            <a:r>
              <a:rPr lang="nl-NL" sz="1200" dirty="0">
                <a:solidFill>
                  <a:srgbClr val="FF0000"/>
                </a:solidFill>
                <a:latin typeface="Lora" pitchFamily="2" charset="0"/>
              </a:rPr>
              <a:t>Veertien Puntenplan</a:t>
            </a:r>
            <a:r>
              <a:rPr lang="nl-NL" sz="1200" dirty="0">
                <a:latin typeface="Lora" pitchFamily="2" charset="0"/>
              </a:rPr>
              <a:t> gepresenteerd. Leg in je eigen woorden uit wat dit plan inhield.</a:t>
            </a:r>
          </a:p>
          <a:p>
            <a:pPr marL="342900" indent="-342900">
              <a:buFont typeface="+mj-lt"/>
              <a:buAutoNum type="arabicPeriod"/>
            </a:pPr>
            <a:endParaRPr lang="nl-NL" sz="1200" dirty="0">
              <a:latin typeface="Lora" pitchFamily="2" charset="0"/>
            </a:endParaRPr>
          </a:p>
          <a:p>
            <a:pPr marL="342900" indent="-342900">
              <a:buFont typeface="+mj-lt"/>
              <a:buAutoNum type="arabicPeriod"/>
            </a:pPr>
            <a:endParaRPr lang="nl-NL" sz="1200" dirty="0">
              <a:latin typeface="Lora" pitchFamily="2" charset="0"/>
            </a:endParaRPr>
          </a:p>
          <a:p>
            <a:pPr marL="342900" indent="-342900">
              <a:buFont typeface="+mj-lt"/>
              <a:buAutoNum type="arabicPeriod"/>
            </a:pPr>
            <a:endParaRPr lang="nl-NL" sz="1200" dirty="0">
              <a:latin typeface="Lora" pitchFamily="2" charset="0"/>
            </a:endParaRPr>
          </a:p>
          <a:p>
            <a:pPr marL="342900" indent="-342900">
              <a:buFont typeface="+mj-lt"/>
              <a:buAutoNum type="arabicPeriod"/>
            </a:pPr>
            <a:endParaRPr lang="nl-NL" sz="1200" dirty="0">
              <a:latin typeface="Lora" pitchFamily="2" charset="0"/>
            </a:endParaRPr>
          </a:p>
          <a:p>
            <a:pPr marL="342900" indent="-342900">
              <a:buFont typeface="+mj-lt"/>
              <a:buAutoNum type="arabicPeriod"/>
            </a:pPr>
            <a:endParaRPr lang="nl-NL" sz="1200" dirty="0">
              <a:latin typeface="Lora" pitchFamily="2" charset="0"/>
            </a:endParaRPr>
          </a:p>
          <a:p>
            <a:pPr marL="342900" indent="-342900">
              <a:buFont typeface="+mj-lt"/>
              <a:buAutoNum type="arabicPeriod"/>
            </a:pPr>
            <a:endParaRPr lang="nl-NL" sz="1200" dirty="0">
              <a:latin typeface="Lora" pitchFamily="2" charset="0"/>
            </a:endParaRPr>
          </a:p>
          <a:p>
            <a:pPr marL="342900" indent="-342900">
              <a:buFont typeface="+mj-lt"/>
              <a:buAutoNum type="arabicPeriod"/>
            </a:pPr>
            <a:r>
              <a:rPr lang="nl-NL" sz="1200" dirty="0">
                <a:latin typeface="Lora" pitchFamily="2" charset="0"/>
              </a:rPr>
              <a:t>Belangrijke onderdelen van het Veertien Puntenplan waren het oprichten van een </a:t>
            </a:r>
            <a:r>
              <a:rPr lang="nl-NL" sz="1200" dirty="0">
                <a:solidFill>
                  <a:srgbClr val="FF0000"/>
                </a:solidFill>
                <a:latin typeface="Lora" pitchFamily="2" charset="0"/>
              </a:rPr>
              <a:t>Volkenbond</a:t>
            </a:r>
            <a:r>
              <a:rPr lang="nl-NL" sz="1200" dirty="0">
                <a:latin typeface="Lora" pitchFamily="2" charset="0"/>
              </a:rPr>
              <a:t> en het bereiken van </a:t>
            </a:r>
            <a:r>
              <a:rPr lang="nl-NL" sz="1200" dirty="0">
                <a:solidFill>
                  <a:srgbClr val="FF0000"/>
                </a:solidFill>
                <a:latin typeface="Lora" pitchFamily="2" charset="0"/>
              </a:rPr>
              <a:t>zelfbeschikkingsrecht</a:t>
            </a:r>
            <a:r>
              <a:rPr lang="nl-NL" sz="1200" dirty="0">
                <a:latin typeface="Lora" pitchFamily="2" charset="0"/>
              </a:rPr>
              <a:t> voor elk land. Leg in je eigen woorden uit wat deze begrippen inhouden.</a:t>
            </a:r>
          </a:p>
          <a:p>
            <a:pPr marL="342900" indent="-342900">
              <a:buFont typeface="+mj-lt"/>
              <a:buAutoNum type="arabicPeriod"/>
            </a:pPr>
            <a:endParaRPr lang="nl-NL" sz="1200" dirty="0">
              <a:latin typeface="Lora" pitchFamily="2" charset="0"/>
            </a:endParaRPr>
          </a:p>
          <a:p>
            <a:pPr marL="342900" indent="-342900">
              <a:buFont typeface="+mj-lt"/>
              <a:buAutoNum type="arabicPeriod"/>
            </a:pPr>
            <a:endParaRPr lang="nl-NL" sz="1200" dirty="0">
              <a:latin typeface="Lora" pitchFamily="2" charset="0"/>
            </a:endParaRPr>
          </a:p>
          <a:p>
            <a:pPr marL="342900" indent="-342900">
              <a:buFont typeface="+mj-lt"/>
              <a:buAutoNum type="arabicPeriod"/>
            </a:pPr>
            <a:endParaRPr lang="nl-NL" sz="1200" dirty="0">
              <a:latin typeface="Lora" pitchFamily="2" charset="0"/>
            </a:endParaRPr>
          </a:p>
          <a:p>
            <a:pPr marL="342900" indent="-342900">
              <a:buFont typeface="+mj-lt"/>
              <a:buAutoNum type="arabicPeriod"/>
            </a:pPr>
            <a:endParaRPr lang="nl-NL" sz="1200" dirty="0">
              <a:latin typeface="Lora" pitchFamily="2" charset="0"/>
            </a:endParaRPr>
          </a:p>
          <a:p>
            <a:pPr marL="342900" indent="-342900">
              <a:buFont typeface="+mj-lt"/>
              <a:buAutoNum type="arabicPeriod"/>
            </a:pPr>
            <a:endParaRPr lang="nl-NL" sz="1200" dirty="0">
              <a:latin typeface="Lora" pitchFamily="2" charset="0"/>
            </a:endParaRPr>
          </a:p>
          <a:p>
            <a:pPr marL="342900" indent="-342900">
              <a:buFont typeface="+mj-lt"/>
              <a:buAutoNum type="arabicPeriod"/>
            </a:pPr>
            <a:endParaRPr lang="nl-NL" sz="1200" dirty="0">
              <a:latin typeface="Lora" pitchFamily="2" charset="0"/>
            </a:endParaRPr>
          </a:p>
          <a:p>
            <a:pPr marL="342900" indent="-342900">
              <a:buFont typeface="+mj-lt"/>
              <a:buAutoNum type="arabicPeriod"/>
            </a:pPr>
            <a:r>
              <a:rPr lang="nl-NL" sz="1200" dirty="0">
                <a:latin typeface="Lora" pitchFamily="2" charset="0"/>
              </a:rPr>
              <a:t>In 1917 vond in Rusland de Russische Revolutie plaats, waarna het land communistisch werd. De Verenigde Staten zagen hier een gevaar in. Waarom waren zij bang voor het </a:t>
            </a:r>
            <a:r>
              <a:rPr lang="nl-NL" sz="1200" dirty="0">
                <a:solidFill>
                  <a:srgbClr val="FF0000"/>
                </a:solidFill>
                <a:latin typeface="Lora" pitchFamily="2" charset="0"/>
              </a:rPr>
              <a:t>communisme</a:t>
            </a:r>
            <a:r>
              <a:rPr lang="nl-NL" sz="1200" dirty="0">
                <a:latin typeface="Lora" pitchFamily="2" charset="0"/>
              </a:rPr>
              <a:t>?</a:t>
            </a:r>
          </a:p>
          <a:p>
            <a:endParaRPr lang="nl-NL" dirty="0"/>
          </a:p>
          <a:p>
            <a:endParaRPr lang="nl-NL" dirty="0"/>
          </a:p>
          <a:p>
            <a:endParaRPr lang="nl-NL" dirty="0"/>
          </a:p>
        </p:txBody>
      </p:sp>
    </p:spTree>
    <p:extLst>
      <p:ext uri="{BB962C8B-B14F-4D97-AF65-F5344CB8AC3E}">
        <p14:creationId xmlns:p14="http://schemas.microsoft.com/office/powerpoint/2010/main" val="16255252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Afbeelding 27">
            <a:extLst>
              <a:ext uri="{FF2B5EF4-FFF2-40B4-BE49-F238E27FC236}">
                <a16:creationId xmlns:a16="http://schemas.microsoft.com/office/drawing/2014/main" id="{9842E97E-A639-4D71-9CDC-9EECF022F73A}"/>
              </a:ext>
            </a:extLst>
          </p:cNvPr>
          <p:cNvPicPr>
            <a:picLocks noChangeAspect="1"/>
          </p:cNvPicPr>
          <p:nvPr/>
        </p:nvPicPr>
        <p:blipFill rotWithShape="1">
          <a:blip r:embed="rId2">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Lst>
          </a:blip>
          <a:srcRect l="16696" t="4307" r="17729" b="9949"/>
          <a:stretch/>
        </p:blipFill>
        <p:spPr>
          <a:xfrm>
            <a:off x="7271345" y="94446"/>
            <a:ext cx="4768948" cy="6734526"/>
          </a:xfrm>
          <a:prstGeom prst="rect">
            <a:avLst/>
          </a:prstGeom>
        </p:spPr>
      </p:pic>
      <p:sp>
        <p:nvSpPr>
          <p:cNvPr id="30" name="Tekstvak 29">
            <a:extLst>
              <a:ext uri="{FF2B5EF4-FFF2-40B4-BE49-F238E27FC236}">
                <a16:creationId xmlns:a16="http://schemas.microsoft.com/office/drawing/2014/main" id="{E0BA8B10-5F8B-42A8-98D7-BDFC9C04F13F}"/>
              </a:ext>
            </a:extLst>
          </p:cNvPr>
          <p:cNvSpPr txBox="1"/>
          <p:nvPr/>
        </p:nvSpPr>
        <p:spPr>
          <a:xfrm>
            <a:off x="8626438" y="4188145"/>
            <a:ext cx="779764" cy="253916"/>
          </a:xfrm>
          <a:prstGeom prst="rect">
            <a:avLst/>
          </a:prstGeom>
          <a:noFill/>
        </p:spPr>
        <p:txBody>
          <a:bodyPr wrap="square" rtlCol="0">
            <a:spAutoFit/>
          </a:bodyPr>
          <a:lstStyle/>
          <a:p>
            <a:r>
              <a:rPr lang="nl-NL" sz="1050" dirty="0">
                <a:latin typeface="Times New Roman" panose="02020603050405020304" pitchFamily="18" charset="0"/>
                <a:cs typeface="Times New Roman" panose="02020603050405020304" pitchFamily="18" charset="0"/>
              </a:rPr>
              <a:t>Orlando</a:t>
            </a:r>
          </a:p>
        </p:txBody>
      </p:sp>
      <p:sp>
        <p:nvSpPr>
          <p:cNvPr id="31" name="Tekstvak 30">
            <a:extLst>
              <a:ext uri="{FF2B5EF4-FFF2-40B4-BE49-F238E27FC236}">
                <a16:creationId xmlns:a16="http://schemas.microsoft.com/office/drawing/2014/main" id="{8614B289-FAD3-40F1-94BB-29EABE34F593}"/>
              </a:ext>
            </a:extLst>
          </p:cNvPr>
          <p:cNvSpPr txBox="1"/>
          <p:nvPr/>
        </p:nvSpPr>
        <p:spPr>
          <a:xfrm>
            <a:off x="8626437" y="4430841"/>
            <a:ext cx="1325968" cy="253916"/>
          </a:xfrm>
          <a:prstGeom prst="rect">
            <a:avLst/>
          </a:prstGeom>
          <a:noFill/>
        </p:spPr>
        <p:txBody>
          <a:bodyPr wrap="square" rtlCol="0">
            <a:spAutoFit/>
          </a:bodyPr>
          <a:lstStyle/>
          <a:p>
            <a:r>
              <a:rPr lang="nl-NL" sz="1050" i="0">
                <a:solidFill>
                  <a:srgbClr val="202122"/>
                </a:solidFill>
                <a:effectLst/>
                <a:latin typeface="Times New Roman" panose="02020603050405020304" pitchFamily="18" charset="0"/>
                <a:cs typeface="Times New Roman" panose="02020603050405020304" pitchFamily="18" charset="0"/>
              </a:rPr>
              <a:t>Vittorio</a:t>
            </a:r>
            <a:r>
              <a:rPr lang="nl-NL" sz="1050" i="0" dirty="0">
                <a:solidFill>
                  <a:srgbClr val="202122"/>
                </a:solidFill>
                <a:effectLst/>
                <a:latin typeface="Times New Roman" panose="02020603050405020304" pitchFamily="18" charset="0"/>
                <a:cs typeface="Times New Roman" panose="02020603050405020304" pitchFamily="18" charset="0"/>
              </a:rPr>
              <a:t> Emanuele</a:t>
            </a:r>
            <a:endParaRPr lang="nl-NL" sz="1050" dirty="0">
              <a:latin typeface="Times New Roman" panose="02020603050405020304" pitchFamily="18" charset="0"/>
              <a:cs typeface="Times New Roman" panose="02020603050405020304" pitchFamily="18" charset="0"/>
            </a:endParaRPr>
          </a:p>
        </p:txBody>
      </p:sp>
      <p:sp>
        <p:nvSpPr>
          <p:cNvPr id="32" name="Tekstvak 31">
            <a:extLst>
              <a:ext uri="{FF2B5EF4-FFF2-40B4-BE49-F238E27FC236}">
                <a16:creationId xmlns:a16="http://schemas.microsoft.com/office/drawing/2014/main" id="{FD9DE9BD-6B7E-45F1-AEDF-FB2E8E580BD4}"/>
              </a:ext>
            </a:extLst>
          </p:cNvPr>
          <p:cNvSpPr txBox="1"/>
          <p:nvPr/>
        </p:nvSpPr>
        <p:spPr>
          <a:xfrm>
            <a:off x="8638590" y="4650559"/>
            <a:ext cx="1325968" cy="253916"/>
          </a:xfrm>
          <a:prstGeom prst="rect">
            <a:avLst/>
          </a:prstGeom>
          <a:noFill/>
        </p:spPr>
        <p:txBody>
          <a:bodyPr wrap="square" rtlCol="0">
            <a:spAutoFit/>
          </a:bodyPr>
          <a:lstStyle/>
          <a:p>
            <a:r>
              <a:rPr lang="nl-NL" sz="1050" dirty="0">
                <a:latin typeface="Times New Roman" panose="02020603050405020304" pitchFamily="18" charset="0"/>
                <a:cs typeface="Times New Roman" panose="02020603050405020304" pitchFamily="18" charset="0"/>
              </a:rPr>
              <a:t>Italiano</a:t>
            </a:r>
          </a:p>
        </p:txBody>
      </p:sp>
      <p:sp>
        <p:nvSpPr>
          <p:cNvPr id="33" name="Tekstvak 32">
            <a:extLst>
              <a:ext uri="{FF2B5EF4-FFF2-40B4-BE49-F238E27FC236}">
                <a16:creationId xmlns:a16="http://schemas.microsoft.com/office/drawing/2014/main" id="{54BD151D-1078-47D7-A93B-0F067CA2CEAA}"/>
              </a:ext>
            </a:extLst>
          </p:cNvPr>
          <p:cNvSpPr txBox="1"/>
          <p:nvPr/>
        </p:nvSpPr>
        <p:spPr>
          <a:xfrm>
            <a:off x="8638590" y="4879239"/>
            <a:ext cx="1325968" cy="253916"/>
          </a:xfrm>
          <a:prstGeom prst="rect">
            <a:avLst/>
          </a:prstGeom>
          <a:noFill/>
        </p:spPr>
        <p:txBody>
          <a:bodyPr wrap="square" rtlCol="0">
            <a:spAutoFit/>
          </a:bodyPr>
          <a:lstStyle/>
          <a:p>
            <a:r>
              <a:rPr lang="nl-NL" sz="1050" dirty="0">
                <a:latin typeface="Times New Roman" panose="02020603050405020304" pitchFamily="18" charset="0"/>
                <a:cs typeface="Times New Roman" panose="02020603050405020304" pitchFamily="18" charset="0"/>
              </a:rPr>
              <a:t>Sicily</a:t>
            </a:r>
          </a:p>
        </p:txBody>
      </p:sp>
      <p:sp>
        <p:nvSpPr>
          <p:cNvPr id="34" name="Tekstvak 33">
            <a:extLst>
              <a:ext uri="{FF2B5EF4-FFF2-40B4-BE49-F238E27FC236}">
                <a16:creationId xmlns:a16="http://schemas.microsoft.com/office/drawing/2014/main" id="{A0F0BA8D-52AF-494C-840C-C423CCB46334}"/>
              </a:ext>
            </a:extLst>
          </p:cNvPr>
          <p:cNvSpPr txBox="1"/>
          <p:nvPr/>
        </p:nvSpPr>
        <p:spPr>
          <a:xfrm>
            <a:off x="8638590" y="5098957"/>
            <a:ext cx="1325968" cy="253916"/>
          </a:xfrm>
          <a:prstGeom prst="rect">
            <a:avLst/>
          </a:prstGeom>
          <a:noFill/>
        </p:spPr>
        <p:txBody>
          <a:bodyPr wrap="square" rtlCol="0">
            <a:spAutoFit/>
          </a:bodyPr>
          <a:lstStyle/>
          <a:p>
            <a:r>
              <a:rPr lang="nl-NL" sz="1050" dirty="0" err="1">
                <a:latin typeface="Times New Roman" panose="02020603050405020304" pitchFamily="18" charset="0"/>
                <a:cs typeface="Times New Roman" panose="02020603050405020304" pitchFamily="18" charset="0"/>
              </a:rPr>
              <a:t>Maggio</a:t>
            </a:r>
            <a:r>
              <a:rPr lang="nl-NL" sz="1050" dirty="0">
                <a:latin typeface="Times New Roman" panose="02020603050405020304" pitchFamily="18" charset="0"/>
                <a:cs typeface="Times New Roman" panose="02020603050405020304" pitchFamily="18" charset="0"/>
              </a:rPr>
              <a:t> 19, 1860</a:t>
            </a:r>
          </a:p>
        </p:txBody>
      </p:sp>
      <p:sp>
        <p:nvSpPr>
          <p:cNvPr id="35" name="Tekstvak 34">
            <a:extLst>
              <a:ext uri="{FF2B5EF4-FFF2-40B4-BE49-F238E27FC236}">
                <a16:creationId xmlns:a16="http://schemas.microsoft.com/office/drawing/2014/main" id="{40DDAB31-C58C-4E0D-865C-BE99DEA2E254}"/>
              </a:ext>
            </a:extLst>
          </p:cNvPr>
          <p:cNvSpPr txBox="1"/>
          <p:nvPr/>
        </p:nvSpPr>
        <p:spPr>
          <a:xfrm>
            <a:off x="8638590" y="5327637"/>
            <a:ext cx="1325968" cy="253916"/>
          </a:xfrm>
          <a:prstGeom prst="rect">
            <a:avLst/>
          </a:prstGeom>
          <a:noFill/>
        </p:spPr>
        <p:txBody>
          <a:bodyPr wrap="square" rtlCol="0">
            <a:spAutoFit/>
          </a:bodyPr>
          <a:lstStyle/>
          <a:p>
            <a:r>
              <a:rPr lang="nl-NL" sz="1050" dirty="0" err="1">
                <a:latin typeface="Times New Roman" panose="02020603050405020304" pitchFamily="18" charset="0"/>
                <a:cs typeface="Times New Roman" panose="02020603050405020304" pitchFamily="18" charset="0"/>
              </a:rPr>
              <a:t>Dicembre</a:t>
            </a:r>
            <a:r>
              <a:rPr lang="nl-NL" sz="1050" dirty="0">
                <a:latin typeface="Times New Roman" panose="02020603050405020304" pitchFamily="18" charset="0"/>
                <a:cs typeface="Times New Roman" panose="02020603050405020304" pitchFamily="18" charset="0"/>
              </a:rPr>
              <a:t> 1, 1900</a:t>
            </a:r>
          </a:p>
        </p:txBody>
      </p:sp>
      <p:sp>
        <p:nvSpPr>
          <p:cNvPr id="36" name="Tekstvak 35">
            <a:extLst>
              <a:ext uri="{FF2B5EF4-FFF2-40B4-BE49-F238E27FC236}">
                <a16:creationId xmlns:a16="http://schemas.microsoft.com/office/drawing/2014/main" id="{34BCA3EC-C68C-402D-A2C2-B95EA8A48B18}"/>
              </a:ext>
            </a:extLst>
          </p:cNvPr>
          <p:cNvSpPr txBox="1"/>
          <p:nvPr/>
        </p:nvSpPr>
        <p:spPr>
          <a:xfrm>
            <a:off x="8638590" y="5595708"/>
            <a:ext cx="1325968" cy="253916"/>
          </a:xfrm>
          <a:prstGeom prst="rect">
            <a:avLst/>
          </a:prstGeom>
          <a:noFill/>
        </p:spPr>
        <p:txBody>
          <a:bodyPr wrap="square" rtlCol="0">
            <a:spAutoFit/>
          </a:bodyPr>
          <a:lstStyle/>
          <a:p>
            <a:r>
              <a:rPr lang="nl-NL" sz="1050" dirty="0" err="1">
                <a:latin typeface="Times New Roman" panose="02020603050405020304" pitchFamily="18" charset="0"/>
                <a:cs typeface="Times New Roman" panose="02020603050405020304" pitchFamily="18" charset="0"/>
              </a:rPr>
              <a:t>Dicembre</a:t>
            </a:r>
            <a:r>
              <a:rPr lang="nl-NL" sz="1050" dirty="0">
                <a:latin typeface="Times New Roman" panose="02020603050405020304" pitchFamily="18" charset="0"/>
                <a:cs typeface="Times New Roman" panose="02020603050405020304" pitchFamily="18" charset="0"/>
              </a:rPr>
              <a:t> 1, 1910</a:t>
            </a:r>
          </a:p>
        </p:txBody>
      </p:sp>
      <p:sp>
        <p:nvSpPr>
          <p:cNvPr id="37" name="Tekstvak 36">
            <a:extLst>
              <a:ext uri="{FF2B5EF4-FFF2-40B4-BE49-F238E27FC236}">
                <a16:creationId xmlns:a16="http://schemas.microsoft.com/office/drawing/2014/main" id="{885CD3BA-E3E6-40CB-95B0-FD002B31315F}"/>
              </a:ext>
            </a:extLst>
          </p:cNvPr>
          <p:cNvSpPr txBox="1"/>
          <p:nvPr/>
        </p:nvSpPr>
        <p:spPr>
          <a:xfrm>
            <a:off x="10536332" y="3986625"/>
            <a:ext cx="1325968" cy="253916"/>
          </a:xfrm>
          <a:prstGeom prst="rect">
            <a:avLst/>
          </a:prstGeom>
          <a:noFill/>
        </p:spPr>
        <p:txBody>
          <a:bodyPr wrap="square" rtlCol="0">
            <a:spAutoFit/>
          </a:bodyPr>
          <a:lstStyle/>
          <a:p>
            <a:r>
              <a:rPr lang="nl-NL" sz="1050" dirty="0">
                <a:latin typeface="Times New Roman" panose="02020603050405020304" pitchFamily="18" charset="0"/>
                <a:cs typeface="Times New Roman" panose="02020603050405020304" pitchFamily="18" charset="0"/>
              </a:rPr>
              <a:t>XYO2034T22</a:t>
            </a:r>
          </a:p>
        </p:txBody>
      </p:sp>
      <p:sp>
        <p:nvSpPr>
          <p:cNvPr id="38" name="Tekstvak 37">
            <a:extLst>
              <a:ext uri="{FF2B5EF4-FFF2-40B4-BE49-F238E27FC236}">
                <a16:creationId xmlns:a16="http://schemas.microsoft.com/office/drawing/2014/main" id="{5FD346DC-A76D-42EF-9B58-17409C7B86C8}"/>
              </a:ext>
            </a:extLst>
          </p:cNvPr>
          <p:cNvSpPr txBox="1"/>
          <p:nvPr/>
        </p:nvSpPr>
        <p:spPr>
          <a:xfrm>
            <a:off x="10536332" y="5133155"/>
            <a:ext cx="1325968" cy="253916"/>
          </a:xfrm>
          <a:prstGeom prst="rect">
            <a:avLst/>
          </a:prstGeom>
          <a:noFill/>
        </p:spPr>
        <p:txBody>
          <a:bodyPr wrap="square" rtlCol="0">
            <a:spAutoFit/>
          </a:bodyPr>
          <a:lstStyle/>
          <a:p>
            <a:r>
              <a:rPr lang="nl-NL" sz="1050" dirty="0" err="1">
                <a:latin typeface="Times New Roman" panose="02020603050405020304" pitchFamily="18" charset="0"/>
                <a:cs typeface="Times New Roman" panose="02020603050405020304" pitchFamily="18" charset="0"/>
              </a:rPr>
              <a:t>Il</a:t>
            </a:r>
            <a:r>
              <a:rPr lang="nl-NL" sz="1050" dirty="0">
                <a:latin typeface="Times New Roman" panose="02020603050405020304" pitchFamily="18" charset="0"/>
                <a:cs typeface="Times New Roman" panose="02020603050405020304" pitchFamily="18" charset="0"/>
              </a:rPr>
              <a:t> Ministro</a:t>
            </a:r>
          </a:p>
        </p:txBody>
      </p:sp>
      <p:pic>
        <p:nvPicPr>
          <p:cNvPr id="1044" name="Picture 20" descr="The leader for Italy during the great war, prime minister; Vittorio Orlando">
            <a:extLst>
              <a:ext uri="{FF2B5EF4-FFF2-40B4-BE49-F238E27FC236}">
                <a16:creationId xmlns:a16="http://schemas.microsoft.com/office/drawing/2014/main" id="{7073D460-F660-42D2-813F-758B0AC3099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96308" y="4190611"/>
            <a:ext cx="1129126" cy="1615103"/>
          </a:xfrm>
          <a:prstGeom prst="rect">
            <a:avLst/>
          </a:prstGeom>
          <a:noFill/>
          <a:extLst>
            <a:ext uri="{909E8E84-426E-40DD-AFC4-6F175D3DCCD1}">
              <a14:hiddenFill xmlns:a14="http://schemas.microsoft.com/office/drawing/2010/main">
                <a:solidFill>
                  <a:srgbClr val="FFFFFF"/>
                </a:solidFill>
              </a14:hiddenFill>
            </a:ext>
          </a:extLst>
        </p:spPr>
      </p:pic>
      <p:pic>
        <p:nvPicPr>
          <p:cNvPr id="1060" name="Picture 36" descr="Coffee Ring Stain Png, Transparent Png , Transparent Png Image - PNGitem">
            <a:extLst>
              <a:ext uri="{FF2B5EF4-FFF2-40B4-BE49-F238E27FC236}">
                <a16:creationId xmlns:a16="http://schemas.microsoft.com/office/drawing/2014/main" id="{4329BD6F-87E0-494C-87C7-C99600544422}"/>
              </a:ext>
            </a:extLst>
          </p:cNvPr>
          <p:cNvPicPr>
            <a:picLocks noChangeAspect="1" noChangeArrowheads="1"/>
          </p:cNvPicPr>
          <p:nvPr/>
        </p:nvPicPr>
        <p:blipFill>
          <a:blip r:embed="rId5">
            <a:alphaModFix amt="35000"/>
            <a:extLst>
              <a:ext uri="{BEBA8EAE-BF5A-486C-A8C5-ECC9F3942E4B}">
                <a14:imgProps xmlns:a14="http://schemas.microsoft.com/office/drawing/2010/main">
                  <a14:imgLayer r:embed="rId6">
                    <a14:imgEffect>
                      <a14:backgroundRemoval t="7334" b="95441" l="5233" r="95465">
                        <a14:foregroundMark x1="8023" y1="27948" x2="14535" y2="21506"/>
                        <a14:foregroundMark x1="5233" y1="41130" x2="5233" y2="41130"/>
                        <a14:foregroundMark x1="66512" y1="68880" x2="67326" y2="66997"/>
                        <a14:foregroundMark x1="91047" y1="54807" x2="94186" y2="45491"/>
                        <a14:foregroundMark x1="94186" y1="45491" x2="94070" y2="36670"/>
                        <a14:foregroundMark x1="94070" y1="36670" x2="83023" y2="21308"/>
                        <a14:foregroundMark x1="83023" y1="21308" x2="63837" y2="10010"/>
                        <a14:foregroundMark x1="63837" y1="10010" x2="45233" y2="7433"/>
                        <a14:foregroundMark x1="62791" y1="88702" x2="60814" y2="92963"/>
                        <a14:foregroundMark x1="60698" y1="95540" x2="60698" y2="95540"/>
                        <a14:foregroundMark x1="55814" y1="92071" x2="55814" y2="92071"/>
                        <a14:foregroundMark x1="47442" y1="69475" x2="47442" y2="69475"/>
                        <a14:foregroundMark x1="59535" y1="59068" x2="59535" y2="59068"/>
                        <a14:foregroundMark x1="95465" y1="51140" x2="95465" y2="51140"/>
                        <a14:foregroundMark x1="61047" y1="94846" x2="61047" y2="94846"/>
                      </a14:backgroundRemoval>
                    </a14:imgEffect>
                  </a14:imgLayer>
                </a14:imgProps>
              </a:ext>
              <a:ext uri="{28A0092B-C50C-407E-A947-70E740481C1C}">
                <a14:useLocalDpi xmlns:a14="http://schemas.microsoft.com/office/drawing/2010/main" val="0"/>
              </a:ext>
            </a:extLst>
          </a:blip>
          <a:srcRect/>
          <a:stretch>
            <a:fillRect/>
          </a:stretch>
        </p:blipFill>
        <p:spPr bwMode="auto">
          <a:xfrm rot="1442368">
            <a:off x="7966530" y="3599981"/>
            <a:ext cx="1261152" cy="1479679"/>
          </a:xfrm>
          <a:prstGeom prst="rect">
            <a:avLst/>
          </a:prstGeom>
          <a:noFill/>
          <a:extLst>
            <a:ext uri="{909E8E84-426E-40DD-AFC4-6F175D3DCCD1}">
              <a14:hiddenFill xmlns:a14="http://schemas.microsoft.com/office/drawing/2010/main">
                <a:solidFill>
                  <a:srgbClr val="FFFFFF"/>
                </a:solidFill>
              </a14:hiddenFill>
            </a:ext>
          </a:extLst>
        </p:spPr>
      </p:pic>
      <p:pic>
        <p:nvPicPr>
          <p:cNvPr id="1064" name="Picture 40">
            <a:extLst>
              <a:ext uri="{FF2B5EF4-FFF2-40B4-BE49-F238E27FC236}">
                <a16:creationId xmlns:a16="http://schemas.microsoft.com/office/drawing/2014/main" id="{DC0D24B3-3493-4E7A-B770-C5CC86BF32F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952405" y="5008333"/>
            <a:ext cx="1812335" cy="614495"/>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16" descr="4, Paris France stamp, png | PNGEgg">
            <a:extLst>
              <a:ext uri="{FF2B5EF4-FFF2-40B4-BE49-F238E27FC236}">
                <a16:creationId xmlns:a16="http://schemas.microsoft.com/office/drawing/2014/main" id="{BF72791F-1395-4F93-991F-C6460E6FD5EE}"/>
              </a:ext>
            </a:extLst>
          </p:cNvPr>
          <p:cNvPicPr>
            <a:picLocks noChangeAspect="1" noChangeArrowheads="1"/>
          </p:cNvPicPr>
          <p:nvPr/>
        </p:nvPicPr>
        <p:blipFill rotWithShape="1">
          <a:blip r:embed="rId8">
            <a:extLst>
              <a:ext uri="{BEBA8EAE-BF5A-486C-A8C5-ECC9F3942E4B}">
                <a14:imgProps xmlns:a14="http://schemas.microsoft.com/office/drawing/2010/main">
                  <a14:imgLayer r:embed="rId9">
                    <a14:imgEffect>
                      <a14:backgroundRemoval t="10000" b="90000" l="10000" r="90000">
                        <a14:foregroundMark x1="79598" y1="52299" x2="79598" y2="52299"/>
                        <a14:foregroundMark x1="40805" y1="36782" x2="40805" y2="36782"/>
                        <a14:foregroundMark x1="64655" y1="35441" x2="64655" y2="35441"/>
                        <a14:foregroundMark x1="75287" y1="35824" x2="75287" y2="35824"/>
                        <a14:foregroundMark x1="78448" y1="41379" x2="78448" y2="41379"/>
                        <a14:foregroundMark x1="74713" y1="48659" x2="74713" y2="48659"/>
                        <a14:foregroundMark x1="68391" y1="42912" x2="68391" y2="42912"/>
                        <a14:foregroundMark x1="65230" y1="39847" x2="65230" y2="39847"/>
                        <a14:foregroundMark x1="25575" y1="49425" x2="25575" y2="49425"/>
                        <a14:foregroundMark x1="31897" y1="59770" x2="31897" y2="59770"/>
                        <a14:foregroundMark x1="39368" y1="62261" x2="39368" y2="62261"/>
                        <a14:foregroundMark x1="69828" y1="58812" x2="69828" y2="58812"/>
                        <a14:foregroundMark x1="51437" y1="30268" x2="51437" y2="30268"/>
                        <a14:foregroundMark x1="60632" y1="31801" x2="60632" y2="31801"/>
                        <a14:backgroundMark x1="41667" y1="55172" x2="47701" y2="40421"/>
                        <a14:backgroundMark x1="55747" y1="46935" x2="54885" y2="39655"/>
                        <a14:backgroundMark x1="52299" y1="61111" x2="52299" y2="61111"/>
                        <a14:backgroundMark x1="50000" y1="67241" x2="50000" y2="67241"/>
                        <a14:backgroundMark x1="41667" y1="65709" x2="41667" y2="65709"/>
                        <a14:backgroundMark x1="27299" y1="57088" x2="27299" y2="51724"/>
                        <a14:backgroundMark x1="25575" y1="46169" x2="25575" y2="46169"/>
                        <a14:backgroundMark x1="33621" y1="38506" x2="33621" y2="38506"/>
                        <a14:backgroundMark x1="40517" y1="31992" x2="40517" y2="31992"/>
                        <a14:backgroundMark x1="47701" y1="30077" x2="47701" y2="30077"/>
                        <a14:backgroundMark x1="58046" y1="30843" x2="58046" y2="30843"/>
                        <a14:backgroundMark x1="68103" y1="39080" x2="68103" y2="39080"/>
                        <a14:backgroundMark x1="77011" y1="42146" x2="75000" y2="44061"/>
                        <a14:backgroundMark x1="75000" y1="52299" x2="75000" y2="55172"/>
                        <a14:backgroundMark x1="75000" y1="52107" x2="75000" y2="52299"/>
                        <a14:backgroundMark x1="67816" y1="62261" x2="67816" y2="62261"/>
                        <a14:backgroundMark x1="58908" y1="65326" x2="60057" y2="64751"/>
                      </a14:backgroundRemoval>
                    </a14:imgEffect>
                  </a14:imgLayer>
                </a14:imgProps>
              </a:ext>
              <a:ext uri="{28A0092B-C50C-407E-A947-70E740481C1C}">
                <a14:useLocalDpi xmlns:a14="http://schemas.microsoft.com/office/drawing/2010/main" val="0"/>
              </a:ext>
            </a:extLst>
          </a:blip>
          <a:srcRect t="24457" b="27331"/>
          <a:stretch/>
        </p:blipFill>
        <p:spPr bwMode="auto">
          <a:xfrm rot="20471361">
            <a:off x="9514546" y="3762635"/>
            <a:ext cx="1657350" cy="1198557"/>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Goedgekeurde stempels - Png Press - Transparante png gratis download">
            <a:extLst>
              <a:ext uri="{FF2B5EF4-FFF2-40B4-BE49-F238E27FC236}">
                <a16:creationId xmlns:a16="http://schemas.microsoft.com/office/drawing/2014/main" id="{731FEBB0-EFEC-46D9-9012-014C4DBF51F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2119487">
            <a:off x="10200721" y="4241077"/>
            <a:ext cx="1735705" cy="90166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8" descr="Paper PNG Transparent Images Free Download | Vector Files | Pngtree">
            <a:extLst>
              <a:ext uri="{FF2B5EF4-FFF2-40B4-BE49-F238E27FC236}">
                <a16:creationId xmlns:a16="http://schemas.microsoft.com/office/drawing/2014/main" id="{7ED5204A-96ED-4A05-86B5-5F6A269CCE7B}"/>
              </a:ext>
            </a:extLst>
          </p:cNvPr>
          <p:cNvPicPr>
            <a:picLocks noChangeAspect="1" noChangeArrowheads="1"/>
          </p:cNvPicPr>
          <p:nvPr/>
        </p:nvPicPr>
        <p:blipFill rotWithShape="1">
          <a:blip r:embed="rId11">
            <a:extLst>
              <a:ext uri="{BEBA8EAE-BF5A-486C-A8C5-ECC9F3942E4B}">
                <a14:imgProps xmlns:a14="http://schemas.microsoft.com/office/drawing/2010/main">
                  <a14:imgLayer r:embed="rId12">
                    <a14:imgEffect>
                      <a14:backgroundRemoval t="10000" b="90833" l="10000" r="90000">
                        <a14:foregroundMark x1="45938" y1="14167" x2="50156" y2="10000"/>
                        <a14:foregroundMark x1="30469" y1="90833" x2="30469" y2="90833"/>
                      </a14:backgroundRemoval>
                    </a14:imgEffect>
                  </a14:imgLayer>
                </a14:imgProps>
              </a:ext>
              <a:ext uri="{28A0092B-C50C-407E-A947-70E740481C1C}">
                <a14:useLocalDpi xmlns:a14="http://schemas.microsoft.com/office/drawing/2010/main" val="0"/>
              </a:ext>
            </a:extLst>
          </a:blip>
          <a:srcRect t="7708"/>
          <a:stretch/>
        </p:blipFill>
        <p:spPr bwMode="auto">
          <a:xfrm>
            <a:off x="6374679" y="27305"/>
            <a:ext cx="6562279" cy="3586476"/>
          </a:xfrm>
          <a:prstGeom prst="rect">
            <a:avLst/>
          </a:prstGeom>
          <a:noFill/>
          <a:extLst>
            <a:ext uri="{909E8E84-426E-40DD-AFC4-6F175D3DCCD1}">
              <a14:hiddenFill xmlns:a14="http://schemas.microsoft.com/office/drawing/2010/main">
                <a:solidFill>
                  <a:srgbClr val="FFFFFF"/>
                </a:solidFill>
              </a14:hiddenFill>
            </a:ext>
          </a:extLst>
        </p:spPr>
      </p:pic>
      <p:sp>
        <p:nvSpPr>
          <p:cNvPr id="42" name="Tekstvak 41">
            <a:extLst>
              <a:ext uri="{FF2B5EF4-FFF2-40B4-BE49-F238E27FC236}">
                <a16:creationId xmlns:a16="http://schemas.microsoft.com/office/drawing/2014/main" id="{43CAEB40-18A3-4851-A779-6972EAE5FBDC}"/>
              </a:ext>
            </a:extLst>
          </p:cNvPr>
          <p:cNvSpPr txBox="1"/>
          <p:nvPr/>
        </p:nvSpPr>
        <p:spPr>
          <a:xfrm>
            <a:off x="7555814" y="362446"/>
            <a:ext cx="4208926" cy="2062103"/>
          </a:xfrm>
          <a:prstGeom prst="rect">
            <a:avLst/>
          </a:prstGeom>
          <a:noFill/>
        </p:spPr>
        <p:txBody>
          <a:bodyPr wrap="square">
            <a:spAutoFit/>
          </a:bodyPr>
          <a:lstStyle/>
          <a:p>
            <a:r>
              <a:rPr lang="nl-NL" sz="800" dirty="0">
                <a:solidFill>
                  <a:srgbClr val="000000"/>
                </a:solidFill>
                <a:latin typeface="Lucida Calligraphy" panose="03010101010101010101" pitchFamily="66" charset="0"/>
              </a:rPr>
              <a:t>Beste minister-president </a:t>
            </a:r>
            <a:r>
              <a:rPr lang="nl-NL" sz="800" dirty="0" err="1">
                <a:solidFill>
                  <a:srgbClr val="000000"/>
                </a:solidFill>
                <a:latin typeface="Lucida Calligraphy" panose="03010101010101010101" pitchFamily="66" charset="0"/>
              </a:rPr>
              <a:t>Vittorio</a:t>
            </a:r>
            <a:r>
              <a:rPr lang="nl-NL" sz="800" dirty="0">
                <a:solidFill>
                  <a:srgbClr val="000000"/>
                </a:solidFill>
                <a:latin typeface="Lucida Calligraphy" panose="03010101010101010101" pitchFamily="66" charset="0"/>
              </a:rPr>
              <a:t>,</a:t>
            </a:r>
          </a:p>
          <a:p>
            <a:endParaRPr lang="nl-NL" sz="800" dirty="0">
              <a:solidFill>
                <a:srgbClr val="000000"/>
              </a:solidFill>
              <a:latin typeface="Lucida Calligraphy" panose="03010101010101010101" pitchFamily="66" charset="0"/>
            </a:endParaRPr>
          </a:p>
          <a:p>
            <a:r>
              <a:rPr lang="nl-NL" sz="800" dirty="0">
                <a:solidFill>
                  <a:srgbClr val="000000"/>
                </a:solidFill>
                <a:latin typeface="Lucida Calligraphy" panose="03010101010101010101" pitchFamily="66" charset="0"/>
              </a:rPr>
              <a:t>Denk eraan dat Duitsland net zo centraal ligt als Italië; dit land kan ons in de toekomst nog wel eens van pas komen: houdt de Duitsers te vriend door er bij de anderen op aan te dringen dat Duitsland een slachtoffer is van de situatie (zij moesten wel ingrijpen) en dus geen straf verdienen.</a:t>
            </a:r>
          </a:p>
          <a:p>
            <a:endParaRPr lang="nl-NL" sz="800" dirty="0">
              <a:solidFill>
                <a:srgbClr val="000000"/>
              </a:solidFill>
              <a:latin typeface="Lucida Calligraphy" panose="03010101010101010101" pitchFamily="66" charset="0"/>
            </a:endParaRPr>
          </a:p>
          <a:p>
            <a:r>
              <a:rPr lang="nl-NL" sz="800" dirty="0">
                <a:solidFill>
                  <a:srgbClr val="000000"/>
                </a:solidFill>
                <a:latin typeface="Lucida Calligraphy" panose="03010101010101010101" pitchFamily="66" charset="0"/>
              </a:rPr>
              <a:t>Probeer tijdens de bespreking de schuld vooral bij Oostenrijk-Hongarije te leggen: was hun overdreven reactie op de moordaanslag op Franz-Ferdinand immers niet de aanleiding voor de Grote Oorlog? </a:t>
            </a:r>
          </a:p>
          <a:p>
            <a:endParaRPr lang="nl-NL" sz="800" dirty="0">
              <a:solidFill>
                <a:srgbClr val="000000"/>
              </a:solidFill>
              <a:latin typeface="Lucida Calligraphy" panose="03010101010101010101" pitchFamily="66" charset="0"/>
            </a:endParaRPr>
          </a:p>
          <a:p>
            <a:r>
              <a:rPr lang="nl-NL" sz="800" dirty="0">
                <a:solidFill>
                  <a:srgbClr val="000000"/>
                </a:solidFill>
                <a:latin typeface="Lucida Calligraphy" panose="03010101010101010101" pitchFamily="66" charset="0"/>
              </a:rPr>
              <a:t>Oostenrijk-Hongarije moet gestraft worden; in de gebieden die hen toebehoorden wonen veel Italianen. Overtuig de anderen dat het niet meer dan logisch is dat deze gebieden ons toekomen.</a:t>
            </a:r>
          </a:p>
          <a:p>
            <a:endParaRPr lang="nl-NL" sz="800" dirty="0">
              <a:solidFill>
                <a:srgbClr val="000000"/>
              </a:solidFill>
              <a:latin typeface="Lucida Calligraphy" panose="03010101010101010101" pitchFamily="66" charset="0"/>
            </a:endParaRPr>
          </a:p>
          <a:p>
            <a:endParaRPr lang="nl-NL" sz="800" dirty="0">
              <a:solidFill>
                <a:srgbClr val="000000"/>
              </a:solidFill>
              <a:latin typeface="Lucida Calligraphy" panose="03010101010101010101" pitchFamily="66" charset="0"/>
            </a:endParaRPr>
          </a:p>
        </p:txBody>
      </p:sp>
      <p:sp>
        <p:nvSpPr>
          <p:cNvPr id="7" name="Tekstvak 6">
            <a:extLst>
              <a:ext uri="{FF2B5EF4-FFF2-40B4-BE49-F238E27FC236}">
                <a16:creationId xmlns:a16="http://schemas.microsoft.com/office/drawing/2014/main" id="{A84F0A51-40C5-45AE-A7D2-53753BEB3306}"/>
              </a:ext>
            </a:extLst>
          </p:cNvPr>
          <p:cNvSpPr txBox="1"/>
          <p:nvPr/>
        </p:nvSpPr>
        <p:spPr>
          <a:xfrm>
            <a:off x="7555814" y="2192480"/>
            <a:ext cx="3619518" cy="1231106"/>
          </a:xfrm>
          <a:prstGeom prst="rect">
            <a:avLst/>
          </a:prstGeom>
          <a:noFill/>
        </p:spPr>
        <p:txBody>
          <a:bodyPr wrap="square" rtlCol="0">
            <a:spAutoFit/>
          </a:bodyPr>
          <a:lstStyle/>
          <a:p>
            <a:r>
              <a:rPr lang="nl-NL" sz="800" dirty="0">
                <a:latin typeface="Lucida Calligraphy" panose="03010101010101010101" pitchFamily="66" charset="0"/>
              </a:rPr>
              <a:t>Tot slot; vestig vooral </a:t>
            </a:r>
            <a:r>
              <a:rPr lang="nl-NL" sz="800" u="sng" dirty="0">
                <a:latin typeface="Lucida Calligraphy" panose="03010101010101010101" pitchFamily="66" charset="0"/>
              </a:rPr>
              <a:t>niet</a:t>
            </a:r>
            <a:r>
              <a:rPr lang="nl-NL" sz="800" dirty="0">
                <a:latin typeface="Lucida Calligraphy" panose="03010101010101010101" pitchFamily="66" charset="0"/>
              </a:rPr>
              <a:t> de aandacht op het feit dat wij eerst een bondgenoot van het Duitse Keizerrijk waren. Mocht het gesprek hier toch over gaan, geef dan aan hoe moedig het is dat wij ons aansloten bij de geallieerden en daar een beloning voor verdienen! (al vochten wij amper mee…)</a:t>
            </a:r>
          </a:p>
          <a:p>
            <a:endParaRPr lang="nl-NL" sz="800" dirty="0">
              <a:latin typeface="Lucida Calligraphy" panose="03010101010101010101" pitchFamily="66" charset="0"/>
            </a:endParaRPr>
          </a:p>
          <a:p>
            <a:r>
              <a:rPr lang="nl-NL" sz="800" dirty="0">
                <a:latin typeface="Lucida Calligraphy" panose="03010101010101010101" pitchFamily="66" charset="0"/>
              </a:rPr>
              <a:t>Ciao, uw adviseur!</a:t>
            </a:r>
          </a:p>
          <a:p>
            <a:endParaRPr lang="nl-NL" dirty="0"/>
          </a:p>
        </p:txBody>
      </p:sp>
      <p:pic>
        <p:nvPicPr>
          <p:cNvPr id="43" name="Picture 4" descr="Torn Images | Free Vectors, Stock Photos &amp; PSD">
            <a:extLst>
              <a:ext uri="{FF2B5EF4-FFF2-40B4-BE49-F238E27FC236}">
                <a16:creationId xmlns:a16="http://schemas.microsoft.com/office/drawing/2014/main" id="{0FB551FD-3EFF-4053-96AA-78691DABC2DF}"/>
              </a:ext>
            </a:extLst>
          </p:cNvPr>
          <p:cNvPicPr>
            <a:picLocks noChangeAspect="1" noChangeArrowheads="1"/>
          </p:cNvPicPr>
          <p:nvPr/>
        </p:nvPicPr>
        <p:blipFill rotWithShape="1">
          <a:blip r:embed="rId13">
            <a:grayscl/>
            <a:extLst>
              <a:ext uri="{BEBA8EAE-BF5A-486C-A8C5-ECC9F3942E4B}">
                <a14:imgProps xmlns:a14="http://schemas.microsoft.com/office/drawing/2010/main">
                  <a14:imgLayer r:embed="rId14">
                    <a14:imgEffect>
                      <a14:backgroundRemoval t="10000" b="90000" l="10000" r="90000"/>
                    </a14:imgEffect>
                  </a14:imgLayer>
                </a14:imgProps>
              </a:ext>
              <a:ext uri="{28A0092B-C50C-407E-A947-70E740481C1C}">
                <a14:useLocalDpi xmlns:a14="http://schemas.microsoft.com/office/drawing/2010/main" val="0"/>
              </a:ext>
            </a:extLst>
          </a:blip>
          <a:srcRect l="14132" t="28625" r="14513" b="21448"/>
          <a:stretch/>
        </p:blipFill>
        <p:spPr bwMode="auto">
          <a:xfrm rot="273433">
            <a:off x="7541972" y="5508958"/>
            <a:ext cx="3311412" cy="1127679"/>
          </a:xfrm>
          <a:prstGeom prst="rect">
            <a:avLst/>
          </a:prstGeom>
          <a:noFill/>
          <a:extLst>
            <a:ext uri="{909E8E84-426E-40DD-AFC4-6F175D3DCCD1}">
              <a14:hiddenFill xmlns:a14="http://schemas.microsoft.com/office/drawing/2010/main">
                <a:solidFill>
                  <a:srgbClr val="FFFFFF"/>
                </a:solidFill>
              </a14:hiddenFill>
            </a:ext>
          </a:extLst>
        </p:spPr>
      </p:pic>
      <p:sp>
        <p:nvSpPr>
          <p:cNvPr id="44" name="Tekstvak 43">
            <a:extLst>
              <a:ext uri="{FF2B5EF4-FFF2-40B4-BE49-F238E27FC236}">
                <a16:creationId xmlns:a16="http://schemas.microsoft.com/office/drawing/2014/main" id="{0CF5D28A-350B-4E9D-89FF-7222CF3B7A5B}"/>
              </a:ext>
            </a:extLst>
          </p:cNvPr>
          <p:cNvSpPr txBox="1"/>
          <p:nvPr/>
        </p:nvSpPr>
        <p:spPr>
          <a:xfrm rot="333410">
            <a:off x="7730946" y="5634609"/>
            <a:ext cx="2935921" cy="984885"/>
          </a:xfrm>
          <a:prstGeom prst="rect">
            <a:avLst/>
          </a:prstGeom>
          <a:noFill/>
        </p:spPr>
        <p:txBody>
          <a:bodyPr wrap="square" rtlCol="0">
            <a:spAutoFit/>
          </a:bodyPr>
          <a:lstStyle/>
          <a:p>
            <a:r>
              <a:rPr lang="nl-NL" sz="800" dirty="0">
                <a:latin typeface="Lucida Calligraphy" panose="03010101010101010101" pitchFamily="66" charset="0"/>
              </a:rPr>
              <a:t>Dear Orlando,</a:t>
            </a:r>
          </a:p>
          <a:p>
            <a:endParaRPr lang="nl-NL" sz="800" dirty="0">
              <a:latin typeface="Lucida Calligraphy" panose="03010101010101010101" pitchFamily="66" charset="0"/>
            </a:endParaRPr>
          </a:p>
          <a:p>
            <a:r>
              <a:rPr lang="nl-NL" sz="800" dirty="0">
                <a:latin typeface="Lucida Calligraphy" panose="03010101010101010101" pitchFamily="66" charset="0"/>
              </a:rPr>
              <a:t>Wist jij dat de VS zelf nooit succesvol kolonies hebben gehad? Daarom zijn ze nu waarschijnlijk voor </a:t>
            </a:r>
            <a:r>
              <a:rPr lang="nl-NL" sz="800" dirty="0">
                <a:solidFill>
                  <a:srgbClr val="FF0000"/>
                </a:solidFill>
                <a:latin typeface="Lucida Calligraphy" panose="03010101010101010101" pitchFamily="66" charset="0"/>
              </a:rPr>
              <a:t>zelfbeschikkingsrecht</a:t>
            </a:r>
            <a:r>
              <a:rPr lang="nl-NL" sz="800" dirty="0">
                <a:latin typeface="Lucida Calligraphy" panose="03010101010101010101" pitchFamily="66" charset="0"/>
              </a:rPr>
              <a:t>…</a:t>
            </a:r>
          </a:p>
          <a:p>
            <a:r>
              <a:rPr lang="nl-NL" sz="800" dirty="0">
                <a:latin typeface="Lucida Calligraphy" panose="03010101010101010101" pitchFamily="66" charset="0"/>
              </a:rPr>
              <a:t>DLG</a:t>
            </a:r>
          </a:p>
          <a:p>
            <a:endParaRPr lang="nl-NL" sz="1000" dirty="0"/>
          </a:p>
        </p:txBody>
      </p:sp>
      <p:sp>
        <p:nvSpPr>
          <p:cNvPr id="40" name="Tekstvak 39">
            <a:extLst>
              <a:ext uri="{FF2B5EF4-FFF2-40B4-BE49-F238E27FC236}">
                <a16:creationId xmlns:a16="http://schemas.microsoft.com/office/drawing/2014/main" id="{A10E98EB-81E1-468D-8D81-45934345FD89}"/>
              </a:ext>
            </a:extLst>
          </p:cNvPr>
          <p:cNvSpPr txBox="1"/>
          <p:nvPr/>
        </p:nvSpPr>
        <p:spPr>
          <a:xfrm>
            <a:off x="406400" y="335845"/>
            <a:ext cx="6506341" cy="6186309"/>
          </a:xfrm>
          <a:prstGeom prst="rect">
            <a:avLst/>
          </a:prstGeom>
          <a:noFill/>
          <a:ln w="28575">
            <a:solidFill>
              <a:srgbClr val="00B050"/>
            </a:solidFill>
          </a:ln>
        </p:spPr>
        <p:txBody>
          <a:bodyPr wrap="square" rtlCol="0">
            <a:spAutoFit/>
          </a:bodyPr>
          <a:lstStyle/>
          <a:p>
            <a:r>
              <a:rPr lang="nl-NL" sz="1200" b="1" dirty="0">
                <a:latin typeface="Lora" pitchFamily="2" charset="0"/>
              </a:rPr>
              <a:t>Vragen die horen bij de rol: Italië </a:t>
            </a:r>
          </a:p>
          <a:p>
            <a:r>
              <a:rPr lang="nl-NL" sz="1200" dirty="0">
                <a:latin typeface="Lora" pitchFamily="2" charset="0"/>
              </a:rPr>
              <a:t> </a:t>
            </a:r>
          </a:p>
          <a:p>
            <a:pPr marL="342900" indent="-342900">
              <a:buFont typeface="+mj-lt"/>
              <a:buAutoNum type="arabicPeriod"/>
            </a:pPr>
            <a:r>
              <a:rPr lang="nl-NL" sz="1200" dirty="0">
                <a:latin typeface="Lora" pitchFamily="2" charset="0"/>
              </a:rPr>
              <a:t>Italië vormde sinds 1882 de </a:t>
            </a:r>
            <a:r>
              <a:rPr lang="nl-NL" sz="1200" dirty="0">
                <a:solidFill>
                  <a:srgbClr val="FF0000"/>
                </a:solidFill>
                <a:latin typeface="Lora" pitchFamily="2" charset="0"/>
              </a:rPr>
              <a:t>Triple Alliantie</a:t>
            </a:r>
            <a:r>
              <a:rPr lang="nl-NL" sz="1200" dirty="0">
                <a:latin typeface="Lora" pitchFamily="2" charset="0"/>
              </a:rPr>
              <a:t> met het Duitse Keizerrijk en Oostenrijk-Hongarije, maar liep in 1915 over naar de </a:t>
            </a:r>
            <a:r>
              <a:rPr lang="nl-NL" sz="1200" dirty="0">
                <a:solidFill>
                  <a:srgbClr val="FF0000"/>
                </a:solidFill>
                <a:latin typeface="Lora" pitchFamily="2" charset="0"/>
              </a:rPr>
              <a:t>Geallieerden</a:t>
            </a:r>
            <a:r>
              <a:rPr lang="nl-NL" sz="1200" dirty="0">
                <a:latin typeface="Lora" pitchFamily="2" charset="0"/>
              </a:rPr>
              <a:t>. Leg uit waarom zij dit deden.</a:t>
            </a:r>
          </a:p>
          <a:p>
            <a:pPr marL="342900" indent="-342900">
              <a:buFont typeface="+mj-lt"/>
              <a:buAutoNum type="arabicPeriod"/>
            </a:pPr>
            <a:endParaRPr lang="nl-NL" sz="1200" dirty="0">
              <a:latin typeface="Lora" pitchFamily="2" charset="0"/>
            </a:endParaRPr>
          </a:p>
          <a:p>
            <a:pPr marL="342900" indent="-342900">
              <a:buFont typeface="+mj-lt"/>
              <a:buAutoNum type="arabicPeriod"/>
            </a:pPr>
            <a:endParaRPr lang="nl-NL" sz="1200" dirty="0">
              <a:latin typeface="Lora" pitchFamily="2" charset="0"/>
            </a:endParaRPr>
          </a:p>
          <a:p>
            <a:pPr marL="342900" indent="-342900">
              <a:buFont typeface="+mj-lt"/>
              <a:buAutoNum type="arabicPeriod"/>
            </a:pPr>
            <a:endParaRPr lang="nl-NL" sz="1200" dirty="0">
              <a:latin typeface="Lora" pitchFamily="2" charset="0"/>
            </a:endParaRPr>
          </a:p>
          <a:p>
            <a:pPr marL="342900" indent="-342900">
              <a:buFont typeface="+mj-lt"/>
              <a:buAutoNum type="arabicPeriod"/>
            </a:pPr>
            <a:endParaRPr lang="nl-NL" sz="1200" dirty="0">
              <a:latin typeface="Lora" pitchFamily="2" charset="0"/>
            </a:endParaRPr>
          </a:p>
          <a:p>
            <a:pPr marL="342900" indent="-342900">
              <a:buFont typeface="+mj-lt"/>
              <a:buAutoNum type="arabicPeriod"/>
            </a:pPr>
            <a:endParaRPr lang="nl-NL" sz="1200" dirty="0">
              <a:latin typeface="Lora" pitchFamily="2" charset="0"/>
            </a:endParaRPr>
          </a:p>
          <a:p>
            <a:pPr marL="342900" indent="-342900">
              <a:buFont typeface="+mj-lt"/>
              <a:buAutoNum type="arabicPeriod"/>
            </a:pPr>
            <a:r>
              <a:rPr lang="nl-NL" sz="1200" dirty="0">
                <a:latin typeface="Lora" pitchFamily="2" charset="0"/>
              </a:rPr>
              <a:t>Achteraf bezien is het vreemd dat Italië een prominente plek aan de onderhandelingstafel in Versailles kreeg. Leg uit waarom dit vreemd was.</a:t>
            </a:r>
          </a:p>
          <a:p>
            <a:pPr marL="342900" indent="-342900">
              <a:buFont typeface="+mj-lt"/>
              <a:buAutoNum type="arabicPeriod"/>
            </a:pPr>
            <a:endParaRPr lang="nl-NL" sz="1200" dirty="0">
              <a:latin typeface="Lora" pitchFamily="2" charset="0"/>
            </a:endParaRPr>
          </a:p>
          <a:p>
            <a:pPr marL="342900" indent="-342900">
              <a:buFont typeface="+mj-lt"/>
              <a:buAutoNum type="arabicPeriod"/>
            </a:pPr>
            <a:endParaRPr lang="nl-NL" sz="1200" dirty="0">
              <a:latin typeface="Lora" pitchFamily="2" charset="0"/>
            </a:endParaRPr>
          </a:p>
          <a:p>
            <a:pPr marL="342900" indent="-342900">
              <a:buFont typeface="+mj-lt"/>
              <a:buAutoNum type="arabicPeriod"/>
            </a:pPr>
            <a:endParaRPr lang="nl-NL" sz="1200" dirty="0">
              <a:latin typeface="Lora" pitchFamily="2" charset="0"/>
            </a:endParaRPr>
          </a:p>
          <a:p>
            <a:pPr marL="342900" indent="-342900">
              <a:buFont typeface="+mj-lt"/>
              <a:buAutoNum type="arabicPeriod"/>
            </a:pPr>
            <a:endParaRPr lang="nl-NL" sz="1200" dirty="0">
              <a:latin typeface="Lora" pitchFamily="2" charset="0"/>
            </a:endParaRPr>
          </a:p>
          <a:p>
            <a:pPr marL="342900" indent="-342900">
              <a:buFont typeface="+mj-lt"/>
              <a:buAutoNum type="arabicPeriod"/>
            </a:pPr>
            <a:endParaRPr lang="nl-NL" sz="1200" dirty="0">
              <a:latin typeface="Lora" pitchFamily="2" charset="0"/>
            </a:endParaRPr>
          </a:p>
          <a:p>
            <a:pPr marL="342900" indent="-342900">
              <a:buFont typeface="+mj-lt"/>
              <a:buAutoNum type="arabicPeriod"/>
            </a:pPr>
            <a:r>
              <a:rPr lang="nl-NL" sz="1200" dirty="0">
                <a:latin typeface="Lora" pitchFamily="2" charset="0"/>
              </a:rPr>
              <a:t>Rusland nam geen deel aan de vredesonderhandelingen terwijl zij wel hadden meegevochten aan de zijde van de Geallieerden. Leg uit waarom zij niet aanwezig waren bij de vredesonderhandelingen in Versailles.</a:t>
            </a:r>
          </a:p>
          <a:p>
            <a:pPr marL="342900" indent="-342900">
              <a:buFont typeface="+mj-lt"/>
              <a:buAutoNum type="arabicPeriod"/>
            </a:pPr>
            <a:endParaRPr lang="nl-NL" sz="1200" dirty="0">
              <a:latin typeface="Lora" pitchFamily="2" charset="0"/>
            </a:endParaRPr>
          </a:p>
          <a:p>
            <a:pPr marL="342900" indent="-342900">
              <a:buFont typeface="+mj-lt"/>
              <a:buAutoNum type="arabicPeriod"/>
            </a:pPr>
            <a:endParaRPr lang="nl-NL" sz="1200" dirty="0">
              <a:latin typeface="Lora" pitchFamily="2" charset="0"/>
            </a:endParaRPr>
          </a:p>
          <a:p>
            <a:pPr marL="342900" indent="-342900">
              <a:buFont typeface="+mj-lt"/>
              <a:buAutoNum type="arabicPeriod"/>
            </a:pPr>
            <a:endParaRPr lang="nl-NL" sz="1200" dirty="0">
              <a:latin typeface="Lora" pitchFamily="2" charset="0"/>
            </a:endParaRPr>
          </a:p>
          <a:p>
            <a:pPr marL="342900" indent="-342900">
              <a:buFont typeface="+mj-lt"/>
              <a:buAutoNum type="arabicPeriod"/>
            </a:pPr>
            <a:endParaRPr lang="nl-NL" sz="1200" dirty="0">
              <a:latin typeface="Lora" pitchFamily="2" charset="0"/>
            </a:endParaRPr>
          </a:p>
          <a:p>
            <a:pPr marL="342900" indent="-342900">
              <a:buFont typeface="+mj-lt"/>
              <a:buAutoNum type="arabicPeriod"/>
            </a:pPr>
            <a:endParaRPr lang="nl-NL" sz="1200" dirty="0">
              <a:latin typeface="Lora" pitchFamily="2" charset="0"/>
            </a:endParaRPr>
          </a:p>
          <a:p>
            <a:pPr marL="342900" indent="-342900">
              <a:buFont typeface="+mj-lt"/>
              <a:buAutoNum type="arabicPeriod"/>
            </a:pPr>
            <a:r>
              <a:rPr lang="nl-NL" sz="1200" dirty="0">
                <a:latin typeface="Lora" pitchFamily="2" charset="0"/>
              </a:rPr>
              <a:t>Na de oorlog werd Oostenrijk-Hongarije opgedeeld in losse staten. Italië had graag deze gebieden in bezit gekregen. Leg uit waarom dit niet paste bij het </a:t>
            </a:r>
            <a:r>
              <a:rPr lang="nl-NL" sz="1200" dirty="0">
                <a:solidFill>
                  <a:srgbClr val="FF0000"/>
                </a:solidFill>
                <a:latin typeface="Lora" pitchFamily="2" charset="0"/>
              </a:rPr>
              <a:t>zelfbeschikkingsrecht</a:t>
            </a:r>
            <a:r>
              <a:rPr lang="nl-NL" sz="1200" dirty="0">
                <a:latin typeface="Lora" pitchFamily="2" charset="0"/>
              </a:rPr>
              <a:t> dat de Amerikanen voorstelden.</a:t>
            </a:r>
          </a:p>
          <a:p>
            <a:endParaRPr lang="nl-NL" dirty="0"/>
          </a:p>
          <a:p>
            <a:endParaRPr lang="nl-NL" dirty="0"/>
          </a:p>
          <a:p>
            <a:endParaRPr lang="nl-NL" dirty="0"/>
          </a:p>
          <a:p>
            <a:endParaRPr lang="nl-NL" dirty="0"/>
          </a:p>
        </p:txBody>
      </p:sp>
    </p:spTree>
    <p:extLst>
      <p:ext uri="{BB962C8B-B14F-4D97-AF65-F5344CB8AC3E}">
        <p14:creationId xmlns:p14="http://schemas.microsoft.com/office/powerpoint/2010/main" val="2507667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63213CA7-325C-464D-A3D2-7B9CBA7B97FF}"/>
              </a:ext>
            </a:extLst>
          </p:cNvPr>
          <p:cNvPicPr>
            <a:picLocks noChangeAspect="1"/>
          </p:cNvPicPr>
          <p:nvPr/>
        </p:nvPicPr>
        <p:blipFill rotWithShape="1">
          <a:blip r:embed="rId2">
            <a:duotone>
              <a:schemeClr val="accent2">
                <a:shade val="45000"/>
                <a:satMod val="135000"/>
              </a:schemeClr>
              <a:prstClr val="white"/>
            </a:duotone>
            <a:extLst>
              <a:ext uri="{28A0092B-C50C-407E-A947-70E740481C1C}">
                <a14:useLocalDpi xmlns:a14="http://schemas.microsoft.com/office/drawing/2010/main" val="0"/>
              </a:ext>
            </a:extLst>
          </a:blip>
          <a:srcRect l="16696" t="4307" r="17729" b="9949"/>
          <a:stretch/>
        </p:blipFill>
        <p:spPr>
          <a:xfrm>
            <a:off x="169705" y="101598"/>
            <a:ext cx="4768948" cy="6734526"/>
          </a:xfrm>
          <a:prstGeom prst="rect">
            <a:avLst/>
          </a:prstGeom>
        </p:spPr>
      </p:pic>
      <p:sp>
        <p:nvSpPr>
          <p:cNvPr id="6" name="Tekstvak 5">
            <a:extLst>
              <a:ext uri="{FF2B5EF4-FFF2-40B4-BE49-F238E27FC236}">
                <a16:creationId xmlns:a16="http://schemas.microsoft.com/office/drawing/2014/main" id="{079512C2-77DD-4F11-8A99-A3D719C0CABD}"/>
              </a:ext>
            </a:extLst>
          </p:cNvPr>
          <p:cNvSpPr txBox="1"/>
          <p:nvPr/>
        </p:nvSpPr>
        <p:spPr>
          <a:xfrm>
            <a:off x="1524798" y="4195297"/>
            <a:ext cx="1169640" cy="253916"/>
          </a:xfrm>
          <a:prstGeom prst="rect">
            <a:avLst/>
          </a:prstGeom>
          <a:noFill/>
        </p:spPr>
        <p:txBody>
          <a:bodyPr wrap="square" rtlCol="0">
            <a:spAutoFit/>
          </a:bodyPr>
          <a:lstStyle/>
          <a:p>
            <a:r>
              <a:rPr lang="nl-NL" sz="1050" i="0" dirty="0">
                <a:solidFill>
                  <a:srgbClr val="000000"/>
                </a:solidFill>
                <a:effectLst/>
                <a:latin typeface="Arial" panose="020B0604020202020204" pitchFamily="34" charset="0"/>
                <a:cs typeface="Arial" panose="020B0604020202020204" pitchFamily="34" charset="0"/>
              </a:rPr>
              <a:t>Clemenceau</a:t>
            </a:r>
            <a:endParaRPr lang="nl-NL" sz="1050" dirty="0"/>
          </a:p>
        </p:txBody>
      </p:sp>
      <p:sp>
        <p:nvSpPr>
          <p:cNvPr id="11" name="Tekstvak 10">
            <a:extLst>
              <a:ext uri="{FF2B5EF4-FFF2-40B4-BE49-F238E27FC236}">
                <a16:creationId xmlns:a16="http://schemas.microsoft.com/office/drawing/2014/main" id="{8B5F4E49-1D6C-4603-A4F6-D147EE09C3AC}"/>
              </a:ext>
            </a:extLst>
          </p:cNvPr>
          <p:cNvSpPr txBox="1"/>
          <p:nvPr/>
        </p:nvSpPr>
        <p:spPr>
          <a:xfrm>
            <a:off x="1524796" y="4437993"/>
            <a:ext cx="2140951" cy="253916"/>
          </a:xfrm>
          <a:prstGeom prst="rect">
            <a:avLst/>
          </a:prstGeom>
          <a:noFill/>
        </p:spPr>
        <p:txBody>
          <a:bodyPr wrap="square" rtlCol="0">
            <a:spAutoFit/>
          </a:bodyPr>
          <a:lstStyle/>
          <a:p>
            <a:r>
              <a:rPr lang="nl-NL" sz="1050" i="0" dirty="0">
                <a:solidFill>
                  <a:srgbClr val="202122"/>
                </a:solidFill>
                <a:effectLst/>
                <a:latin typeface="Arial" panose="020B0604020202020204" pitchFamily="34" charset="0"/>
              </a:rPr>
              <a:t>Georges Eugène Benjamin</a:t>
            </a:r>
            <a:endParaRPr lang="nl-NL" sz="1050" dirty="0"/>
          </a:p>
        </p:txBody>
      </p:sp>
      <p:sp>
        <p:nvSpPr>
          <p:cNvPr id="12" name="Tekstvak 11">
            <a:extLst>
              <a:ext uri="{FF2B5EF4-FFF2-40B4-BE49-F238E27FC236}">
                <a16:creationId xmlns:a16="http://schemas.microsoft.com/office/drawing/2014/main" id="{D0C7B581-1670-4891-8FA2-1649C7E4E456}"/>
              </a:ext>
            </a:extLst>
          </p:cNvPr>
          <p:cNvSpPr txBox="1"/>
          <p:nvPr/>
        </p:nvSpPr>
        <p:spPr>
          <a:xfrm>
            <a:off x="1536950" y="4657711"/>
            <a:ext cx="1325968" cy="253916"/>
          </a:xfrm>
          <a:prstGeom prst="rect">
            <a:avLst/>
          </a:prstGeom>
          <a:noFill/>
        </p:spPr>
        <p:txBody>
          <a:bodyPr wrap="square" rtlCol="0">
            <a:spAutoFit/>
          </a:bodyPr>
          <a:lstStyle/>
          <a:p>
            <a:r>
              <a:rPr lang="nl-NL" sz="1050" dirty="0">
                <a:latin typeface="Arial" panose="020B0604020202020204" pitchFamily="34" charset="0"/>
                <a:cs typeface="Arial" panose="020B0604020202020204" pitchFamily="34" charset="0"/>
              </a:rPr>
              <a:t>French</a:t>
            </a:r>
          </a:p>
        </p:txBody>
      </p:sp>
      <p:sp>
        <p:nvSpPr>
          <p:cNvPr id="13" name="Tekstvak 12">
            <a:extLst>
              <a:ext uri="{FF2B5EF4-FFF2-40B4-BE49-F238E27FC236}">
                <a16:creationId xmlns:a16="http://schemas.microsoft.com/office/drawing/2014/main" id="{C580A4E3-4932-4AE5-8DBE-CC24BF3273D4}"/>
              </a:ext>
            </a:extLst>
          </p:cNvPr>
          <p:cNvSpPr txBox="1"/>
          <p:nvPr/>
        </p:nvSpPr>
        <p:spPr>
          <a:xfrm>
            <a:off x="1536950" y="4886391"/>
            <a:ext cx="1325968" cy="253916"/>
          </a:xfrm>
          <a:prstGeom prst="rect">
            <a:avLst/>
          </a:prstGeom>
          <a:noFill/>
        </p:spPr>
        <p:txBody>
          <a:bodyPr wrap="square" rtlCol="0">
            <a:spAutoFit/>
          </a:bodyPr>
          <a:lstStyle/>
          <a:p>
            <a:r>
              <a:rPr lang="nl-NL" sz="1050" dirty="0">
                <a:latin typeface="Arial" panose="020B0604020202020204" pitchFamily="34" charset="0"/>
                <a:cs typeface="Arial" panose="020B0604020202020204" pitchFamily="34" charset="0"/>
              </a:rPr>
              <a:t>Vendée</a:t>
            </a:r>
          </a:p>
        </p:txBody>
      </p:sp>
      <p:sp>
        <p:nvSpPr>
          <p:cNvPr id="14" name="Tekstvak 13">
            <a:extLst>
              <a:ext uri="{FF2B5EF4-FFF2-40B4-BE49-F238E27FC236}">
                <a16:creationId xmlns:a16="http://schemas.microsoft.com/office/drawing/2014/main" id="{AF6CE1FD-64FD-458F-8430-7A91C89A6F0B}"/>
              </a:ext>
            </a:extLst>
          </p:cNvPr>
          <p:cNvSpPr txBox="1"/>
          <p:nvPr/>
        </p:nvSpPr>
        <p:spPr>
          <a:xfrm>
            <a:off x="1536949" y="5106109"/>
            <a:ext cx="1622189" cy="253916"/>
          </a:xfrm>
          <a:prstGeom prst="rect">
            <a:avLst/>
          </a:prstGeom>
          <a:noFill/>
        </p:spPr>
        <p:txBody>
          <a:bodyPr wrap="square" rtlCol="0">
            <a:spAutoFit/>
          </a:bodyPr>
          <a:lstStyle/>
          <a:p>
            <a:r>
              <a:rPr lang="nl-NL" sz="1050" dirty="0">
                <a:latin typeface="Arial" panose="020B0604020202020204" pitchFamily="34" charset="0"/>
                <a:cs typeface="Arial" panose="020B0604020202020204" pitchFamily="34" charset="0"/>
              </a:rPr>
              <a:t>Septembre 28, 1841</a:t>
            </a:r>
          </a:p>
        </p:txBody>
      </p:sp>
      <p:sp>
        <p:nvSpPr>
          <p:cNvPr id="15" name="Tekstvak 14">
            <a:extLst>
              <a:ext uri="{FF2B5EF4-FFF2-40B4-BE49-F238E27FC236}">
                <a16:creationId xmlns:a16="http://schemas.microsoft.com/office/drawing/2014/main" id="{5A01CB13-3D68-488D-8CFC-44F4219C0A00}"/>
              </a:ext>
            </a:extLst>
          </p:cNvPr>
          <p:cNvSpPr txBox="1"/>
          <p:nvPr/>
        </p:nvSpPr>
        <p:spPr>
          <a:xfrm>
            <a:off x="1536950" y="5334789"/>
            <a:ext cx="1325968" cy="253916"/>
          </a:xfrm>
          <a:prstGeom prst="rect">
            <a:avLst/>
          </a:prstGeom>
          <a:noFill/>
        </p:spPr>
        <p:txBody>
          <a:bodyPr wrap="square" rtlCol="0">
            <a:spAutoFit/>
          </a:bodyPr>
          <a:lstStyle/>
          <a:p>
            <a:r>
              <a:rPr lang="nl-NL" sz="1050" dirty="0">
                <a:latin typeface="Arial" panose="020B0604020202020204" pitchFamily="34" charset="0"/>
                <a:cs typeface="Arial" panose="020B0604020202020204" pitchFamily="34" charset="0"/>
              </a:rPr>
              <a:t>Mars 1, 1911</a:t>
            </a:r>
          </a:p>
        </p:txBody>
      </p:sp>
      <p:sp>
        <p:nvSpPr>
          <p:cNvPr id="16" name="Tekstvak 15">
            <a:extLst>
              <a:ext uri="{FF2B5EF4-FFF2-40B4-BE49-F238E27FC236}">
                <a16:creationId xmlns:a16="http://schemas.microsoft.com/office/drawing/2014/main" id="{26C16AE9-7262-4C46-B6A7-D92004B5979A}"/>
              </a:ext>
            </a:extLst>
          </p:cNvPr>
          <p:cNvSpPr txBox="1"/>
          <p:nvPr/>
        </p:nvSpPr>
        <p:spPr>
          <a:xfrm>
            <a:off x="1536950" y="5602860"/>
            <a:ext cx="1325968" cy="253916"/>
          </a:xfrm>
          <a:prstGeom prst="rect">
            <a:avLst/>
          </a:prstGeom>
          <a:noFill/>
        </p:spPr>
        <p:txBody>
          <a:bodyPr wrap="square" rtlCol="0">
            <a:spAutoFit/>
          </a:bodyPr>
          <a:lstStyle/>
          <a:p>
            <a:r>
              <a:rPr lang="nl-NL" sz="1050" dirty="0">
                <a:latin typeface="Arial" panose="020B0604020202020204" pitchFamily="34" charset="0"/>
                <a:cs typeface="Arial" panose="020B0604020202020204" pitchFamily="34" charset="0"/>
              </a:rPr>
              <a:t>Mars 1, 1921</a:t>
            </a:r>
          </a:p>
        </p:txBody>
      </p:sp>
      <p:sp>
        <p:nvSpPr>
          <p:cNvPr id="17" name="Tekstvak 16">
            <a:extLst>
              <a:ext uri="{FF2B5EF4-FFF2-40B4-BE49-F238E27FC236}">
                <a16:creationId xmlns:a16="http://schemas.microsoft.com/office/drawing/2014/main" id="{FC06BA59-C876-4D46-9E35-EAACA210C4A7}"/>
              </a:ext>
            </a:extLst>
          </p:cNvPr>
          <p:cNvSpPr txBox="1"/>
          <p:nvPr/>
        </p:nvSpPr>
        <p:spPr>
          <a:xfrm>
            <a:off x="3434692" y="3993777"/>
            <a:ext cx="1325968" cy="253916"/>
          </a:xfrm>
          <a:prstGeom prst="rect">
            <a:avLst/>
          </a:prstGeom>
          <a:noFill/>
        </p:spPr>
        <p:txBody>
          <a:bodyPr wrap="square" rtlCol="0">
            <a:spAutoFit/>
          </a:bodyPr>
          <a:lstStyle/>
          <a:p>
            <a:r>
              <a:rPr lang="nl-NL" sz="1050" dirty="0"/>
              <a:t>DT33884K51</a:t>
            </a:r>
          </a:p>
        </p:txBody>
      </p:sp>
      <p:sp>
        <p:nvSpPr>
          <p:cNvPr id="18" name="Tekstvak 17">
            <a:extLst>
              <a:ext uri="{FF2B5EF4-FFF2-40B4-BE49-F238E27FC236}">
                <a16:creationId xmlns:a16="http://schemas.microsoft.com/office/drawing/2014/main" id="{6151B8C0-36C1-4C83-8AE4-BDEFF188143D}"/>
              </a:ext>
            </a:extLst>
          </p:cNvPr>
          <p:cNvSpPr txBox="1"/>
          <p:nvPr/>
        </p:nvSpPr>
        <p:spPr>
          <a:xfrm>
            <a:off x="3434692" y="5140307"/>
            <a:ext cx="1325968" cy="415498"/>
          </a:xfrm>
          <a:prstGeom prst="rect">
            <a:avLst/>
          </a:prstGeom>
          <a:noFill/>
        </p:spPr>
        <p:txBody>
          <a:bodyPr wrap="square" rtlCol="0">
            <a:spAutoFit/>
          </a:bodyPr>
          <a:lstStyle/>
          <a:p>
            <a:r>
              <a:rPr lang="en-US" sz="1050" b="0" i="0" dirty="0">
                <a:solidFill>
                  <a:srgbClr val="202122"/>
                </a:solidFill>
                <a:effectLst/>
                <a:latin typeface="Arial" panose="020B0604020202020204" pitchFamily="34" charset="0"/>
                <a:cs typeface="Arial" panose="020B0604020202020204" pitchFamily="34" charset="0"/>
              </a:rPr>
              <a:t>Ministry of Foreign Affairs</a:t>
            </a:r>
            <a:endParaRPr lang="nl-NL" sz="1050" dirty="0">
              <a:latin typeface="Arial" panose="020B0604020202020204" pitchFamily="34" charset="0"/>
              <a:cs typeface="Arial" panose="020B0604020202020204" pitchFamily="34" charset="0"/>
            </a:endParaRPr>
          </a:p>
        </p:txBody>
      </p:sp>
      <p:sp>
        <p:nvSpPr>
          <p:cNvPr id="21" name="Tekstvak 20">
            <a:extLst>
              <a:ext uri="{FF2B5EF4-FFF2-40B4-BE49-F238E27FC236}">
                <a16:creationId xmlns:a16="http://schemas.microsoft.com/office/drawing/2014/main" id="{119DEA4F-9BC7-4232-88BF-6D93C7CD505C}"/>
              </a:ext>
            </a:extLst>
          </p:cNvPr>
          <p:cNvSpPr txBox="1"/>
          <p:nvPr/>
        </p:nvSpPr>
        <p:spPr>
          <a:xfrm>
            <a:off x="394667" y="266997"/>
            <a:ext cx="4301267" cy="646331"/>
          </a:xfrm>
          <a:prstGeom prst="rect">
            <a:avLst/>
          </a:prstGeom>
          <a:noFill/>
        </p:spPr>
        <p:txBody>
          <a:bodyPr wrap="square">
            <a:spAutoFit/>
          </a:bodyPr>
          <a:lstStyle/>
          <a:p>
            <a:r>
              <a:rPr lang="nl-NL" sz="1200" b="1" i="0" dirty="0">
                <a:solidFill>
                  <a:srgbClr val="000000"/>
                </a:solidFill>
                <a:effectLst/>
                <a:latin typeface="Arial" panose="020B0604020202020204" pitchFamily="34" charset="0"/>
                <a:cs typeface="Arial" panose="020B0604020202020204" pitchFamily="34" charset="0"/>
              </a:rPr>
              <a:t>Aantekeningen van Georges Clemenceau</a:t>
            </a:r>
            <a:r>
              <a:rPr lang="nl-NL" sz="1200" b="1" dirty="0">
                <a:solidFill>
                  <a:srgbClr val="000000"/>
                </a:solidFill>
                <a:latin typeface="Arial" panose="020B0604020202020204" pitchFamily="34" charset="0"/>
                <a:cs typeface="Arial" panose="020B0604020202020204" pitchFamily="34" charset="0"/>
              </a:rPr>
              <a:t>, president van Frankrijk (1917-1920):</a:t>
            </a:r>
            <a:endParaRPr lang="nl-NL" sz="1200" b="1" i="0" dirty="0">
              <a:solidFill>
                <a:srgbClr val="000000"/>
              </a:solidFill>
              <a:effectLst/>
              <a:latin typeface="Arial" panose="020B0604020202020204" pitchFamily="34" charset="0"/>
              <a:cs typeface="Arial" panose="020B0604020202020204" pitchFamily="34" charset="0"/>
            </a:endParaRPr>
          </a:p>
          <a:p>
            <a:endParaRPr lang="nl-NL" sz="1200" dirty="0">
              <a:solidFill>
                <a:srgbClr val="000000"/>
              </a:solidFill>
              <a:latin typeface="Arial" panose="020B0604020202020204" pitchFamily="34" charset="0"/>
              <a:cs typeface="Arial" panose="020B0604020202020204" pitchFamily="34" charset="0"/>
            </a:endParaRPr>
          </a:p>
        </p:txBody>
      </p:sp>
      <p:pic>
        <p:nvPicPr>
          <p:cNvPr id="1040" name="Picture 16" descr="4, Paris France stamp, png | PNGEgg">
            <a:extLst>
              <a:ext uri="{FF2B5EF4-FFF2-40B4-BE49-F238E27FC236}">
                <a16:creationId xmlns:a16="http://schemas.microsoft.com/office/drawing/2014/main" id="{EFDE0B1F-CBDD-4F08-80B9-D39FE42B142E}"/>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0000" b="90000" l="10000" r="90000">
                        <a14:foregroundMark x1="79598" y1="52299" x2="79598" y2="52299"/>
                        <a14:foregroundMark x1="40805" y1="36782" x2="40805" y2="36782"/>
                        <a14:foregroundMark x1="64655" y1="35441" x2="64655" y2="35441"/>
                        <a14:foregroundMark x1="75287" y1="35824" x2="75287" y2="35824"/>
                        <a14:foregroundMark x1="78448" y1="41379" x2="78448" y2="41379"/>
                        <a14:foregroundMark x1="74713" y1="48659" x2="74713" y2="48659"/>
                        <a14:foregroundMark x1="68391" y1="42912" x2="68391" y2="42912"/>
                        <a14:foregroundMark x1="65230" y1="39847" x2="65230" y2="39847"/>
                        <a14:foregroundMark x1="25575" y1="49425" x2="25575" y2="49425"/>
                        <a14:foregroundMark x1="31897" y1="59770" x2="31897" y2="59770"/>
                        <a14:foregroundMark x1="39368" y1="62261" x2="39368" y2="62261"/>
                        <a14:foregroundMark x1="69828" y1="58812" x2="69828" y2="58812"/>
                        <a14:foregroundMark x1="51437" y1="30268" x2="51437" y2="30268"/>
                        <a14:foregroundMark x1="60632" y1="31801" x2="60632" y2="31801"/>
                        <a14:backgroundMark x1="41667" y1="55172" x2="47701" y2="40421"/>
                        <a14:backgroundMark x1="55747" y1="46935" x2="54885" y2="39655"/>
                        <a14:backgroundMark x1="52299" y1="61111" x2="52299" y2="61111"/>
                        <a14:backgroundMark x1="50000" y1="67241" x2="50000" y2="67241"/>
                        <a14:backgroundMark x1="41667" y1="65709" x2="41667" y2="65709"/>
                        <a14:backgroundMark x1="27299" y1="57088" x2="27299" y2="51724"/>
                        <a14:backgroundMark x1="25575" y1="46169" x2="25575" y2="46169"/>
                        <a14:backgroundMark x1="33621" y1="38506" x2="33621" y2="38506"/>
                        <a14:backgroundMark x1="40517" y1="31992" x2="40517" y2="31992"/>
                        <a14:backgroundMark x1="47701" y1="30077" x2="47701" y2="30077"/>
                        <a14:backgroundMark x1="58046" y1="30843" x2="58046" y2="30843"/>
                        <a14:backgroundMark x1="68103" y1="39080" x2="68103" y2="39080"/>
                        <a14:backgroundMark x1="77011" y1="42146" x2="75000" y2="44061"/>
                        <a14:backgroundMark x1="75000" y1="52299" x2="75000" y2="55172"/>
                        <a14:backgroundMark x1="75000" y1="52107" x2="75000" y2="52299"/>
                        <a14:backgroundMark x1="67816" y1="62261" x2="67816" y2="62261"/>
                        <a14:backgroundMark x1="58908" y1="65326" x2="60057" y2="64751"/>
                      </a14:backgroundRemoval>
                    </a14:imgEffect>
                  </a14:imgLayer>
                </a14:imgProps>
              </a:ext>
              <a:ext uri="{28A0092B-C50C-407E-A947-70E740481C1C}">
                <a14:useLocalDpi xmlns:a14="http://schemas.microsoft.com/office/drawing/2010/main" val="0"/>
              </a:ext>
            </a:extLst>
          </a:blip>
          <a:srcRect t="24457" b="27331"/>
          <a:stretch/>
        </p:blipFill>
        <p:spPr bwMode="auto">
          <a:xfrm rot="858453">
            <a:off x="3168841" y="3871808"/>
            <a:ext cx="1657350" cy="1198557"/>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Georges Clemenceau - Wikipedia">
            <a:extLst>
              <a:ext uri="{FF2B5EF4-FFF2-40B4-BE49-F238E27FC236}">
                <a16:creationId xmlns:a16="http://schemas.microsoft.com/office/drawing/2014/main" id="{3F57F5DF-525C-4C1F-A951-D4ED0551A00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3347" y="4195297"/>
            <a:ext cx="1170961" cy="161041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3AEFB8BF-9CA9-4167-BDBD-D9A3056C49D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91234" y="5625039"/>
            <a:ext cx="1320800" cy="609838"/>
          </a:xfrm>
          <a:prstGeom prst="rect">
            <a:avLst/>
          </a:prstGeom>
          <a:noFill/>
          <a:extLst>
            <a:ext uri="{909E8E84-426E-40DD-AFC4-6F175D3DCCD1}">
              <a14:hiddenFill xmlns:a14="http://schemas.microsoft.com/office/drawing/2010/main">
                <a:solidFill>
                  <a:srgbClr val="FFFFFF"/>
                </a:solidFill>
              </a14:hiddenFill>
            </a:ext>
          </a:extLst>
        </p:spPr>
      </p:pic>
      <p:sp>
        <p:nvSpPr>
          <p:cNvPr id="43" name="Tekstvak 42">
            <a:extLst>
              <a:ext uri="{FF2B5EF4-FFF2-40B4-BE49-F238E27FC236}">
                <a16:creationId xmlns:a16="http://schemas.microsoft.com/office/drawing/2014/main" id="{F3FBD081-E7AE-4C99-90D2-BF88031D616C}"/>
              </a:ext>
            </a:extLst>
          </p:cNvPr>
          <p:cNvSpPr txBox="1"/>
          <p:nvPr/>
        </p:nvSpPr>
        <p:spPr>
          <a:xfrm>
            <a:off x="260608" y="843421"/>
            <a:ext cx="4500052" cy="2446824"/>
          </a:xfrm>
          <a:prstGeom prst="rect">
            <a:avLst/>
          </a:prstGeom>
          <a:noFill/>
        </p:spPr>
        <p:txBody>
          <a:bodyPr wrap="square">
            <a:spAutoFit/>
          </a:bodyPr>
          <a:lstStyle/>
          <a:p>
            <a:pPr marL="171450" indent="-171450">
              <a:buFontTx/>
              <a:buChar char="-"/>
            </a:pPr>
            <a:r>
              <a:rPr lang="nl-NL" sz="900" dirty="0">
                <a:solidFill>
                  <a:srgbClr val="000000"/>
                </a:solidFill>
                <a:latin typeface="Lucida Calligraphy" panose="03010101010101010101" pitchFamily="66" charset="0"/>
              </a:rPr>
              <a:t>Dring er op aan dat Duitsland als enige schuldig is aan de Grote Oorlog; doordat zij de Russen de oorlog verklaarden, moesten wij wel ingrijpen.</a:t>
            </a:r>
          </a:p>
          <a:p>
            <a:pPr marL="171450" indent="-171450">
              <a:buFontTx/>
              <a:buChar char="-"/>
            </a:pPr>
            <a:endParaRPr lang="nl-NL" sz="900" dirty="0">
              <a:solidFill>
                <a:srgbClr val="000000"/>
              </a:solidFill>
              <a:latin typeface="Lucida Calligraphy" panose="03010101010101010101" pitchFamily="66" charset="0"/>
            </a:endParaRPr>
          </a:p>
          <a:p>
            <a:pPr marL="171450" indent="-171450">
              <a:buFontTx/>
              <a:buChar char="-"/>
            </a:pPr>
            <a:r>
              <a:rPr lang="nl-NL" sz="900" dirty="0">
                <a:solidFill>
                  <a:srgbClr val="000000"/>
                </a:solidFill>
                <a:latin typeface="Lucida Calligraphy" panose="03010101010101010101" pitchFamily="66" charset="0"/>
              </a:rPr>
              <a:t>Het </a:t>
            </a:r>
            <a:r>
              <a:rPr lang="nl-NL" sz="900" dirty="0">
                <a:solidFill>
                  <a:srgbClr val="FF0000"/>
                </a:solidFill>
                <a:latin typeface="Lucida Calligraphy" panose="03010101010101010101" pitchFamily="66" charset="0"/>
              </a:rPr>
              <a:t>machtsevenwicht</a:t>
            </a:r>
            <a:r>
              <a:rPr lang="nl-NL" sz="900" dirty="0">
                <a:solidFill>
                  <a:srgbClr val="000000"/>
                </a:solidFill>
                <a:latin typeface="Lucida Calligraphy" panose="03010101010101010101" pitchFamily="66" charset="0"/>
              </a:rPr>
              <a:t> moet hersteld worden; om ervoor te zorgen dat Frankrijk weer het machtigste land op het continent wordt, moet de situatie van voor de oprichting van het Duitse Rijk hersteld worden. Dit betekent dat Duitsland opgedeeld moet worden in onafhankelijke staten.</a:t>
            </a:r>
          </a:p>
          <a:p>
            <a:pPr marL="171450" indent="-171450">
              <a:buFontTx/>
              <a:buChar char="-"/>
            </a:pPr>
            <a:endParaRPr lang="nl-NL" sz="900" dirty="0">
              <a:solidFill>
                <a:srgbClr val="000000"/>
              </a:solidFill>
              <a:latin typeface="Lucida Calligraphy" panose="03010101010101010101" pitchFamily="66" charset="0"/>
            </a:endParaRPr>
          </a:p>
          <a:p>
            <a:pPr marL="171450" indent="-171450">
              <a:buFontTx/>
              <a:buChar char="-"/>
            </a:pPr>
            <a:r>
              <a:rPr lang="nl-NL" sz="900" dirty="0">
                <a:solidFill>
                  <a:srgbClr val="000000"/>
                </a:solidFill>
                <a:latin typeface="Lucida Calligraphy" panose="03010101010101010101" pitchFamily="66" charset="0"/>
              </a:rPr>
              <a:t>Aangezien Duitsland schuldig is aan de oorlog, moeten zij </a:t>
            </a:r>
            <a:r>
              <a:rPr lang="nl-NL" sz="900" dirty="0">
                <a:solidFill>
                  <a:srgbClr val="FF0000"/>
                </a:solidFill>
                <a:latin typeface="Lucida Calligraphy" panose="03010101010101010101" pitchFamily="66" charset="0"/>
              </a:rPr>
              <a:t>herstelbetalingen</a:t>
            </a:r>
            <a:r>
              <a:rPr lang="nl-NL" sz="900" dirty="0">
                <a:solidFill>
                  <a:srgbClr val="000000"/>
                </a:solidFill>
                <a:latin typeface="Lucida Calligraphy" panose="03010101010101010101" pitchFamily="66" charset="0"/>
              </a:rPr>
              <a:t> betalen. Daarnaast moesten zij alle overwonnen gebieden en kolonies afstaan.</a:t>
            </a:r>
          </a:p>
          <a:p>
            <a:pPr marL="171450" indent="-171450">
              <a:buFontTx/>
              <a:buChar char="-"/>
            </a:pPr>
            <a:endParaRPr lang="nl-NL" sz="900" dirty="0">
              <a:solidFill>
                <a:srgbClr val="000000"/>
              </a:solidFill>
              <a:latin typeface="Lucida Calligraphy" panose="03010101010101010101" pitchFamily="66" charset="0"/>
            </a:endParaRPr>
          </a:p>
          <a:p>
            <a:pPr marL="171450" indent="-171450">
              <a:buFontTx/>
              <a:buChar char="-"/>
            </a:pPr>
            <a:r>
              <a:rPr lang="nl-NL" sz="900" dirty="0">
                <a:solidFill>
                  <a:srgbClr val="000000"/>
                </a:solidFill>
                <a:latin typeface="Lucida Calligraphy" panose="03010101010101010101" pitchFamily="66" charset="0"/>
              </a:rPr>
              <a:t>De </a:t>
            </a:r>
            <a:r>
              <a:rPr lang="nl-NL" sz="900" dirty="0">
                <a:solidFill>
                  <a:srgbClr val="FF0000"/>
                </a:solidFill>
                <a:latin typeface="Lucida Calligraphy" panose="03010101010101010101" pitchFamily="66" charset="0"/>
              </a:rPr>
              <a:t>Frans-Duitse Oorlog </a:t>
            </a:r>
            <a:r>
              <a:rPr lang="nl-NL" sz="900" dirty="0">
                <a:solidFill>
                  <a:srgbClr val="000000"/>
                </a:solidFill>
                <a:latin typeface="Lucida Calligraphy" panose="03010101010101010101" pitchFamily="66" charset="0"/>
              </a:rPr>
              <a:t>(1871) en de Grote Oorlog (1914) hebben laten zien dat Duitsland niet te vertrouwen is. Om toekomstige oorlogen te voorkomen, moeten het Duitse leger ingeperkt worden.</a:t>
            </a:r>
          </a:p>
        </p:txBody>
      </p:sp>
      <p:pic>
        <p:nvPicPr>
          <p:cNvPr id="41" name="Picture 12" descr="Goedgekeurde stempels - Png Press - Transparante png gratis download">
            <a:extLst>
              <a:ext uri="{FF2B5EF4-FFF2-40B4-BE49-F238E27FC236}">
                <a16:creationId xmlns:a16="http://schemas.microsoft.com/office/drawing/2014/main" id="{A4201CDC-5E64-48C8-9D2A-D42C88A9F37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2024963">
            <a:off x="469486" y="3725904"/>
            <a:ext cx="1526652" cy="79306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Torn Images | Free Vectors, Stock Photos &amp; PSD">
            <a:extLst>
              <a:ext uri="{FF2B5EF4-FFF2-40B4-BE49-F238E27FC236}">
                <a16:creationId xmlns:a16="http://schemas.microsoft.com/office/drawing/2014/main" id="{C5ACE08A-1D99-4DD0-9764-EDFAF5F06849}"/>
              </a:ext>
            </a:extLst>
          </p:cNvPr>
          <p:cNvPicPr>
            <a:picLocks noChangeAspect="1" noChangeArrowheads="1"/>
          </p:cNvPicPr>
          <p:nvPr/>
        </p:nvPicPr>
        <p:blipFill rotWithShape="1">
          <a:blip r:embed="rId8">
            <a:grayscl/>
            <a:extLst>
              <a:ext uri="{BEBA8EAE-BF5A-486C-A8C5-ECC9F3942E4B}">
                <a14:imgProps xmlns:a14="http://schemas.microsoft.com/office/drawing/2010/main">
                  <a14:imgLayer r:embed="rId9">
                    <a14:imgEffect>
                      <a14:backgroundRemoval t="10000" b="90000" l="10000" r="90000"/>
                    </a14:imgEffect>
                  </a14:imgLayer>
                </a14:imgProps>
              </a:ext>
              <a:ext uri="{28A0092B-C50C-407E-A947-70E740481C1C}">
                <a14:useLocalDpi xmlns:a14="http://schemas.microsoft.com/office/drawing/2010/main" val="0"/>
              </a:ext>
            </a:extLst>
          </a:blip>
          <a:srcRect l="14132" t="28625" r="14513" b="21448"/>
          <a:stretch/>
        </p:blipFill>
        <p:spPr bwMode="auto">
          <a:xfrm rot="21017775">
            <a:off x="448616" y="4865586"/>
            <a:ext cx="3932190" cy="1744796"/>
          </a:xfrm>
          <a:prstGeom prst="rect">
            <a:avLst/>
          </a:prstGeom>
          <a:noFill/>
          <a:extLst>
            <a:ext uri="{909E8E84-426E-40DD-AFC4-6F175D3DCCD1}">
              <a14:hiddenFill xmlns:a14="http://schemas.microsoft.com/office/drawing/2010/main">
                <a:solidFill>
                  <a:srgbClr val="FFFFFF"/>
                </a:solidFill>
              </a14:hiddenFill>
            </a:ext>
          </a:extLst>
        </p:spPr>
      </p:pic>
      <p:sp>
        <p:nvSpPr>
          <p:cNvPr id="22" name="Tekstvak 21">
            <a:extLst>
              <a:ext uri="{FF2B5EF4-FFF2-40B4-BE49-F238E27FC236}">
                <a16:creationId xmlns:a16="http://schemas.microsoft.com/office/drawing/2014/main" id="{8F123EB2-8DB7-4B76-BA7F-E14CDD39A812}"/>
              </a:ext>
            </a:extLst>
          </p:cNvPr>
          <p:cNvSpPr txBox="1"/>
          <p:nvPr/>
        </p:nvSpPr>
        <p:spPr>
          <a:xfrm rot="21055040">
            <a:off x="601064" y="5075507"/>
            <a:ext cx="3467152" cy="1354217"/>
          </a:xfrm>
          <a:prstGeom prst="rect">
            <a:avLst/>
          </a:prstGeom>
          <a:noFill/>
        </p:spPr>
        <p:txBody>
          <a:bodyPr wrap="square" rtlCol="0">
            <a:spAutoFit/>
          </a:bodyPr>
          <a:lstStyle/>
          <a:p>
            <a:r>
              <a:rPr lang="nl-NL" sz="900" dirty="0">
                <a:latin typeface="Lucida Calligraphy" panose="03010101010101010101" pitchFamily="66" charset="0"/>
              </a:rPr>
              <a:t>Dear Georges,</a:t>
            </a:r>
          </a:p>
          <a:p>
            <a:endParaRPr lang="nl-NL" sz="900" dirty="0">
              <a:latin typeface="Lucida Calligraphy" panose="03010101010101010101" pitchFamily="66" charset="0"/>
            </a:endParaRPr>
          </a:p>
          <a:p>
            <a:r>
              <a:rPr lang="nl-NL" sz="900" dirty="0">
                <a:latin typeface="Lucida Calligraphy" panose="03010101010101010101" pitchFamily="66" charset="0"/>
              </a:rPr>
              <a:t>Ik heb gehoord dat Wilson weinig steun heeft onder het Amerikaanse volk. De Amerikanen zijn Europa en hun problemen helemaal zat. Zij willen niet meer dat Amerika zich met Europa bemoeit. Dit kunnen we wellicht gebruiken tijdens de onderhandelingen!</a:t>
            </a:r>
          </a:p>
          <a:p>
            <a:r>
              <a:rPr lang="nl-NL" sz="900" dirty="0">
                <a:latin typeface="Lucida Calligraphy" panose="03010101010101010101" pitchFamily="66" charset="0"/>
              </a:rPr>
              <a:t>DLG</a:t>
            </a:r>
          </a:p>
          <a:p>
            <a:endParaRPr lang="nl-NL" sz="1000" dirty="0"/>
          </a:p>
        </p:txBody>
      </p:sp>
      <p:sp>
        <p:nvSpPr>
          <p:cNvPr id="44" name="Tekstvak 43">
            <a:extLst>
              <a:ext uri="{FF2B5EF4-FFF2-40B4-BE49-F238E27FC236}">
                <a16:creationId xmlns:a16="http://schemas.microsoft.com/office/drawing/2014/main" id="{8773DFF7-6A2D-4156-82D0-B6C619FB9368}"/>
              </a:ext>
            </a:extLst>
          </p:cNvPr>
          <p:cNvSpPr txBox="1"/>
          <p:nvPr/>
        </p:nvSpPr>
        <p:spPr>
          <a:xfrm>
            <a:off x="5296971" y="335845"/>
            <a:ext cx="6506341" cy="6186309"/>
          </a:xfrm>
          <a:prstGeom prst="rect">
            <a:avLst/>
          </a:prstGeom>
          <a:noFill/>
          <a:ln w="28575">
            <a:solidFill>
              <a:srgbClr val="C00000"/>
            </a:solidFill>
          </a:ln>
        </p:spPr>
        <p:txBody>
          <a:bodyPr wrap="square" rtlCol="0">
            <a:spAutoFit/>
          </a:bodyPr>
          <a:lstStyle/>
          <a:p>
            <a:r>
              <a:rPr lang="nl-NL" sz="1200" b="1" dirty="0">
                <a:latin typeface="Lora" pitchFamily="2" charset="0"/>
              </a:rPr>
              <a:t>Vragen die horen bij de rol: Frankrijk</a:t>
            </a:r>
          </a:p>
          <a:p>
            <a:endParaRPr lang="nl-NL" sz="1200" dirty="0">
              <a:latin typeface="Lora" pitchFamily="2" charset="0"/>
            </a:endParaRPr>
          </a:p>
          <a:p>
            <a:pPr marL="228600" indent="-228600">
              <a:buFont typeface="+mj-lt"/>
              <a:buAutoNum type="arabicPeriod"/>
            </a:pPr>
            <a:r>
              <a:rPr lang="nl-NL" sz="1200" dirty="0">
                <a:latin typeface="Lora" pitchFamily="2" charset="0"/>
              </a:rPr>
              <a:t>De Vredesconferentie werd gehouden in </a:t>
            </a:r>
            <a:r>
              <a:rPr lang="nl-NL" sz="1200" dirty="0">
                <a:solidFill>
                  <a:srgbClr val="FF0000"/>
                </a:solidFill>
                <a:latin typeface="Lora" pitchFamily="2" charset="0"/>
              </a:rPr>
              <a:t>Versailles</a:t>
            </a:r>
            <a:r>
              <a:rPr lang="nl-NL" sz="1200" dirty="0">
                <a:latin typeface="Lora" pitchFamily="2" charset="0"/>
              </a:rPr>
              <a:t>. Leg uit dat deze plaats niet toevallig gekozen was.</a:t>
            </a:r>
          </a:p>
          <a:p>
            <a:pPr marL="228600" indent="-228600">
              <a:buFont typeface="+mj-lt"/>
              <a:buAutoNum type="arabicPeriod"/>
            </a:pPr>
            <a:endParaRPr lang="nl-NL" sz="1200" dirty="0">
              <a:latin typeface="Lora" pitchFamily="2" charset="0"/>
            </a:endParaRPr>
          </a:p>
          <a:p>
            <a:pPr marL="228600" indent="-228600">
              <a:buFont typeface="+mj-lt"/>
              <a:buAutoNum type="arabicPeriod"/>
            </a:pPr>
            <a:endParaRPr lang="nl-NL" sz="1200" dirty="0">
              <a:latin typeface="Lora" pitchFamily="2" charset="0"/>
            </a:endParaRPr>
          </a:p>
          <a:p>
            <a:pPr marL="228600" indent="-228600">
              <a:buFont typeface="+mj-lt"/>
              <a:buAutoNum type="arabicPeriod"/>
            </a:pPr>
            <a:endParaRPr lang="nl-NL" sz="1200" dirty="0">
              <a:latin typeface="Lora" pitchFamily="2" charset="0"/>
            </a:endParaRPr>
          </a:p>
          <a:p>
            <a:pPr marL="228600" indent="-228600">
              <a:buFont typeface="+mj-lt"/>
              <a:buAutoNum type="arabicPeriod"/>
            </a:pPr>
            <a:endParaRPr lang="nl-NL" sz="1200" dirty="0">
              <a:latin typeface="Lora" pitchFamily="2" charset="0"/>
            </a:endParaRPr>
          </a:p>
          <a:p>
            <a:pPr marL="228600" indent="-228600">
              <a:buFont typeface="+mj-lt"/>
              <a:buAutoNum type="arabicPeriod"/>
            </a:pPr>
            <a:endParaRPr lang="nl-NL" sz="1200" dirty="0">
              <a:latin typeface="Lora" pitchFamily="2" charset="0"/>
            </a:endParaRPr>
          </a:p>
          <a:p>
            <a:pPr marL="228600" indent="-228600">
              <a:buFont typeface="+mj-lt"/>
              <a:buAutoNum type="arabicPeriod"/>
            </a:pPr>
            <a:r>
              <a:rPr lang="nl-NL" sz="1200" dirty="0">
                <a:latin typeface="Lora" pitchFamily="2" charset="0"/>
              </a:rPr>
              <a:t>Frankijk hoopte met het Verdrag van Versailles het gebied </a:t>
            </a:r>
            <a:r>
              <a:rPr lang="nl-NL" sz="1200" dirty="0">
                <a:solidFill>
                  <a:srgbClr val="FF0000"/>
                </a:solidFill>
                <a:latin typeface="Lora" pitchFamily="2" charset="0"/>
              </a:rPr>
              <a:t>Elzas-Lotharingen</a:t>
            </a:r>
            <a:r>
              <a:rPr lang="nl-NL" sz="1200" dirty="0">
                <a:latin typeface="Lora" pitchFamily="2" charset="0"/>
              </a:rPr>
              <a:t> van Duitsland terug te krijgen. Wanneer had Frankijk dit gebied verloren aan Duitsland en waarom was dit gebied zo belangrijk voor de Fransen?</a:t>
            </a:r>
          </a:p>
          <a:p>
            <a:pPr marL="228600" indent="-228600">
              <a:buFont typeface="+mj-lt"/>
              <a:buAutoNum type="arabicPeriod"/>
            </a:pPr>
            <a:endParaRPr lang="nl-NL" sz="1200" dirty="0">
              <a:latin typeface="Lora" pitchFamily="2" charset="0"/>
            </a:endParaRPr>
          </a:p>
          <a:p>
            <a:pPr marL="228600" indent="-228600">
              <a:buFont typeface="+mj-lt"/>
              <a:buAutoNum type="arabicPeriod"/>
            </a:pPr>
            <a:endParaRPr lang="nl-NL" sz="1200" dirty="0">
              <a:latin typeface="Lora" pitchFamily="2" charset="0"/>
            </a:endParaRPr>
          </a:p>
          <a:p>
            <a:pPr marL="228600" indent="-228600">
              <a:buFont typeface="+mj-lt"/>
              <a:buAutoNum type="arabicPeriod"/>
            </a:pPr>
            <a:endParaRPr lang="nl-NL" sz="1200" dirty="0">
              <a:latin typeface="Lora" pitchFamily="2" charset="0"/>
            </a:endParaRPr>
          </a:p>
          <a:p>
            <a:pPr marL="228600" indent="-228600">
              <a:buFont typeface="+mj-lt"/>
              <a:buAutoNum type="arabicPeriod"/>
            </a:pPr>
            <a:endParaRPr lang="nl-NL" sz="1200" dirty="0">
              <a:latin typeface="Lora" pitchFamily="2" charset="0"/>
            </a:endParaRPr>
          </a:p>
          <a:p>
            <a:pPr marL="228600" indent="-228600">
              <a:buFont typeface="+mj-lt"/>
              <a:buAutoNum type="arabicPeriod"/>
            </a:pPr>
            <a:endParaRPr lang="nl-NL" sz="1200" dirty="0">
              <a:latin typeface="Lora" pitchFamily="2" charset="0"/>
            </a:endParaRPr>
          </a:p>
          <a:p>
            <a:pPr marL="228600" indent="-228600">
              <a:buFont typeface="+mj-lt"/>
              <a:buAutoNum type="arabicPeriod"/>
            </a:pPr>
            <a:r>
              <a:rPr lang="nl-NL" sz="1200" dirty="0">
                <a:latin typeface="Lora" pitchFamily="2" charset="0"/>
              </a:rPr>
              <a:t>Frankrijk was aanvankelijk matig enthousiast over het Amerikaanse idee om een Volkenbond op te richten. Leg in je eigen woorden uit wat de </a:t>
            </a:r>
            <a:r>
              <a:rPr lang="nl-NL" sz="1200" dirty="0">
                <a:solidFill>
                  <a:srgbClr val="FF0000"/>
                </a:solidFill>
                <a:latin typeface="Lora" pitchFamily="2" charset="0"/>
              </a:rPr>
              <a:t>Volkenbond</a:t>
            </a:r>
            <a:r>
              <a:rPr lang="nl-NL" sz="1200" dirty="0">
                <a:latin typeface="Lora" pitchFamily="2" charset="0"/>
              </a:rPr>
              <a:t> is en verklaar waarom Frankrijk afhoudend hierop reageerde.</a:t>
            </a:r>
          </a:p>
          <a:p>
            <a:pPr marL="228600" indent="-228600">
              <a:buFont typeface="+mj-lt"/>
              <a:buAutoNum type="arabicPeriod"/>
            </a:pPr>
            <a:endParaRPr lang="nl-NL" sz="1200" dirty="0">
              <a:latin typeface="Lora" pitchFamily="2" charset="0"/>
            </a:endParaRPr>
          </a:p>
          <a:p>
            <a:pPr marL="228600" indent="-228600">
              <a:buFont typeface="+mj-lt"/>
              <a:buAutoNum type="arabicPeriod"/>
            </a:pPr>
            <a:endParaRPr lang="nl-NL" sz="1200" dirty="0">
              <a:latin typeface="Lora" pitchFamily="2" charset="0"/>
            </a:endParaRPr>
          </a:p>
          <a:p>
            <a:pPr marL="228600" indent="-228600">
              <a:buFont typeface="+mj-lt"/>
              <a:buAutoNum type="arabicPeriod"/>
            </a:pPr>
            <a:endParaRPr lang="nl-NL" sz="1200" dirty="0">
              <a:latin typeface="Lora" pitchFamily="2" charset="0"/>
            </a:endParaRPr>
          </a:p>
          <a:p>
            <a:pPr marL="228600" indent="-228600">
              <a:buFont typeface="+mj-lt"/>
              <a:buAutoNum type="arabicPeriod"/>
            </a:pPr>
            <a:endParaRPr lang="nl-NL" sz="1200" dirty="0">
              <a:latin typeface="Lora" pitchFamily="2" charset="0"/>
            </a:endParaRPr>
          </a:p>
          <a:p>
            <a:pPr marL="228600" indent="-228600">
              <a:buFont typeface="+mj-lt"/>
              <a:buAutoNum type="arabicPeriod"/>
            </a:pPr>
            <a:endParaRPr lang="nl-NL" sz="1200" dirty="0">
              <a:latin typeface="Lora" pitchFamily="2" charset="0"/>
            </a:endParaRPr>
          </a:p>
          <a:p>
            <a:pPr marL="228600" indent="-228600">
              <a:buFont typeface="+mj-lt"/>
              <a:buAutoNum type="arabicPeriod"/>
            </a:pPr>
            <a:r>
              <a:rPr lang="nl-NL" sz="1200" dirty="0">
                <a:latin typeface="Lora" pitchFamily="2" charset="0"/>
              </a:rPr>
              <a:t>Frankrijk was het niet eens met de eis van Japan om te streven naar </a:t>
            </a:r>
            <a:r>
              <a:rPr lang="nl-NL" sz="1200" dirty="0">
                <a:solidFill>
                  <a:srgbClr val="FF0000"/>
                </a:solidFill>
                <a:latin typeface="Lora" pitchFamily="2" charset="0"/>
              </a:rPr>
              <a:t>raciale gelijkheid</a:t>
            </a:r>
            <a:r>
              <a:rPr lang="nl-NL" sz="1200" dirty="0">
                <a:latin typeface="Lora" pitchFamily="2" charset="0"/>
              </a:rPr>
              <a:t>. Waarom ondersteunde Frankrijk dit doel niet?</a:t>
            </a:r>
          </a:p>
          <a:p>
            <a:endParaRPr lang="nl-NL" dirty="0"/>
          </a:p>
          <a:p>
            <a:endParaRPr lang="nl-NL" dirty="0"/>
          </a:p>
          <a:p>
            <a:endParaRPr lang="nl-NL" dirty="0"/>
          </a:p>
          <a:p>
            <a:endParaRPr lang="nl-NL" dirty="0"/>
          </a:p>
        </p:txBody>
      </p:sp>
    </p:spTree>
    <p:extLst>
      <p:ext uri="{BB962C8B-B14F-4D97-AF65-F5344CB8AC3E}">
        <p14:creationId xmlns:p14="http://schemas.microsoft.com/office/powerpoint/2010/main" val="22768724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Afbeelding 27">
            <a:extLst>
              <a:ext uri="{FF2B5EF4-FFF2-40B4-BE49-F238E27FC236}">
                <a16:creationId xmlns:a16="http://schemas.microsoft.com/office/drawing/2014/main" id="{9842E97E-A639-4D71-9CDC-9EECF022F73A}"/>
              </a:ext>
            </a:extLst>
          </p:cNvPr>
          <p:cNvPicPr>
            <a:picLocks noChangeAspect="1"/>
          </p:cNvPicPr>
          <p:nvPr/>
        </p:nvPicPr>
        <p:blipFill rotWithShape="1">
          <a:blip r:embed="rId2">
            <a:extLst>
              <a:ext uri="{BEBA8EAE-BF5A-486C-A8C5-ECC9F3942E4B}">
                <a14:imgProps xmlns:a14="http://schemas.microsoft.com/office/drawing/2010/main">
                  <a14:imgLayer r:embed="rId3">
                    <a14:imgEffect>
                      <a14:colorTemperature colorTemp="11200"/>
                    </a14:imgEffect>
                    <a14:imgEffect>
                      <a14:saturation sat="0"/>
                    </a14:imgEffect>
                  </a14:imgLayer>
                </a14:imgProps>
              </a:ext>
              <a:ext uri="{28A0092B-C50C-407E-A947-70E740481C1C}">
                <a14:useLocalDpi xmlns:a14="http://schemas.microsoft.com/office/drawing/2010/main" val="0"/>
              </a:ext>
            </a:extLst>
          </a:blip>
          <a:srcRect l="16696" t="4307" r="17729" b="9949"/>
          <a:stretch/>
        </p:blipFill>
        <p:spPr>
          <a:xfrm>
            <a:off x="7271345" y="94446"/>
            <a:ext cx="4768948" cy="6734526"/>
          </a:xfrm>
          <a:prstGeom prst="rect">
            <a:avLst/>
          </a:prstGeom>
        </p:spPr>
      </p:pic>
      <p:sp>
        <p:nvSpPr>
          <p:cNvPr id="30" name="Tekstvak 29">
            <a:extLst>
              <a:ext uri="{FF2B5EF4-FFF2-40B4-BE49-F238E27FC236}">
                <a16:creationId xmlns:a16="http://schemas.microsoft.com/office/drawing/2014/main" id="{E0BA8B10-5F8B-42A8-98D7-BDFC9C04F13F}"/>
              </a:ext>
            </a:extLst>
          </p:cNvPr>
          <p:cNvSpPr txBox="1"/>
          <p:nvPr/>
        </p:nvSpPr>
        <p:spPr>
          <a:xfrm>
            <a:off x="8626437" y="4188145"/>
            <a:ext cx="1325967" cy="253916"/>
          </a:xfrm>
          <a:prstGeom prst="rect">
            <a:avLst/>
          </a:prstGeom>
          <a:noFill/>
        </p:spPr>
        <p:txBody>
          <a:bodyPr wrap="square" rtlCol="0">
            <a:spAutoFit/>
          </a:bodyPr>
          <a:lstStyle/>
          <a:p>
            <a:r>
              <a:rPr lang="nl-NL" sz="1050" dirty="0">
                <a:latin typeface="Times New Roman" panose="02020603050405020304" pitchFamily="18" charset="0"/>
                <a:cs typeface="Times New Roman" panose="02020603050405020304" pitchFamily="18" charset="0"/>
              </a:rPr>
              <a:t>Lloyd George</a:t>
            </a:r>
          </a:p>
        </p:txBody>
      </p:sp>
      <p:sp>
        <p:nvSpPr>
          <p:cNvPr id="31" name="Tekstvak 30">
            <a:extLst>
              <a:ext uri="{FF2B5EF4-FFF2-40B4-BE49-F238E27FC236}">
                <a16:creationId xmlns:a16="http://schemas.microsoft.com/office/drawing/2014/main" id="{8614B289-FAD3-40F1-94BB-29EABE34F593}"/>
              </a:ext>
            </a:extLst>
          </p:cNvPr>
          <p:cNvSpPr txBox="1"/>
          <p:nvPr/>
        </p:nvSpPr>
        <p:spPr>
          <a:xfrm>
            <a:off x="8626437" y="4430841"/>
            <a:ext cx="1325968" cy="253916"/>
          </a:xfrm>
          <a:prstGeom prst="rect">
            <a:avLst/>
          </a:prstGeom>
          <a:noFill/>
        </p:spPr>
        <p:txBody>
          <a:bodyPr wrap="square" rtlCol="0">
            <a:spAutoFit/>
          </a:bodyPr>
          <a:lstStyle/>
          <a:p>
            <a:r>
              <a:rPr lang="nl-NL" sz="1050" i="0" dirty="0">
                <a:solidFill>
                  <a:srgbClr val="202122"/>
                </a:solidFill>
                <a:effectLst/>
                <a:latin typeface="Times New Roman" panose="02020603050405020304" pitchFamily="18" charset="0"/>
                <a:cs typeface="Times New Roman" panose="02020603050405020304" pitchFamily="18" charset="0"/>
              </a:rPr>
              <a:t>David</a:t>
            </a:r>
            <a:endParaRPr lang="nl-NL" sz="1050" dirty="0">
              <a:latin typeface="Times New Roman" panose="02020603050405020304" pitchFamily="18" charset="0"/>
              <a:cs typeface="Times New Roman" panose="02020603050405020304" pitchFamily="18" charset="0"/>
            </a:endParaRPr>
          </a:p>
        </p:txBody>
      </p:sp>
      <p:sp>
        <p:nvSpPr>
          <p:cNvPr id="32" name="Tekstvak 31">
            <a:extLst>
              <a:ext uri="{FF2B5EF4-FFF2-40B4-BE49-F238E27FC236}">
                <a16:creationId xmlns:a16="http://schemas.microsoft.com/office/drawing/2014/main" id="{FD9DE9BD-6B7E-45F1-AEDF-FB2E8E580BD4}"/>
              </a:ext>
            </a:extLst>
          </p:cNvPr>
          <p:cNvSpPr txBox="1"/>
          <p:nvPr/>
        </p:nvSpPr>
        <p:spPr>
          <a:xfrm>
            <a:off x="8638590" y="4650559"/>
            <a:ext cx="1325968" cy="253916"/>
          </a:xfrm>
          <a:prstGeom prst="rect">
            <a:avLst/>
          </a:prstGeom>
          <a:noFill/>
        </p:spPr>
        <p:txBody>
          <a:bodyPr wrap="square" rtlCol="0">
            <a:spAutoFit/>
          </a:bodyPr>
          <a:lstStyle/>
          <a:p>
            <a:r>
              <a:rPr lang="nl-NL" sz="1050" dirty="0">
                <a:latin typeface="Times New Roman" panose="02020603050405020304" pitchFamily="18" charset="0"/>
                <a:cs typeface="Times New Roman" panose="02020603050405020304" pitchFamily="18" charset="0"/>
              </a:rPr>
              <a:t>British </a:t>
            </a:r>
          </a:p>
        </p:txBody>
      </p:sp>
      <p:sp>
        <p:nvSpPr>
          <p:cNvPr id="33" name="Tekstvak 32">
            <a:extLst>
              <a:ext uri="{FF2B5EF4-FFF2-40B4-BE49-F238E27FC236}">
                <a16:creationId xmlns:a16="http://schemas.microsoft.com/office/drawing/2014/main" id="{54BD151D-1078-47D7-A93B-0F067CA2CEAA}"/>
              </a:ext>
            </a:extLst>
          </p:cNvPr>
          <p:cNvSpPr txBox="1"/>
          <p:nvPr/>
        </p:nvSpPr>
        <p:spPr>
          <a:xfrm>
            <a:off x="8638590" y="4879239"/>
            <a:ext cx="1325968" cy="253916"/>
          </a:xfrm>
          <a:prstGeom prst="rect">
            <a:avLst/>
          </a:prstGeom>
          <a:noFill/>
        </p:spPr>
        <p:txBody>
          <a:bodyPr wrap="square" rtlCol="0">
            <a:spAutoFit/>
          </a:bodyPr>
          <a:lstStyle/>
          <a:p>
            <a:r>
              <a:rPr lang="nl-NL" sz="1050" dirty="0">
                <a:latin typeface="Times New Roman" panose="02020603050405020304" pitchFamily="18" charset="0"/>
                <a:cs typeface="Times New Roman" panose="02020603050405020304" pitchFamily="18" charset="0"/>
              </a:rPr>
              <a:t>Manchester</a:t>
            </a:r>
          </a:p>
        </p:txBody>
      </p:sp>
      <p:sp>
        <p:nvSpPr>
          <p:cNvPr id="34" name="Tekstvak 33">
            <a:extLst>
              <a:ext uri="{FF2B5EF4-FFF2-40B4-BE49-F238E27FC236}">
                <a16:creationId xmlns:a16="http://schemas.microsoft.com/office/drawing/2014/main" id="{A0F0BA8D-52AF-494C-840C-C423CCB46334}"/>
              </a:ext>
            </a:extLst>
          </p:cNvPr>
          <p:cNvSpPr txBox="1"/>
          <p:nvPr/>
        </p:nvSpPr>
        <p:spPr>
          <a:xfrm>
            <a:off x="8638590" y="5098957"/>
            <a:ext cx="1325968" cy="253916"/>
          </a:xfrm>
          <a:prstGeom prst="rect">
            <a:avLst/>
          </a:prstGeom>
          <a:noFill/>
        </p:spPr>
        <p:txBody>
          <a:bodyPr wrap="square" rtlCol="0">
            <a:spAutoFit/>
          </a:bodyPr>
          <a:lstStyle/>
          <a:p>
            <a:r>
              <a:rPr lang="nl-NL" sz="1050" dirty="0">
                <a:latin typeface="Times New Roman" panose="02020603050405020304" pitchFamily="18" charset="0"/>
                <a:cs typeface="Times New Roman" panose="02020603050405020304" pitchFamily="18" charset="0"/>
              </a:rPr>
              <a:t>January 17, 1863</a:t>
            </a:r>
          </a:p>
        </p:txBody>
      </p:sp>
      <p:sp>
        <p:nvSpPr>
          <p:cNvPr id="35" name="Tekstvak 34">
            <a:extLst>
              <a:ext uri="{FF2B5EF4-FFF2-40B4-BE49-F238E27FC236}">
                <a16:creationId xmlns:a16="http://schemas.microsoft.com/office/drawing/2014/main" id="{40DDAB31-C58C-4E0D-865C-BE99DEA2E254}"/>
              </a:ext>
            </a:extLst>
          </p:cNvPr>
          <p:cNvSpPr txBox="1"/>
          <p:nvPr/>
        </p:nvSpPr>
        <p:spPr>
          <a:xfrm>
            <a:off x="8638590" y="5327637"/>
            <a:ext cx="1325968" cy="253916"/>
          </a:xfrm>
          <a:prstGeom prst="rect">
            <a:avLst/>
          </a:prstGeom>
          <a:noFill/>
        </p:spPr>
        <p:txBody>
          <a:bodyPr wrap="square" rtlCol="0">
            <a:spAutoFit/>
          </a:bodyPr>
          <a:lstStyle/>
          <a:p>
            <a:r>
              <a:rPr lang="nl-NL" sz="1050" dirty="0">
                <a:latin typeface="Times New Roman" panose="02020603050405020304" pitchFamily="18" charset="0"/>
                <a:cs typeface="Times New Roman" panose="02020603050405020304" pitchFamily="18" charset="0"/>
              </a:rPr>
              <a:t>May 1, 1916</a:t>
            </a:r>
          </a:p>
        </p:txBody>
      </p:sp>
      <p:sp>
        <p:nvSpPr>
          <p:cNvPr id="36" name="Tekstvak 35">
            <a:extLst>
              <a:ext uri="{FF2B5EF4-FFF2-40B4-BE49-F238E27FC236}">
                <a16:creationId xmlns:a16="http://schemas.microsoft.com/office/drawing/2014/main" id="{34BCA3EC-C68C-402D-A2C2-B95EA8A48B18}"/>
              </a:ext>
            </a:extLst>
          </p:cNvPr>
          <p:cNvSpPr txBox="1"/>
          <p:nvPr/>
        </p:nvSpPr>
        <p:spPr>
          <a:xfrm>
            <a:off x="8638590" y="5595708"/>
            <a:ext cx="1325968" cy="253916"/>
          </a:xfrm>
          <a:prstGeom prst="rect">
            <a:avLst/>
          </a:prstGeom>
          <a:noFill/>
        </p:spPr>
        <p:txBody>
          <a:bodyPr wrap="square" rtlCol="0">
            <a:spAutoFit/>
          </a:bodyPr>
          <a:lstStyle/>
          <a:p>
            <a:r>
              <a:rPr lang="nl-NL" sz="1050" dirty="0">
                <a:latin typeface="Times New Roman" panose="02020603050405020304" pitchFamily="18" charset="0"/>
                <a:cs typeface="Times New Roman" panose="02020603050405020304" pitchFamily="18" charset="0"/>
              </a:rPr>
              <a:t>May 1, 1926</a:t>
            </a:r>
          </a:p>
        </p:txBody>
      </p:sp>
      <p:sp>
        <p:nvSpPr>
          <p:cNvPr id="37" name="Tekstvak 36">
            <a:extLst>
              <a:ext uri="{FF2B5EF4-FFF2-40B4-BE49-F238E27FC236}">
                <a16:creationId xmlns:a16="http://schemas.microsoft.com/office/drawing/2014/main" id="{885CD3BA-E3E6-40CB-95B0-FD002B31315F}"/>
              </a:ext>
            </a:extLst>
          </p:cNvPr>
          <p:cNvSpPr txBox="1"/>
          <p:nvPr/>
        </p:nvSpPr>
        <p:spPr>
          <a:xfrm>
            <a:off x="10536332" y="3986625"/>
            <a:ext cx="1325968" cy="253916"/>
          </a:xfrm>
          <a:prstGeom prst="rect">
            <a:avLst/>
          </a:prstGeom>
          <a:noFill/>
        </p:spPr>
        <p:txBody>
          <a:bodyPr wrap="square" rtlCol="0">
            <a:spAutoFit/>
          </a:bodyPr>
          <a:lstStyle/>
          <a:p>
            <a:r>
              <a:rPr lang="nl-NL" sz="1050" dirty="0">
                <a:latin typeface="Times New Roman" panose="02020603050405020304" pitchFamily="18" charset="0"/>
                <a:cs typeface="Times New Roman" panose="02020603050405020304" pitchFamily="18" charset="0"/>
              </a:rPr>
              <a:t>VW19855Y00</a:t>
            </a:r>
          </a:p>
        </p:txBody>
      </p:sp>
      <p:sp>
        <p:nvSpPr>
          <p:cNvPr id="38" name="Tekstvak 37">
            <a:extLst>
              <a:ext uri="{FF2B5EF4-FFF2-40B4-BE49-F238E27FC236}">
                <a16:creationId xmlns:a16="http://schemas.microsoft.com/office/drawing/2014/main" id="{5FD346DC-A76D-42EF-9B58-17409C7B86C8}"/>
              </a:ext>
            </a:extLst>
          </p:cNvPr>
          <p:cNvSpPr txBox="1"/>
          <p:nvPr/>
        </p:nvSpPr>
        <p:spPr>
          <a:xfrm>
            <a:off x="10536332" y="5133155"/>
            <a:ext cx="1325968" cy="253916"/>
          </a:xfrm>
          <a:prstGeom prst="rect">
            <a:avLst/>
          </a:prstGeom>
          <a:noFill/>
        </p:spPr>
        <p:txBody>
          <a:bodyPr wrap="square" rtlCol="0">
            <a:spAutoFit/>
          </a:bodyPr>
          <a:lstStyle/>
          <a:p>
            <a:r>
              <a:rPr lang="nl-NL" sz="1050" dirty="0">
                <a:latin typeface="Times New Roman" panose="02020603050405020304" pitchFamily="18" charset="0"/>
                <a:cs typeface="Times New Roman" panose="02020603050405020304" pitchFamily="18" charset="0"/>
              </a:rPr>
              <a:t>HM Passport Office</a:t>
            </a:r>
          </a:p>
        </p:txBody>
      </p:sp>
      <p:pic>
        <p:nvPicPr>
          <p:cNvPr id="2054" name="Picture 6" descr="David Lloyd George - Wikipedia">
            <a:extLst>
              <a:ext uri="{FF2B5EF4-FFF2-40B4-BE49-F238E27FC236}">
                <a16:creationId xmlns:a16="http://schemas.microsoft.com/office/drawing/2014/main" id="{B3A8F44E-E221-49A1-9F2E-30330993EAF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00347" y="4188145"/>
            <a:ext cx="1128311" cy="163706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a:extLst>
              <a:ext uri="{FF2B5EF4-FFF2-40B4-BE49-F238E27FC236}">
                <a16:creationId xmlns:a16="http://schemas.microsoft.com/office/drawing/2014/main" id="{F5CF9D59-B3F3-4A88-BA29-AE1A75C70EC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88941" y="5414117"/>
            <a:ext cx="1563907" cy="49002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Goedgekeurde stempels - Png Press - Transparante png gratis download">
            <a:extLst>
              <a:ext uri="{FF2B5EF4-FFF2-40B4-BE49-F238E27FC236}">
                <a16:creationId xmlns:a16="http://schemas.microsoft.com/office/drawing/2014/main" id="{26A6FF82-A077-4A92-BAAF-D72E66D5B6D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083574" y="4313043"/>
            <a:ext cx="1526652" cy="793066"/>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16" descr="4, Paris France stamp, png | PNGEgg">
            <a:extLst>
              <a:ext uri="{FF2B5EF4-FFF2-40B4-BE49-F238E27FC236}">
                <a16:creationId xmlns:a16="http://schemas.microsoft.com/office/drawing/2014/main" id="{9A59DAC8-7822-4427-83F2-09B471FF307D}"/>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10000" b="90000" l="10000" r="90000">
                        <a14:foregroundMark x1="79598" y1="52299" x2="79598" y2="52299"/>
                        <a14:foregroundMark x1="40805" y1="36782" x2="40805" y2="36782"/>
                        <a14:foregroundMark x1="64655" y1="35441" x2="64655" y2="35441"/>
                        <a14:foregroundMark x1="75287" y1="35824" x2="75287" y2="35824"/>
                        <a14:foregroundMark x1="78448" y1="41379" x2="78448" y2="41379"/>
                        <a14:foregroundMark x1="74713" y1="48659" x2="74713" y2="48659"/>
                        <a14:foregroundMark x1="68391" y1="42912" x2="68391" y2="42912"/>
                        <a14:foregroundMark x1="65230" y1="39847" x2="65230" y2="39847"/>
                        <a14:foregroundMark x1="25575" y1="49425" x2="25575" y2="49425"/>
                        <a14:foregroundMark x1="31897" y1="59770" x2="31897" y2="59770"/>
                        <a14:foregroundMark x1="39368" y1="62261" x2="39368" y2="62261"/>
                        <a14:foregroundMark x1="69828" y1="58812" x2="69828" y2="58812"/>
                        <a14:foregroundMark x1="51437" y1="30268" x2="51437" y2="30268"/>
                        <a14:foregroundMark x1="60632" y1="31801" x2="60632" y2="31801"/>
                        <a14:backgroundMark x1="41667" y1="55172" x2="47701" y2="40421"/>
                        <a14:backgroundMark x1="55747" y1="46935" x2="54885" y2="39655"/>
                        <a14:backgroundMark x1="52299" y1="61111" x2="52299" y2="61111"/>
                        <a14:backgroundMark x1="50000" y1="67241" x2="50000" y2="67241"/>
                        <a14:backgroundMark x1="41667" y1="65709" x2="41667" y2="65709"/>
                        <a14:backgroundMark x1="27299" y1="57088" x2="27299" y2="51724"/>
                        <a14:backgroundMark x1="25575" y1="46169" x2="25575" y2="46169"/>
                        <a14:backgroundMark x1="33621" y1="38506" x2="33621" y2="38506"/>
                        <a14:backgroundMark x1="40517" y1="31992" x2="40517" y2="31992"/>
                        <a14:backgroundMark x1="47701" y1="30077" x2="47701" y2="30077"/>
                        <a14:backgroundMark x1="58046" y1="30843" x2="58046" y2="30843"/>
                        <a14:backgroundMark x1="68103" y1="39080" x2="68103" y2="39080"/>
                        <a14:backgroundMark x1="77011" y1="42146" x2="75000" y2="44061"/>
                        <a14:backgroundMark x1="75000" y1="52299" x2="75000" y2="55172"/>
                        <a14:backgroundMark x1="75000" y1="52107" x2="75000" y2="52299"/>
                        <a14:backgroundMark x1="67816" y1="62261" x2="67816" y2="62261"/>
                        <a14:backgroundMark x1="58908" y1="65326" x2="60057" y2="64751"/>
                      </a14:backgroundRemoval>
                    </a14:imgEffect>
                  </a14:imgLayer>
                </a14:imgProps>
              </a:ext>
              <a:ext uri="{28A0092B-C50C-407E-A947-70E740481C1C}">
                <a14:useLocalDpi xmlns:a14="http://schemas.microsoft.com/office/drawing/2010/main" val="0"/>
              </a:ext>
            </a:extLst>
          </a:blip>
          <a:srcRect t="24457" b="27331"/>
          <a:stretch/>
        </p:blipFill>
        <p:spPr bwMode="auto">
          <a:xfrm rot="20314705">
            <a:off x="9500684" y="3387346"/>
            <a:ext cx="1657350" cy="1198557"/>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4" descr="Paper png images | PNGWing">
            <a:extLst>
              <a:ext uri="{FF2B5EF4-FFF2-40B4-BE49-F238E27FC236}">
                <a16:creationId xmlns:a16="http://schemas.microsoft.com/office/drawing/2014/main" id="{6FF17807-B2B7-417B-AFC2-3A3044D49224}"/>
              </a:ext>
            </a:extLst>
          </p:cNvPr>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10000" b="90000" l="10000" r="90000">
                        <a14:backgroundMark x1="38696" y1="18370" x2="38696" y2="18370"/>
                        <a14:backgroundMark x1="41304" y1="17935" x2="41304" y2="17935"/>
                        <a14:backgroundMark x1="49457" y1="16848" x2="49457" y2="16848"/>
                        <a14:backgroundMark x1="32174" y1="17935" x2="32174" y2="17935"/>
                        <a14:backgroundMark x1="30000" y1="18696" x2="30000" y2="18696"/>
                        <a14:backgroundMark x1="25326" y1="18478" x2="25326" y2="18478"/>
                        <a14:backgroundMark x1="73913" y1="13478" x2="75543" y2="13478"/>
                        <a14:backgroundMark x1="61304" y1="15326" x2="66304" y2="15326"/>
                        <a14:backgroundMark x1="68696" y1="14674" x2="67826" y2="14239"/>
                        <a14:backgroundMark x1="89457" y1="27826" x2="88152" y2="33913"/>
                        <a14:backgroundMark x1="87391" y1="42174" x2="87283" y2="50978"/>
                        <a14:backgroundMark x1="87283" y1="50978" x2="88696" y2="52065"/>
                        <a14:backgroundMark x1="25543" y1="78913" x2="25543" y2="78913"/>
                      </a14:backgroundRemoval>
                    </a14:imgEffect>
                  </a14:imgLayer>
                </a14:imgProps>
              </a:ext>
              <a:ext uri="{28A0092B-C50C-407E-A947-70E740481C1C}">
                <a14:useLocalDpi xmlns:a14="http://schemas.microsoft.com/office/drawing/2010/main" val="0"/>
              </a:ext>
            </a:extLst>
          </a:blip>
          <a:srcRect t="10794" b="17932"/>
          <a:stretch/>
        </p:blipFill>
        <p:spPr bwMode="auto">
          <a:xfrm rot="419295">
            <a:off x="6955172" y="-115454"/>
            <a:ext cx="5344825" cy="4370368"/>
          </a:xfrm>
          <a:prstGeom prst="rect">
            <a:avLst/>
          </a:prstGeom>
          <a:noFill/>
          <a:extLst>
            <a:ext uri="{909E8E84-426E-40DD-AFC4-6F175D3DCCD1}">
              <a14:hiddenFill xmlns:a14="http://schemas.microsoft.com/office/drawing/2010/main">
                <a:solidFill>
                  <a:srgbClr val="FFFFFF"/>
                </a:solidFill>
              </a14:hiddenFill>
            </a:ext>
          </a:extLst>
        </p:spPr>
      </p:pic>
      <p:sp>
        <p:nvSpPr>
          <p:cNvPr id="40" name="Tekstvak 39">
            <a:extLst>
              <a:ext uri="{FF2B5EF4-FFF2-40B4-BE49-F238E27FC236}">
                <a16:creationId xmlns:a16="http://schemas.microsoft.com/office/drawing/2014/main" id="{B1B05BFE-7166-4576-B15E-249D9D8FB64E}"/>
              </a:ext>
            </a:extLst>
          </p:cNvPr>
          <p:cNvSpPr txBox="1"/>
          <p:nvPr/>
        </p:nvSpPr>
        <p:spPr>
          <a:xfrm>
            <a:off x="7897789" y="367098"/>
            <a:ext cx="3526876" cy="2862322"/>
          </a:xfrm>
          <a:prstGeom prst="rect">
            <a:avLst/>
          </a:prstGeom>
          <a:noFill/>
        </p:spPr>
        <p:txBody>
          <a:bodyPr wrap="square">
            <a:spAutoFit/>
          </a:bodyPr>
          <a:lstStyle/>
          <a:p>
            <a:r>
              <a:rPr lang="nl-NL" sz="1000" i="0" dirty="0">
                <a:solidFill>
                  <a:srgbClr val="000000"/>
                </a:solidFill>
                <a:effectLst/>
                <a:latin typeface="Bookman Old Style" panose="02050604050505020204" pitchFamily="18" charset="0"/>
                <a:cs typeface="Times New Roman" panose="02020603050405020304" pitchFamily="18" charset="0"/>
              </a:rPr>
              <a:t>Dear George,</a:t>
            </a:r>
          </a:p>
          <a:p>
            <a:endParaRPr lang="nl-NL" sz="1000" dirty="0">
              <a:solidFill>
                <a:srgbClr val="000000"/>
              </a:solidFill>
              <a:latin typeface="Bookman Old Style" panose="02050604050505020204" pitchFamily="18" charset="0"/>
              <a:cs typeface="Times New Roman" panose="02020603050405020304" pitchFamily="18" charset="0"/>
            </a:endParaRPr>
          </a:p>
          <a:p>
            <a:r>
              <a:rPr lang="nl-NL" sz="1000" i="0" dirty="0">
                <a:solidFill>
                  <a:srgbClr val="000000"/>
                </a:solidFill>
                <a:effectLst/>
                <a:latin typeface="Bookman Old Style" panose="02050604050505020204" pitchFamily="18" charset="0"/>
                <a:cs typeface="Times New Roman" panose="02020603050405020304" pitchFamily="18" charset="0"/>
              </a:rPr>
              <a:t>Tijdens deze besprekingen zijn de Amerikanen uw grootste tegenstander; hun idee van </a:t>
            </a:r>
            <a:r>
              <a:rPr lang="nl-NL" sz="1000" i="0" dirty="0">
                <a:solidFill>
                  <a:srgbClr val="FF0000"/>
                </a:solidFill>
                <a:effectLst/>
                <a:latin typeface="Bookman Old Style" panose="02050604050505020204" pitchFamily="18" charset="0"/>
                <a:cs typeface="Times New Roman" panose="02020603050405020304" pitchFamily="18" charset="0"/>
              </a:rPr>
              <a:t>zelf-beschikkingsrecht</a:t>
            </a:r>
            <a:r>
              <a:rPr lang="nl-NL" sz="1000" i="0" dirty="0">
                <a:solidFill>
                  <a:srgbClr val="000000"/>
                </a:solidFill>
                <a:effectLst/>
                <a:latin typeface="Bookman Old Style" panose="02050604050505020204" pitchFamily="18" charset="0"/>
                <a:cs typeface="Times New Roman" panose="02020603050405020304" pitchFamily="18" charset="0"/>
              </a:rPr>
              <a:t> is een direct gevaar voor onze overzeese overheersing!</a:t>
            </a:r>
          </a:p>
          <a:p>
            <a:endParaRPr lang="nl-NL" sz="1000" dirty="0">
              <a:solidFill>
                <a:srgbClr val="000000"/>
              </a:solidFill>
              <a:latin typeface="Bookman Old Style" panose="02050604050505020204" pitchFamily="18" charset="0"/>
              <a:cs typeface="Times New Roman" panose="02020603050405020304" pitchFamily="18" charset="0"/>
            </a:endParaRPr>
          </a:p>
          <a:p>
            <a:r>
              <a:rPr lang="nl-NL" sz="1000" dirty="0">
                <a:solidFill>
                  <a:srgbClr val="000000"/>
                </a:solidFill>
                <a:latin typeface="Bookman Old Style" panose="02050604050505020204" pitchFamily="18" charset="0"/>
                <a:cs typeface="Times New Roman" panose="02020603050405020304" pitchFamily="18" charset="0"/>
              </a:rPr>
              <a:t>De Engelse bevolking heeft enorm geleden onder de oorlog. Om hen tevreden te houden is het goed te doen alsof u de Duitsers hard wil straffen. Maar wees niet te hard, want in de toekomst hebben we de Duitsers nodig: om mee te handelen en om hen te gebruiken als buffer tegen het opkomende communisme; het is dan ook verstandig dat het Duitse leger intact blijft!</a:t>
            </a:r>
          </a:p>
          <a:p>
            <a:endParaRPr lang="nl-NL" sz="1000" i="0" dirty="0">
              <a:solidFill>
                <a:srgbClr val="000000"/>
              </a:solidFill>
              <a:effectLst/>
              <a:latin typeface="Bookman Old Style" panose="02050604050505020204" pitchFamily="18" charset="0"/>
              <a:cs typeface="Times New Roman" panose="02020603050405020304" pitchFamily="18" charset="0"/>
            </a:endParaRPr>
          </a:p>
          <a:p>
            <a:r>
              <a:rPr lang="nl-NL" sz="1000" dirty="0">
                <a:solidFill>
                  <a:srgbClr val="000000"/>
                </a:solidFill>
                <a:latin typeface="Bookman Old Style" panose="02050604050505020204" pitchFamily="18" charset="0"/>
                <a:cs typeface="Times New Roman" panose="02020603050405020304" pitchFamily="18" charset="0"/>
              </a:rPr>
              <a:t>… en wat hebben die Italianen eigenlijk gedaan in de oorlog?</a:t>
            </a:r>
            <a:endParaRPr lang="nl-NL" sz="1000" i="0" dirty="0">
              <a:solidFill>
                <a:srgbClr val="000000"/>
              </a:solidFill>
              <a:effectLst/>
              <a:latin typeface="Bookman Old Style" panose="02050604050505020204" pitchFamily="18" charset="0"/>
              <a:cs typeface="Times New Roman" panose="02020603050405020304" pitchFamily="18" charset="0"/>
            </a:endParaRPr>
          </a:p>
        </p:txBody>
      </p:sp>
      <p:pic>
        <p:nvPicPr>
          <p:cNvPr id="9" name="Picture 4" descr="Note Paper Png Download - Handwriting Transparent PNG - 561x758 - Free  Download on NicePNG">
            <a:extLst>
              <a:ext uri="{FF2B5EF4-FFF2-40B4-BE49-F238E27FC236}">
                <a16:creationId xmlns:a16="http://schemas.microsoft.com/office/drawing/2014/main" id="{E5A07080-97C4-4BDA-948F-53C2C607CF83}"/>
              </a:ext>
            </a:extLst>
          </p:cNvPr>
          <p:cNvPicPr>
            <a:picLocks noChangeAspect="1" noChangeArrowheads="1"/>
          </p:cNvPicPr>
          <p:nvPr/>
        </p:nvPicPr>
        <p:blipFill rotWithShape="1">
          <a:blip r:embed="rId11">
            <a:extLst>
              <a:ext uri="{BEBA8EAE-BF5A-486C-A8C5-ECC9F3942E4B}">
                <a14:imgProps xmlns:a14="http://schemas.microsoft.com/office/drawing/2010/main">
                  <a14:imgLayer r:embed="rId12">
                    <a14:imgEffect>
                      <a14:backgroundRemoval t="5478" b="91847" l="10000" r="90000">
                        <a14:foregroundMark x1="31220" y1="10191" x2="31220" y2="10191"/>
                        <a14:foregroundMark x1="29146" y1="6242" x2="29146" y2="6242"/>
                        <a14:foregroundMark x1="20610" y1="5987" x2="20610" y2="5987"/>
                        <a14:foregroundMark x1="33171" y1="6115" x2="33171" y2="6115"/>
                        <a14:foregroundMark x1="39756" y1="6624" x2="39756" y2="6624"/>
                        <a14:foregroundMark x1="44878" y1="5987" x2="45366" y2="5605"/>
                        <a14:foregroundMark x1="56098" y1="6879" x2="56098" y2="6879"/>
                        <a14:foregroundMark x1="46951" y1="86879" x2="46951" y2="86879"/>
                        <a14:foregroundMark x1="44878" y1="91847" x2="44878" y2="91847"/>
                      </a14:backgroundRemoval>
                    </a14:imgEffect>
                  </a14:imgLayer>
                </a14:imgProps>
              </a:ext>
              <a:ext uri="{28A0092B-C50C-407E-A947-70E740481C1C}">
                <a14:useLocalDpi xmlns:a14="http://schemas.microsoft.com/office/drawing/2010/main" val="0"/>
              </a:ext>
            </a:extLst>
          </a:blip>
          <a:srcRect l="18330" r="18569"/>
          <a:stretch/>
        </p:blipFill>
        <p:spPr bwMode="auto">
          <a:xfrm rot="477171">
            <a:off x="7523219" y="5344173"/>
            <a:ext cx="3026669" cy="1146817"/>
          </a:xfrm>
          <a:prstGeom prst="rect">
            <a:avLst/>
          </a:prstGeom>
          <a:noFill/>
          <a:extLst>
            <a:ext uri="{909E8E84-426E-40DD-AFC4-6F175D3DCCD1}">
              <a14:hiddenFill xmlns:a14="http://schemas.microsoft.com/office/drawing/2010/main">
                <a:solidFill>
                  <a:srgbClr val="FFFFFF"/>
                </a:solidFill>
              </a14:hiddenFill>
            </a:ext>
          </a:extLst>
        </p:spPr>
      </p:pic>
      <p:sp>
        <p:nvSpPr>
          <p:cNvPr id="47" name="Tekstvak 46">
            <a:extLst>
              <a:ext uri="{FF2B5EF4-FFF2-40B4-BE49-F238E27FC236}">
                <a16:creationId xmlns:a16="http://schemas.microsoft.com/office/drawing/2014/main" id="{C48A43A8-5311-4F65-9AFA-D8F9817163FF}"/>
              </a:ext>
            </a:extLst>
          </p:cNvPr>
          <p:cNvSpPr txBox="1"/>
          <p:nvPr/>
        </p:nvSpPr>
        <p:spPr>
          <a:xfrm rot="474021">
            <a:off x="7575959" y="5445152"/>
            <a:ext cx="2921187" cy="954107"/>
          </a:xfrm>
          <a:prstGeom prst="rect">
            <a:avLst/>
          </a:prstGeom>
          <a:noFill/>
        </p:spPr>
        <p:txBody>
          <a:bodyPr wrap="square" rtlCol="0">
            <a:spAutoFit/>
          </a:bodyPr>
          <a:lstStyle/>
          <a:p>
            <a:r>
              <a:rPr lang="nl-NL" sz="800" dirty="0">
                <a:latin typeface="Lucida Calligraphy" panose="03010101010101010101" pitchFamily="66" charset="0"/>
              </a:rPr>
              <a:t>Dear David,</a:t>
            </a:r>
          </a:p>
          <a:p>
            <a:r>
              <a:rPr lang="nl-NL" sz="800" dirty="0">
                <a:latin typeface="Lucida Calligraphy" panose="03010101010101010101" pitchFamily="66" charset="0"/>
              </a:rPr>
              <a:t>Ik heb vernomen dat Japan </a:t>
            </a:r>
            <a:r>
              <a:rPr lang="nl-NL" sz="800" dirty="0">
                <a:solidFill>
                  <a:srgbClr val="FF0000"/>
                </a:solidFill>
                <a:latin typeface="Lucida Calligraphy" panose="03010101010101010101" pitchFamily="66" charset="0"/>
              </a:rPr>
              <a:t>raciale gelijkheid </a:t>
            </a:r>
            <a:r>
              <a:rPr lang="nl-NL" sz="800" dirty="0">
                <a:latin typeface="Lucida Calligraphy" panose="03010101010101010101" pitchFamily="66" charset="0"/>
              </a:rPr>
              <a:t>nastreeft. Je begrijpt dat wij hier niet in mee kunnen gaan. Toch moeten we Japan te vriend houden; ze zijn wellicht een goede handelspartner. Hoe winnen we Japans vertrouwen?</a:t>
            </a:r>
          </a:p>
          <a:p>
            <a:r>
              <a:rPr lang="nl-NL" sz="800" dirty="0">
                <a:latin typeface="Lucida Calligraphy" panose="03010101010101010101" pitchFamily="66" charset="0"/>
              </a:rPr>
              <a:t>		            - Wilson </a:t>
            </a:r>
            <a:endParaRPr lang="nl-NL" sz="800" dirty="0"/>
          </a:p>
        </p:txBody>
      </p:sp>
      <p:sp>
        <p:nvSpPr>
          <p:cNvPr id="44" name="Tekstvak 43">
            <a:extLst>
              <a:ext uri="{FF2B5EF4-FFF2-40B4-BE49-F238E27FC236}">
                <a16:creationId xmlns:a16="http://schemas.microsoft.com/office/drawing/2014/main" id="{A550F890-E8A4-4F45-A9E5-7ACA58F7C81A}"/>
              </a:ext>
            </a:extLst>
          </p:cNvPr>
          <p:cNvSpPr txBox="1"/>
          <p:nvPr/>
        </p:nvSpPr>
        <p:spPr>
          <a:xfrm>
            <a:off x="406400" y="335845"/>
            <a:ext cx="6506341" cy="6186309"/>
          </a:xfrm>
          <a:prstGeom prst="rect">
            <a:avLst/>
          </a:prstGeom>
          <a:noFill/>
          <a:ln w="28575">
            <a:solidFill>
              <a:srgbClr val="0070C0"/>
            </a:solidFill>
          </a:ln>
        </p:spPr>
        <p:txBody>
          <a:bodyPr wrap="square" rtlCol="0">
            <a:spAutoFit/>
          </a:bodyPr>
          <a:lstStyle/>
          <a:p>
            <a:r>
              <a:rPr lang="nl-NL" sz="1200" b="1" dirty="0">
                <a:latin typeface="Lora" pitchFamily="2" charset="0"/>
              </a:rPr>
              <a:t>Vragen die horen bij de rol: Groot-Brittannië </a:t>
            </a:r>
          </a:p>
          <a:p>
            <a:endParaRPr lang="nl-NL" sz="1200" dirty="0">
              <a:latin typeface="Lora" pitchFamily="2" charset="0"/>
            </a:endParaRPr>
          </a:p>
          <a:p>
            <a:pPr marL="228600" indent="-228600">
              <a:buAutoNum type="arabicPeriod"/>
            </a:pPr>
            <a:r>
              <a:rPr lang="nl-NL" sz="1200" dirty="0">
                <a:latin typeface="Lora" pitchFamily="2" charset="0"/>
              </a:rPr>
              <a:t>Verklaar waarom Groot-Brittannië geen voorstander was van het idee om landen </a:t>
            </a:r>
            <a:r>
              <a:rPr lang="nl-NL" sz="1200" dirty="0">
                <a:solidFill>
                  <a:srgbClr val="FF0000"/>
                </a:solidFill>
                <a:latin typeface="Lora" pitchFamily="2" charset="0"/>
              </a:rPr>
              <a:t>zelfbeschikkingsrecht</a:t>
            </a:r>
            <a:r>
              <a:rPr lang="nl-NL" sz="1200" dirty="0">
                <a:latin typeface="Lora" pitchFamily="2" charset="0"/>
              </a:rPr>
              <a:t> te geven. </a:t>
            </a:r>
          </a:p>
          <a:p>
            <a:pPr marL="228600" indent="-228600">
              <a:buAutoNum type="arabicPeriod"/>
            </a:pPr>
            <a:endParaRPr lang="nl-NL" sz="1200" dirty="0">
              <a:latin typeface="Lora" pitchFamily="2" charset="0"/>
            </a:endParaRPr>
          </a:p>
          <a:p>
            <a:pPr marL="228600" indent="-228600">
              <a:buAutoNum type="arabicPeriod"/>
            </a:pPr>
            <a:endParaRPr lang="nl-NL" sz="1200" dirty="0">
              <a:latin typeface="Lora" pitchFamily="2" charset="0"/>
            </a:endParaRPr>
          </a:p>
          <a:p>
            <a:pPr marL="228600" indent="-228600">
              <a:buAutoNum type="arabicPeriod"/>
            </a:pPr>
            <a:endParaRPr lang="nl-NL" sz="1200" dirty="0">
              <a:latin typeface="Lora" pitchFamily="2" charset="0"/>
            </a:endParaRPr>
          </a:p>
          <a:p>
            <a:pPr marL="228600" indent="-228600">
              <a:buAutoNum type="arabicPeriod"/>
            </a:pPr>
            <a:endParaRPr lang="nl-NL" sz="1200" dirty="0">
              <a:latin typeface="Lora" pitchFamily="2" charset="0"/>
            </a:endParaRPr>
          </a:p>
          <a:p>
            <a:pPr marL="228600" indent="-228600">
              <a:buAutoNum type="arabicPeriod"/>
            </a:pPr>
            <a:endParaRPr lang="nl-NL" sz="1200" dirty="0">
              <a:latin typeface="Lora" pitchFamily="2" charset="0"/>
            </a:endParaRPr>
          </a:p>
          <a:p>
            <a:pPr marL="228600" indent="-228600">
              <a:buFontTx/>
              <a:buAutoNum type="arabicPeriod"/>
            </a:pPr>
            <a:r>
              <a:rPr lang="nl-NL" sz="1200" dirty="0">
                <a:latin typeface="Lora" pitchFamily="2" charset="0"/>
              </a:rPr>
              <a:t>De Britten namen deel aan de oorlog, nadat de Duitsers via het </a:t>
            </a:r>
            <a:r>
              <a:rPr lang="nl-NL" sz="1200" dirty="0">
                <a:solidFill>
                  <a:srgbClr val="FF0000"/>
                </a:solidFill>
                <a:latin typeface="Lora" pitchFamily="2" charset="0"/>
              </a:rPr>
              <a:t>Von Schlieffenplan</a:t>
            </a:r>
            <a:r>
              <a:rPr lang="nl-NL" sz="1200" dirty="0">
                <a:latin typeface="Lora" pitchFamily="2" charset="0"/>
              </a:rPr>
              <a:t> voet zette op Belgische bodem. Leg uit wat dit plan inhield. </a:t>
            </a:r>
          </a:p>
          <a:p>
            <a:pPr marL="228600" indent="-228600">
              <a:buAutoNum type="arabicPeriod"/>
            </a:pPr>
            <a:endParaRPr lang="nl-NL" sz="1200" dirty="0">
              <a:latin typeface="Lora" pitchFamily="2" charset="0"/>
            </a:endParaRPr>
          </a:p>
          <a:p>
            <a:pPr marL="228600" indent="-228600">
              <a:buAutoNum type="arabicPeriod"/>
            </a:pPr>
            <a:endParaRPr lang="nl-NL" sz="1200" dirty="0">
              <a:latin typeface="Lora" pitchFamily="2" charset="0"/>
            </a:endParaRPr>
          </a:p>
          <a:p>
            <a:pPr marL="228600" indent="-228600">
              <a:buAutoNum type="arabicPeriod"/>
            </a:pPr>
            <a:endParaRPr lang="nl-NL" sz="1200" dirty="0">
              <a:latin typeface="Lora" pitchFamily="2" charset="0"/>
            </a:endParaRPr>
          </a:p>
          <a:p>
            <a:pPr marL="228600" indent="-228600">
              <a:buAutoNum type="arabicPeriod"/>
            </a:pPr>
            <a:endParaRPr lang="nl-NL" sz="1200" dirty="0">
              <a:latin typeface="Lora" pitchFamily="2" charset="0"/>
            </a:endParaRPr>
          </a:p>
          <a:p>
            <a:pPr marL="228600" indent="-228600">
              <a:buAutoNum type="arabicPeriod"/>
            </a:pPr>
            <a:endParaRPr lang="nl-NL" sz="1200" dirty="0">
              <a:latin typeface="Lora" pitchFamily="2" charset="0"/>
            </a:endParaRPr>
          </a:p>
          <a:p>
            <a:pPr marL="228600" indent="-228600">
              <a:buAutoNum type="arabicPeriod"/>
            </a:pPr>
            <a:r>
              <a:rPr lang="nl-NL" sz="1200" dirty="0">
                <a:latin typeface="Lora" pitchFamily="2" charset="0"/>
              </a:rPr>
              <a:t>De Britten hadden erg geleden onder de oorlog; toch wilde de Britse premier de Duitsers niet te hard straffen, omdat hij in hen een mogelijke bondgenoot zag tegen het oprukkende </a:t>
            </a:r>
            <a:r>
              <a:rPr lang="nl-NL" sz="1200" dirty="0">
                <a:solidFill>
                  <a:srgbClr val="FF0000"/>
                </a:solidFill>
                <a:latin typeface="Lora" pitchFamily="2" charset="0"/>
              </a:rPr>
              <a:t>communisme</a:t>
            </a:r>
            <a:r>
              <a:rPr lang="nl-NL" sz="1200" dirty="0">
                <a:latin typeface="Lora" pitchFamily="2" charset="0"/>
              </a:rPr>
              <a:t>. Waarom waren de Britten zo bang voor het communisme?</a:t>
            </a:r>
          </a:p>
          <a:p>
            <a:pPr marL="228600" indent="-228600">
              <a:buAutoNum type="arabicPeriod"/>
            </a:pPr>
            <a:endParaRPr lang="nl-NL" sz="1200" dirty="0">
              <a:latin typeface="Lora" pitchFamily="2" charset="0"/>
            </a:endParaRPr>
          </a:p>
          <a:p>
            <a:pPr marL="228600" indent="-228600">
              <a:buAutoNum type="arabicPeriod"/>
            </a:pPr>
            <a:endParaRPr lang="nl-NL" sz="1200" dirty="0">
              <a:latin typeface="Lora" pitchFamily="2" charset="0"/>
            </a:endParaRPr>
          </a:p>
          <a:p>
            <a:pPr marL="228600" indent="-228600">
              <a:buAutoNum type="arabicPeriod"/>
            </a:pPr>
            <a:endParaRPr lang="nl-NL" sz="1200" dirty="0">
              <a:latin typeface="Lora" pitchFamily="2" charset="0"/>
            </a:endParaRPr>
          </a:p>
          <a:p>
            <a:pPr marL="228600" indent="-228600">
              <a:buAutoNum type="arabicPeriod"/>
            </a:pPr>
            <a:endParaRPr lang="nl-NL" sz="1200" dirty="0">
              <a:latin typeface="Lora" pitchFamily="2" charset="0"/>
            </a:endParaRPr>
          </a:p>
          <a:p>
            <a:pPr marL="228600" indent="-228600">
              <a:buAutoNum type="arabicPeriod"/>
            </a:pPr>
            <a:endParaRPr lang="nl-NL" sz="1200" dirty="0">
              <a:latin typeface="Lora" pitchFamily="2" charset="0"/>
            </a:endParaRPr>
          </a:p>
          <a:p>
            <a:pPr marL="228600" indent="-228600">
              <a:buAutoNum type="arabicPeriod"/>
            </a:pPr>
            <a:r>
              <a:rPr lang="nl-NL" sz="1200" dirty="0">
                <a:latin typeface="Lora" pitchFamily="2" charset="0"/>
              </a:rPr>
              <a:t>Eén van de voorstellen van de Verenigde Staten was het oprichten van een </a:t>
            </a:r>
            <a:r>
              <a:rPr lang="nl-NL" sz="1200" dirty="0">
                <a:solidFill>
                  <a:srgbClr val="FF0000"/>
                </a:solidFill>
                <a:latin typeface="Lora" pitchFamily="2" charset="0"/>
              </a:rPr>
              <a:t>Volkenbond</a:t>
            </a:r>
            <a:r>
              <a:rPr lang="nl-NL" sz="1200" dirty="0">
                <a:latin typeface="Lora" pitchFamily="2" charset="0"/>
              </a:rPr>
              <a:t>. Was Groot-Brittannië voor- of tegenstander van dit voorstel. Leg je antwoord uit.</a:t>
            </a:r>
          </a:p>
          <a:p>
            <a:pPr marL="228600" indent="-228600">
              <a:buAutoNum type="arabicPeriod"/>
            </a:pPr>
            <a:endParaRPr lang="nl-NL" sz="1200" dirty="0">
              <a:latin typeface="Lora" pitchFamily="2" charset="0"/>
            </a:endParaRPr>
          </a:p>
          <a:p>
            <a:pPr marL="228600" indent="-228600">
              <a:buAutoNum type="arabicPeriod"/>
            </a:pPr>
            <a:endParaRPr lang="nl-NL" sz="1200" dirty="0">
              <a:latin typeface="Lora" pitchFamily="2" charset="0"/>
            </a:endParaRPr>
          </a:p>
          <a:p>
            <a:pPr marL="228600" indent="-228600">
              <a:buAutoNum type="arabicPeriod"/>
            </a:pPr>
            <a:endParaRPr lang="nl-NL" sz="1200" dirty="0">
              <a:latin typeface="Lora" pitchFamily="2" charset="0"/>
            </a:endParaRPr>
          </a:p>
          <a:p>
            <a:pPr marL="228600" indent="-228600">
              <a:buAutoNum type="arabicPeriod"/>
            </a:pPr>
            <a:endParaRPr lang="nl-NL" sz="1200" dirty="0">
              <a:latin typeface="Lora" pitchFamily="2" charset="0"/>
            </a:endParaRPr>
          </a:p>
          <a:p>
            <a:pPr marL="228600" indent="-228600">
              <a:buAutoNum type="arabicPeriod"/>
            </a:pPr>
            <a:endParaRPr lang="nl-NL" sz="1200" dirty="0">
              <a:latin typeface="Lora" pitchFamily="2" charset="0"/>
            </a:endParaRPr>
          </a:p>
        </p:txBody>
      </p:sp>
    </p:spTree>
    <p:extLst>
      <p:ext uri="{BB962C8B-B14F-4D97-AF65-F5344CB8AC3E}">
        <p14:creationId xmlns:p14="http://schemas.microsoft.com/office/powerpoint/2010/main" val="3171172940"/>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4D9211AD9E473469ADCD35C1BCB9797" ma:contentTypeVersion="15" ma:contentTypeDescription="Een nieuw document maken." ma:contentTypeScope="" ma:versionID="f4ae3a9eedb5c909cf8d3bd13356cf15">
  <xsd:schema xmlns:xsd="http://www.w3.org/2001/XMLSchema" xmlns:xs="http://www.w3.org/2001/XMLSchema" xmlns:p="http://schemas.microsoft.com/office/2006/metadata/properties" xmlns:ns2="7caaf6ef-0aa0-4fa1-802c-8f1cdebf5182" xmlns:ns3="b9a31684-67bc-4244-8d13-9d9d62fe0f03" targetNamespace="http://schemas.microsoft.com/office/2006/metadata/properties" ma:root="true" ma:fieldsID="cea684947562e5a545e4f4ab34d4b4b5" ns2:_="" ns3:_="">
    <xsd:import namespace="7caaf6ef-0aa0-4fa1-802c-8f1cdebf5182"/>
    <xsd:import namespace="b9a31684-67bc-4244-8d13-9d9d62fe0f0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aaf6ef-0aa0-4fa1-802c-8f1cdebf518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MediaServiceOCR" ma:description=""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7" nillable="true" ma:displayName="Length (seconds)"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Afbeeldingtags" ma:readOnly="false" ma:fieldId="{5cf76f15-5ced-4ddc-b409-7134ff3c332f}" ma:taxonomyMulti="true" ma:sspId="dde8ed53-59b2-4452-b431-ba5103509b5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9a31684-67bc-4244-8d13-9d9d62fe0f03"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cd6e0eaa-19ef-4228-93c1-e202006678e3}" ma:internalName="TaxCatchAll" ma:showField="CatchAllData" ma:web="b9a31684-67bc-4244-8d13-9d9d62fe0f0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7caaf6ef-0aa0-4fa1-802c-8f1cdebf5182">
      <Terms xmlns="http://schemas.microsoft.com/office/infopath/2007/PartnerControls"/>
    </lcf76f155ced4ddcb4097134ff3c332f>
    <TaxCatchAll xmlns="b9a31684-67bc-4244-8d13-9d9d62fe0f03" xsi:nil="true"/>
  </documentManagement>
</p:properties>
</file>

<file path=customXml/itemProps1.xml><?xml version="1.0" encoding="utf-8"?>
<ds:datastoreItem xmlns:ds="http://schemas.openxmlformats.org/officeDocument/2006/customXml" ds:itemID="{CFE3C9D9-E7AD-4918-9F6A-031A95AA306C}">
  <ds:schemaRefs>
    <ds:schemaRef ds:uri="http://schemas.microsoft.com/sharepoint/v3/contenttype/forms"/>
  </ds:schemaRefs>
</ds:datastoreItem>
</file>

<file path=customXml/itemProps2.xml><?xml version="1.0" encoding="utf-8"?>
<ds:datastoreItem xmlns:ds="http://schemas.openxmlformats.org/officeDocument/2006/customXml" ds:itemID="{F29C18E7-9EF3-4A1C-B6B6-DB7A897C669B}"/>
</file>

<file path=customXml/itemProps3.xml><?xml version="1.0" encoding="utf-8"?>
<ds:datastoreItem xmlns:ds="http://schemas.openxmlformats.org/officeDocument/2006/customXml" ds:itemID="{205B479A-66FF-40B8-8F82-7186D6268876}">
  <ds:schemaRefs>
    <ds:schemaRef ds:uri="http://schemas.microsoft.com/office/2006/metadata/properties"/>
    <ds:schemaRef ds:uri="http://schemas.microsoft.com/office/infopath/2007/PartnerControls"/>
    <ds:schemaRef ds:uri="7caaf6ef-0aa0-4fa1-802c-8f1cdebf5182"/>
    <ds:schemaRef ds:uri="b9a31684-67bc-4244-8d13-9d9d62fe0f03"/>
  </ds:schemaRefs>
</ds:datastoreItem>
</file>

<file path=docProps/app.xml><?xml version="1.0" encoding="utf-8"?>
<Properties xmlns="http://schemas.openxmlformats.org/officeDocument/2006/extended-properties" xmlns:vt="http://schemas.openxmlformats.org/officeDocument/2006/docPropsVTypes">
  <TotalTime>869</TotalTime>
  <Words>1909</Words>
  <Application>Microsoft Office PowerPoint</Application>
  <PresentationFormat>Breedbeeld</PresentationFormat>
  <Paragraphs>239</Paragraphs>
  <Slides>7</Slides>
  <Notes>0</Notes>
  <HiddenSlides>0</HiddenSlides>
  <MMClips>0</MMClips>
  <ScaleCrop>false</ScaleCrop>
  <HeadingPairs>
    <vt:vector size="6" baseType="variant">
      <vt:variant>
        <vt:lpstr>Gebruikte lettertypen</vt:lpstr>
      </vt:variant>
      <vt:variant>
        <vt:i4>9</vt:i4>
      </vt:variant>
      <vt:variant>
        <vt:lpstr>Thema</vt:lpstr>
      </vt:variant>
      <vt:variant>
        <vt:i4>1</vt:i4>
      </vt:variant>
      <vt:variant>
        <vt:lpstr>Diatitels</vt:lpstr>
      </vt:variant>
      <vt:variant>
        <vt:i4>7</vt:i4>
      </vt:variant>
    </vt:vector>
  </HeadingPairs>
  <TitlesOfParts>
    <vt:vector size="17" baseType="lpstr">
      <vt:lpstr>Arial</vt:lpstr>
      <vt:lpstr>Bookman Old Style</vt:lpstr>
      <vt:lpstr>Calibri</vt:lpstr>
      <vt:lpstr>Calibri Light</vt:lpstr>
      <vt:lpstr>inherit</vt:lpstr>
      <vt:lpstr>Lora</vt:lpstr>
      <vt:lpstr>Lucida Calligraphy</vt:lpstr>
      <vt:lpstr>Times New Roman</vt:lpstr>
      <vt:lpstr>Wingdings</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Niels Frerichs</dc:creator>
  <cp:lastModifiedBy>Lieke Pieters</cp:lastModifiedBy>
  <cp:revision>20</cp:revision>
  <dcterms:created xsi:type="dcterms:W3CDTF">2022-04-21T10:05:45Z</dcterms:created>
  <dcterms:modified xsi:type="dcterms:W3CDTF">2023-10-25T13:46:30Z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0x01010044D9211AD9E473469ADCD35C1BCB9797</vt:lpwstr>
  </property>
  <property fmtid="{D5CDD505-2E9C-101B-9397-08002B2CF9AE}" pid="3" name="MediaServiceImageTags">
    <vt:lpwstr/>
  </property>
</Properties>
</file>