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02B7D-1503-4160-87AE-790373F649DD}" v="9" dt="2025-01-08T12:10:01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ke Weerheijm" userId="448f5a6faf43e39b" providerId="LiveId" clId="{9EB02B7D-1503-4160-87AE-790373F649DD}"/>
    <pc:docChg chg="undo custSel modSld modMainMaster">
      <pc:chgData name="Jeske Weerheijm" userId="448f5a6faf43e39b" providerId="LiveId" clId="{9EB02B7D-1503-4160-87AE-790373F649DD}" dt="2025-01-08T12:10:46.552" v="113" actId="1036"/>
      <pc:docMkLst>
        <pc:docMk/>
      </pc:docMkLst>
      <pc:sldChg chg="modSp">
        <pc:chgData name="Jeske Weerheijm" userId="448f5a6faf43e39b" providerId="LiveId" clId="{9EB02B7D-1503-4160-87AE-790373F649DD}" dt="2025-01-08T12:05:34.682" v="6" actId="2711"/>
        <pc:sldMkLst>
          <pc:docMk/>
          <pc:sldMk cId="1467738176" sldId="257"/>
        </pc:sldMkLst>
        <pc:graphicFrameChg chg="mod">
          <ac:chgData name="Jeske Weerheijm" userId="448f5a6faf43e39b" providerId="LiveId" clId="{9EB02B7D-1503-4160-87AE-790373F649DD}" dt="2025-01-08T12:05:34.682" v="6" actId="2711"/>
          <ac:graphicFrameMkLst>
            <pc:docMk/>
            <pc:sldMk cId="1467738176" sldId="257"/>
            <ac:graphicFrameMk id="5" creationId="{C70C4D27-B7E9-24F6-E4F4-9D5E48B42254}"/>
          </ac:graphicFrameMkLst>
        </pc:graphicFrameChg>
      </pc:sldChg>
      <pc:sldChg chg="modSp mod">
        <pc:chgData name="Jeske Weerheijm" userId="448f5a6faf43e39b" providerId="LiveId" clId="{9EB02B7D-1503-4160-87AE-790373F649DD}" dt="2025-01-08T12:05:49.124" v="8" actId="14100"/>
        <pc:sldMkLst>
          <pc:docMk/>
          <pc:sldMk cId="309985672" sldId="258"/>
        </pc:sldMkLst>
        <pc:spChg chg="mod">
          <ac:chgData name="Jeske Weerheijm" userId="448f5a6faf43e39b" providerId="LiveId" clId="{9EB02B7D-1503-4160-87AE-790373F649DD}" dt="2025-01-08T12:05:49.124" v="8" actId="14100"/>
          <ac:spMkLst>
            <pc:docMk/>
            <pc:sldMk cId="309985672" sldId="258"/>
            <ac:spMk id="2" creationId="{E3849C12-17F8-6BF4-5EF7-634BAD40E9A9}"/>
          </ac:spMkLst>
        </pc:spChg>
      </pc:sldChg>
      <pc:sldChg chg="modSp mod">
        <pc:chgData name="Jeske Weerheijm" userId="448f5a6faf43e39b" providerId="LiveId" clId="{9EB02B7D-1503-4160-87AE-790373F649DD}" dt="2025-01-08T12:06:37.300" v="18" actId="1076"/>
        <pc:sldMkLst>
          <pc:docMk/>
          <pc:sldMk cId="1335378058" sldId="259"/>
        </pc:sldMkLst>
        <pc:spChg chg="mod">
          <ac:chgData name="Jeske Weerheijm" userId="448f5a6faf43e39b" providerId="LiveId" clId="{9EB02B7D-1503-4160-87AE-790373F649DD}" dt="2025-01-08T12:05:57.575" v="9" actId="2711"/>
          <ac:spMkLst>
            <pc:docMk/>
            <pc:sldMk cId="1335378058" sldId="259"/>
            <ac:spMk id="5" creationId="{AC4BC236-B2E5-5CE7-34BB-D6FE5F053E57}"/>
          </ac:spMkLst>
        </pc:spChg>
        <pc:spChg chg="mod">
          <ac:chgData name="Jeske Weerheijm" userId="448f5a6faf43e39b" providerId="LiveId" clId="{9EB02B7D-1503-4160-87AE-790373F649DD}" dt="2025-01-08T12:06:37.300" v="18" actId="1076"/>
          <ac:spMkLst>
            <pc:docMk/>
            <pc:sldMk cId="1335378058" sldId="259"/>
            <ac:spMk id="7" creationId="{DC61227F-BF17-E676-E62B-DCC95E0D2399}"/>
          </ac:spMkLst>
        </pc:spChg>
      </pc:sldChg>
      <pc:sldChg chg="modSp mod">
        <pc:chgData name="Jeske Weerheijm" userId="448f5a6faf43e39b" providerId="LiveId" clId="{9EB02B7D-1503-4160-87AE-790373F649DD}" dt="2025-01-08T12:06:19.052" v="12" actId="1076"/>
        <pc:sldMkLst>
          <pc:docMk/>
          <pc:sldMk cId="2073344563" sldId="260"/>
        </pc:sldMkLst>
        <pc:spChg chg="mod">
          <ac:chgData name="Jeske Weerheijm" userId="448f5a6faf43e39b" providerId="LiveId" clId="{9EB02B7D-1503-4160-87AE-790373F649DD}" dt="2025-01-08T12:06:10.150" v="11" actId="2711"/>
          <ac:spMkLst>
            <pc:docMk/>
            <pc:sldMk cId="2073344563" sldId="260"/>
            <ac:spMk id="5" creationId="{2354A857-4AF8-FA86-FCB4-0B4AEDAEC523}"/>
          </ac:spMkLst>
        </pc:spChg>
        <pc:spChg chg="mod">
          <ac:chgData name="Jeske Weerheijm" userId="448f5a6faf43e39b" providerId="LiveId" clId="{9EB02B7D-1503-4160-87AE-790373F649DD}" dt="2025-01-08T12:06:19.052" v="12" actId="1076"/>
          <ac:spMkLst>
            <pc:docMk/>
            <pc:sldMk cId="2073344563" sldId="260"/>
            <ac:spMk id="7" creationId="{4B79D07B-B173-B41B-A857-E40C752B07E3}"/>
          </ac:spMkLst>
        </pc:spChg>
      </pc:sldChg>
      <pc:sldChg chg="modSp mod">
        <pc:chgData name="Jeske Weerheijm" userId="448f5a6faf43e39b" providerId="LiveId" clId="{9EB02B7D-1503-4160-87AE-790373F649DD}" dt="2025-01-08T12:07:03.605" v="22" actId="1076"/>
        <pc:sldMkLst>
          <pc:docMk/>
          <pc:sldMk cId="1339865351" sldId="261"/>
        </pc:sldMkLst>
        <pc:spChg chg="mod">
          <ac:chgData name="Jeske Weerheijm" userId="448f5a6faf43e39b" providerId="LiveId" clId="{9EB02B7D-1503-4160-87AE-790373F649DD}" dt="2025-01-08T12:07:00.089" v="21" actId="1076"/>
          <ac:spMkLst>
            <pc:docMk/>
            <pc:sldMk cId="1339865351" sldId="261"/>
            <ac:spMk id="5" creationId="{4DF0BDE1-88F4-299D-BB71-0615C42F1CC2}"/>
          </ac:spMkLst>
        </pc:spChg>
        <pc:spChg chg="mod">
          <ac:chgData name="Jeske Weerheijm" userId="448f5a6faf43e39b" providerId="LiveId" clId="{9EB02B7D-1503-4160-87AE-790373F649DD}" dt="2025-01-08T12:07:03.605" v="22" actId="1076"/>
          <ac:spMkLst>
            <pc:docMk/>
            <pc:sldMk cId="1339865351" sldId="261"/>
            <ac:spMk id="7" creationId="{B4130DFA-BF30-7E27-8F5E-16CA468C5F14}"/>
          </ac:spMkLst>
        </pc:spChg>
      </pc:sldChg>
      <pc:sldChg chg="modSp mod">
        <pc:chgData name="Jeske Weerheijm" userId="448f5a6faf43e39b" providerId="LiveId" clId="{9EB02B7D-1503-4160-87AE-790373F649DD}" dt="2025-01-08T12:07:19.258" v="24" actId="1076"/>
        <pc:sldMkLst>
          <pc:docMk/>
          <pc:sldMk cId="1397721920" sldId="262"/>
        </pc:sldMkLst>
        <pc:spChg chg="mod">
          <ac:chgData name="Jeske Weerheijm" userId="448f5a6faf43e39b" providerId="LiveId" clId="{9EB02B7D-1503-4160-87AE-790373F649DD}" dt="2025-01-08T12:07:13.922" v="23" actId="2711"/>
          <ac:spMkLst>
            <pc:docMk/>
            <pc:sldMk cId="1397721920" sldId="262"/>
            <ac:spMk id="5" creationId="{ABF9C1C0-1CBF-D654-9A5F-DC9B688E43ED}"/>
          </ac:spMkLst>
        </pc:spChg>
        <pc:spChg chg="mod">
          <ac:chgData name="Jeske Weerheijm" userId="448f5a6faf43e39b" providerId="LiveId" clId="{9EB02B7D-1503-4160-87AE-790373F649DD}" dt="2025-01-08T12:07:19.258" v="24" actId="1076"/>
          <ac:spMkLst>
            <pc:docMk/>
            <pc:sldMk cId="1397721920" sldId="262"/>
            <ac:spMk id="7" creationId="{F768545A-E4CB-2661-0C07-3F7316BA9198}"/>
          </ac:spMkLst>
        </pc:spChg>
      </pc:sldChg>
      <pc:sldChg chg="modSp mod">
        <pc:chgData name="Jeske Weerheijm" userId="448f5a6faf43e39b" providerId="LiveId" clId="{9EB02B7D-1503-4160-87AE-790373F649DD}" dt="2025-01-08T12:07:35.030" v="26" actId="1076"/>
        <pc:sldMkLst>
          <pc:docMk/>
          <pc:sldMk cId="2529463406" sldId="263"/>
        </pc:sldMkLst>
        <pc:spChg chg="mod">
          <ac:chgData name="Jeske Weerheijm" userId="448f5a6faf43e39b" providerId="LiveId" clId="{9EB02B7D-1503-4160-87AE-790373F649DD}" dt="2025-01-08T12:07:28.289" v="25" actId="2711"/>
          <ac:spMkLst>
            <pc:docMk/>
            <pc:sldMk cId="2529463406" sldId="263"/>
            <ac:spMk id="5" creationId="{B40E3027-E398-B662-6D3D-60902725BB1B}"/>
          </ac:spMkLst>
        </pc:spChg>
        <pc:spChg chg="mod">
          <ac:chgData name="Jeske Weerheijm" userId="448f5a6faf43e39b" providerId="LiveId" clId="{9EB02B7D-1503-4160-87AE-790373F649DD}" dt="2025-01-08T12:07:35.030" v="26" actId="1076"/>
          <ac:spMkLst>
            <pc:docMk/>
            <pc:sldMk cId="2529463406" sldId="263"/>
            <ac:spMk id="7" creationId="{30D3B624-BB7F-F53E-5D1F-BEAC14E6C63B}"/>
          </ac:spMkLst>
        </pc:spChg>
      </pc:sldChg>
      <pc:sldChg chg="modSp mod">
        <pc:chgData name="Jeske Weerheijm" userId="448f5a6faf43e39b" providerId="LiveId" clId="{9EB02B7D-1503-4160-87AE-790373F649DD}" dt="2025-01-08T12:05:09.795" v="5" actId="27636"/>
        <pc:sldMkLst>
          <pc:docMk/>
          <pc:sldMk cId="2626039117" sldId="264"/>
        </pc:sldMkLst>
        <pc:spChg chg="mod">
          <ac:chgData name="Jeske Weerheijm" userId="448f5a6faf43e39b" providerId="LiveId" clId="{9EB02B7D-1503-4160-87AE-790373F649DD}" dt="2025-01-08T12:05:09.795" v="5" actId="27636"/>
          <ac:spMkLst>
            <pc:docMk/>
            <pc:sldMk cId="2626039117" sldId="264"/>
            <ac:spMk id="3" creationId="{40102642-0299-14F5-B011-A6778B877D7B}"/>
          </ac:spMkLst>
        </pc:spChg>
      </pc:sldChg>
      <pc:sldChg chg="addSp modSp mod">
        <pc:chgData name="Jeske Weerheijm" userId="448f5a6faf43e39b" providerId="LiveId" clId="{9EB02B7D-1503-4160-87AE-790373F649DD}" dt="2025-01-08T12:10:46.552" v="113" actId="1036"/>
        <pc:sldMkLst>
          <pc:docMk/>
          <pc:sldMk cId="3972349362" sldId="265"/>
        </pc:sldMkLst>
        <pc:spChg chg="add mod">
          <ac:chgData name="Jeske Weerheijm" userId="448f5a6faf43e39b" providerId="LiveId" clId="{9EB02B7D-1503-4160-87AE-790373F649DD}" dt="2025-01-08T12:10:24.520" v="93" actId="1037"/>
          <ac:spMkLst>
            <pc:docMk/>
            <pc:sldMk cId="3972349362" sldId="265"/>
            <ac:spMk id="4" creationId="{D404E27A-E4CC-EF65-415D-BBB9F5264281}"/>
          </ac:spMkLst>
        </pc:spChg>
        <pc:spChg chg="add mod">
          <ac:chgData name="Jeske Weerheijm" userId="448f5a6faf43e39b" providerId="LiveId" clId="{9EB02B7D-1503-4160-87AE-790373F649DD}" dt="2025-01-08T12:10:46.552" v="113" actId="1036"/>
          <ac:spMkLst>
            <pc:docMk/>
            <pc:sldMk cId="3972349362" sldId="265"/>
            <ac:spMk id="5" creationId="{F6638667-216A-FEFC-60E6-E590A223B440}"/>
          </ac:spMkLst>
        </pc:spChg>
      </pc:sldChg>
      <pc:sldMasterChg chg="modSldLayout">
        <pc:chgData name="Jeske Weerheijm" userId="448f5a6faf43e39b" providerId="LiveId" clId="{9EB02B7D-1503-4160-87AE-790373F649DD}" dt="2025-01-08T12:05:09.717" v="3" actId="2711"/>
        <pc:sldMasterMkLst>
          <pc:docMk/>
          <pc:sldMasterMk cId="1536415909" sldId="2147483660"/>
        </pc:sldMasterMkLst>
        <pc:sldLayoutChg chg="modSp">
          <pc:chgData name="Jeske Weerheijm" userId="448f5a6faf43e39b" providerId="LiveId" clId="{9EB02B7D-1503-4160-87AE-790373F649DD}" dt="2025-01-08T12:04:55.863" v="1" actId="2711"/>
          <pc:sldLayoutMkLst>
            <pc:docMk/>
            <pc:sldMasterMk cId="1536415909" sldId="2147483660"/>
            <pc:sldLayoutMk cId="3952253917" sldId="2147483661"/>
          </pc:sldLayoutMkLst>
          <pc:spChg chg="mod">
            <ac:chgData name="Jeske Weerheijm" userId="448f5a6faf43e39b" providerId="LiveId" clId="{9EB02B7D-1503-4160-87AE-790373F649DD}" dt="2025-01-08T12:04:49.316" v="0" actId="2711"/>
            <ac:spMkLst>
              <pc:docMk/>
              <pc:sldMasterMk cId="1536415909" sldId="2147483660"/>
              <pc:sldLayoutMk cId="3952253917" sldId="2147483661"/>
              <ac:spMk id="2" creationId="{00000000-0000-0000-0000-000000000000}"/>
            </ac:spMkLst>
          </pc:spChg>
          <pc:spChg chg="mod">
            <ac:chgData name="Jeske Weerheijm" userId="448f5a6faf43e39b" providerId="LiveId" clId="{9EB02B7D-1503-4160-87AE-790373F649DD}" dt="2025-01-08T12:04:55.863" v="1" actId="2711"/>
            <ac:spMkLst>
              <pc:docMk/>
              <pc:sldMasterMk cId="1536415909" sldId="2147483660"/>
              <pc:sldLayoutMk cId="3952253917" sldId="2147483661"/>
              <ac:spMk id="3" creationId="{00000000-0000-0000-0000-000000000000}"/>
            </ac:spMkLst>
          </pc:spChg>
        </pc:sldLayoutChg>
        <pc:sldLayoutChg chg="modSp">
          <pc:chgData name="Jeske Weerheijm" userId="448f5a6faf43e39b" providerId="LiveId" clId="{9EB02B7D-1503-4160-87AE-790373F649DD}" dt="2025-01-08T12:05:09.717" v="3" actId="2711"/>
          <pc:sldLayoutMkLst>
            <pc:docMk/>
            <pc:sldMasterMk cId="1536415909" sldId="2147483660"/>
            <pc:sldLayoutMk cId="201687874" sldId="2147483662"/>
          </pc:sldLayoutMkLst>
          <pc:spChg chg="mod">
            <ac:chgData name="Jeske Weerheijm" userId="448f5a6faf43e39b" providerId="LiveId" clId="{9EB02B7D-1503-4160-87AE-790373F649DD}" dt="2025-01-08T12:05:03.843" v="2" actId="2711"/>
            <ac:spMkLst>
              <pc:docMk/>
              <pc:sldMasterMk cId="1536415909" sldId="2147483660"/>
              <pc:sldLayoutMk cId="201687874" sldId="2147483662"/>
              <ac:spMk id="2" creationId="{00000000-0000-0000-0000-000000000000}"/>
            </ac:spMkLst>
          </pc:spChg>
          <pc:spChg chg="mod">
            <ac:chgData name="Jeske Weerheijm" userId="448f5a6faf43e39b" providerId="LiveId" clId="{9EB02B7D-1503-4160-87AE-790373F649DD}" dt="2025-01-08T12:05:09.717" v="3" actId="2711"/>
            <ac:spMkLst>
              <pc:docMk/>
              <pc:sldMasterMk cId="1536415909" sldId="2147483660"/>
              <pc:sldLayoutMk cId="201687874" sldId="2147483662"/>
              <ac:spMk id="3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03B0C-B5FA-455D-A2F3-1083004AD1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F258E04-2B10-4D36-BBBD-C2511D39B07B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Luisteren naar korte uitleg over verlicht absolutisme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250A0-D352-4869-B877-D9EBE24FCAC7}" type="parTrans" cxnId="{35FF6857-0AAD-4BDB-AADB-097CF044A590}">
      <dgm:prSet/>
      <dgm:spPr/>
      <dgm:t>
        <a:bodyPr/>
        <a:lstStyle/>
        <a:p>
          <a:endParaRPr lang="en-US"/>
        </a:p>
      </dgm:t>
    </dgm:pt>
    <dgm:pt modelId="{FCEDF013-0A3B-4592-B885-F9C8FC3ED75C}" type="sibTrans" cxnId="{35FF6857-0AAD-4BDB-AADB-097CF044A590}">
      <dgm:prSet/>
      <dgm:spPr/>
      <dgm:t>
        <a:bodyPr/>
        <a:lstStyle/>
        <a:p>
          <a:endParaRPr lang="en-US"/>
        </a:p>
      </dgm:t>
    </dgm:pt>
    <dgm:pt modelId="{13BEB351-99A5-491C-B3E1-39479B591DB6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Lezen van een voorbeeldbevel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6F6F5-4EE6-49DC-814A-ADE81AE00262}" type="parTrans" cxnId="{CA40731B-5DEF-485A-A9D2-F7384C15FD48}">
      <dgm:prSet/>
      <dgm:spPr/>
      <dgm:t>
        <a:bodyPr/>
        <a:lstStyle/>
        <a:p>
          <a:endParaRPr lang="en-US"/>
        </a:p>
      </dgm:t>
    </dgm:pt>
    <dgm:pt modelId="{32F6B0BD-7103-44C3-91C8-79E077E37C6B}" type="sibTrans" cxnId="{CA40731B-5DEF-485A-A9D2-F7384C15FD48}">
      <dgm:prSet/>
      <dgm:spPr/>
      <dgm:t>
        <a:bodyPr/>
        <a:lstStyle/>
        <a:p>
          <a:endParaRPr lang="en-US"/>
        </a:p>
      </dgm:t>
    </dgm:pt>
    <dgm:pt modelId="{2AE74A5D-CC5B-4837-81C9-08C82B2A2CA2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Schrijven van een verlicht absoluut bevel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90795-FEAB-4520-85F6-7933491C8E01}" type="parTrans" cxnId="{87DD0B5E-F6BF-49C3-BD12-9CD4AC00B10B}">
      <dgm:prSet/>
      <dgm:spPr/>
      <dgm:t>
        <a:bodyPr/>
        <a:lstStyle/>
        <a:p>
          <a:endParaRPr lang="en-US"/>
        </a:p>
      </dgm:t>
    </dgm:pt>
    <dgm:pt modelId="{B9CDC998-97BE-4812-BD9D-23A236352D1B}" type="sibTrans" cxnId="{87DD0B5E-F6BF-49C3-BD12-9CD4AC00B10B}">
      <dgm:prSet/>
      <dgm:spPr/>
      <dgm:t>
        <a:bodyPr/>
        <a:lstStyle/>
        <a:p>
          <a:endParaRPr lang="en-US"/>
        </a:p>
      </dgm:t>
    </dgm:pt>
    <dgm:pt modelId="{FB9B4B50-51EB-4AC5-98BB-C2541726DB7B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Presenteren van bevel aan de klas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B5DD67-EC5E-4336-A1D9-C78CEEB99D63}" type="parTrans" cxnId="{4D321501-48E6-49BF-86EC-D9E091C70DC9}">
      <dgm:prSet/>
      <dgm:spPr/>
      <dgm:t>
        <a:bodyPr/>
        <a:lstStyle/>
        <a:p>
          <a:endParaRPr lang="en-US"/>
        </a:p>
      </dgm:t>
    </dgm:pt>
    <dgm:pt modelId="{E29A21C5-4809-4C72-82FA-685A52647E12}" type="sibTrans" cxnId="{4D321501-48E6-49BF-86EC-D9E091C70DC9}">
      <dgm:prSet/>
      <dgm:spPr/>
      <dgm:t>
        <a:bodyPr/>
        <a:lstStyle/>
        <a:p>
          <a:endParaRPr lang="en-US"/>
        </a:p>
      </dgm:t>
    </dgm:pt>
    <dgm:pt modelId="{5A4C3640-C4D1-430C-96C3-733123B7C72C}" type="pres">
      <dgm:prSet presAssocID="{EAF03B0C-B5FA-455D-A2F3-1083004AD162}" presName="root" presStyleCnt="0">
        <dgm:presLayoutVars>
          <dgm:dir/>
          <dgm:resizeHandles val="exact"/>
        </dgm:presLayoutVars>
      </dgm:prSet>
      <dgm:spPr/>
    </dgm:pt>
    <dgm:pt modelId="{A412D437-D0F5-4CB1-9435-8F8DAB779647}" type="pres">
      <dgm:prSet presAssocID="{EF258E04-2B10-4D36-BBBD-C2511D39B07B}" presName="compNode" presStyleCnt="0"/>
      <dgm:spPr/>
    </dgm:pt>
    <dgm:pt modelId="{D6E2ED52-C7BF-48F0-A365-1433C6AD8FDF}" type="pres">
      <dgm:prSet presAssocID="{EF258E04-2B10-4D36-BBBD-C2511D39B07B}" presName="bgRect" presStyleLbl="bgShp" presStyleIdx="0" presStyleCnt="4"/>
      <dgm:spPr/>
    </dgm:pt>
    <dgm:pt modelId="{36F10023-4593-48AC-84B1-772F8731B6E6}" type="pres">
      <dgm:prSet presAssocID="{EF258E04-2B10-4D36-BBBD-C2511D39B07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or"/>
        </a:ext>
      </dgm:extLst>
    </dgm:pt>
    <dgm:pt modelId="{6C32E089-998E-4797-B987-EE250D10A153}" type="pres">
      <dgm:prSet presAssocID="{EF258E04-2B10-4D36-BBBD-C2511D39B07B}" presName="spaceRect" presStyleCnt="0"/>
      <dgm:spPr/>
    </dgm:pt>
    <dgm:pt modelId="{9EB2ED6D-0B5A-4581-8E63-3E5AC5709C42}" type="pres">
      <dgm:prSet presAssocID="{EF258E04-2B10-4D36-BBBD-C2511D39B07B}" presName="parTx" presStyleLbl="revTx" presStyleIdx="0" presStyleCnt="4">
        <dgm:presLayoutVars>
          <dgm:chMax val="0"/>
          <dgm:chPref val="0"/>
        </dgm:presLayoutVars>
      </dgm:prSet>
      <dgm:spPr/>
    </dgm:pt>
    <dgm:pt modelId="{5685C334-88D3-4D85-AB47-236E345507A6}" type="pres">
      <dgm:prSet presAssocID="{FCEDF013-0A3B-4592-B885-F9C8FC3ED75C}" presName="sibTrans" presStyleCnt="0"/>
      <dgm:spPr/>
    </dgm:pt>
    <dgm:pt modelId="{582A3754-C309-4EE8-8E21-426061794C1A}" type="pres">
      <dgm:prSet presAssocID="{13BEB351-99A5-491C-B3E1-39479B591DB6}" presName="compNode" presStyleCnt="0"/>
      <dgm:spPr/>
    </dgm:pt>
    <dgm:pt modelId="{CCFA4364-C892-486D-ADAD-33A2B0909F61}" type="pres">
      <dgm:prSet presAssocID="{13BEB351-99A5-491C-B3E1-39479B591DB6}" presName="bgRect" presStyleLbl="bgShp" presStyleIdx="1" presStyleCnt="4"/>
      <dgm:spPr/>
    </dgm:pt>
    <dgm:pt modelId="{5BA0562E-3383-4F58-B8CC-118473031C50}" type="pres">
      <dgm:prSet presAssocID="{13BEB351-99A5-491C-B3E1-39479B591DB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eken"/>
        </a:ext>
      </dgm:extLst>
    </dgm:pt>
    <dgm:pt modelId="{7F086E3A-07E5-4503-BBCE-8A03291D6C5F}" type="pres">
      <dgm:prSet presAssocID="{13BEB351-99A5-491C-B3E1-39479B591DB6}" presName="spaceRect" presStyleCnt="0"/>
      <dgm:spPr/>
    </dgm:pt>
    <dgm:pt modelId="{ED01999E-D98E-4E86-865D-5A1C2E00BF39}" type="pres">
      <dgm:prSet presAssocID="{13BEB351-99A5-491C-B3E1-39479B591DB6}" presName="parTx" presStyleLbl="revTx" presStyleIdx="1" presStyleCnt="4">
        <dgm:presLayoutVars>
          <dgm:chMax val="0"/>
          <dgm:chPref val="0"/>
        </dgm:presLayoutVars>
      </dgm:prSet>
      <dgm:spPr/>
    </dgm:pt>
    <dgm:pt modelId="{CE01A182-F1F2-41F9-8465-DDD60FF8D9F9}" type="pres">
      <dgm:prSet presAssocID="{32F6B0BD-7103-44C3-91C8-79E077E37C6B}" presName="sibTrans" presStyleCnt="0"/>
      <dgm:spPr/>
    </dgm:pt>
    <dgm:pt modelId="{9B932BC2-FB40-48E1-BE5E-2E094037773F}" type="pres">
      <dgm:prSet presAssocID="{2AE74A5D-CC5B-4837-81C9-08C82B2A2CA2}" presName="compNode" presStyleCnt="0"/>
      <dgm:spPr/>
    </dgm:pt>
    <dgm:pt modelId="{80E7C123-8632-4594-BF95-8D9B4065E95E}" type="pres">
      <dgm:prSet presAssocID="{2AE74A5D-CC5B-4837-81C9-08C82B2A2CA2}" presName="bgRect" presStyleLbl="bgShp" presStyleIdx="2" presStyleCnt="4"/>
      <dgm:spPr/>
    </dgm:pt>
    <dgm:pt modelId="{71313F4A-E948-4BF6-A96D-EA3C02446597}" type="pres">
      <dgm:prSet presAssocID="{2AE74A5D-CC5B-4837-81C9-08C82B2A2C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lood"/>
        </a:ext>
      </dgm:extLst>
    </dgm:pt>
    <dgm:pt modelId="{071E881D-A2C9-4683-A569-4465E0BE7BE7}" type="pres">
      <dgm:prSet presAssocID="{2AE74A5D-CC5B-4837-81C9-08C82B2A2CA2}" presName="spaceRect" presStyleCnt="0"/>
      <dgm:spPr/>
    </dgm:pt>
    <dgm:pt modelId="{D7858BD9-453E-4F31-870A-5A5419E417E1}" type="pres">
      <dgm:prSet presAssocID="{2AE74A5D-CC5B-4837-81C9-08C82B2A2CA2}" presName="parTx" presStyleLbl="revTx" presStyleIdx="2" presStyleCnt="4">
        <dgm:presLayoutVars>
          <dgm:chMax val="0"/>
          <dgm:chPref val="0"/>
        </dgm:presLayoutVars>
      </dgm:prSet>
      <dgm:spPr/>
    </dgm:pt>
    <dgm:pt modelId="{FD777EBA-0B03-4A12-ABE5-1245BCAFF7A9}" type="pres">
      <dgm:prSet presAssocID="{B9CDC998-97BE-4812-BD9D-23A236352D1B}" presName="sibTrans" presStyleCnt="0"/>
      <dgm:spPr/>
    </dgm:pt>
    <dgm:pt modelId="{A488206F-9A67-4CC3-9266-6A041AD37607}" type="pres">
      <dgm:prSet presAssocID="{FB9B4B50-51EB-4AC5-98BB-C2541726DB7B}" presName="compNode" presStyleCnt="0"/>
      <dgm:spPr/>
    </dgm:pt>
    <dgm:pt modelId="{AD0D3398-E26E-44D0-AD56-A704C950F128}" type="pres">
      <dgm:prSet presAssocID="{FB9B4B50-51EB-4AC5-98BB-C2541726DB7B}" presName="bgRect" presStyleLbl="bgShp" presStyleIdx="3" presStyleCnt="4"/>
      <dgm:spPr/>
    </dgm:pt>
    <dgm:pt modelId="{34F5E791-1F51-4F3A-988D-78CEB811DE93}" type="pres">
      <dgm:prSet presAssocID="{FB9B4B50-51EB-4AC5-98BB-C2541726DB7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ent"/>
        </a:ext>
      </dgm:extLst>
    </dgm:pt>
    <dgm:pt modelId="{3AA84A1B-78EB-464D-8D7E-F410C3FA6884}" type="pres">
      <dgm:prSet presAssocID="{FB9B4B50-51EB-4AC5-98BB-C2541726DB7B}" presName="spaceRect" presStyleCnt="0"/>
      <dgm:spPr/>
    </dgm:pt>
    <dgm:pt modelId="{1962537C-C236-42F0-B95D-1E9E1871F917}" type="pres">
      <dgm:prSet presAssocID="{FB9B4B50-51EB-4AC5-98BB-C2541726DB7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D321501-48E6-49BF-86EC-D9E091C70DC9}" srcId="{EAF03B0C-B5FA-455D-A2F3-1083004AD162}" destId="{FB9B4B50-51EB-4AC5-98BB-C2541726DB7B}" srcOrd="3" destOrd="0" parTransId="{48B5DD67-EC5E-4336-A1D9-C78CEEB99D63}" sibTransId="{E29A21C5-4809-4C72-82FA-685A52647E12}"/>
    <dgm:cxn modelId="{1888320B-F627-4D21-9441-F485C9E0DBEE}" type="presOf" srcId="{EF258E04-2B10-4D36-BBBD-C2511D39B07B}" destId="{9EB2ED6D-0B5A-4581-8E63-3E5AC5709C42}" srcOrd="0" destOrd="0" presId="urn:microsoft.com/office/officeart/2018/2/layout/IconVerticalSolidList"/>
    <dgm:cxn modelId="{A702E018-82B3-4A7D-9A75-0BF3751B18A4}" type="presOf" srcId="{13BEB351-99A5-491C-B3E1-39479B591DB6}" destId="{ED01999E-D98E-4E86-865D-5A1C2E00BF39}" srcOrd="0" destOrd="0" presId="urn:microsoft.com/office/officeart/2018/2/layout/IconVerticalSolidList"/>
    <dgm:cxn modelId="{CA40731B-5DEF-485A-A9D2-F7384C15FD48}" srcId="{EAF03B0C-B5FA-455D-A2F3-1083004AD162}" destId="{13BEB351-99A5-491C-B3E1-39479B591DB6}" srcOrd="1" destOrd="0" parTransId="{F7F6F6F5-4EE6-49DC-814A-ADE81AE00262}" sibTransId="{32F6B0BD-7103-44C3-91C8-79E077E37C6B}"/>
    <dgm:cxn modelId="{17DBE338-D011-481A-BD09-B1A79A8C3C79}" type="presOf" srcId="{EAF03B0C-B5FA-455D-A2F3-1083004AD162}" destId="{5A4C3640-C4D1-430C-96C3-733123B7C72C}" srcOrd="0" destOrd="0" presId="urn:microsoft.com/office/officeart/2018/2/layout/IconVerticalSolidList"/>
    <dgm:cxn modelId="{87DD0B5E-F6BF-49C3-BD12-9CD4AC00B10B}" srcId="{EAF03B0C-B5FA-455D-A2F3-1083004AD162}" destId="{2AE74A5D-CC5B-4837-81C9-08C82B2A2CA2}" srcOrd="2" destOrd="0" parTransId="{F3490795-FEAB-4520-85F6-7933491C8E01}" sibTransId="{B9CDC998-97BE-4812-BD9D-23A236352D1B}"/>
    <dgm:cxn modelId="{35FF6857-0AAD-4BDB-AADB-097CF044A590}" srcId="{EAF03B0C-B5FA-455D-A2F3-1083004AD162}" destId="{EF258E04-2B10-4D36-BBBD-C2511D39B07B}" srcOrd="0" destOrd="0" parTransId="{364250A0-D352-4869-B877-D9EBE24FCAC7}" sibTransId="{FCEDF013-0A3B-4592-B885-F9C8FC3ED75C}"/>
    <dgm:cxn modelId="{96CD4A7C-AFB8-4DD7-A57E-A04EB94B7FE9}" type="presOf" srcId="{FB9B4B50-51EB-4AC5-98BB-C2541726DB7B}" destId="{1962537C-C236-42F0-B95D-1E9E1871F917}" srcOrd="0" destOrd="0" presId="urn:microsoft.com/office/officeart/2018/2/layout/IconVerticalSolidList"/>
    <dgm:cxn modelId="{4B194BD1-5EBC-4A5E-BB2E-33D241FF0C22}" type="presOf" srcId="{2AE74A5D-CC5B-4837-81C9-08C82B2A2CA2}" destId="{D7858BD9-453E-4F31-870A-5A5419E417E1}" srcOrd="0" destOrd="0" presId="urn:microsoft.com/office/officeart/2018/2/layout/IconVerticalSolidList"/>
    <dgm:cxn modelId="{97B1B198-0C0E-402D-8E89-7725D30C69D5}" type="presParOf" srcId="{5A4C3640-C4D1-430C-96C3-733123B7C72C}" destId="{A412D437-D0F5-4CB1-9435-8F8DAB779647}" srcOrd="0" destOrd="0" presId="urn:microsoft.com/office/officeart/2018/2/layout/IconVerticalSolidList"/>
    <dgm:cxn modelId="{D8859C2F-C316-4781-83FE-2588A340A13F}" type="presParOf" srcId="{A412D437-D0F5-4CB1-9435-8F8DAB779647}" destId="{D6E2ED52-C7BF-48F0-A365-1433C6AD8FDF}" srcOrd="0" destOrd="0" presId="urn:microsoft.com/office/officeart/2018/2/layout/IconVerticalSolidList"/>
    <dgm:cxn modelId="{94205775-B2EC-4BE9-986E-35C696619C71}" type="presParOf" srcId="{A412D437-D0F5-4CB1-9435-8F8DAB779647}" destId="{36F10023-4593-48AC-84B1-772F8731B6E6}" srcOrd="1" destOrd="0" presId="urn:microsoft.com/office/officeart/2018/2/layout/IconVerticalSolidList"/>
    <dgm:cxn modelId="{E75B307D-2193-409D-8E79-4A427D46D56B}" type="presParOf" srcId="{A412D437-D0F5-4CB1-9435-8F8DAB779647}" destId="{6C32E089-998E-4797-B987-EE250D10A153}" srcOrd="2" destOrd="0" presId="urn:microsoft.com/office/officeart/2018/2/layout/IconVerticalSolidList"/>
    <dgm:cxn modelId="{E83D4A82-3035-49A1-868F-A44CDDDC7894}" type="presParOf" srcId="{A412D437-D0F5-4CB1-9435-8F8DAB779647}" destId="{9EB2ED6D-0B5A-4581-8E63-3E5AC5709C42}" srcOrd="3" destOrd="0" presId="urn:microsoft.com/office/officeart/2018/2/layout/IconVerticalSolidList"/>
    <dgm:cxn modelId="{0CA55D2B-8664-40E4-90D3-60672E766BDF}" type="presParOf" srcId="{5A4C3640-C4D1-430C-96C3-733123B7C72C}" destId="{5685C334-88D3-4D85-AB47-236E345507A6}" srcOrd="1" destOrd="0" presId="urn:microsoft.com/office/officeart/2018/2/layout/IconVerticalSolidList"/>
    <dgm:cxn modelId="{12820A25-BA14-47A6-817D-F02780B5BF2D}" type="presParOf" srcId="{5A4C3640-C4D1-430C-96C3-733123B7C72C}" destId="{582A3754-C309-4EE8-8E21-426061794C1A}" srcOrd="2" destOrd="0" presId="urn:microsoft.com/office/officeart/2018/2/layout/IconVerticalSolidList"/>
    <dgm:cxn modelId="{BA81705A-F5EB-412F-BD17-A41DAB3E997E}" type="presParOf" srcId="{582A3754-C309-4EE8-8E21-426061794C1A}" destId="{CCFA4364-C892-486D-ADAD-33A2B0909F61}" srcOrd="0" destOrd="0" presId="urn:microsoft.com/office/officeart/2018/2/layout/IconVerticalSolidList"/>
    <dgm:cxn modelId="{4D3D9FA1-DD3A-40FA-8107-0C60ADF13829}" type="presParOf" srcId="{582A3754-C309-4EE8-8E21-426061794C1A}" destId="{5BA0562E-3383-4F58-B8CC-118473031C50}" srcOrd="1" destOrd="0" presId="urn:microsoft.com/office/officeart/2018/2/layout/IconVerticalSolidList"/>
    <dgm:cxn modelId="{B5DA0DD6-3E90-4A74-B267-89DFAD0CADA9}" type="presParOf" srcId="{582A3754-C309-4EE8-8E21-426061794C1A}" destId="{7F086E3A-07E5-4503-BBCE-8A03291D6C5F}" srcOrd="2" destOrd="0" presId="urn:microsoft.com/office/officeart/2018/2/layout/IconVerticalSolidList"/>
    <dgm:cxn modelId="{39D34858-42C8-40A4-A1F6-9333F16D0677}" type="presParOf" srcId="{582A3754-C309-4EE8-8E21-426061794C1A}" destId="{ED01999E-D98E-4E86-865D-5A1C2E00BF39}" srcOrd="3" destOrd="0" presId="urn:microsoft.com/office/officeart/2018/2/layout/IconVerticalSolidList"/>
    <dgm:cxn modelId="{0317AF91-9001-4463-8E5F-EF65E166E150}" type="presParOf" srcId="{5A4C3640-C4D1-430C-96C3-733123B7C72C}" destId="{CE01A182-F1F2-41F9-8465-DDD60FF8D9F9}" srcOrd="3" destOrd="0" presId="urn:microsoft.com/office/officeart/2018/2/layout/IconVerticalSolidList"/>
    <dgm:cxn modelId="{7368FD47-F6D8-4540-B947-B8DE2403240D}" type="presParOf" srcId="{5A4C3640-C4D1-430C-96C3-733123B7C72C}" destId="{9B932BC2-FB40-48E1-BE5E-2E094037773F}" srcOrd="4" destOrd="0" presId="urn:microsoft.com/office/officeart/2018/2/layout/IconVerticalSolidList"/>
    <dgm:cxn modelId="{A1FC8D08-177A-407A-936C-9E3EC0A0E47B}" type="presParOf" srcId="{9B932BC2-FB40-48E1-BE5E-2E094037773F}" destId="{80E7C123-8632-4594-BF95-8D9B4065E95E}" srcOrd="0" destOrd="0" presId="urn:microsoft.com/office/officeart/2018/2/layout/IconVerticalSolidList"/>
    <dgm:cxn modelId="{B0BD94C9-0B80-4B3F-8EB1-C201FA5D6C57}" type="presParOf" srcId="{9B932BC2-FB40-48E1-BE5E-2E094037773F}" destId="{71313F4A-E948-4BF6-A96D-EA3C02446597}" srcOrd="1" destOrd="0" presId="urn:microsoft.com/office/officeart/2018/2/layout/IconVerticalSolidList"/>
    <dgm:cxn modelId="{8A11C2FF-D24A-4D80-A261-F60C3E65BC96}" type="presParOf" srcId="{9B932BC2-FB40-48E1-BE5E-2E094037773F}" destId="{071E881D-A2C9-4683-A569-4465E0BE7BE7}" srcOrd="2" destOrd="0" presId="urn:microsoft.com/office/officeart/2018/2/layout/IconVerticalSolidList"/>
    <dgm:cxn modelId="{CE4F6809-80AC-4B14-A673-E8068C2BF581}" type="presParOf" srcId="{9B932BC2-FB40-48E1-BE5E-2E094037773F}" destId="{D7858BD9-453E-4F31-870A-5A5419E417E1}" srcOrd="3" destOrd="0" presId="urn:microsoft.com/office/officeart/2018/2/layout/IconVerticalSolidList"/>
    <dgm:cxn modelId="{4DA75301-B1A2-4CC8-8344-607B380F5410}" type="presParOf" srcId="{5A4C3640-C4D1-430C-96C3-733123B7C72C}" destId="{FD777EBA-0B03-4A12-ABE5-1245BCAFF7A9}" srcOrd="5" destOrd="0" presId="urn:microsoft.com/office/officeart/2018/2/layout/IconVerticalSolidList"/>
    <dgm:cxn modelId="{115E4C42-B2B9-4C58-8AF6-0B1C0E6951A2}" type="presParOf" srcId="{5A4C3640-C4D1-430C-96C3-733123B7C72C}" destId="{A488206F-9A67-4CC3-9266-6A041AD37607}" srcOrd="6" destOrd="0" presId="urn:microsoft.com/office/officeart/2018/2/layout/IconVerticalSolidList"/>
    <dgm:cxn modelId="{9C93C5FC-132F-4A6E-8B6F-550696039993}" type="presParOf" srcId="{A488206F-9A67-4CC3-9266-6A041AD37607}" destId="{AD0D3398-E26E-44D0-AD56-A704C950F128}" srcOrd="0" destOrd="0" presId="urn:microsoft.com/office/officeart/2018/2/layout/IconVerticalSolidList"/>
    <dgm:cxn modelId="{54487345-84AA-4F1F-9E91-99692B55EB26}" type="presParOf" srcId="{A488206F-9A67-4CC3-9266-6A041AD37607}" destId="{34F5E791-1F51-4F3A-988D-78CEB811DE93}" srcOrd="1" destOrd="0" presId="urn:microsoft.com/office/officeart/2018/2/layout/IconVerticalSolidList"/>
    <dgm:cxn modelId="{5C6702A1-2973-4671-81DC-B64362E506BF}" type="presParOf" srcId="{A488206F-9A67-4CC3-9266-6A041AD37607}" destId="{3AA84A1B-78EB-464D-8D7E-F410C3FA6884}" srcOrd="2" destOrd="0" presId="urn:microsoft.com/office/officeart/2018/2/layout/IconVerticalSolidList"/>
    <dgm:cxn modelId="{3091296A-F020-4B8A-8E14-2303D7368854}" type="presParOf" srcId="{A488206F-9A67-4CC3-9266-6A041AD37607}" destId="{1962537C-C236-42F0-B95D-1E9E1871F9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2ED52-C7BF-48F0-A365-1433C6AD8FDF}">
      <dsp:nvSpPr>
        <dsp:cNvPr id="0" name=""/>
        <dsp:cNvSpPr/>
      </dsp:nvSpPr>
      <dsp:spPr>
        <a:xfrm>
          <a:off x="0" y="2178"/>
          <a:ext cx="5914209" cy="1104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10023-4593-48AC-84B1-772F8731B6E6}">
      <dsp:nvSpPr>
        <dsp:cNvPr id="0" name=""/>
        <dsp:cNvSpPr/>
      </dsp:nvSpPr>
      <dsp:spPr>
        <a:xfrm>
          <a:off x="333979" y="250592"/>
          <a:ext cx="607234" cy="607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2ED6D-0B5A-4581-8E63-3E5AC5709C42}">
      <dsp:nvSpPr>
        <dsp:cNvPr id="0" name=""/>
        <dsp:cNvSpPr/>
      </dsp:nvSpPr>
      <dsp:spPr>
        <a:xfrm>
          <a:off x="1275192" y="2178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Arial" panose="020B0604020202020204" pitchFamily="34" charset="0"/>
              <a:cs typeface="Arial" panose="020B0604020202020204" pitchFamily="34" charset="0"/>
            </a:rPr>
            <a:t>Luisteren naar korte uitleg over verlicht absolutisme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5192" y="2178"/>
        <a:ext cx="4639016" cy="1104063"/>
      </dsp:txXfrm>
    </dsp:sp>
    <dsp:sp modelId="{CCFA4364-C892-486D-ADAD-33A2B0909F61}">
      <dsp:nvSpPr>
        <dsp:cNvPr id="0" name=""/>
        <dsp:cNvSpPr/>
      </dsp:nvSpPr>
      <dsp:spPr>
        <a:xfrm>
          <a:off x="0" y="1382257"/>
          <a:ext cx="5914209" cy="1104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0562E-3383-4F58-B8CC-118473031C50}">
      <dsp:nvSpPr>
        <dsp:cNvPr id="0" name=""/>
        <dsp:cNvSpPr/>
      </dsp:nvSpPr>
      <dsp:spPr>
        <a:xfrm>
          <a:off x="333979" y="1630671"/>
          <a:ext cx="607234" cy="60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1999E-D98E-4E86-865D-5A1C2E00BF39}">
      <dsp:nvSpPr>
        <dsp:cNvPr id="0" name=""/>
        <dsp:cNvSpPr/>
      </dsp:nvSpPr>
      <dsp:spPr>
        <a:xfrm>
          <a:off x="1275192" y="1382257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Arial" panose="020B0604020202020204" pitchFamily="34" charset="0"/>
              <a:cs typeface="Arial" panose="020B0604020202020204" pitchFamily="34" charset="0"/>
            </a:rPr>
            <a:t>Lezen van een voorbeeldbevel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5192" y="1382257"/>
        <a:ext cx="4639016" cy="1104063"/>
      </dsp:txXfrm>
    </dsp:sp>
    <dsp:sp modelId="{80E7C123-8632-4594-BF95-8D9B4065E95E}">
      <dsp:nvSpPr>
        <dsp:cNvPr id="0" name=""/>
        <dsp:cNvSpPr/>
      </dsp:nvSpPr>
      <dsp:spPr>
        <a:xfrm>
          <a:off x="0" y="2762336"/>
          <a:ext cx="5914209" cy="1104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13F4A-E948-4BF6-A96D-EA3C02446597}">
      <dsp:nvSpPr>
        <dsp:cNvPr id="0" name=""/>
        <dsp:cNvSpPr/>
      </dsp:nvSpPr>
      <dsp:spPr>
        <a:xfrm>
          <a:off x="333979" y="3010750"/>
          <a:ext cx="607234" cy="607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58BD9-453E-4F31-870A-5A5419E417E1}">
      <dsp:nvSpPr>
        <dsp:cNvPr id="0" name=""/>
        <dsp:cNvSpPr/>
      </dsp:nvSpPr>
      <dsp:spPr>
        <a:xfrm>
          <a:off x="1275192" y="2762336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Arial" panose="020B0604020202020204" pitchFamily="34" charset="0"/>
              <a:cs typeface="Arial" panose="020B0604020202020204" pitchFamily="34" charset="0"/>
            </a:rPr>
            <a:t>Schrijven van een verlicht absoluut bevel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5192" y="2762336"/>
        <a:ext cx="4639016" cy="1104063"/>
      </dsp:txXfrm>
    </dsp:sp>
    <dsp:sp modelId="{AD0D3398-E26E-44D0-AD56-A704C950F128}">
      <dsp:nvSpPr>
        <dsp:cNvPr id="0" name=""/>
        <dsp:cNvSpPr/>
      </dsp:nvSpPr>
      <dsp:spPr>
        <a:xfrm>
          <a:off x="0" y="4142415"/>
          <a:ext cx="5914209" cy="1104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5E791-1F51-4F3A-988D-78CEB811DE93}">
      <dsp:nvSpPr>
        <dsp:cNvPr id="0" name=""/>
        <dsp:cNvSpPr/>
      </dsp:nvSpPr>
      <dsp:spPr>
        <a:xfrm>
          <a:off x="333979" y="4390829"/>
          <a:ext cx="607234" cy="6072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2537C-C236-42F0-B95D-1E9E1871F917}">
      <dsp:nvSpPr>
        <dsp:cNvPr id="0" name=""/>
        <dsp:cNvSpPr/>
      </dsp:nvSpPr>
      <dsp:spPr>
        <a:xfrm>
          <a:off x="1275192" y="4142415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Arial" panose="020B0604020202020204" pitchFamily="34" charset="0"/>
              <a:cs typeface="Arial" panose="020B0604020202020204" pitchFamily="34" charset="0"/>
            </a:rPr>
            <a:t>Presenteren van bevel aan de klas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5192" y="4142415"/>
        <a:ext cx="4639016" cy="1104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5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04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8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5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49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2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56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6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56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8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85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9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6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59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27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93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BEFFD5-4083-4F6F-B0AE-ABAC6BB92B12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4F4714-4896-4F1C-AB99-608C6E340A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41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108F2-DAD3-35BA-4959-BE30887B6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Verlicht absolutisme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CC9AC61-11A4-4274-59FB-57A360CE8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“Alles voor het volk, niets door het volk”</a:t>
            </a:r>
          </a:p>
        </p:txBody>
      </p:sp>
    </p:spTree>
    <p:extLst>
      <p:ext uri="{BB962C8B-B14F-4D97-AF65-F5344CB8AC3E}">
        <p14:creationId xmlns:p14="http://schemas.microsoft.com/office/powerpoint/2010/main" val="79466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B46A7-F140-3F54-0351-ABAECD8F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Schrijven van een bevel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BDB824-523D-E32F-9532-351BC90F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Lees de opdracht goed door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Brainstorm samen over het bevel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Na overleg individueel de onderdelen schrijven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Samenvoegen en perfectioneren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Definitieve bevel uitschrijven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Klassikaal presenteren (docent kiest vertegenwoordiger)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404E27A-E4CC-EF65-415D-BBB9F5264281}"/>
              </a:ext>
            </a:extLst>
          </p:cNvPr>
          <p:cNvSpPr txBox="1"/>
          <p:nvPr/>
        </p:nvSpPr>
        <p:spPr>
          <a:xfrm>
            <a:off x="9270987" y="2064935"/>
            <a:ext cx="11656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900" dirty="0"/>
              <a:t>}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638667-216A-FEFC-60E6-E590A223B440}"/>
              </a:ext>
            </a:extLst>
          </p:cNvPr>
          <p:cNvSpPr txBox="1"/>
          <p:nvPr/>
        </p:nvSpPr>
        <p:spPr>
          <a:xfrm>
            <a:off x="10264299" y="3565192"/>
            <a:ext cx="143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min.</a:t>
            </a:r>
          </a:p>
        </p:txBody>
      </p:sp>
    </p:spTree>
    <p:extLst>
      <p:ext uri="{BB962C8B-B14F-4D97-AF65-F5344CB8AC3E}">
        <p14:creationId xmlns:p14="http://schemas.microsoft.com/office/powerpoint/2010/main" val="397234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C89449-0C0F-F902-ECB9-4109D4D9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262626"/>
                </a:solidFill>
              </a:rPr>
              <a:t>Wat gaan we doen?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70C4D27-B7E9-24F6-E4F4-9D5E48B42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81443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773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849C12-17F8-6BF4-5EF7-634BAD40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17" y="954756"/>
            <a:ext cx="2984360" cy="4946003"/>
          </a:xfrm>
        </p:spPr>
        <p:txBody>
          <a:bodyPr>
            <a:normAutofit/>
          </a:bodyPr>
          <a:lstStyle/>
          <a:p>
            <a:r>
              <a:rPr lang="nl-NL" sz="4100" dirty="0">
                <a:solidFill>
                  <a:srgbClr val="FFFFFF"/>
                </a:solidFill>
              </a:rPr>
              <a:t>Verlicht absolutisme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A86B6E-540E-57C6-F907-2172C7D6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918200"/>
          </a:xfrm>
        </p:spPr>
        <p:txBody>
          <a:bodyPr anchor="ctr">
            <a:normAutofit/>
          </a:bodyPr>
          <a:lstStyle/>
          <a:p>
            <a:r>
              <a:rPr lang="nl-NL" sz="3200" dirty="0"/>
              <a:t>Absolute macht – alles beslissen zonder anderen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Maar ook:</a:t>
            </a:r>
          </a:p>
          <a:p>
            <a:r>
              <a:rPr lang="nl-NL" sz="3200" dirty="0"/>
              <a:t>Verlichte ideeën – welzijn volk</a:t>
            </a:r>
          </a:p>
          <a:p>
            <a:r>
              <a:rPr lang="nl-NL" sz="3200" dirty="0"/>
              <a:t>Rationalisme – op basis van wetenschap</a:t>
            </a:r>
          </a:p>
          <a:p>
            <a:r>
              <a:rPr lang="nl-NL" sz="3200" dirty="0"/>
              <a:t>Tolerantie – behouden van vrede</a:t>
            </a:r>
          </a:p>
        </p:txBody>
      </p:sp>
    </p:spTree>
    <p:extLst>
      <p:ext uri="{BB962C8B-B14F-4D97-AF65-F5344CB8AC3E}">
        <p14:creationId xmlns:p14="http://schemas.microsoft.com/office/powerpoint/2010/main" val="30998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3578D-FE8A-4C1F-7228-22351ACB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C61227F-BF17-E676-E62B-DCC95E0D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680" y="4819926"/>
            <a:ext cx="3142711" cy="15808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Absolute macht?</a:t>
            </a:r>
          </a:p>
          <a:p>
            <a:pPr marL="0" indent="0">
              <a:buNone/>
            </a:pPr>
            <a:r>
              <a:rPr lang="nl-NL" dirty="0"/>
              <a:t>Welzijn volk?</a:t>
            </a:r>
          </a:p>
          <a:p>
            <a:pPr marL="0" indent="0">
              <a:buNone/>
            </a:pPr>
            <a:r>
              <a:rPr lang="nl-NL" dirty="0"/>
              <a:t>Op basis van wetenschap?</a:t>
            </a:r>
          </a:p>
          <a:p>
            <a:pPr marL="0" indent="0">
              <a:buNone/>
            </a:pPr>
            <a:r>
              <a:rPr lang="nl-NL" dirty="0"/>
              <a:t>Tolerantie?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4BC236-B2E5-5CE7-34BB-D6FE5F053E57}"/>
              </a:ext>
            </a:extLst>
          </p:cNvPr>
          <p:cNvSpPr txBox="1"/>
          <p:nvPr/>
        </p:nvSpPr>
        <p:spPr>
          <a:xfrm>
            <a:off x="993843" y="2511602"/>
            <a:ext cx="80431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Nadat Pruisen een aantal malen getroffen was door mislukte graanoogsten, vaardigde koning Frederik de Grote op 24 maart 1756 het zogenaamde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Kartoffelbefehl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(aardappelbevel) uit, omdat hij ervan overtuigd was dat met het verbouwen van aardappels hongersnood kon worden voorkomen.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Magistraten en beambten moesten zijn onderdanen kennis laten maken met het nut van de aardappelplant en ervoor zorgen dat deze plant op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iedere beschikbare plek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werd verbouwd. </a:t>
            </a:r>
          </a:p>
        </p:txBody>
      </p:sp>
      <p:pic>
        <p:nvPicPr>
          <p:cNvPr id="6" name="Afbeelding 5" descr="Afbeelding met verven, Menselijk gezicht, portret, tekening&#10;&#10;Automatisch gegenereerde beschrijving">
            <a:extLst>
              <a:ext uri="{FF2B5EF4-FFF2-40B4-BE49-F238E27FC236}">
                <a16:creationId xmlns:a16="http://schemas.microsoft.com/office/drawing/2014/main" id="{2CAD1DBA-C44F-DE3F-9359-FDF0FBA7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96" y="1805599"/>
            <a:ext cx="2568237" cy="323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3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3F3A8-B2F2-E344-8777-6DA47FD70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0868A-665B-30B5-65A6-6A989017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B79D07B-B173-B41B-A857-E40C752B0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935" y="4814764"/>
            <a:ext cx="3706906" cy="15659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Absolute macht?</a:t>
            </a:r>
          </a:p>
          <a:p>
            <a:pPr marL="0" indent="0">
              <a:buNone/>
            </a:pPr>
            <a:r>
              <a:rPr lang="nl-NL" dirty="0"/>
              <a:t>Welzijn volk?</a:t>
            </a:r>
          </a:p>
          <a:p>
            <a:pPr marL="0" indent="0">
              <a:buNone/>
            </a:pPr>
            <a:r>
              <a:rPr lang="nl-NL" dirty="0"/>
              <a:t>Op basis van wetenschap?</a:t>
            </a:r>
          </a:p>
          <a:p>
            <a:pPr marL="0" indent="0">
              <a:buNone/>
            </a:pPr>
            <a:r>
              <a:rPr lang="nl-NL" dirty="0"/>
              <a:t>Tolerantie?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354A857-4AF8-FA86-FCB4-0B4AEDAEC523}"/>
              </a:ext>
            </a:extLst>
          </p:cNvPr>
          <p:cNvSpPr txBox="1"/>
          <p:nvPr/>
        </p:nvSpPr>
        <p:spPr>
          <a:xfrm>
            <a:off x="927704" y="2460206"/>
            <a:ext cx="80431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Nadat Pruisen een aantal malen getroffen was door mislukte graanoogsten, vaardigde koning Frederik de Grote na onderzoek te hebben gedaan op 24 maart 1756 het zogenaamde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Kartoffelbefehl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(aardappelbevel) uit, omdat hij ervan overtuigd was dat met het verbouwen van aardappels hongersnood kon worden voorkomen.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Magistraten en beambten</a:t>
            </a: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moesten zijn onderdanen kennis laten maken met het nut van de aardappelplant en ervoor zorgen dat deze plant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iedere beschikbare plek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 verbouwd. </a:t>
            </a:r>
          </a:p>
        </p:txBody>
      </p:sp>
      <p:pic>
        <p:nvPicPr>
          <p:cNvPr id="6" name="Afbeelding 5" descr="Afbeelding met verven, Menselijk gezicht, portret, tekening&#10;&#10;Automatisch gegenereerde beschrijving">
            <a:extLst>
              <a:ext uri="{FF2B5EF4-FFF2-40B4-BE49-F238E27FC236}">
                <a16:creationId xmlns:a16="http://schemas.microsoft.com/office/drawing/2014/main" id="{C2F86AA9-9678-B2AC-4D24-4DD2FA4C9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96" y="1805599"/>
            <a:ext cx="2568237" cy="323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34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8DA8E-B8E4-B2C2-AB0E-3CF015CF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DD3D7-D627-E82D-D1DE-43FE6783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4130DFA-BF30-7E27-8F5E-16CA468C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837" y="4853354"/>
            <a:ext cx="3762360" cy="1534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Absolute macht?</a:t>
            </a: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Welzijn volk?</a:t>
            </a:r>
          </a:p>
          <a:p>
            <a:pPr marL="0" indent="0">
              <a:buNone/>
            </a:pPr>
            <a:r>
              <a:rPr lang="nl-NL" dirty="0"/>
              <a:t>Op basis van wetenschap?</a:t>
            </a:r>
          </a:p>
          <a:p>
            <a:pPr marL="0" indent="0">
              <a:buNone/>
            </a:pPr>
            <a:r>
              <a:rPr lang="nl-NL" dirty="0"/>
              <a:t>Tolerantie?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DF0BDE1-88F4-299D-BB71-0615C42F1CC2}"/>
              </a:ext>
            </a:extLst>
          </p:cNvPr>
          <p:cNvSpPr txBox="1"/>
          <p:nvPr/>
        </p:nvSpPr>
        <p:spPr>
          <a:xfrm>
            <a:off x="1144623" y="2460206"/>
            <a:ext cx="80431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Nadat Pruisen een aantal malen getroffen was door mislukte graanoogsten, vaardigde koning Frederik de Grote na onderzoek te hebben gedaan op 24 maart 1756 het zogenaamde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Kartoffelbefehl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(aardappelbevel) uit, omdat hij ervan overtuigd was dat </a:t>
            </a:r>
            <a:r>
              <a:rPr 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het verbouwen van aardappels hongersnood kon worden voorkomen.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Magistraten en beambten</a:t>
            </a: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moesten zijn onderdanen kennis laten maken met het nut van de aardappelplant en ervoor zorgen dat deze plant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iedere beschikbare plek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 verbouwd. </a:t>
            </a:r>
          </a:p>
        </p:txBody>
      </p:sp>
      <p:pic>
        <p:nvPicPr>
          <p:cNvPr id="6" name="Afbeelding 5" descr="Afbeelding met verven, Menselijk gezicht, portret, tekening&#10;&#10;Automatisch gegenereerde beschrijving">
            <a:extLst>
              <a:ext uri="{FF2B5EF4-FFF2-40B4-BE49-F238E27FC236}">
                <a16:creationId xmlns:a16="http://schemas.microsoft.com/office/drawing/2014/main" id="{55063FD6-2D7C-BEB6-FF10-3C737699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96" y="1805599"/>
            <a:ext cx="2568237" cy="323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86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5E1A0-1CEB-2C4B-3747-BCE22E00E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A6329-4587-E23D-72B9-ACF752A5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768545A-E4CB-2661-0C07-3F7316BA9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199" y="4843305"/>
            <a:ext cx="3591537" cy="1514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Absolute macht?</a:t>
            </a: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Welzijn volk?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 basis van wetenschap?</a:t>
            </a:r>
          </a:p>
          <a:p>
            <a:pPr marL="0" indent="0">
              <a:buNone/>
            </a:pPr>
            <a:r>
              <a:rPr lang="nl-NL" dirty="0"/>
              <a:t>Tolerantie?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BF9C1C0-1CBF-D654-9A5F-DC9B688E43ED}"/>
              </a:ext>
            </a:extLst>
          </p:cNvPr>
          <p:cNvSpPr txBox="1"/>
          <p:nvPr/>
        </p:nvSpPr>
        <p:spPr>
          <a:xfrm>
            <a:off x="1144623" y="2569274"/>
            <a:ext cx="80431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Nadat Pruisen een aantal malen getroffen was door mislukte graanoogsten, vaardigde koning Frederik de Grote </a:t>
            </a:r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onderzoek te hebben gedaan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 24 maart 1756 het zogenaamde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Kartoffelbefehl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(aardappelbevel) uit, omdat hij ervan overtuigd was dat </a:t>
            </a:r>
            <a:r>
              <a:rPr 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het verbouwen van aardappels hongersnood kon worden voorkomen.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Magistraten en beambten</a:t>
            </a: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moesten zijn onderdanen </a:t>
            </a:r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 laten maken met het nut van de aardappelplant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 ervoor zorgen dat deze plant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iedere beschikbare plek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 verbouwd. </a:t>
            </a:r>
          </a:p>
        </p:txBody>
      </p:sp>
      <p:pic>
        <p:nvPicPr>
          <p:cNvPr id="6" name="Afbeelding 5" descr="Afbeelding met verven, Menselijk gezicht, portret, tekening&#10;&#10;Automatisch gegenereerde beschrijving">
            <a:extLst>
              <a:ext uri="{FF2B5EF4-FFF2-40B4-BE49-F238E27FC236}">
                <a16:creationId xmlns:a16="http://schemas.microsoft.com/office/drawing/2014/main" id="{6B7289C5-C86E-CE17-B6FB-7E48FB6D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96" y="1805599"/>
            <a:ext cx="2568237" cy="323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72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67266-5AAD-731B-9C10-4B4571A86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3D29D-B79B-9212-6AFB-2E25A170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0D3B624-BB7F-F53E-5D1F-BEAC14E6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940" y="4863402"/>
            <a:ext cx="4252056" cy="14546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Absolute macht?</a:t>
            </a:r>
          </a:p>
          <a:p>
            <a:pPr marL="0" indent="0">
              <a:buNone/>
            </a:pPr>
            <a:r>
              <a:rPr lang="nl-NL" dirty="0">
                <a:solidFill>
                  <a:srgbClr val="00B050"/>
                </a:solidFill>
              </a:rPr>
              <a:t>Welzijn volk?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 basis van wetenschap?</a:t>
            </a:r>
          </a:p>
          <a:p>
            <a:pPr marL="0" indent="0">
              <a:buNone/>
            </a:pPr>
            <a:r>
              <a:rPr lang="nl-NL" dirty="0"/>
              <a:t>Tolerantie? – Zit er niet echt in…?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40E3027-E398-B662-6D3D-60902725BB1B}"/>
              </a:ext>
            </a:extLst>
          </p:cNvPr>
          <p:cNvSpPr txBox="1"/>
          <p:nvPr/>
        </p:nvSpPr>
        <p:spPr>
          <a:xfrm>
            <a:off x="1064181" y="2557585"/>
            <a:ext cx="80431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Nadat Pruisen een aantal malen getroffen was door mislukte graanoogsten, vaardigde koning Frederik de Grote </a:t>
            </a:r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onderzoek te hebben gedaan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 24 maart 1756 het zogenaamde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Kartoffelbefehl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(aardappelbevel) uit, omdat hij ervan overtuigd was dat </a:t>
            </a:r>
            <a:r>
              <a:rPr 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het verbouwen van aardappels hongersnood kon worden voorkomen.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Magistraten en beambten</a:t>
            </a: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moesten zijn onderdanen </a:t>
            </a:r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 laten maken met het nut van de aardappelplant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 ervoor zorgen dat deze plant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iedere beschikbare plek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 verbouwd. </a:t>
            </a:r>
          </a:p>
        </p:txBody>
      </p:sp>
      <p:pic>
        <p:nvPicPr>
          <p:cNvPr id="6" name="Afbeelding 5" descr="Afbeelding met verven, Menselijk gezicht, portret, tekening&#10;&#10;Automatisch gegenereerde beschrijving">
            <a:extLst>
              <a:ext uri="{FF2B5EF4-FFF2-40B4-BE49-F238E27FC236}">
                <a16:creationId xmlns:a16="http://schemas.microsoft.com/office/drawing/2014/main" id="{BE16FB62-42AD-ECE9-628C-935889058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96" y="1805599"/>
            <a:ext cx="2568237" cy="323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46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156184-C35E-40FF-9C64-B7F0FF61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84079-BD13-4EFC-9B7D-BB620B5E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B53DE7-8F30-D50B-7064-08286CF6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2"/>
                </a:solidFill>
              </a:rPr>
              <a:t>Schrijven van een bevel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7053FF-8E4D-4155-86CE-50A72DCD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2F442A-E722-4FA8-8DA6-41899E88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102642-0299-14F5-B011-A6778B877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40297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nl-NL" dirty="0">
                <a:solidFill>
                  <a:schemeClr val="bg1"/>
                </a:solidFill>
              </a:rPr>
              <a:t>Doel: gezamenlijk schrijven van een bevel aan je volk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bg1"/>
                </a:solidFill>
              </a:rPr>
              <a:t>Groep: docent maakt groepjes van 3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bg1"/>
                </a:solidFill>
              </a:rPr>
              <a:t>Middelen: boek, werkblad (stappen volgen) en invulbladen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bg1"/>
                </a:solidFill>
              </a:rPr>
              <a:t>Tijd: ca. 60 minuten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bg1"/>
                </a:solidFill>
              </a:rPr>
              <a:t>Criteria:</a:t>
            </a:r>
          </a:p>
          <a:p>
            <a:pPr lvl="1">
              <a:lnSpc>
                <a:spcPct val="90000"/>
              </a:lnSpc>
            </a:pPr>
            <a:r>
              <a:rPr lang="nl-NL" sz="2400" dirty="0">
                <a:solidFill>
                  <a:schemeClr val="bg1"/>
                </a:solidFill>
              </a:rPr>
              <a:t>Het bevel moet duidelijke verlichte principes bevatten (rationeel, rechtvaardig, vooruitstrevend).</a:t>
            </a:r>
          </a:p>
          <a:p>
            <a:pPr lvl="1">
              <a:lnSpc>
                <a:spcPct val="90000"/>
              </a:lnSpc>
            </a:pPr>
            <a:r>
              <a:rPr lang="nl-NL" sz="2400" dirty="0">
                <a:solidFill>
                  <a:schemeClr val="bg1"/>
                </a:solidFill>
              </a:rPr>
              <a:t>Het bevel moet een concrete en haalbare maatregel voorstellen die het welzijn van het volk ten goede komt.</a:t>
            </a:r>
          </a:p>
          <a:p>
            <a:pPr lvl="1">
              <a:lnSpc>
                <a:spcPct val="90000"/>
              </a:lnSpc>
            </a:pPr>
            <a:r>
              <a:rPr lang="nl-NL" sz="2400" dirty="0">
                <a:solidFill>
                  <a:schemeClr val="bg1"/>
                </a:solidFill>
              </a:rPr>
              <a:t>Het bevel gebruikt formele, krachtige taal passend bij een absolute vorst.</a:t>
            </a:r>
          </a:p>
        </p:txBody>
      </p:sp>
    </p:spTree>
    <p:extLst>
      <p:ext uri="{BB962C8B-B14F-4D97-AF65-F5344CB8AC3E}">
        <p14:creationId xmlns:p14="http://schemas.microsoft.com/office/powerpoint/2010/main" val="2626039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649</Words>
  <Application>Microsoft Office PowerPoint</Application>
  <PresentationFormat>Breedbeeld</PresentationFormat>
  <Paragraphs>72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Organisch</vt:lpstr>
      <vt:lpstr>Verlicht absolutisme</vt:lpstr>
      <vt:lpstr>Wat gaan we doen?</vt:lpstr>
      <vt:lpstr>Verlicht absolutisme</vt:lpstr>
      <vt:lpstr>Voorbeeld</vt:lpstr>
      <vt:lpstr>Voorbeeld</vt:lpstr>
      <vt:lpstr>Voorbeeld</vt:lpstr>
      <vt:lpstr>Voorbeeld</vt:lpstr>
      <vt:lpstr>Voorbeeld</vt:lpstr>
      <vt:lpstr>Schrijven van een bevel</vt:lpstr>
      <vt:lpstr>Schrijven van een bevel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Jeske Weerheijm</dc:creator>
  <cp:lastModifiedBy>Jeske Weerheijm</cp:lastModifiedBy>
  <cp:revision>1</cp:revision>
  <dcterms:created xsi:type="dcterms:W3CDTF">2025-01-08T11:43:47Z</dcterms:created>
  <dcterms:modified xsi:type="dcterms:W3CDTF">2025-01-08T12:10:51Z</dcterms:modified>
</cp:coreProperties>
</file>