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914" r:id="rId2"/>
    <p:sldId id="922" r:id="rId3"/>
    <p:sldId id="915" r:id="rId4"/>
    <p:sldId id="913" r:id="rId5"/>
    <p:sldId id="916" r:id="rId6"/>
    <p:sldId id="917" r:id="rId7"/>
    <p:sldId id="918" r:id="rId8"/>
    <p:sldId id="919" r:id="rId9"/>
    <p:sldId id="931" r:id="rId10"/>
    <p:sldId id="932" r:id="rId11"/>
    <p:sldId id="933" r:id="rId12"/>
    <p:sldId id="934" r:id="rId13"/>
    <p:sldId id="936" r:id="rId14"/>
    <p:sldId id="937" r:id="rId15"/>
    <p:sldId id="920" r:id="rId16"/>
    <p:sldId id="256" r:id="rId17"/>
    <p:sldId id="923" r:id="rId18"/>
    <p:sldId id="924" r:id="rId19"/>
    <p:sldId id="259" r:id="rId20"/>
    <p:sldId id="925" r:id="rId21"/>
    <p:sldId id="926" r:id="rId22"/>
    <p:sldId id="262" r:id="rId23"/>
    <p:sldId id="263" r:id="rId24"/>
    <p:sldId id="264" r:id="rId25"/>
    <p:sldId id="258" r:id="rId26"/>
    <p:sldId id="257" r:id="rId27"/>
    <p:sldId id="260" r:id="rId28"/>
    <p:sldId id="368" r:id="rId29"/>
    <p:sldId id="887" r:id="rId30"/>
    <p:sldId id="379" r:id="rId31"/>
    <p:sldId id="889" r:id="rId32"/>
    <p:sldId id="381" r:id="rId33"/>
    <p:sldId id="378" r:id="rId34"/>
    <p:sldId id="267" r:id="rId35"/>
    <p:sldId id="939" r:id="rId36"/>
    <p:sldId id="938" r:id="rId37"/>
    <p:sldId id="896" r:id="rId38"/>
    <p:sldId id="872" r:id="rId39"/>
    <p:sldId id="861" r:id="rId40"/>
    <p:sldId id="862" r:id="rId41"/>
    <p:sldId id="873" r:id="rId42"/>
    <p:sldId id="893" r:id="rId43"/>
    <p:sldId id="890" r:id="rId44"/>
    <p:sldId id="261" r:id="rId45"/>
    <p:sldId id="876" r:id="rId46"/>
    <p:sldId id="870" r:id="rId47"/>
    <p:sldId id="927" r:id="rId48"/>
    <p:sldId id="904" r:id="rId49"/>
    <p:sldId id="905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E22"/>
    <a:srgbClr val="C02D31"/>
    <a:srgbClr val="94C35A"/>
    <a:srgbClr val="609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0" autoAdjust="0"/>
    <p:restoredTop sz="95921"/>
  </p:normalViewPr>
  <p:slideViewPr>
    <p:cSldViewPr snapToGrid="0" snapToObjects="1">
      <p:cViewPr varScale="1">
        <p:scale>
          <a:sx n="85" d="100"/>
          <a:sy n="85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A8E00-92EC-6A42-81A8-57182C470BDA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0CF69883-F759-4F43-9F79-0E0016DEC61C}">
      <dgm:prSet phldrT="[Tekst]"/>
      <dgm:spPr/>
      <dgm:t>
        <a:bodyPr/>
        <a:lstStyle/>
        <a:p>
          <a:r>
            <a:rPr lang="nl-NL"/>
            <a:t>Economisch</a:t>
          </a:r>
        </a:p>
      </dgm:t>
    </dgm:pt>
    <dgm:pt modelId="{0F28A07E-9B5F-1A47-AD99-1F57180D6BE1}" type="parTrans" cxnId="{8E68EF51-B6CD-CD4D-B9CD-BB35E4D16E6B}">
      <dgm:prSet/>
      <dgm:spPr/>
      <dgm:t>
        <a:bodyPr/>
        <a:lstStyle/>
        <a:p>
          <a:endParaRPr lang="nl-NL"/>
        </a:p>
      </dgm:t>
    </dgm:pt>
    <dgm:pt modelId="{DD749715-3A0E-C543-9F8C-F7B4C27037DA}" type="sibTrans" cxnId="{8E68EF51-B6CD-CD4D-B9CD-BB35E4D16E6B}">
      <dgm:prSet/>
      <dgm:spPr/>
      <dgm:t>
        <a:bodyPr/>
        <a:lstStyle/>
        <a:p>
          <a:endParaRPr lang="nl-NL"/>
        </a:p>
      </dgm:t>
    </dgm:pt>
    <dgm:pt modelId="{4A293B8B-7E4E-AC4A-9A1D-8F1FD4BF4F12}">
      <dgm:prSet phldrT="[Tekst]"/>
      <dgm:spPr/>
      <dgm:t>
        <a:bodyPr/>
        <a:lstStyle/>
        <a:p>
          <a:r>
            <a:rPr lang="nl-NL"/>
            <a:t>Politiek-juridisch</a:t>
          </a:r>
        </a:p>
      </dgm:t>
    </dgm:pt>
    <dgm:pt modelId="{AB88BB39-AA17-104D-8DBD-90E7D4A7FF98}" type="parTrans" cxnId="{6360B61C-CC2B-D849-91C9-C64940747FC5}">
      <dgm:prSet/>
      <dgm:spPr/>
      <dgm:t>
        <a:bodyPr/>
        <a:lstStyle/>
        <a:p>
          <a:endParaRPr lang="nl-NL"/>
        </a:p>
      </dgm:t>
    </dgm:pt>
    <dgm:pt modelId="{6AB718AB-F425-8D40-9F99-7B638095B3E6}" type="sibTrans" cxnId="{6360B61C-CC2B-D849-91C9-C64940747FC5}">
      <dgm:prSet/>
      <dgm:spPr/>
      <dgm:t>
        <a:bodyPr/>
        <a:lstStyle/>
        <a:p>
          <a:endParaRPr lang="nl-NL"/>
        </a:p>
      </dgm:t>
    </dgm:pt>
    <dgm:pt modelId="{9979CA3C-F163-794B-9C1E-0FAEA2EE5F7D}">
      <dgm:prSet/>
      <dgm:spPr/>
      <dgm:t>
        <a:bodyPr/>
        <a:lstStyle/>
        <a:p>
          <a:r>
            <a:rPr lang="nl-NL"/>
            <a:t>Sociaal-cultureel</a:t>
          </a:r>
        </a:p>
      </dgm:t>
    </dgm:pt>
    <dgm:pt modelId="{97E8FB77-3747-A245-877B-78B8A47AF8B5}" type="parTrans" cxnId="{A882BB14-B3EB-1E4D-8453-023824B01436}">
      <dgm:prSet/>
      <dgm:spPr/>
      <dgm:t>
        <a:bodyPr/>
        <a:lstStyle/>
        <a:p>
          <a:endParaRPr lang="nl-NL"/>
        </a:p>
      </dgm:t>
    </dgm:pt>
    <dgm:pt modelId="{C63780F0-F746-2C42-9253-B0D3D8AA3266}" type="sibTrans" cxnId="{A882BB14-B3EB-1E4D-8453-023824B01436}">
      <dgm:prSet/>
      <dgm:spPr/>
      <dgm:t>
        <a:bodyPr/>
        <a:lstStyle/>
        <a:p>
          <a:endParaRPr lang="nl-NL"/>
        </a:p>
      </dgm:t>
    </dgm:pt>
    <dgm:pt modelId="{310AFA19-972B-ED46-BC32-306B7D6D595E}" type="pres">
      <dgm:prSet presAssocID="{DA3A8E00-92EC-6A42-81A8-57182C470BDA}" presName="compositeShape" presStyleCnt="0">
        <dgm:presLayoutVars>
          <dgm:chMax val="7"/>
          <dgm:dir/>
          <dgm:resizeHandles val="exact"/>
        </dgm:presLayoutVars>
      </dgm:prSet>
      <dgm:spPr/>
    </dgm:pt>
    <dgm:pt modelId="{41035079-21B2-A64C-97EA-78BBA9BD7B37}" type="pres">
      <dgm:prSet presAssocID="{0CF69883-F759-4F43-9F79-0E0016DEC61C}" presName="circ1" presStyleLbl="vennNode1" presStyleIdx="0" presStyleCnt="3"/>
      <dgm:spPr/>
    </dgm:pt>
    <dgm:pt modelId="{B9F2A7CB-1C3D-0A48-BE8C-B751FBA6BCCE}" type="pres">
      <dgm:prSet presAssocID="{0CF69883-F759-4F43-9F79-0E0016DEC6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540330-95A4-CF42-9EAC-D3498F780AAA}" type="pres">
      <dgm:prSet presAssocID="{4A293B8B-7E4E-AC4A-9A1D-8F1FD4BF4F12}" presName="circ2" presStyleLbl="vennNode1" presStyleIdx="1" presStyleCnt="3"/>
      <dgm:spPr/>
    </dgm:pt>
    <dgm:pt modelId="{33D0E21A-5822-8940-8CEF-7F9431EAF18E}" type="pres">
      <dgm:prSet presAssocID="{4A293B8B-7E4E-AC4A-9A1D-8F1FD4BF4F1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A8FDE9-372B-2149-9632-A119BFB68002}" type="pres">
      <dgm:prSet presAssocID="{9979CA3C-F163-794B-9C1E-0FAEA2EE5F7D}" presName="circ3" presStyleLbl="vennNode1" presStyleIdx="2" presStyleCnt="3" custLinFactNeighborX="-539" custLinFactNeighborY="2083"/>
      <dgm:spPr/>
    </dgm:pt>
    <dgm:pt modelId="{23005E20-87B4-1D4D-B559-D3C99E3E3F95}" type="pres">
      <dgm:prSet presAssocID="{9979CA3C-F163-794B-9C1E-0FAEA2EE5F7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82BB14-B3EB-1E4D-8453-023824B01436}" srcId="{DA3A8E00-92EC-6A42-81A8-57182C470BDA}" destId="{9979CA3C-F163-794B-9C1E-0FAEA2EE5F7D}" srcOrd="2" destOrd="0" parTransId="{97E8FB77-3747-A245-877B-78B8A47AF8B5}" sibTransId="{C63780F0-F746-2C42-9253-B0D3D8AA3266}"/>
    <dgm:cxn modelId="{4EE25C19-3890-C142-94B6-47817027C8B7}" type="presOf" srcId="{DA3A8E00-92EC-6A42-81A8-57182C470BDA}" destId="{310AFA19-972B-ED46-BC32-306B7D6D595E}" srcOrd="0" destOrd="0" presId="urn:microsoft.com/office/officeart/2005/8/layout/venn1"/>
    <dgm:cxn modelId="{6360B61C-CC2B-D849-91C9-C64940747FC5}" srcId="{DA3A8E00-92EC-6A42-81A8-57182C470BDA}" destId="{4A293B8B-7E4E-AC4A-9A1D-8F1FD4BF4F12}" srcOrd="1" destOrd="0" parTransId="{AB88BB39-AA17-104D-8DBD-90E7D4A7FF98}" sibTransId="{6AB718AB-F425-8D40-9F99-7B638095B3E6}"/>
    <dgm:cxn modelId="{D001B92B-624F-4746-A52B-9A6A6A4272D1}" type="presOf" srcId="{9979CA3C-F163-794B-9C1E-0FAEA2EE5F7D}" destId="{57A8FDE9-372B-2149-9632-A119BFB68002}" srcOrd="1" destOrd="0" presId="urn:microsoft.com/office/officeart/2005/8/layout/venn1"/>
    <dgm:cxn modelId="{8E68EF51-B6CD-CD4D-B9CD-BB35E4D16E6B}" srcId="{DA3A8E00-92EC-6A42-81A8-57182C470BDA}" destId="{0CF69883-F759-4F43-9F79-0E0016DEC61C}" srcOrd="0" destOrd="0" parTransId="{0F28A07E-9B5F-1A47-AD99-1F57180D6BE1}" sibTransId="{DD749715-3A0E-C543-9F8C-F7B4C27037DA}"/>
    <dgm:cxn modelId="{93296767-B19D-B848-B06D-723DA29F2A6C}" type="presOf" srcId="{0CF69883-F759-4F43-9F79-0E0016DEC61C}" destId="{41035079-21B2-A64C-97EA-78BBA9BD7B37}" srcOrd="1" destOrd="0" presId="urn:microsoft.com/office/officeart/2005/8/layout/venn1"/>
    <dgm:cxn modelId="{4B989B6D-D171-1D42-A577-3570720DD3F1}" type="presOf" srcId="{4A293B8B-7E4E-AC4A-9A1D-8F1FD4BF4F12}" destId="{33D0E21A-5822-8940-8CEF-7F9431EAF18E}" srcOrd="0" destOrd="0" presId="urn:microsoft.com/office/officeart/2005/8/layout/venn1"/>
    <dgm:cxn modelId="{B6B79596-D388-1A46-89B0-CB4FDAAA85CC}" type="presOf" srcId="{0CF69883-F759-4F43-9F79-0E0016DEC61C}" destId="{B9F2A7CB-1C3D-0A48-BE8C-B751FBA6BCCE}" srcOrd="0" destOrd="0" presId="urn:microsoft.com/office/officeart/2005/8/layout/venn1"/>
    <dgm:cxn modelId="{25C985B7-54C5-A34F-A4AC-E7801455F313}" type="presOf" srcId="{4A293B8B-7E4E-AC4A-9A1D-8F1FD4BF4F12}" destId="{42540330-95A4-CF42-9EAC-D3498F780AAA}" srcOrd="1" destOrd="0" presId="urn:microsoft.com/office/officeart/2005/8/layout/venn1"/>
    <dgm:cxn modelId="{B4583DD6-C912-D948-A297-2B5B3F1E19DD}" type="presOf" srcId="{9979CA3C-F163-794B-9C1E-0FAEA2EE5F7D}" destId="{23005E20-87B4-1D4D-B559-D3C99E3E3F95}" srcOrd="0" destOrd="0" presId="urn:microsoft.com/office/officeart/2005/8/layout/venn1"/>
    <dgm:cxn modelId="{A68C5BE0-CFCB-654E-8C6E-F2193E2C1A64}" type="presParOf" srcId="{310AFA19-972B-ED46-BC32-306B7D6D595E}" destId="{41035079-21B2-A64C-97EA-78BBA9BD7B37}" srcOrd="0" destOrd="0" presId="urn:microsoft.com/office/officeart/2005/8/layout/venn1"/>
    <dgm:cxn modelId="{F83CDED8-CCF7-9447-A8AB-826592EBB0EB}" type="presParOf" srcId="{310AFA19-972B-ED46-BC32-306B7D6D595E}" destId="{B9F2A7CB-1C3D-0A48-BE8C-B751FBA6BCCE}" srcOrd="1" destOrd="0" presId="urn:microsoft.com/office/officeart/2005/8/layout/venn1"/>
    <dgm:cxn modelId="{F536B2D9-BC5E-D240-B334-CFE6629B0D91}" type="presParOf" srcId="{310AFA19-972B-ED46-BC32-306B7D6D595E}" destId="{42540330-95A4-CF42-9EAC-D3498F780AAA}" srcOrd="2" destOrd="0" presId="urn:microsoft.com/office/officeart/2005/8/layout/venn1"/>
    <dgm:cxn modelId="{27E75F65-4093-A54D-9CE1-8FEB1B399F52}" type="presParOf" srcId="{310AFA19-972B-ED46-BC32-306B7D6D595E}" destId="{33D0E21A-5822-8940-8CEF-7F9431EAF18E}" srcOrd="3" destOrd="0" presId="urn:microsoft.com/office/officeart/2005/8/layout/venn1"/>
    <dgm:cxn modelId="{DBB49443-D1C6-BD4D-9826-0163E33673E8}" type="presParOf" srcId="{310AFA19-972B-ED46-BC32-306B7D6D595E}" destId="{57A8FDE9-372B-2149-9632-A119BFB68002}" srcOrd="4" destOrd="0" presId="urn:microsoft.com/office/officeart/2005/8/layout/venn1"/>
    <dgm:cxn modelId="{E985D376-0C90-7C4C-97AE-D7F2CA55AF78}" type="presParOf" srcId="{310AFA19-972B-ED46-BC32-306B7D6D595E}" destId="{23005E20-87B4-1D4D-B559-D3C99E3E3F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48D6C7-609D-4EF3-94CC-CDF32C65F52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3E634D-8218-4A13-9963-AFB078050F20}">
      <dgm:prSet/>
      <dgm:spPr/>
      <dgm:t>
        <a:bodyPr/>
        <a:lstStyle/>
        <a:p>
          <a:r>
            <a:rPr lang="en-US"/>
            <a:t>Laat leerlingen begrippen gebruiken in antwoorden en producten</a:t>
          </a:r>
        </a:p>
      </dgm:t>
    </dgm:pt>
    <dgm:pt modelId="{8FF84348-0B49-4EFF-B20E-001E6CDB0085}" type="parTrans" cxnId="{79032ED4-2EAA-4DC3-B5A5-91E3CEE7C699}">
      <dgm:prSet/>
      <dgm:spPr/>
      <dgm:t>
        <a:bodyPr/>
        <a:lstStyle/>
        <a:p>
          <a:endParaRPr lang="en-US"/>
        </a:p>
      </dgm:t>
    </dgm:pt>
    <dgm:pt modelId="{34BF19BA-5C3C-49CE-95E8-82FA4FE12B8D}" type="sibTrans" cxnId="{79032ED4-2EAA-4DC3-B5A5-91E3CEE7C699}">
      <dgm:prSet/>
      <dgm:spPr/>
      <dgm:t>
        <a:bodyPr/>
        <a:lstStyle/>
        <a:p>
          <a:endParaRPr lang="en-US"/>
        </a:p>
      </dgm:t>
    </dgm:pt>
    <dgm:pt modelId="{293B32F7-FC25-4DFF-80B9-3A0EFCB6B9E2}">
      <dgm:prSet/>
      <dgm:spPr/>
      <dgm:t>
        <a:bodyPr/>
        <a:lstStyle/>
        <a:p>
          <a:r>
            <a:rPr lang="en-US"/>
            <a:t>Geef stappenplannen of aanwijzingen </a:t>
          </a:r>
        </a:p>
      </dgm:t>
    </dgm:pt>
    <dgm:pt modelId="{403FFA74-3698-4096-B0EF-D0341B3BBDA8}" type="parTrans" cxnId="{26345D2A-6450-4D0E-9054-B66E8C827300}">
      <dgm:prSet/>
      <dgm:spPr/>
      <dgm:t>
        <a:bodyPr/>
        <a:lstStyle/>
        <a:p>
          <a:endParaRPr lang="en-US"/>
        </a:p>
      </dgm:t>
    </dgm:pt>
    <dgm:pt modelId="{BAB0859E-7A10-4736-9C11-28D9FA851911}" type="sibTrans" cxnId="{26345D2A-6450-4D0E-9054-B66E8C827300}">
      <dgm:prSet/>
      <dgm:spPr/>
      <dgm:t>
        <a:bodyPr/>
        <a:lstStyle/>
        <a:p>
          <a:endParaRPr lang="en-US"/>
        </a:p>
      </dgm:t>
    </dgm:pt>
    <dgm:pt modelId="{DF23D8E2-EBB6-4A6A-8107-321FF89F8844}">
      <dgm:prSet/>
      <dgm:spPr/>
      <dgm:t>
        <a:bodyPr/>
        <a:lstStyle/>
        <a:p>
          <a:r>
            <a:rPr lang="en-US"/>
            <a:t>Doe het zo……</a:t>
          </a:r>
        </a:p>
      </dgm:t>
    </dgm:pt>
    <dgm:pt modelId="{4E88D280-29D4-4456-9256-6F50221D4116}" type="parTrans" cxnId="{0F0EFD89-01DF-443E-BAF7-0FF846D111C2}">
      <dgm:prSet/>
      <dgm:spPr/>
      <dgm:t>
        <a:bodyPr/>
        <a:lstStyle/>
        <a:p>
          <a:endParaRPr lang="en-US"/>
        </a:p>
      </dgm:t>
    </dgm:pt>
    <dgm:pt modelId="{8C7051D5-09C2-4812-984E-E41153C421AE}" type="sibTrans" cxnId="{0F0EFD89-01DF-443E-BAF7-0FF846D111C2}">
      <dgm:prSet/>
      <dgm:spPr/>
      <dgm:t>
        <a:bodyPr/>
        <a:lstStyle/>
        <a:p>
          <a:endParaRPr lang="en-US"/>
        </a:p>
      </dgm:t>
    </dgm:pt>
    <dgm:pt modelId="{A9B9DFF0-3F7A-4E7F-8D13-3AD2A209E5CC}">
      <dgm:prSet/>
      <dgm:spPr/>
      <dgm:t>
        <a:bodyPr/>
        <a:lstStyle/>
        <a:p>
          <a:r>
            <a:rPr lang="nl-NL"/>
            <a:t>Laat voorbeelden zien</a:t>
          </a:r>
          <a:endParaRPr lang="en-US"/>
        </a:p>
      </dgm:t>
    </dgm:pt>
    <dgm:pt modelId="{CD5A2948-9DCE-47C8-A9CB-76947AA4434C}" type="parTrans" cxnId="{9635F229-F8D6-4F65-B39F-90DDAC894A26}">
      <dgm:prSet/>
      <dgm:spPr/>
      <dgm:t>
        <a:bodyPr/>
        <a:lstStyle/>
        <a:p>
          <a:endParaRPr lang="en-US"/>
        </a:p>
      </dgm:t>
    </dgm:pt>
    <dgm:pt modelId="{E6B5A22A-A444-40C0-A7A1-6A3071D4129E}" type="sibTrans" cxnId="{9635F229-F8D6-4F65-B39F-90DDAC894A26}">
      <dgm:prSet/>
      <dgm:spPr/>
      <dgm:t>
        <a:bodyPr/>
        <a:lstStyle/>
        <a:p>
          <a:endParaRPr lang="en-US"/>
        </a:p>
      </dgm:t>
    </dgm:pt>
    <dgm:pt modelId="{FB6D3BE6-CEDA-4345-86DF-5E463BB21A91}">
      <dgm:prSet/>
      <dgm:spPr/>
      <dgm:t>
        <a:bodyPr/>
        <a:lstStyle/>
        <a:p>
          <a:r>
            <a:rPr lang="en-US"/>
            <a:t>Laat begrippen en structuurkenmerken markeren</a:t>
          </a:r>
        </a:p>
      </dgm:t>
    </dgm:pt>
    <dgm:pt modelId="{BDEEDBD8-C464-4A03-8906-0BD2DEAE06A5}" type="parTrans" cxnId="{FF0E847E-3AEB-41C4-9CC3-69762519C751}">
      <dgm:prSet/>
      <dgm:spPr/>
      <dgm:t>
        <a:bodyPr/>
        <a:lstStyle/>
        <a:p>
          <a:endParaRPr lang="en-US"/>
        </a:p>
      </dgm:t>
    </dgm:pt>
    <dgm:pt modelId="{6A2EE012-9093-4F62-B66E-F308F3E3D860}" type="sibTrans" cxnId="{FF0E847E-3AEB-41C4-9CC3-69762519C751}">
      <dgm:prSet/>
      <dgm:spPr/>
      <dgm:t>
        <a:bodyPr/>
        <a:lstStyle/>
        <a:p>
          <a:endParaRPr lang="en-US"/>
        </a:p>
      </dgm:t>
    </dgm:pt>
    <dgm:pt modelId="{74E6A433-B649-4C91-B453-A91F1578E099}">
      <dgm:prSet/>
      <dgm:spPr/>
      <dgm:t>
        <a:bodyPr/>
        <a:lstStyle/>
        <a:p>
          <a:r>
            <a:rPr lang="nl-NL"/>
            <a:t>Bespreek het proces na</a:t>
          </a:r>
          <a:endParaRPr lang="en-US"/>
        </a:p>
      </dgm:t>
    </dgm:pt>
    <dgm:pt modelId="{3F8EF0BF-210A-4BF3-A0C1-1C7784070945}" type="parTrans" cxnId="{EF62059C-6678-43F7-B57B-2B029BDE28A8}">
      <dgm:prSet/>
      <dgm:spPr/>
      <dgm:t>
        <a:bodyPr/>
        <a:lstStyle/>
        <a:p>
          <a:endParaRPr lang="en-US"/>
        </a:p>
      </dgm:t>
    </dgm:pt>
    <dgm:pt modelId="{F310B0FA-EB31-417E-B514-D4E12DCA30EA}" type="sibTrans" cxnId="{EF62059C-6678-43F7-B57B-2B029BDE28A8}">
      <dgm:prSet/>
      <dgm:spPr/>
      <dgm:t>
        <a:bodyPr/>
        <a:lstStyle/>
        <a:p>
          <a:endParaRPr lang="en-US"/>
        </a:p>
      </dgm:t>
    </dgm:pt>
    <dgm:pt modelId="{731A3F37-2133-48EA-B755-C00B87BC1998}" type="pres">
      <dgm:prSet presAssocID="{B548D6C7-609D-4EF3-94CC-CDF32C65F52D}" presName="diagram" presStyleCnt="0">
        <dgm:presLayoutVars>
          <dgm:dir/>
          <dgm:resizeHandles val="exact"/>
        </dgm:presLayoutVars>
      </dgm:prSet>
      <dgm:spPr/>
    </dgm:pt>
    <dgm:pt modelId="{D08C4B25-A692-4A76-9D99-F117D4BDDF37}" type="pres">
      <dgm:prSet presAssocID="{873E634D-8218-4A13-9963-AFB078050F20}" presName="node" presStyleLbl="node1" presStyleIdx="0" presStyleCnt="6">
        <dgm:presLayoutVars>
          <dgm:bulletEnabled val="1"/>
        </dgm:presLayoutVars>
      </dgm:prSet>
      <dgm:spPr/>
    </dgm:pt>
    <dgm:pt modelId="{8320BD01-3223-42A6-8961-4E94DBE33F05}" type="pres">
      <dgm:prSet presAssocID="{34BF19BA-5C3C-49CE-95E8-82FA4FE12B8D}" presName="sibTrans" presStyleCnt="0"/>
      <dgm:spPr/>
    </dgm:pt>
    <dgm:pt modelId="{E30467BE-F49C-453C-8FA0-B207E0C87C5C}" type="pres">
      <dgm:prSet presAssocID="{293B32F7-FC25-4DFF-80B9-3A0EFCB6B9E2}" presName="node" presStyleLbl="node1" presStyleIdx="1" presStyleCnt="6">
        <dgm:presLayoutVars>
          <dgm:bulletEnabled val="1"/>
        </dgm:presLayoutVars>
      </dgm:prSet>
      <dgm:spPr/>
    </dgm:pt>
    <dgm:pt modelId="{A5416371-6015-4CE5-A92A-C056A1AC5663}" type="pres">
      <dgm:prSet presAssocID="{BAB0859E-7A10-4736-9C11-28D9FA851911}" presName="sibTrans" presStyleCnt="0"/>
      <dgm:spPr/>
    </dgm:pt>
    <dgm:pt modelId="{F3D7269C-CF29-405D-AB9F-943D287AC1F5}" type="pres">
      <dgm:prSet presAssocID="{DF23D8E2-EBB6-4A6A-8107-321FF89F8844}" presName="node" presStyleLbl="node1" presStyleIdx="2" presStyleCnt="6">
        <dgm:presLayoutVars>
          <dgm:bulletEnabled val="1"/>
        </dgm:presLayoutVars>
      </dgm:prSet>
      <dgm:spPr/>
    </dgm:pt>
    <dgm:pt modelId="{F18B7AFE-D8B4-4E3B-9F6B-9D2C1924A902}" type="pres">
      <dgm:prSet presAssocID="{8C7051D5-09C2-4812-984E-E41153C421AE}" presName="sibTrans" presStyleCnt="0"/>
      <dgm:spPr/>
    </dgm:pt>
    <dgm:pt modelId="{4BDFEEAC-8387-437A-88CF-D355D6214489}" type="pres">
      <dgm:prSet presAssocID="{A9B9DFF0-3F7A-4E7F-8D13-3AD2A209E5CC}" presName="node" presStyleLbl="node1" presStyleIdx="3" presStyleCnt="6">
        <dgm:presLayoutVars>
          <dgm:bulletEnabled val="1"/>
        </dgm:presLayoutVars>
      </dgm:prSet>
      <dgm:spPr/>
    </dgm:pt>
    <dgm:pt modelId="{D3B3734B-222B-41C8-99A7-29A1A989710E}" type="pres">
      <dgm:prSet presAssocID="{E6B5A22A-A444-40C0-A7A1-6A3071D4129E}" presName="sibTrans" presStyleCnt="0"/>
      <dgm:spPr/>
    </dgm:pt>
    <dgm:pt modelId="{384F45BD-5244-41F4-8909-8DD7E82ABB64}" type="pres">
      <dgm:prSet presAssocID="{FB6D3BE6-CEDA-4345-86DF-5E463BB21A91}" presName="node" presStyleLbl="node1" presStyleIdx="4" presStyleCnt="6">
        <dgm:presLayoutVars>
          <dgm:bulletEnabled val="1"/>
        </dgm:presLayoutVars>
      </dgm:prSet>
      <dgm:spPr/>
    </dgm:pt>
    <dgm:pt modelId="{CFE61238-CDEF-41E6-879B-197A75E1FA95}" type="pres">
      <dgm:prSet presAssocID="{6A2EE012-9093-4F62-B66E-F308F3E3D860}" presName="sibTrans" presStyleCnt="0"/>
      <dgm:spPr/>
    </dgm:pt>
    <dgm:pt modelId="{A45CA631-1471-472A-84E9-0ABE01C027C2}" type="pres">
      <dgm:prSet presAssocID="{74E6A433-B649-4C91-B453-A91F1578E099}" presName="node" presStyleLbl="node1" presStyleIdx="5" presStyleCnt="6">
        <dgm:presLayoutVars>
          <dgm:bulletEnabled val="1"/>
        </dgm:presLayoutVars>
      </dgm:prSet>
      <dgm:spPr/>
    </dgm:pt>
  </dgm:ptLst>
  <dgm:cxnLst>
    <dgm:cxn modelId="{A0C0B912-E773-4B77-BAB7-7EE0FB0A116B}" type="presOf" srcId="{B548D6C7-609D-4EF3-94CC-CDF32C65F52D}" destId="{731A3F37-2133-48EA-B755-C00B87BC1998}" srcOrd="0" destOrd="0" presId="urn:microsoft.com/office/officeart/2005/8/layout/default"/>
    <dgm:cxn modelId="{9635F229-F8D6-4F65-B39F-90DDAC894A26}" srcId="{B548D6C7-609D-4EF3-94CC-CDF32C65F52D}" destId="{A9B9DFF0-3F7A-4E7F-8D13-3AD2A209E5CC}" srcOrd="3" destOrd="0" parTransId="{CD5A2948-9DCE-47C8-A9CB-76947AA4434C}" sibTransId="{E6B5A22A-A444-40C0-A7A1-6A3071D4129E}"/>
    <dgm:cxn modelId="{26345D2A-6450-4D0E-9054-B66E8C827300}" srcId="{B548D6C7-609D-4EF3-94CC-CDF32C65F52D}" destId="{293B32F7-FC25-4DFF-80B9-3A0EFCB6B9E2}" srcOrd="1" destOrd="0" parTransId="{403FFA74-3698-4096-B0EF-D0341B3BBDA8}" sibTransId="{BAB0859E-7A10-4736-9C11-28D9FA851911}"/>
    <dgm:cxn modelId="{6E4A874D-6DCB-4862-865C-EE9FEE496B84}" type="presOf" srcId="{74E6A433-B649-4C91-B453-A91F1578E099}" destId="{A45CA631-1471-472A-84E9-0ABE01C027C2}" srcOrd="0" destOrd="0" presId="urn:microsoft.com/office/officeart/2005/8/layout/default"/>
    <dgm:cxn modelId="{FF0E847E-3AEB-41C4-9CC3-69762519C751}" srcId="{B548D6C7-609D-4EF3-94CC-CDF32C65F52D}" destId="{FB6D3BE6-CEDA-4345-86DF-5E463BB21A91}" srcOrd="4" destOrd="0" parTransId="{BDEEDBD8-C464-4A03-8906-0BD2DEAE06A5}" sibTransId="{6A2EE012-9093-4F62-B66E-F308F3E3D860}"/>
    <dgm:cxn modelId="{0F0EFD89-01DF-443E-BAF7-0FF846D111C2}" srcId="{B548D6C7-609D-4EF3-94CC-CDF32C65F52D}" destId="{DF23D8E2-EBB6-4A6A-8107-321FF89F8844}" srcOrd="2" destOrd="0" parTransId="{4E88D280-29D4-4456-9256-6F50221D4116}" sibTransId="{8C7051D5-09C2-4812-984E-E41153C421AE}"/>
    <dgm:cxn modelId="{EF62059C-6678-43F7-B57B-2B029BDE28A8}" srcId="{B548D6C7-609D-4EF3-94CC-CDF32C65F52D}" destId="{74E6A433-B649-4C91-B453-A91F1578E099}" srcOrd="5" destOrd="0" parTransId="{3F8EF0BF-210A-4BF3-A0C1-1C7784070945}" sibTransId="{F310B0FA-EB31-417E-B514-D4E12DCA30EA}"/>
    <dgm:cxn modelId="{AA63BCB1-0CA5-4199-8A74-EC8BB5BE0FCA}" type="presOf" srcId="{DF23D8E2-EBB6-4A6A-8107-321FF89F8844}" destId="{F3D7269C-CF29-405D-AB9F-943D287AC1F5}" srcOrd="0" destOrd="0" presId="urn:microsoft.com/office/officeart/2005/8/layout/default"/>
    <dgm:cxn modelId="{79032ED4-2EAA-4DC3-B5A5-91E3CEE7C699}" srcId="{B548D6C7-609D-4EF3-94CC-CDF32C65F52D}" destId="{873E634D-8218-4A13-9963-AFB078050F20}" srcOrd="0" destOrd="0" parTransId="{8FF84348-0B49-4EFF-B20E-001E6CDB0085}" sibTransId="{34BF19BA-5C3C-49CE-95E8-82FA4FE12B8D}"/>
    <dgm:cxn modelId="{7083A1D7-ACB1-4B77-B695-C0E342E68AB0}" type="presOf" srcId="{293B32F7-FC25-4DFF-80B9-3A0EFCB6B9E2}" destId="{E30467BE-F49C-453C-8FA0-B207E0C87C5C}" srcOrd="0" destOrd="0" presId="urn:microsoft.com/office/officeart/2005/8/layout/default"/>
    <dgm:cxn modelId="{F11412D8-AB0D-4F19-A7BA-D601AC4C5274}" type="presOf" srcId="{A9B9DFF0-3F7A-4E7F-8D13-3AD2A209E5CC}" destId="{4BDFEEAC-8387-437A-88CF-D355D6214489}" srcOrd="0" destOrd="0" presId="urn:microsoft.com/office/officeart/2005/8/layout/default"/>
    <dgm:cxn modelId="{DCAF68DC-6F89-49B6-A31E-6E53080D05A7}" type="presOf" srcId="{873E634D-8218-4A13-9963-AFB078050F20}" destId="{D08C4B25-A692-4A76-9D99-F117D4BDDF37}" srcOrd="0" destOrd="0" presId="urn:microsoft.com/office/officeart/2005/8/layout/default"/>
    <dgm:cxn modelId="{4C6022DF-BB61-47D4-AFA7-1B646FAF7ACD}" type="presOf" srcId="{FB6D3BE6-CEDA-4345-86DF-5E463BB21A91}" destId="{384F45BD-5244-41F4-8909-8DD7E82ABB64}" srcOrd="0" destOrd="0" presId="urn:microsoft.com/office/officeart/2005/8/layout/default"/>
    <dgm:cxn modelId="{D8909360-466A-4A8B-9637-609F3A97EBA2}" type="presParOf" srcId="{731A3F37-2133-48EA-B755-C00B87BC1998}" destId="{D08C4B25-A692-4A76-9D99-F117D4BDDF37}" srcOrd="0" destOrd="0" presId="urn:microsoft.com/office/officeart/2005/8/layout/default"/>
    <dgm:cxn modelId="{E9C4FFE1-DEC9-4245-9BBE-ECDC70CD0B39}" type="presParOf" srcId="{731A3F37-2133-48EA-B755-C00B87BC1998}" destId="{8320BD01-3223-42A6-8961-4E94DBE33F05}" srcOrd="1" destOrd="0" presId="urn:microsoft.com/office/officeart/2005/8/layout/default"/>
    <dgm:cxn modelId="{564A88A7-E290-46A0-82AB-81C116CEBECC}" type="presParOf" srcId="{731A3F37-2133-48EA-B755-C00B87BC1998}" destId="{E30467BE-F49C-453C-8FA0-B207E0C87C5C}" srcOrd="2" destOrd="0" presId="urn:microsoft.com/office/officeart/2005/8/layout/default"/>
    <dgm:cxn modelId="{E12F7797-12DC-47FF-B9E3-04D1FD55C42F}" type="presParOf" srcId="{731A3F37-2133-48EA-B755-C00B87BC1998}" destId="{A5416371-6015-4CE5-A92A-C056A1AC5663}" srcOrd="3" destOrd="0" presId="urn:microsoft.com/office/officeart/2005/8/layout/default"/>
    <dgm:cxn modelId="{516E681E-004D-4365-9EEF-FF59AF0078FC}" type="presParOf" srcId="{731A3F37-2133-48EA-B755-C00B87BC1998}" destId="{F3D7269C-CF29-405D-AB9F-943D287AC1F5}" srcOrd="4" destOrd="0" presId="urn:microsoft.com/office/officeart/2005/8/layout/default"/>
    <dgm:cxn modelId="{9FF03CB6-EAD1-467F-9021-BA6BA87E259C}" type="presParOf" srcId="{731A3F37-2133-48EA-B755-C00B87BC1998}" destId="{F18B7AFE-D8B4-4E3B-9F6B-9D2C1924A902}" srcOrd="5" destOrd="0" presId="urn:microsoft.com/office/officeart/2005/8/layout/default"/>
    <dgm:cxn modelId="{3134C0B0-67B8-4E1A-BA57-B236A3E0B059}" type="presParOf" srcId="{731A3F37-2133-48EA-B755-C00B87BC1998}" destId="{4BDFEEAC-8387-437A-88CF-D355D6214489}" srcOrd="6" destOrd="0" presId="urn:microsoft.com/office/officeart/2005/8/layout/default"/>
    <dgm:cxn modelId="{10DAE3AF-02CA-41F9-A949-A863D09F0FE3}" type="presParOf" srcId="{731A3F37-2133-48EA-B755-C00B87BC1998}" destId="{D3B3734B-222B-41C8-99A7-29A1A989710E}" srcOrd="7" destOrd="0" presId="urn:microsoft.com/office/officeart/2005/8/layout/default"/>
    <dgm:cxn modelId="{CC493CE2-A9EB-40F0-9F97-5FE2A79F3850}" type="presParOf" srcId="{731A3F37-2133-48EA-B755-C00B87BC1998}" destId="{384F45BD-5244-41F4-8909-8DD7E82ABB64}" srcOrd="8" destOrd="0" presId="urn:microsoft.com/office/officeart/2005/8/layout/default"/>
    <dgm:cxn modelId="{4DF77BDF-3488-4BB3-85DC-3E34EFB3A2CB}" type="presParOf" srcId="{731A3F37-2133-48EA-B755-C00B87BC1998}" destId="{CFE61238-CDEF-41E6-879B-197A75E1FA95}" srcOrd="9" destOrd="0" presId="urn:microsoft.com/office/officeart/2005/8/layout/default"/>
    <dgm:cxn modelId="{04957C02-2327-4920-8259-31CF8109C7C8}" type="presParOf" srcId="{731A3F37-2133-48EA-B755-C00B87BC1998}" destId="{A45CA631-1471-472A-84E9-0ABE01C027C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14E3-AE5B-4A4E-81EB-4292CBEC2C4E}">
      <dgm:prSet/>
      <dgm:spPr>
        <a:solidFill>
          <a:schemeClr val="accent2"/>
        </a:solidFill>
      </dgm:spPr>
      <dgm:t>
        <a:bodyPr/>
        <a:lstStyle/>
        <a:p>
          <a:r>
            <a:rPr lang="nl-NL" dirty="0"/>
            <a:t>Vastleggen</a:t>
          </a:r>
          <a:endParaRPr lang="en-US" dirty="0"/>
        </a:p>
      </dgm:t>
    </dgm:pt>
    <dgm:pt modelId="{19CFAFF2-DB37-4D4B-B8AE-CCF5134DF0C8}" type="parTrans" cxnId="{B6C248BC-E162-4651-94ED-95A67A049196}">
      <dgm:prSet/>
      <dgm:spPr/>
      <dgm:t>
        <a:bodyPr/>
        <a:lstStyle/>
        <a:p>
          <a:endParaRPr lang="en-US"/>
        </a:p>
      </dgm:t>
    </dgm:pt>
    <dgm:pt modelId="{FC48E4E8-ABBD-4642-BFC7-CA4EFBE650BC}" type="sibTrans" cxnId="{B6C248BC-E162-4651-94ED-95A67A049196}">
      <dgm:prSet/>
      <dgm:spPr/>
      <dgm:t>
        <a:bodyPr/>
        <a:lstStyle/>
        <a:p>
          <a:endParaRPr lang="en-US"/>
        </a:p>
      </dgm:t>
    </dgm:pt>
    <dgm:pt modelId="{8AC6784C-581B-4C46-B5BC-6ADD9A7E59DA}">
      <dgm:prSet/>
      <dgm:spPr/>
      <dgm:t>
        <a:bodyPr/>
        <a:lstStyle/>
        <a:p>
          <a:r>
            <a:rPr lang="nl-NL" dirty="0"/>
            <a:t>Verklaren</a:t>
          </a:r>
          <a:endParaRPr lang="en-US" dirty="0"/>
        </a:p>
      </dgm:t>
    </dgm:pt>
    <dgm:pt modelId="{A0323A3E-8675-47A7-8720-2E052F97D152}" type="parTrans" cxnId="{CB9DB1A7-7C63-4438-848C-8CB7B57166C8}">
      <dgm:prSet/>
      <dgm:spPr/>
      <dgm:t>
        <a:bodyPr/>
        <a:lstStyle/>
        <a:p>
          <a:endParaRPr lang="en-US"/>
        </a:p>
      </dgm:t>
    </dgm:pt>
    <dgm:pt modelId="{8A4014D0-293C-4A32-8599-2A88ECACEC3E}" type="sibTrans" cxnId="{CB9DB1A7-7C63-4438-848C-8CB7B57166C8}">
      <dgm:prSet/>
      <dgm:spPr/>
      <dgm:t>
        <a:bodyPr/>
        <a:lstStyle/>
        <a:p>
          <a:endParaRPr lang="en-US"/>
        </a:p>
      </dgm:t>
    </dgm:pt>
    <dgm:pt modelId="{9C49E974-F1C1-44FA-A96B-A6120E6E42D5}">
      <dgm:prSet/>
      <dgm:spPr/>
      <dgm:t>
        <a:bodyPr/>
        <a:lstStyle/>
        <a:p>
          <a:r>
            <a:rPr lang="nl-NL" dirty="0"/>
            <a:t>Beargumenteren</a:t>
          </a:r>
          <a:endParaRPr lang="en-US" dirty="0"/>
        </a:p>
      </dgm:t>
    </dgm:pt>
    <dgm:pt modelId="{5D84B119-5434-4F45-AE76-30A45CDBF43D}" type="parTrans" cxnId="{6D82907B-9DB3-4578-9785-DE00D9429B7D}">
      <dgm:prSet/>
      <dgm:spPr/>
      <dgm:t>
        <a:bodyPr/>
        <a:lstStyle/>
        <a:p>
          <a:endParaRPr lang="en-US"/>
        </a:p>
      </dgm:t>
    </dgm:pt>
    <dgm:pt modelId="{8A6B8B09-3D99-4B9B-AAD0-A861DBECD0E9}" type="sibTrans" cxnId="{6D82907B-9DB3-4578-9785-DE00D9429B7D}">
      <dgm:prSet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  <dgm:pt modelId="{0837B8BA-6106-493D-98D8-05A55D84E122}" type="pres">
      <dgm:prSet presAssocID="{963C14E3-AE5B-4A4E-81EB-4292CBEC2C4E}" presName="linNode" presStyleCnt="0"/>
      <dgm:spPr/>
    </dgm:pt>
    <dgm:pt modelId="{1C3BF9AE-8B2D-461C-9EB8-24B416594517}" type="pres">
      <dgm:prSet presAssocID="{963C14E3-AE5B-4A4E-81EB-4292CBEC2C4E}" presName="parentText" presStyleLbl="node1" presStyleIdx="0" presStyleCnt="3" custScaleY="20651" custLinFactNeighborX="-86551" custLinFactNeighborY="-12921">
        <dgm:presLayoutVars>
          <dgm:chMax val="1"/>
          <dgm:bulletEnabled val="1"/>
        </dgm:presLayoutVars>
      </dgm:prSet>
      <dgm:spPr/>
    </dgm:pt>
    <dgm:pt modelId="{B73CFEF0-BAE0-4F9A-892E-F8BD8D29A5BC}" type="pres">
      <dgm:prSet presAssocID="{FC48E4E8-ABBD-4642-BFC7-CA4EFBE650BC}" presName="sp" presStyleCnt="0"/>
      <dgm:spPr/>
    </dgm:pt>
    <dgm:pt modelId="{3424090E-F421-4544-B151-E813AB647F03}" type="pres">
      <dgm:prSet presAssocID="{8AC6784C-581B-4C46-B5BC-6ADD9A7E59DA}" presName="linNode" presStyleCnt="0"/>
      <dgm:spPr/>
    </dgm:pt>
    <dgm:pt modelId="{E14855DA-8EDB-4E6A-9FFF-74A229F165B8}" type="pres">
      <dgm:prSet presAssocID="{8AC6784C-581B-4C46-B5BC-6ADD9A7E59DA}" presName="parentText" presStyleLbl="node1" presStyleIdx="1" presStyleCnt="3" custScaleY="12700" custLinFactNeighborX="-86551" custLinFactNeighborY="1127">
        <dgm:presLayoutVars>
          <dgm:chMax val="1"/>
          <dgm:bulletEnabled val="1"/>
        </dgm:presLayoutVars>
      </dgm:prSet>
      <dgm:spPr/>
    </dgm:pt>
    <dgm:pt modelId="{7D5DB087-0522-418C-9F19-D34F47EE99F6}" type="pres">
      <dgm:prSet presAssocID="{8A4014D0-293C-4A32-8599-2A88ECACEC3E}" presName="sp" presStyleCnt="0"/>
      <dgm:spPr/>
    </dgm:pt>
    <dgm:pt modelId="{3E83EDCD-0EFB-4BD6-98BA-BA3D42D48EED}" type="pres">
      <dgm:prSet presAssocID="{9C49E974-F1C1-44FA-A96B-A6120E6E42D5}" presName="linNode" presStyleCnt="0"/>
      <dgm:spPr/>
    </dgm:pt>
    <dgm:pt modelId="{BA8B7CBA-CB7C-467C-94FE-BB337573A5DC}" type="pres">
      <dgm:prSet presAssocID="{9C49E974-F1C1-44FA-A96B-A6120E6E42D5}" presName="parentText" presStyleLbl="node1" presStyleIdx="2" presStyleCnt="3" custScaleY="16872" custLinFactNeighborX="-86217" custLinFactNeighborY="12573">
        <dgm:presLayoutVars>
          <dgm:chMax val="1"/>
          <dgm:bulletEnabled val="1"/>
        </dgm:presLayoutVars>
      </dgm:prSet>
      <dgm:spPr/>
    </dgm:pt>
  </dgm:ptLst>
  <dgm:cxnLst>
    <dgm:cxn modelId="{CAA0E73E-D640-4872-84E0-8457003385EB}" type="presOf" srcId="{963C14E3-AE5B-4A4E-81EB-4292CBEC2C4E}" destId="{1C3BF9AE-8B2D-461C-9EB8-24B416594517}" srcOrd="0" destOrd="0" presId="urn:microsoft.com/office/officeart/2005/8/layout/vList5"/>
    <dgm:cxn modelId="{E616926B-A256-44C4-8612-DAF776DA627B}" type="presOf" srcId="{86060EE4-8520-400F-96E5-1B2B78A99860}" destId="{268035EF-D183-4B99-89DC-A31F2B1F21F1}" srcOrd="0" destOrd="0" presId="urn:microsoft.com/office/officeart/2005/8/layout/vList5"/>
    <dgm:cxn modelId="{4002C56B-D11E-4694-809B-C1AEE5F4A8B0}" type="presOf" srcId="{8AC6784C-581B-4C46-B5BC-6ADD9A7E59DA}" destId="{E14855DA-8EDB-4E6A-9FFF-74A229F165B8}" srcOrd="0" destOrd="0" presId="urn:microsoft.com/office/officeart/2005/8/layout/vList5"/>
    <dgm:cxn modelId="{6D82907B-9DB3-4578-9785-DE00D9429B7D}" srcId="{86060EE4-8520-400F-96E5-1B2B78A99860}" destId="{9C49E974-F1C1-44FA-A96B-A6120E6E42D5}" srcOrd="2" destOrd="0" parTransId="{5D84B119-5434-4F45-AE76-30A45CDBF43D}" sibTransId="{8A6B8B09-3D99-4B9B-AAD0-A861DBECD0E9}"/>
    <dgm:cxn modelId="{CB9DB1A7-7C63-4438-848C-8CB7B57166C8}" srcId="{86060EE4-8520-400F-96E5-1B2B78A99860}" destId="{8AC6784C-581B-4C46-B5BC-6ADD9A7E59DA}" srcOrd="1" destOrd="0" parTransId="{A0323A3E-8675-47A7-8720-2E052F97D152}" sibTransId="{8A4014D0-293C-4A32-8599-2A88ECACEC3E}"/>
    <dgm:cxn modelId="{B6C248BC-E162-4651-94ED-95A67A049196}" srcId="{86060EE4-8520-400F-96E5-1B2B78A99860}" destId="{963C14E3-AE5B-4A4E-81EB-4292CBEC2C4E}" srcOrd="0" destOrd="0" parTransId="{19CFAFF2-DB37-4D4B-B8AE-CCF5134DF0C8}" sibTransId="{FC48E4E8-ABBD-4642-BFC7-CA4EFBE650BC}"/>
    <dgm:cxn modelId="{C28AE9C6-9C26-44D4-A764-313FEB8BA46C}" type="presOf" srcId="{9C49E974-F1C1-44FA-A96B-A6120E6E42D5}" destId="{BA8B7CBA-CB7C-467C-94FE-BB337573A5DC}" srcOrd="0" destOrd="0" presId="urn:microsoft.com/office/officeart/2005/8/layout/vList5"/>
    <dgm:cxn modelId="{EAAB391F-E500-402D-A1DA-ADB29C4F611D}" type="presParOf" srcId="{268035EF-D183-4B99-89DC-A31F2B1F21F1}" destId="{0837B8BA-6106-493D-98D8-05A55D84E122}" srcOrd="0" destOrd="0" presId="urn:microsoft.com/office/officeart/2005/8/layout/vList5"/>
    <dgm:cxn modelId="{B83072BA-D018-439A-82A4-4774F60BCB90}" type="presParOf" srcId="{0837B8BA-6106-493D-98D8-05A55D84E122}" destId="{1C3BF9AE-8B2D-461C-9EB8-24B416594517}" srcOrd="0" destOrd="0" presId="urn:microsoft.com/office/officeart/2005/8/layout/vList5"/>
    <dgm:cxn modelId="{D1944CFF-B7DF-481E-AA84-B63502E6E0A2}" type="presParOf" srcId="{268035EF-D183-4B99-89DC-A31F2B1F21F1}" destId="{B73CFEF0-BAE0-4F9A-892E-F8BD8D29A5BC}" srcOrd="1" destOrd="0" presId="urn:microsoft.com/office/officeart/2005/8/layout/vList5"/>
    <dgm:cxn modelId="{E13B144E-BD88-4B8C-86C0-FF1E8AC1E9E5}" type="presParOf" srcId="{268035EF-D183-4B99-89DC-A31F2B1F21F1}" destId="{3424090E-F421-4544-B151-E813AB647F03}" srcOrd="2" destOrd="0" presId="urn:microsoft.com/office/officeart/2005/8/layout/vList5"/>
    <dgm:cxn modelId="{910B0AE9-3B5C-4DA7-98C1-CFE59CC26125}" type="presParOf" srcId="{3424090E-F421-4544-B151-E813AB647F03}" destId="{E14855DA-8EDB-4E6A-9FFF-74A229F165B8}" srcOrd="0" destOrd="0" presId="urn:microsoft.com/office/officeart/2005/8/layout/vList5"/>
    <dgm:cxn modelId="{1D3E4889-FC74-4297-944D-2D7CF27419C9}" type="presParOf" srcId="{268035EF-D183-4B99-89DC-A31F2B1F21F1}" destId="{7D5DB087-0522-418C-9F19-D34F47EE99F6}" srcOrd="3" destOrd="0" presId="urn:microsoft.com/office/officeart/2005/8/layout/vList5"/>
    <dgm:cxn modelId="{74D58B58-CA5B-4364-97D5-D0B25DF1CEF7}" type="presParOf" srcId="{268035EF-D183-4B99-89DC-A31F2B1F21F1}" destId="{3E83EDCD-0EFB-4BD6-98BA-BA3D42D48EED}" srcOrd="4" destOrd="0" presId="urn:microsoft.com/office/officeart/2005/8/layout/vList5"/>
    <dgm:cxn modelId="{A3A4B3A6-825A-40FA-9BE7-0623541987A1}" type="presParOf" srcId="{3E83EDCD-0EFB-4BD6-98BA-BA3D42D48EED}" destId="{BA8B7CBA-CB7C-467C-94FE-BB337573A5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616926B-A256-44C4-8612-DAF776DA627B}" type="presOf" srcId="{86060EE4-8520-400F-96E5-1B2B78A99860}" destId="{268035EF-D183-4B99-89DC-A31F2B1F21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B5B58-A797-1F4B-9FDC-DAA2D8DEAD77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1DA57AC7-1B7D-4443-A60F-0890522F88DF}">
      <dgm:prSet phldrT="[Tekst]"/>
      <dgm:spPr/>
      <dgm:t>
        <a:bodyPr/>
        <a:lstStyle/>
        <a:p>
          <a:r>
            <a:rPr lang="nl-NL"/>
            <a:t>Democratie:</a:t>
          </a:r>
        </a:p>
      </dgm:t>
    </dgm:pt>
    <dgm:pt modelId="{528EFC68-FAA3-1742-B199-E7BB02526959}" type="parTrans" cxnId="{AB1D1228-0CFB-C64E-AD46-25BE24A39FA9}">
      <dgm:prSet/>
      <dgm:spPr/>
      <dgm:t>
        <a:bodyPr/>
        <a:lstStyle/>
        <a:p>
          <a:endParaRPr lang="nl-NL"/>
        </a:p>
      </dgm:t>
    </dgm:pt>
    <dgm:pt modelId="{69573113-F578-5E46-933A-3CEFB05E8133}" type="sibTrans" cxnId="{AB1D1228-0CFB-C64E-AD46-25BE24A39FA9}">
      <dgm:prSet/>
      <dgm:spPr/>
      <dgm:t>
        <a:bodyPr/>
        <a:lstStyle/>
        <a:p>
          <a:endParaRPr lang="nl-NL"/>
        </a:p>
      </dgm:t>
    </dgm:pt>
    <dgm:pt modelId="{601C5BD8-A15C-2F46-8361-B53521F9DA49}">
      <dgm:prSet phldrT="[Tekst]"/>
      <dgm:spPr/>
      <dgm:t>
        <a:bodyPr/>
        <a:lstStyle/>
        <a:p>
          <a:r>
            <a:rPr lang="nl-NL"/>
            <a:t>Participatie</a:t>
          </a:r>
        </a:p>
      </dgm:t>
    </dgm:pt>
    <dgm:pt modelId="{A5AB88FF-80D9-4F43-9791-277EF1F76669}" type="parTrans" cxnId="{60DB115C-B3F3-E54B-BAE0-7F01B7441846}">
      <dgm:prSet/>
      <dgm:spPr/>
      <dgm:t>
        <a:bodyPr/>
        <a:lstStyle/>
        <a:p>
          <a:endParaRPr lang="nl-NL"/>
        </a:p>
      </dgm:t>
    </dgm:pt>
    <dgm:pt modelId="{D255E09B-8493-B148-A6CC-E27A86E510D3}" type="sibTrans" cxnId="{60DB115C-B3F3-E54B-BAE0-7F01B7441846}">
      <dgm:prSet/>
      <dgm:spPr/>
      <dgm:t>
        <a:bodyPr/>
        <a:lstStyle/>
        <a:p>
          <a:endParaRPr lang="nl-NL"/>
        </a:p>
      </dgm:t>
    </dgm:pt>
    <dgm:pt modelId="{F6664644-EF8F-2647-962E-921234E0BB04}">
      <dgm:prSet phldrT="[Tekst]"/>
      <dgm:spPr/>
      <dgm:t>
        <a:bodyPr/>
        <a:lstStyle/>
        <a:p>
          <a:r>
            <a:rPr lang="nl-NL" dirty="0"/>
            <a:t>Kennis &amp; inzicht</a:t>
          </a:r>
        </a:p>
      </dgm:t>
    </dgm:pt>
    <dgm:pt modelId="{61AEA501-5DB9-DF4B-91F1-4742AA1F9F44}" type="parTrans" cxnId="{5C9CFA5E-D505-B84D-944E-7B87168CEB2F}">
      <dgm:prSet/>
      <dgm:spPr/>
      <dgm:t>
        <a:bodyPr/>
        <a:lstStyle/>
        <a:p>
          <a:endParaRPr lang="nl-NL"/>
        </a:p>
      </dgm:t>
    </dgm:pt>
    <dgm:pt modelId="{A2EC5E2E-B093-514B-8D3C-F5BD6D43F536}" type="sibTrans" cxnId="{5C9CFA5E-D505-B84D-944E-7B87168CEB2F}">
      <dgm:prSet/>
      <dgm:spPr/>
      <dgm:t>
        <a:bodyPr/>
        <a:lstStyle/>
        <a:p>
          <a:endParaRPr lang="nl-NL"/>
        </a:p>
      </dgm:t>
    </dgm:pt>
    <dgm:pt modelId="{59E47A89-6BFA-EC4B-A79C-B9EC03AB1A87}">
      <dgm:prSet phldrT="[Tekst]"/>
      <dgm:spPr/>
      <dgm:t>
        <a:bodyPr/>
        <a:lstStyle/>
        <a:p>
          <a:r>
            <a:rPr lang="nl-NL"/>
            <a:t>Vaardigheden</a:t>
          </a:r>
        </a:p>
      </dgm:t>
    </dgm:pt>
    <dgm:pt modelId="{679146A8-517C-CB46-87D5-BB6E2AEDCDEB}" type="parTrans" cxnId="{9107B483-87DA-CD49-90ED-94D67B66F6F6}">
      <dgm:prSet/>
      <dgm:spPr/>
      <dgm:t>
        <a:bodyPr/>
        <a:lstStyle/>
        <a:p>
          <a:endParaRPr lang="nl-NL"/>
        </a:p>
      </dgm:t>
    </dgm:pt>
    <dgm:pt modelId="{355CC5F2-A6BE-5443-843E-A8CD5DD167A1}" type="sibTrans" cxnId="{9107B483-87DA-CD49-90ED-94D67B66F6F6}">
      <dgm:prSet/>
      <dgm:spPr/>
      <dgm:t>
        <a:bodyPr/>
        <a:lstStyle/>
        <a:p>
          <a:endParaRPr lang="nl-NL"/>
        </a:p>
      </dgm:t>
    </dgm:pt>
    <dgm:pt modelId="{3EAA4147-7201-C24D-8E89-5FE20F0DE05B}">
      <dgm:prSet phldrT="[Tekst]"/>
      <dgm:spPr/>
      <dgm:t>
        <a:bodyPr/>
        <a:lstStyle/>
        <a:p>
          <a:r>
            <a:rPr lang="nl-NL"/>
            <a:t>Houdingen</a:t>
          </a:r>
        </a:p>
      </dgm:t>
    </dgm:pt>
    <dgm:pt modelId="{93571DED-4472-EB4F-8A16-86F1E54F63CF}" type="parTrans" cxnId="{EF04C2DA-9FB4-FE46-9780-E29B3215F209}">
      <dgm:prSet/>
      <dgm:spPr/>
      <dgm:t>
        <a:bodyPr/>
        <a:lstStyle/>
        <a:p>
          <a:endParaRPr lang="nl-NL"/>
        </a:p>
      </dgm:t>
    </dgm:pt>
    <dgm:pt modelId="{BE65B154-05DB-1D48-9C4A-12CE45C5BEDE}" type="sibTrans" cxnId="{EF04C2DA-9FB4-FE46-9780-E29B3215F209}">
      <dgm:prSet/>
      <dgm:spPr/>
      <dgm:t>
        <a:bodyPr/>
        <a:lstStyle/>
        <a:p>
          <a:endParaRPr lang="nl-NL"/>
        </a:p>
      </dgm:t>
    </dgm:pt>
    <dgm:pt modelId="{CC550F04-EFA3-C84E-9647-2323535277C9}">
      <dgm:prSet phldrT="[Tekst]"/>
      <dgm:spPr/>
      <dgm:t>
        <a:bodyPr/>
        <a:lstStyle/>
        <a:p>
          <a:r>
            <a:rPr lang="nl-NL"/>
            <a:t>Identiteit</a:t>
          </a:r>
        </a:p>
      </dgm:t>
    </dgm:pt>
    <dgm:pt modelId="{DAF99854-4C94-C148-BD29-99F8266340F5}" type="parTrans" cxnId="{61CAFC6A-AC0D-B44F-A8AF-60630EC81033}">
      <dgm:prSet/>
      <dgm:spPr/>
      <dgm:t>
        <a:bodyPr/>
        <a:lstStyle/>
        <a:p>
          <a:endParaRPr lang="nl-NL"/>
        </a:p>
      </dgm:t>
    </dgm:pt>
    <dgm:pt modelId="{90F23306-4AC0-4344-9538-594346300008}" type="sibTrans" cxnId="{61CAFC6A-AC0D-B44F-A8AF-60630EC81033}">
      <dgm:prSet/>
      <dgm:spPr/>
      <dgm:t>
        <a:bodyPr/>
        <a:lstStyle/>
        <a:p>
          <a:endParaRPr lang="nl-NL"/>
        </a:p>
      </dgm:t>
    </dgm:pt>
    <dgm:pt modelId="{EE599016-C89C-1541-B34E-07BE0CAEF4D4}">
      <dgm:prSet phldrT="[Tekst]"/>
      <dgm:spPr/>
      <dgm:t>
        <a:bodyPr/>
        <a:lstStyle/>
        <a:p>
          <a:r>
            <a:rPr lang="nl-NL"/>
            <a:t>Kennis &amp; inzicht</a:t>
          </a:r>
        </a:p>
      </dgm:t>
    </dgm:pt>
    <dgm:pt modelId="{91791716-ABCD-BF47-8D92-AFCFF6C5B47B}" type="parTrans" cxnId="{2EF923FC-9AB5-F34A-BE98-1B880AE129D0}">
      <dgm:prSet/>
      <dgm:spPr/>
      <dgm:t>
        <a:bodyPr/>
        <a:lstStyle/>
        <a:p>
          <a:endParaRPr lang="nl-NL"/>
        </a:p>
      </dgm:t>
    </dgm:pt>
    <dgm:pt modelId="{3EA74820-243C-E148-915D-2FD9B86BBAC5}" type="sibTrans" cxnId="{2EF923FC-9AB5-F34A-BE98-1B880AE129D0}">
      <dgm:prSet/>
      <dgm:spPr/>
      <dgm:t>
        <a:bodyPr/>
        <a:lstStyle/>
        <a:p>
          <a:endParaRPr lang="nl-NL"/>
        </a:p>
      </dgm:t>
    </dgm:pt>
    <dgm:pt modelId="{3071CB33-FEBB-F84D-A75F-66FCA688EA1C}">
      <dgm:prSet phldrT="[Tekst]"/>
      <dgm:spPr/>
      <dgm:t>
        <a:bodyPr/>
        <a:lstStyle/>
        <a:p>
          <a:r>
            <a:rPr lang="nl-NL" dirty="0"/>
            <a:t>Vaardigheden</a:t>
          </a:r>
        </a:p>
      </dgm:t>
    </dgm:pt>
    <dgm:pt modelId="{4D8C5513-F351-3946-BB74-C65AA23903B7}" type="parTrans" cxnId="{6332909B-92A9-6D49-9DD6-65B6E5962E3A}">
      <dgm:prSet/>
      <dgm:spPr/>
      <dgm:t>
        <a:bodyPr/>
        <a:lstStyle/>
        <a:p>
          <a:endParaRPr lang="nl-NL"/>
        </a:p>
      </dgm:t>
    </dgm:pt>
    <dgm:pt modelId="{B936F8B4-C1F8-C64E-8268-94B8D1C82782}" type="sibTrans" cxnId="{6332909B-92A9-6D49-9DD6-65B6E5962E3A}">
      <dgm:prSet/>
      <dgm:spPr/>
      <dgm:t>
        <a:bodyPr/>
        <a:lstStyle/>
        <a:p>
          <a:endParaRPr lang="nl-NL"/>
        </a:p>
      </dgm:t>
    </dgm:pt>
    <dgm:pt modelId="{E0DF0FE7-2D90-6844-955F-52748B689A5C}">
      <dgm:prSet phldrT="[Tekst]"/>
      <dgm:spPr/>
      <dgm:t>
        <a:bodyPr/>
        <a:lstStyle/>
        <a:p>
          <a:r>
            <a:rPr lang="nl-NL"/>
            <a:t>Houdingen</a:t>
          </a:r>
        </a:p>
      </dgm:t>
    </dgm:pt>
    <dgm:pt modelId="{D872C857-064B-1B46-B1D1-4036FADF2603}" type="parTrans" cxnId="{4AE126EC-AD52-234B-B8D3-B25ED217EC19}">
      <dgm:prSet/>
      <dgm:spPr/>
      <dgm:t>
        <a:bodyPr/>
        <a:lstStyle/>
        <a:p>
          <a:endParaRPr lang="nl-NL"/>
        </a:p>
      </dgm:t>
    </dgm:pt>
    <dgm:pt modelId="{A2987ABA-D98A-D84E-9F88-2D47091A4DC1}" type="sibTrans" cxnId="{4AE126EC-AD52-234B-B8D3-B25ED217EC19}">
      <dgm:prSet/>
      <dgm:spPr/>
      <dgm:t>
        <a:bodyPr/>
        <a:lstStyle/>
        <a:p>
          <a:endParaRPr lang="nl-NL"/>
        </a:p>
      </dgm:t>
    </dgm:pt>
    <dgm:pt modelId="{BE245C99-6F86-4645-ADA9-D773E0F269CF}">
      <dgm:prSet phldrT="[Tekst]"/>
      <dgm:spPr/>
      <dgm:t>
        <a:bodyPr/>
        <a:lstStyle/>
        <a:p>
          <a:r>
            <a:rPr lang="nl-NL"/>
            <a:t>Kennis &amp; inzicht</a:t>
          </a:r>
        </a:p>
      </dgm:t>
    </dgm:pt>
    <dgm:pt modelId="{C6962350-94C8-814C-BF5B-838E2967FBC2}" type="parTrans" cxnId="{E1A0BF0C-6DCB-484F-AE83-2025FEFB30BB}">
      <dgm:prSet/>
      <dgm:spPr/>
      <dgm:t>
        <a:bodyPr/>
        <a:lstStyle/>
        <a:p>
          <a:endParaRPr lang="nl-NL"/>
        </a:p>
      </dgm:t>
    </dgm:pt>
    <dgm:pt modelId="{622FE3C7-7E5B-CE41-AD6C-73508575DC81}" type="sibTrans" cxnId="{E1A0BF0C-6DCB-484F-AE83-2025FEFB30BB}">
      <dgm:prSet/>
      <dgm:spPr/>
      <dgm:t>
        <a:bodyPr/>
        <a:lstStyle/>
        <a:p>
          <a:endParaRPr lang="nl-NL"/>
        </a:p>
      </dgm:t>
    </dgm:pt>
    <dgm:pt modelId="{E4AA3201-FA2E-3C47-BF6E-DCEAED4AFFC3}">
      <dgm:prSet phldrT="[Tekst]"/>
      <dgm:spPr/>
      <dgm:t>
        <a:bodyPr/>
        <a:lstStyle/>
        <a:p>
          <a:r>
            <a:rPr lang="nl-NL"/>
            <a:t>Vaardigheden</a:t>
          </a:r>
        </a:p>
      </dgm:t>
    </dgm:pt>
    <dgm:pt modelId="{3D1EEDCC-6B06-5F4A-BD99-AACDD4B93CFC}" type="parTrans" cxnId="{EC337D6C-523A-A646-8FAB-FDC319E475C3}">
      <dgm:prSet/>
      <dgm:spPr/>
      <dgm:t>
        <a:bodyPr/>
        <a:lstStyle/>
        <a:p>
          <a:endParaRPr lang="nl-NL"/>
        </a:p>
      </dgm:t>
    </dgm:pt>
    <dgm:pt modelId="{3E70F77B-16D3-8B40-B766-D8D7EFECAE95}" type="sibTrans" cxnId="{EC337D6C-523A-A646-8FAB-FDC319E475C3}">
      <dgm:prSet/>
      <dgm:spPr/>
      <dgm:t>
        <a:bodyPr/>
        <a:lstStyle/>
        <a:p>
          <a:endParaRPr lang="nl-NL"/>
        </a:p>
      </dgm:t>
    </dgm:pt>
    <dgm:pt modelId="{F7EBDD47-B679-7B42-9F12-03AF43D533E5}">
      <dgm:prSet phldrT="[Tekst]"/>
      <dgm:spPr/>
      <dgm:t>
        <a:bodyPr/>
        <a:lstStyle/>
        <a:p>
          <a:r>
            <a:rPr lang="nl-NL"/>
            <a:t>Houdingen</a:t>
          </a:r>
        </a:p>
      </dgm:t>
    </dgm:pt>
    <dgm:pt modelId="{EB09C71A-59E7-174D-A1BB-FAE61CABA49A}" type="parTrans" cxnId="{442A76EC-154F-864D-A4E5-33A2BCC84370}">
      <dgm:prSet/>
      <dgm:spPr/>
      <dgm:t>
        <a:bodyPr/>
        <a:lstStyle/>
        <a:p>
          <a:endParaRPr lang="nl-NL"/>
        </a:p>
      </dgm:t>
    </dgm:pt>
    <dgm:pt modelId="{E6615021-1C86-6148-9955-8340E4A4DDE5}" type="sibTrans" cxnId="{442A76EC-154F-864D-A4E5-33A2BCC84370}">
      <dgm:prSet/>
      <dgm:spPr/>
      <dgm:t>
        <a:bodyPr/>
        <a:lstStyle/>
        <a:p>
          <a:endParaRPr lang="nl-NL"/>
        </a:p>
      </dgm:t>
    </dgm:pt>
    <dgm:pt modelId="{14B4DEE8-0F8B-7C44-8AE8-59D3DCB45506}" type="pres">
      <dgm:prSet presAssocID="{F1CB5B58-A797-1F4B-9FDC-DAA2D8DEAD77}" presName="compositeShape" presStyleCnt="0">
        <dgm:presLayoutVars>
          <dgm:chMax val="7"/>
          <dgm:dir/>
          <dgm:resizeHandles val="exact"/>
        </dgm:presLayoutVars>
      </dgm:prSet>
      <dgm:spPr/>
    </dgm:pt>
    <dgm:pt modelId="{376A0902-626C-CE47-9555-9B85D2E8624B}" type="pres">
      <dgm:prSet presAssocID="{1DA57AC7-1B7D-4443-A60F-0890522F88DF}" presName="circ1" presStyleLbl="vennNode1" presStyleIdx="0" presStyleCnt="3"/>
      <dgm:spPr/>
    </dgm:pt>
    <dgm:pt modelId="{3339F3F9-2099-E74E-A3EC-AE5A30EFC3A8}" type="pres">
      <dgm:prSet presAssocID="{1DA57AC7-1B7D-4443-A60F-0890522F88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71286-20A3-E443-8C6E-E25C32654163}" type="pres">
      <dgm:prSet presAssocID="{CC550F04-EFA3-C84E-9647-2323535277C9}" presName="circ2" presStyleLbl="vennNode1" presStyleIdx="1" presStyleCnt="3"/>
      <dgm:spPr/>
    </dgm:pt>
    <dgm:pt modelId="{6D7BE6E4-F2D4-A943-A0A2-BC49FB1E4AEE}" type="pres">
      <dgm:prSet presAssocID="{CC550F04-EFA3-C84E-9647-2323535277C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1207E2E-ED89-844B-83EE-B364322E83A8}" type="pres">
      <dgm:prSet presAssocID="{601C5BD8-A15C-2F46-8361-B53521F9DA49}" presName="circ3" presStyleLbl="vennNode1" presStyleIdx="2" presStyleCnt="3"/>
      <dgm:spPr/>
    </dgm:pt>
    <dgm:pt modelId="{D96188B3-BB27-C84C-8BDD-DD10DFF53A80}" type="pres">
      <dgm:prSet presAssocID="{601C5BD8-A15C-2F46-8361-B53521F9DA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9F93601-CEDF-374E-A0B1-43AE5F2E66EA}" type="presOf" srcId="{601C5BD8-A15C-2F46-8361-B53521F9DA49}" destId="{01207E2E-ED89-844B-83EE-B364322E83A8}" srcOrd="0" destOrd="0" presId="urn:microsoft.com/office/officeart/2005/8/layout/venn1"/>
    <dgm:cxn modelId="{45AD0109-01BF-504A-9C2F-CDDA11A86A7B}" type="presOf" srcId="{1DA57AC7-1B7D-4443-A60F-0890522F88DF}" destId="{376A0902-626C-CE47-9555-9B85D2E8624B}" srcOrd="0" destOrd="0" presId="urn:microsoft.com/office/officeart/2005/8/layout/venn1"/>
    <dgm:cxn modelId="{E1A0BF0C-6DCB-484F-AE83-2025FEFB30BB}" srcId="{601C5BD8-A15C-2F46-8361-B53521F9DA49}" destId="{BE245C99-6F86-4645-ADA9-D773E0F269CF}" srcOrd="0" destOrd="0" parTransId="{C6962350-94C8-814C-BF5B-838E2967FBC2}" sibTransId="{622FE3C7-7E5B-CE41-AD6C-73508575DC81}"/>
    <dgm:cxn modelId="{39296419-4ACA-8647-B6CB-452F04C066EA}" type="presOf" srcId="{F1CB5B58-A797-1F4B-9FDC-DAA2D8DEAD77}" destId="{14B4DEE8-0F8B-7C44-8AE8-59D3DCB45506}" srcOrd="0" destOrd="0" presId="urn:microsoft.com/office/officeart/2005/8/layout/venn1"/>
    <dgm:cxn modelId="{728ABF19-5D6B-7B4A-A2EF-148DC3291B11}" type="presOf" srcId="{59E47A89-6BFA-EC4B-A79C-B9EC03AB1A87}" destId="{3339F3F9-2099-E74E-A3EC-AE5A30EFC3A8}" srcOrd="1" destOrd="2" presId="urn:microsoft.com/office/officeart/2005/8/layout/venn1"/>
    <dgm:cxn modelId="{BF00E520-0C92-0441-B1A8-CE1BEC5960D9}" type="presOf" srcId="{1DA57AC7-1B7D-4443-A60F-0890522F88DF}" destId="{3339F3F9-2099-E74E-A3EC-AE5A30EFC3A8}" srcOrd="1" destOrd="0" presId="urn:microsoft.com/office/officeart/2005/8/layout/venn1"/>
    <dgm:cxn modelId="{8A122A23-2231-8447-928F-8A936ED2072F}" type="presOf" srcId="{E0DF0FE7-2D90-6844-955F-52748B689A5C}" destId="{1B271286-20A3-E443-8C6E-E25C32654163}" srcOrd="0" destOrd="3" presId="urn:microsoft.com/office/officeart/2005/8/layout/venn1"/>
    <dgm:cxn modelId="{AB1D1228-0CFB-C64E-AD46-25BE24A39FA9}" srcId="{F1CB5B58-A797-1F4B-9FDC-DAA2D8DEAD77}" destId="{1DA57AC7-1B7D-4443-A60F-0890522F88DF}" srcOrd="0" destOrd="0" parTransId="{528EFC68-FAA3-1742-B199-E7BB02526959}" sibTransId="{69573113-F578-5E46-933A-3CEFB05E8133}"/>
    <dgm:cxn modelId="{745FF236-7A31-EF44-86A8-23E84622333D}" type="presOf" srcId="{59E47A89-6BFA-EC4B-A79C-B9EC03AB1A87}" destId="{376A0902-626C-CE47-9555-9B85D2E8624B}" srcOrd="0" destOrd="2" presId="urn:microsoft.com/office/officeart/2005/8/layout/venn1"/>
    <dgm:cxn modelId="{F869B338-CAB1-B846-B348-3662982363DD}" type="presOf" srcId="{BE245C99-6F86-4645-ADA9-D773E0F269CF}" destId="{01207E2E-ED89-844B-83EE-B364322E83A8}" srcOrd="0" destOrd="1" presId="urn:microsoft.com/office/officeart/2005/8/layout/venn1"/>
    <dgm:cxn modelId="{5CB6F43C-30E8-1E4B-8290-36E2CDFCBDC4}" type="presOf" srcId="{BE245C99-6F86-4645-ADA9-D773E0F269CF}" destId="{D96188B3-BB27-C84C-8BDD-DD10DFF53A80}" srcOrd="1" destOrd="1" presId="urn:microsoft.com/office/officeart/2005/8/layout/venn1"/>
    <dgm:cxn modelId="{60DB115C-B3F3-E54B-BAE0-7F01B7441846}" srcId="{F1CB5B58-A797-1F4B-9FDC-DAA2D8DEAD77}" destId="{601C5BD8-A15C-2F46-8361-B53521F9DA49}" srcOrd="2" destOrd="0" parTransId="{A5AB88FF-80D9-4F43-9791-277EF1F76669}" sibTransId="{D255E09B-8493-B148-A6CC-E27A86E510D3}"/>
    <dgm:cxn modelId="{00354D5C-3515-484F-BF6F-215C05DE7352}" type="presOf" srcId="{CC550F04-EFA3-C84E-9647-2323535277C9}" destId="{1B271286-20A3-E443-8C6E-E25C32654163}" srcOrd="0" destOrd="0" presId="urn:microsoft.com/office/officeart/2005/8/layout/venn1"/>
    <dgm:cxn modelId="{5C9CFA5E-D505-B84D-944E-7B87168CEB2F}" srcId="{1DA57AC7-1B7D-4443-A60F-0890522F88DF}" destId="{F6664644-EF8F-2647-962E-921234E0BB04}" srcOrd="0" destOrd="0" parTransId="{61AEA501-5DB9-DF4B-91F1-4742AA1F9F44}" sibTransId="{A2EC5E2E-B093-514B-8D3C-F5BD6D43F536}"/>
    <dgm:cxn modelId="{AF0C0467-75F5-8742-8AC7-C9D449D119E1}" type="presOf" srcId="{F6664644-EF8F-2647-962E-921234E0BB04}" destId="{376A0902-626C-CE47-9555-9B85D2E8624B}" srcOrd="0" destOrd="1" presId="urn:microsoft.com/office/officeart/2005/8/layout/venn1"/>
    <dgm:cxn modelId="{81A3836A-50E1-EF48-8E67-AAE7BA522EE6}" type="presOf" srcId="{3071CB33-FEBB-F84D-A75F-66FCA688EA1C}" destId="{1B271286-20A3-E443-8C6E-E25C32654163}" srcOrd="0" destOrd="2" presId="urn:microsoft.com/office/officeart/2005/8/layout/venn1"/>
    <dgm:cxn modelId="{61CAFC6A-AC0D-B44F-A8AF-60630EC81033}" srcId="{F1CB5B58-A797-1F4B-9FDC-DAA2D8DEAD77}" destId="{CC550F04-EFA3-C84E-9647-2323535277C9}" srcOrd="1" destOrd="0" parTransId="{DAF99854-4C94-C148-BD29-99F8266340F5}" sibTransId="{90F23306-4AC0-4344-9538-594346300008}"/>
    <dgm:cxn modelId="{EC337D6C-523A-A646-8FAB-FDC319E475C3}" srcId="{601C5BD8-A15C-2F46-8361-B53521F9DA49}" destId="{E4AA3201-FA2E-3C47-BF6E-DCEAED4AFFC3}" srcOrd="1" destOrd="0" parTransId="{3D1EEDCC-6B06-5F4A-BD99-AACDD4B93CFC}" sibTransId="{3E70F77B-16D3-8B40-B766-D8D7EFECAE95}"/>
    <dgm:cxn modelId="{1B61B07C-DD5B-384F-B194-71530B7BD8C2}" type="presOf" srcId="{F6664644-EF8F-2647-962E-921234E0BB04}" destId="{3339F3F9-2099-E74E-A3EC-AE5A30EFC3A8}" srcOrd="1" destOrd="1" presId="urn:microsoft.com/office/officeart/2005/8/layout/venn1"/>
    <dgm:cxn modelId="{9107B483-87DA-CD49-90ED-94D67B66F6F6}" srcId="{1DA57AC7-1B7D-4443-A60F-0890522F88DF}" destId="{59E47A89-6BFA-EC4B-A79C-B9EC03AB1A87}" srcOrd="1" destOrd="0" parTransId="{679146A8-517C-CB46-87D5-BB6E2AEDCDEB}" sibTransId="{355CC5F2-A6BE-5443-843E-A8CD5DD167A1}"/>
    <dgm:cxn modelId="{38149695-A881-6640-8A79-0340918E46AD}" type="presOf" srcId="{CC550F04-EFA3-C84E-9647-2323535277C9}" destId="{6D7BE6E4-F2D4-A943-A0A2-BC49FB1E4AEE}" srcOrd="1" destOrd="0" presId="urn:microsoft.com/office/officeart/2005/8/layout/venn1"/>
    <dgm:cxn modelId="{7A27E397-6DB0-F940-9AFE-CD49D7CDF175}" type="presOf" srcId="{F7EBDD47-B679-7B42-9F12-03AF43D533E5}" destId="{01207E2E-ED89-844B-83EE-B364322E83A8}" srcOrd="0" destOrd="3" presId="urn:microsoft.com/office/officeart/2005/8/layout/venn1"/>
    <dgm:cxn modelId="{6332909B-92A9-6D49-9DD6-65B6E5962E3A}" srcId="{CC550F04-EFA3-C84E-9647-2323535277C9}" destId="{3071CB33-FEBB-F84D-A75F-66FCA688EA1C}" srcOrd="1" destOrd="0" parTransId="{4D8C5513-F351-3946-BB74-C65AA23903B7}" sibTransId="{B936F8B4-C1F8-C64E-8268-94B8D1C82782}"/>
    <dgm:cxn modelId="{DA4741A2-F040-0246-B4F9-DCCE14DFE453}" type="presOf" srcId="{3EAA4147-7201-C24D-8E89-5FE20F0DE05B}" destId="{376A0902-626C-CE47-9555-9B85D2E8624B}" srcOrd="0" destOrd="3" presId="urn:microsoft.com/office/officeart/2005/8/layout/venn1"/>
    <dgm:cxn modelId="{22479CB4-CD33-224D-88D4-3C1FBC1DC4A0}" type="presOf" srcId="{E4AA3201-FA2E-3C47-BF6E-DCEAED4AFFC3}" destId="{01207E2E-ED89-844B-83EE-B364322E83A8}" srcOrd="0" destOrd="2" presId="urn:microsoft.com/office/officeart/2005/8/layout/venn1"/>
    <dgm:cxn modelId="{DE6359BB-0E44-EA48-81B7-32D49A41DB83}" type="presOf" srcId="{3EAA4147-7201-C24D-8E89-5FE20F0DE05B}" destId="{3339F3F9-2099-E74E-A3EC-AE5A30EFC3A8}" srcOrd="1" destOrd="3" presId="urn:microsoft.com/office/officeart/2005/8/layout/venn1"/>
    <dgm:cxn modelId="{0A7197BD-47CD-2F43-A61A-869C9ECC43B2}" type="presOf" srcId="{3071CB33-FEBB-F84D-A75F-66FCA688EA1C}" destId="{6D7BE6E4-F2D4-A943-A0A2-BC49FB1E4AEE}" srcOrd="1" destOrd="2" presId="urn:microsoft.com/office/officeart/2005/8/layout/venn1"/>
    <dgm:cxn modelId="{D7CACEBF-6A71-F047-B440-E0AC32344E1A}" type="presOf" srcId="{E0DF0FE7-2D90-6844-955F-52748B689A5C}" destId="{6D7BE6E4-F2D4-A943-A0A2-BC49FB1E4AEE}" srcOrd="1" destOrd="3" presId="urn:microsoft.com/office/officeart/2005/8/layout/venn1"/>
    <dgm:cxn modelId="{948E42C1-5F80-774B-8A1C-5212CB875FE0}" type="presOf" srcId="{E4AA3201-FA2E-3C47-BF6E-DCEAED4AFFC3}" destId="{D96188B3-BB27-C84C-8BDD-DD10DFF53A80}" srcOrd="1" destOrd="2" presId="urn:microsoft.com/office/officeart/2005/8/layout/venn1"/>
    <dgm:cxn modelId="{53B2B3D1-6CD3-E743-815B-B2A02439A368}" type="presOf" srcId="{EE599016-C89C-1541-B34E-07BE0CAEF4D4}" destId="{1B271286-20A3-E443-8C6E-E25C32654163}" srcOrd="0" destOrd="1" presId="urn:microsoft.com/office/officeart/2005/8/layout/venn1"/>
    <dgm:cxn modelId="{EF04C2DA-9FB4-FE46-9780-E29B3215F209}" srcId="{1DA57AC7-1B7D-4443-A60F-0890522F88DF}" destId="{3EAA4147-7201-C24D-8E89-5FE20F0DE05B}" srcOrd="2" destOrd="0" parTransId="{93571DED-4472-EB4F-8A16-86F1E54F63CF}" sibTransId="{BE65B154-05DB-1D48-9C4A-12CE45C5BEDE}"/>
    <dgm:cxn modelId="{34A22CE0-18C7-D543-8741-EF3D9D6E4B8C}" type="presOf" srcId="{601C5BD8-A15C-2F46-8361-B53521F9DA49}" destId="{D96188B3-BB27-C84C-8BDD-DD10DFF53A80}" srcOrd="1" destOrd="0" presId="urn:microsoft.com/office/officeart/2005/8/layout/venn1"/>
    <dgm:cxn modelId="{4AE126EC-AD52-234B-B8D3-B25ED217EC19}" srcId="{CC550F04-EFA3-C84E-9647-2323535277C9}" destId="{E0DF0FE7-2D90-6844-955F-52748B689A5C}" srcOrd="2" destOrd="0" parTransId="{D872C857-064B-1B46-B1D1-4036FADF2603}" sibTransId="{A2987ABA-D98A-D84E-9F88-2D47091A4DC1}"/>
    <dgm:cxn modelId="{442A76EC-154F-864D-A4E5-33A2BCC84370}" srcId="{601C5BD8-A15C-2F46-8361-B53521F9DA49}" destId="{F7EBDD47-B679-7B42-9F12-03AF43D533E5}" srcOrd="2" destOrd="0" parTransId="{EB09C71A-59E7-174D-A1BB-FAE61CABA49A}" sibTransId="{E6615021-1C86-6148-9955-8340E4A4DDE5}"/>
    <dgm:cxn modelId="{8780B3F8-6FC3-DE42-AFA6-21CF7E7E49B6}" type="presOf" srcId="{F7EBDD47-B679-7B42-9F12-03AF43D533E5}" destId="{D96188B3-BB27-C84C-8BDD-DD10DFF53A80}" srcOrd="1" destOrd="3" presId="urn:microsoft.com/office/officeart/2005/8/layout/venn1"/>
    <dgm:cxn modelId="{542A79FB-FEDA-8141-A3CE-33221728990D}" type="presOf" srcId="{EE599016-C89C-1541-B34E-07BE0CAEF4D4}" destId="{6D7BE6E4-F2D4-A943-A0A2-BC49FB1E4AEE}" srcOrd="1" destOrd="1" presId="urn:microsoft.com/office/officeart/2005/8/layout/venn1"/>
    <dgm:cxn modelId="{2EF923FC-9AB5-F34A-BE98-1B880AE129D0}" srcId="{CC550F04-EFA3-C84E-9647-2323535277C9}" destId="{EE599016-C89C-1541-B34E-07BE0CAEF4D4}" srcOrd="0" destOrd="0" parTransId="{91791716-ABCD-BF47-8D92-AFCFF6C5B47B}" sibTransId="{3EA74820-243C-E148-915D-2FD9B86BBAC5}"/>
    <dgm:cxn modelId="{0EA7D818-245C-A247-B828-6B892CFBCB16}" type="presParOf" srcId="{14B4DEE8-0F8B-7C44-8AE8-59D3DCB45506}" destId="{376A0902-626C-CE47-9555-9B85D2E8624B}" srcOrd="0" destOrd="0" presId="urn:microsoft.com/office/officeart/2005/8/layout/venn1"/>
    <dgm:cxn modelId="{5FAC4FC9-98D0-9540-B518-0283774D4594}" type="presParOf" srcId="{14B4DEE8-0F8B-7C44-8AE8-59D3DCB45506}" destId="{3339F3F9-2099-E74E-A3EC-AE5A30EFC3A8}" srcOrd="1" destOrd="0" presId="urn:microsoft.com/office/officeart/2005/8/layout/venn1"/>
    <dgm:cxn modelId="{12A2CE55-29E9-8E46-A89F-3CD8DB8B970A}" type="presParOf" srcId="{14B4DEE8-0F8B-7C44-8AE8-59D3DCB45506}" destId="{1B271286-20A3-E443-8C6E-E25C32654163}" srcOrd="2" destOrd="0" presId="urn:microsoft.com/office/officeart/2005/8/layout/venn1"/>
    <dgm:cxn modelId="{F4B2E0FF-D3B2-7A40-BBDD-299001F86001}" type="presParOf" srcId="{14B4DEE8-0F8B-7C44-8AE8-59D3DCB45506}" destId="{6D7BE6E4-F2D4-A943-A0A2-BC49FB1E4AEE}" srcOrd="3" destOrd="0" presId="urn:microsoft.com/office/officeart/2005/8/layout/venn1"/>
    <dgm:cxn modelId="{8FA087BD-9610-454D-8957-8A81E7EEE171}" type="presParOf" srcId="{14B4DEE8-0F8B-7C44-8AE8-59D3DCB45506}" destId="{01207E2E-ED89-844B-83EE-B364322E83A8}" srcOrd="4" destOrd="0" presId="urn:microsoft.com/office/officeart/2005/8/layout/venn1"/>
    <dgm:cxn modelId="{CAE05922-CA18-554B-9927-0FF6A72E2F86}" type="presParOf" srcId="{14B4DEE8-0F8B-7C44-8AE8-59D3DCB45506}" destId="{D96188B3-BB27-C84C-8BDD-DD10DFF53A8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D03C18-E93B-3F4E-B424-320F8B52CBD7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1AF9BD7E-559E-844C-B51F-C6FA980E3EF6}">
      <dgm:prSet phldrT="[Tekst]"/>
      <dgm:spPr/>
      <dgm:t>
        <a:bodyPr/>
        <a:lstStyle/>
        <a:p>
          <a:endParaRPr lang="nl-NL"/>
        </a:p>
        <a:p>
          <a:r>
            <a:rPr lang="nl-NL"/>
            <a:t>Individualistisch</a:t>
          </a:r>
        </a:p>
      </dgm:t>
    </dgm:pt>
    <dgm:pt modelId="{25A424DC-0D5A-E84B-9DF3-75F095A83690}" type="parTrans" cxnId="{9FE2CD63-9191-CF48-B1C1-F0A1D25126A1}">
      <dgm:prSet/>
      <dgm:spPr/>
      <dgm:t>
        <a:bodyPr/>
        <a:lstStyle/>
        <a:p>
          <a:endParaRPr lang="nl-NL"/>
        </a:p>
      </dgm:t>
    </dgm:pt>
    <dgm:pt modelId="{BED5FD1C-7341-7743-97E7-C087E915AC9A}" type="sibTrans" cxnId="{9FE2CD63-9191-CF48-B1C1-F0A1D25126A1}">
      <dgm:prSet/>
      <dgm:spPr/>
      <dgm:t>
        <a:bodyPr/>
        <a:lstStyle/>
        <a:p>
          <a:endParaRPr lang="nl-NL"/>
        </a:p>
      </dgm:t>
    </dgm:pt>
    <dgm:pt modelId="{7415D3C7-B3F4-C34F-9663-A470F9483CFE}">
      <dgm:prSet phldrT="[Tekst]"/>
      <dgm:spPr/>
      <dgm:t>
        <a:bodyPr/>
        <a:lstStyle/>
        <a:p>
          <a:r>
            <a:rPr lang="nl-NL"/>
            <a:t>Aanpassings-gericht</a:t>
          </a:r>
        </a:p>
      </dgm:t>
    </dgm:pt>
    <dgm:pt modelId="{F954BD0D-20B4-9F4E-B811-4E6D4524152C}" type="parTrans" cxnId="{1B2D27DE-81B7-D547-9330-DAA8A6FD65D5}">
      <dgm:prSet/>
      <dgm:spPr/>
      <dgm:t>
        <a:bodyPr/>
        <a:lstStyle/>
        <a:p>
          <a:endParaRPr lang="nl-NL"/>
        </a:p>
      </dgm:t>
    </dgm:pt>
    <dgm:pt modelId="{A9DDAF54-29E2-5649-9735-EDE71F40835C}" type="sibTrans" cxnId="{1B2D27DE-81B7-D547-9330-DAA8A6FD65D5}">
      <dgm:prSet/>
      <dgm:spPr/>
      <dgm:t>
        <a:bodyPr/>
        <a:lstStyle/>
        <a:p>
          <a:endParaRPr lang="nl-NL"/>
        </a:p>
      </dgm:t>
    </dgm:pt>
    <dgm:pt modelId="{9FEB9BA8-C6CA-4B42-814E-4B76B47E14A1}">
      <dgm:prSet phldrT="[Tekst]"/>
      <dgm:spPr/>
      <dgm:t>
        <a:bodyPr/>
        <a:lstStyle/>
        <a:p>
          <a:r>
            <a:rPr lang="nl-NL"/>
            <a:t>Kritisch-democratisch</a:t>
          </a:r>
        </a:p>
      </dgm:t>
    </dgm:pt>
    <dgm:pt modelId="{CC399F16-C8BD-8D47-A257-FB9440780336}" type="parTrans" cxnId="{7431873F-0352-0B48-AC3E-61503BC3433D}">
      <dgm:prSet/>
      <dgm:spPr/>
      <dgm:t>
        <a:bodyPr/>
        <a:lstStyle/>
        <a:p>
          <a:endParaRPr lang="nl-NL"/>
        </a:p>
      </dgm:t>
    </dgm:pt>
    <dgm:pt modelId="{0DF88084-4967-074F-9D0D-73A73D9A374D}" type="sibTrans" cxnId="{7431873F-0352-0B48-AC3E-61503BC3433D}">
      <dgm:prSet/>
      <dgm:spPr/>
      <dgm:t>
        <a:bodyPr/>
        <a:lstStyle/>
        <a:p>
          <a:endParaRPr lang="nl-NL"/>
        </a:p>
      </dgm:t>
    </dgm:pt>
    <dgm:pt modelId="{1C0ED7EB-4D3E-4445-994D-24A9CA7E0042}" type="pres">
      <dgm:prSet presAssocID="{B8D03C18-E93B-3F4E-B424-320F8B52CBD7}" presName="compositeShape" presStyleCnt="0">
        <dgm:presLayoutVars>
          <dgm:chMax val="7"/>
          <dgm:dir/>
          <dgm:resizeHandles val="exact"/>
        </dgm:presLayoutVars>
      </dgm:prSet>
      <dgm:spPr/>
    </dgm:pt>
    <dgm:pt modelId="{9F61D631-3A09-9C4F-970A-0D0125018C87}" type="pres">
      <dgm:prSet presAssocID="{1AF9BD7E-559E-844C-B51F-C6FA980E3EF6}" presName="circ1" presStyleLbl="vennNode1" presStyleIdx="0" presStyleCnt="3"/>
      <dgm:spPr/>
    </dgm:pt>
    <dgm:pt modelId="{91656202-31B5-2648-B211-4B81F9977B7F}" type="pres">
      <dgm:prSet presAssocID="{1AF9BD7E-559E-844C-B51F-C6FA980E3E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3FDD2D3-18FC-2644-82FE-E5395314BBAC}" type="pres">
      <dgm:prSet presAssocID="{7415D3C7-B3F4-C34F-9663-A470F9483CFE}" presName="circ2" presStyleLbl="vennNode1" presStyleIdx="1" presStyleCnt="3" custScaleX="108669" custLinFactNeighborX="16779" custLinFactNeighborY="1002"/>
      <dgm:spPr/>
    </dgm:pt>
    <dgm:pt modelId="{CCEA83A9-9D17-A546-B585-FF160FF0DF30}" type="pres">
      <dgm:prSet presAssocID="{7415D3C7-B3F4-C34F-9663-A470F9483CF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89FF258-39F4-BF45-82AB-AEDE5FC1B093}" type="pres">
      <dgm:prSet presAssocID="{9FEB9BA8-C6CA-4B42-814E-4B76B47E14A1}" presName="circ3" presStyleLbl="vennNode1" presStyleIdx="2" presStyleCnt="3"/>
      <dgm:spPr/>
    </dgm:pt>
    <dgm:pt modelId="{BC10F0F7-8B44-F640-BD63-D2DD74CC7057}" type="pres">
      <dgm:prSet presAssocID="{9FEB9BA8-C6CA-4B42-814E-4B76B47E14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431873F-0352-0B48-AC3E-61503BC3433D}" srcId="{B8D03C18-E93B-3F4E-B424-320F8B52CBD7}" destId="{9FEB9BA8-C6CA-4B42-814E-4B76B47E14A1}" srcOrd="2" destOrd="0" parTransId="{CC399F16-C8BD-8D47-A257-FB9440780336}" sibTransId="{0DF88084-4967-074F-9D0D-73A73D9A374D}"/>
    <dgm:cxn modelId="{9FE2CD63-9191-CF48-B1C1-F0A1D25126A1}" srcId="{B8D03C18-E93B-3F4E-B424-320F8B52CBD7}" destId="{1AF9BD7E-559E-844C-B51F-C6FA980E3EF6}" srcOrd="0" destOrd="0" parTransId="{25A424DC-0D5A-E84B-9DF3-75F095A83690}" sibTransId="{BED5FD1C-7341-7743-97E7-C087E915AC9A}"/>
    <dgm:cxn modelId="{FDED8B75-F7A1-894A-A9A7-35463BCB7372}" type="presOf" srcId="{9FEB9BA8-C6CA-4B42-814E-4B76B47E14A1}" destId="{289FF258-39F4-BF45-82AB-AEDE5FC1B093}" srcOrd="0" destOrd="0" presId="urn:microsoft.com/office/officeart/2005/8/layout/venn1"/>
    <dgm:cxn modelId="{0BFDF179-3CA7-8F40-B7DF-25EF8EEEC89B}" type="presOf" srcId="{7415D3C7-B3F4-C34F-9663-A470F9483CFE}" destId="{E3FDD2D3-18FC-2644-82FE-E5395314BBAC}" srcOrd="0" destOrd="0" presId="urn:microsoft.com/office/officeart/2005/8/layout/venn1"/>
    <dgm:cxn modelId="{97B757A3-DA54-7F4F-893B-FD2D0F24E8FE}" type="presOf" srcId="{B8D03C18-E93B-3F4E-B424-320F8B52CBD7}" destId="{1C0ED7EB-4D3E-4445-994D-24A9CA7E0042}" srcOrd="0" destOrd="0" presId="urn:microsoft.com/office/officeart/2005/8/layout/venn1"/>
    <dgm:cxn modelId="{83BAF4B8-C04A-7549-8AF8-9E2B0B76EED9}" type="presOf" srcId="{9FEB9BA8-C6CA-4B42-814E-4B76B47E14A1}" destId="{BC10F0F7-8B44-F640-BD63-D2DD74CC7057}" srcOrd="1" destOrd="0" presId="urn:microsoft.com/office/officeart/2005/8/layout/venn1"/>
    <dgm:cxn modelId="{8FF1B5B9-DAA3-E341-B90D-EE0276F71EE9}" type="presOf" srcId="{1AF9BD7E-559E-844C-B51F-C6FA980E3EF6}" destId="{9F61D631-3A09-9C4F-970A-0D0125018C87}" srcOrd="0" destOrd="0" presId="urn:microsoft.com/office/officeart/2005/8/layout/venn1"/>
    <dgm:cxn modelId="{1B2D27DE-81B7-D547-9330-DAA8A6FD65D5}" srcId="{B8D03C18-E93B-3F4E-B424-320F8B52CBD7}" destId="{7415D3C7-B3F4-C34F-9663-A470F9483CFE}" srcOrd="1" destOrd="0" parTransId="{F954BD0D-20B4-9F4E-B811-4E6D4524152C}" sibTransId="{A9DDAF54-29E2-5649-9735-EDE71F40835C}"/>
    <dgm:cxn modelId="{BED055F0-19CE-1B4A-BA9A-E071CB0FD4BB}" type="presOf" srcId="{1AF9BD7E-559E-844C-B51F-C6FA980E3EF6}" destId="{91656202-31B5-2648-B211-4B81F9977B7F}" srcOrd="1" destOrd="0" presId="urn:microsoft.com/office/officeart/2005/8/layout/venn1"/>
    <dgm:cxn modelId="{70D7AFF5-C463-E34B-82BF-53A29B46CD37}" type="presOf" srcId="{7415D3C7-B3F4-C34F-9663-A470F9483CFE}" destId="{CCEA83A9-9D17-A546-B585-FF160FF0DF30}" srcOrd="1" destOrd="0" presId="urn:microsoft.com/office/officeart/2005/8/layout/venn1"/>
    <dgm:cxn modelId="{7C40427D-A30C-E641-931D-92FAE91AEDAB}" type="presParOf" srcId="{1C0ED7EB-4D3E-4445-994D-24A9CA7E0042}" destId="{9F61D631-3A09-9C4F-970A-0D0125018C87}" srcOrd="0" destOrd="0" presId="urn:microsoft.com/office/officeart/2005/8/layout/venn1"/>
    <dgm:cxn modelId="{82D29213-E956-9747-829F-4AAB5E754BC4}" type="presParOf" srcId="{1C0ED7EB-4D3E-4445-994D-24A9CA7E0042}" destId="{91656202-31B5-2648-B211-4B81F9977B7F}" srcOrd="1" destOrd="0" presId="urn:microsoft.com/office/officeart/2005/8/layout/venn1"/>
    <dgm:cxn modelId="{00B9EF8B-B903-7247-A001-ADDF4A770BA3}" type="presParOf" srcId="{1C0ED7EB-4D3E-4445-994D-24A9CA7E0042}" destId="{E3FDD2D3-18FC-2644-82FE-E5395314BBAC}" srcOrd="2" destOrd="0" presId="urn:microsoft.com/office/officeart/2005/8/layout/venn1"/>
    <dgm:cxn modelId="{413D500C-373A-A547-9ACC-34B9AB6A8E82}" type="presParOf" srcId="{1C0ED7EB-4D3E-4445-994D-24A9CA7E0042}" destId="{CCEA83A9-9D17-A546-B585-FF160FF0DF30}" srcOrd="3" destOrd="0" presId="urn:microsoft.com/office/officeart/2005/8/layout/venn1"/>
    <dgm:cxn modelId="{7E8775E8-C7D9-BC48-9A2F-92DA75052704}" type="presParOf" srcId="{1C0ED7EB-4D3E-4445-994D-24A9CA7E0042}" destId="{289FF258-39F4-BF45-82AB-AEDE5FC1B093}" srcOrd="4" destOrd="0" presId="urn:microsoft.com/office/officeart/2005/8/layout/venn1"/>
    <dgm:cxn modelId="{50786BBD-00ED-2348-A6EF-36DB7A0AD94A}" type="presParOf" srcId="{1C0ED7EB-4D3E-4445-994D-24A9CA7E0042}" destId="{BC10F0F7-8B44-F640-BD63-D2DD74CC705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227AC-A092-9C43-9434-4AD600AF3484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9ED7C6D-8C3B-B94F-8E2A-D8371BB3DEE4}">
      <dgm:prSet phldrT="[Tekst]"/>
      <dgm:spPr/>
      <dgm:t>
        <a:bodyPr/>
        <a:lstStyle/>
        <a:p>
          <a:r>
            <a:rPr lang="nl-NL"/>
            <a:t>Docenten geven invulling aan het burgerschapsonderwijs</a:t>
          </a:r>
        </a:p>
      </dgm:t>
    </dgm:pt>
    <dgm:pt modelId="{4C8B115C-6F60-834E-9047-8ADD2AAB5E61}" type="parTrans" cxnId="{0CFD7F85-B00F-EB49-9B2D-C81C7E5E71D2}">
      <dgm:prSet/>
      <dgm:spPr/>
      <dgm:t>
        <a:bodyPr/>
        <a:lstStyle/>
        <a:p>
          <a:endParaRPr lang="nl-NL"/>
        </a:p>
      </dgm:t>
    </dgm:pt>
    <dgm:pt modelId="{E8937CA8-A21B-674D-9D7B-8F88AD939A92}" type="sibTrans" cxnId="{0CFD7F85-B00F-EB49-9B2D-C81C7E5E71D2}">
      <dgm:prSet/>
      <dgm:spPr/>
      <dgm:t>
        <a:bodyPr/>
        <a:lstStyle/>
        <a:p>
          <a:endParaRPr lang="nl-NL"/>
        </a:p>
      </dgm:t>
    </dgm:pt>
    <dgm:pt modelId="{1E289892-C1A0-3C49-87FC-6DAB91A013B0}">
      <dgm:prSet phldrT="[Tekst]"/>
      <dgm:spPr/>
      <dgm:t>
        <a:bodyPr/>
        <a:lstStyle/>
        <a:p>
          <a:r>
            <a:rPr lang="nl-NL"/>
            <a:t>Burgerschap krijgt vorm binnen de grondbeginselen van onze democratische rechtsstaat</a:t>
          </a:r>
        </a:p>
      </dgm:t>
    </dgm:pt>
    <dgm:pt modelId="{01C27EB7-7BD5-2146-BB2C-6520296CED7B}" type="parTrans" cxnId="{A9AC20A0-4620-E749-8688-C7F8FCD75DA4}">
      <dgm:prSet/>
      <dgm:spPr/>
      <dgm:t>
        <a:bodyPr/>
        <a:lstStyle/>
        <a:p>
          <a:endParaRPr lang="nl-NL"/>
        </a:p>
      </dgm:t>
    </dgm:pt>
    <dgm:pt modelId="{5BBA432E-768A-9647-A362-0AD742FDA8C1}" type="sibTrans" cxnId="{A9AC20A0-4620-E749-8688-C7F8FCD75DA4}">
      <dgm:prSet/>
      <dgm:spPr/>
      <dgm:t>
        <a:bodyPr/>
        <a:lstStyle/>
        <a:p>
          <a:endParaRPr lang="nl-NL"/>
        </a:p>
      </dgm:t>
    </dgm:pt>
    <dgm:pt modelId="{5E040752-E338-DA42-8939-23B7705A607F}">
      <dgm:prSet phldrT="[Tekst]"/>
      <dgm:spPr/>
      <dgm:t>
        <a:bodyPr/>
        <a:lstStyle/>
        <a:p>
          <a:r>
            <a:rPr lang="nl-NL"/>
            <a:t>Een visie op burgerschap vereist een visie op de democratie</a:t>
          </a:r>
        </a:p>
      </dgm:t>
    </dgm:pt>
    <dgm:pt modelId="{B6FF9061-B5BA-D94D-B051-CAEE761D3692}" type="parTrans" cxnId="{B490FF61-BF7F-C140-B28A-C06FC211ED00}">
      <dgm:prSet/>
      <dgm:spPr/>
      <dgm:t>
        <a:bodyPr/>
        <a:lstStyle/>
        <a:p>
          <a:endParaRPr lang="nl-NL"/>
        </a:p>
      </dgm:t>
    </dgm:pt>
    <dgm:pt modelId="{46485E46-D664-B54F-9FB2-FD58CD32B751}" type="sibTrans" cxnId="{B490FF61-BF7F-C140-B28A-C06FC211ED00}">
      <dgm:prSet/>
      <dgm:spPr/>
      <dgm:t>
        <a:bodyPr/>
        <a:lstStyle/>
        <a:p>
          <a:endParaRPr lang="nl-NL"/>
        </a:p>
      </dgm:t>
    </dgm:pt>
    <dgm:pt modelId="{19C29883-ACE2-F54B-B7A4-384677D476E4}">
      <dgm:prSet phldrT="[Tekst]"/>
      <dgm:spPr/>
      <dgm:t>
        <a:bodyPr/>
        <a:lstStyle/>
        <a:p>
          <a:r>
            <a:rPr lang="nl-NL"/>
            <a:t>Visie van docent is van belang voor docent-handelen</a:t>
          </a:r>
        </a:p>
      </dgm:t>
    </dgm:pt>
    <dgm:pt modelId="{9ED1786E-4A2E-8942-B185-C3CF6EBD68DB}" type="parTrans" cxnId="{4821FFCD-906D-8F44-AE33-B52C83E196CA}">
      <dgm:prSet/>
      <dgm:spPr/>
      <dgm:t>
        <a:bodyPr/>
        <a:lstStyle/>
        <a:p>
          <a:endParaRPr lang="nl-NL"/>
        </a:p>
      </dgm:t>
    </dgm:pt>
    <dgm:pt modelId="{EB6BDC19-1051-AD4B-A99D-CFD51DC64474}" type="sibTrans" cxnId="{4821FFCD-906D-8F44-AE33-B52C83E196CA}">
      <dgm:prSet/>
      <dgm:spPr/>
      <dgm:t>
        <a:bodyPr/>
        <a:lstStyle/>
        <a:p>
          <a:endParaRPr lang="nl-NL"/>
        </a:p>
      </dgm:t>
    </dgm:pt>
    <dgm:pt modelId="{4F0C1FB4-A305-6146-8B49-402BA30CBF86}" type="pres">
      <dgm:prSet presAssocID="{4A0227AC-A092-9C43-9434-4AD600AF3484}" presName="Name0" presStyleCnt="0">
        <dgm:presLayoutVars>
          <dgm:dir/>
          <dgm:resizeHandles val="exact"/>
        </dgm:presLayoutVars>
      </dgm:prSet>
      <dgm:spPr/>
    </dgm:pt>
    <dgm:pt modelId="{7244687C-7625-384A-958A-2F9186ACA36F}" type="pres">
      <dgm:prSet presAssocID="{4A0227AC-A092-9C43-9434-4AD600AF3484}" presName="cycle" presStyleCnt="0"/>
      <dgm:spPr/>
    </dgm:pt>
    <dgm:pt modelId="{075C506D-4352-E54F-A1C7-9D8ABF102FB5}" type="pres">
      <dgm:prSet presAssocID="{E9ED7C6D-8C3B-B94F-8E2A-D8371BB3DEE4}" presName="nodeFirstNode" presStyleLbl="node1" presStyleIdx="0" presStyleCnt="4" custScaleX="81835" custScaleY="78221">
        <dgm:presLayoutVars>
          <dgm:bulletEnabled val="1"/>
        </dgm:presLayoutVars>
      </dgm:prSet>
      <dgm:spPr/>
    </dgm:pt>
    <dgm:pt modelId="{5605580A-1C1D-504E-B2EB-BC61036EBC8B}" type="pres">
      <dgm:prSet presAssocID="{E8937CA8-A21B-674D-9D7B-8F88AD939A92}" presName="sibTransFirstNode" presStyleLbl="bgShp" presStyleIdx="0" presStyleCnt="1"/>
      <dgm:spPr/>
    </dgm:pt>
    <dgm:pt modelId="{4E02E895-51CC-314E-93A2-392163D6D1B7}" type="pres">
      <dgm:prSet presAssocID="{1E289892-C1A0-3C49-87FC-6DAB91A013B0}" presName="nodeFollowingNodes" presStyleLbl="node1" presStyleIdx="1" presStyleCnt="4" custScaleX="77698" custScaleY="77500" custRadScaleRad="111000" custRadScaleInc="-4767">
        <dgm:presLayoutVars>
          <dgm:bulletEnabled val="1"/>
        </dgm:presLayoutVars>
      </dgm:prSet>
      <dgm:spPr/>
    </dgm:pt>
    <dgm:pt modelId="{08CCF377-91E8-5A40-8C67-851608679CC1}" type="pres">
      <dgm:prSet presAssocID="{5E040752-E338-DA42-8939-23B7705A607F}" presName="nodeFollowingNodes" presStyleLbl="node1" presStyleIdx="2" presStyleCnt="4" custScaleX="84546" custScaleY="74970" custRadScaleRad="110618" custRadScaleInc="-5602">
        <dgm:presLayoutVars>
          <dgm:bulletEnabled val="1"/>
        </dgm:presLayoutVars>
      </dgm:prSet>
      <dgm:spPr/>
    </dgm:pt>
    <dgm:pt modelId="{4C980F6A-A9A6-894C-9575-5F018D02BB9B}" type="pres">
      <dgm:prSet presAssocID="{19C29883-ACE2-F54B-B7A4-384677D476E4}" presName="nodeFollowingNodes" presStyleLbl="node1" presStyleIdx="3" presStyleCnt="4" custScaleX="63256" custScaleY="60802" custRadScaleRad="115299" custRadScaleInc="-251">
        <dgm:presLayoutVars>
          <dgm:bulletEnabled val="1"/>
        </dgm:presLayoutVars>
      </dgm:prSet>
      <dgm:spPr/>
    </dgm:pt>
  </dgm:ptLst>
  <dgm:cxnLst>
    <dgm:cxn modelId="{E9D92B1B-CA03-A34D-A109-AA49D07F1356}" type="presOf" srcId="{1E289892-C1A0-3C49-87FC-6DAB91A013B0}" destId="{4E02E895-51CC-314E-93A2-392163D6D1B7}" srcOrd="0" destOrd="0" presId="urn:microsoft.com/office/officeart/2005/8/layout/cycle3"/>
    <dgm:cxn modelId="{FD58FD31-5B3E-5A4B-9E62-4DF199E96ED5}" type="presOf" srcId="{19C29883-ACE2-F54B-B7A4-384677D476E4}" destId="{4C980F6A-A9A6-894C-9575-5F018D02BB9B}" srcOrd="0" destOrd="0" presId="urn:microsoft.com/office/officeart/2005/8/layout/cycle3"/>
    <dgm:cxn modelId="{1341A939-11CD-EF4A-8AB2-4A3EB0C953BE}" type="presOf" srcId="{E9ED7C6D-8C3B-B94F-8E2A-D8371BB3DEE4}" destId="{075C506D-4352-E54F-A1C7-9D8ABF102FB5}" srcOrd="0" destOrd="0" presId="urn:microsoft.com/office/officeart/2005/8/layout/cycle3"/>
    <dgm:cxn modelId="{B490FF61-BF7F-C140-B28A-C06FC211ED00}" srcId="{4A0227AC-A092-9C43-9434-4AD600AF3484}" destId="{5E040752-E338-DA42-8939-23B7705A607F}" srcOrd="2" destOrd="0" parTransId="{B6FF9061-B5BA-D94D-B051-CAEE761D3692}" sibTransId="{46485E46-D664-B54F-9FB2-FD58CD32B751}"/>
    <dgm:cxn modelId="{2DC11E7B-1EFF-5C4B-93DF-72712C8C38BE}" type="presOf" srcId="{E8937CA8-A21B-674D-9D7B-8F88AD939A92}" destId="{5605580A-1C1D-504E-B2EB-BC61036EBC8B}" srcOrd="0" destOrd="0" presId="urn:microsoft.com/office/officeart/2005/8/layout/cycle3"/>
    <dgm:cxn modelId="{0CFD7F85-B00F-EB49-9B2D-C81C7E5E71D2}" srcId="{4A0227AC-A092-9C43-9434-4AD600AF3484}" destId="{E9ED7C6D-8C3B-B94F-8E2A-D8371BB3DEE4}" srcOrd="0" destOrd="0" parTransId="{4C8B115C-6F60-834E-9047-8ADD2AAB5E61}" sibTransId="{E8937CA8-A21B-674D-9D7B-8F88AD939A92}"/>
    <dgm:cxn modelId="{A9AC20A0-4620-E749-8688-C7F8FCD75DA4}" srcId="{4A0227AC-A092-9C43-9434-4AD600AF3484}" destId="{1E289892-C1A0-3C49-87FC-6DAB91A013B0}" srcOrd="1" destOrd="0" parTransId="{01C27EB7-7BD5-2146-BB2C-6520296CED7B}" sibTransId="{5BBA432E-768A-9647-A362-0AD742FDA8C1}"/>
    <dgm:cxn modelId="{A8662CC4-A8C9-6141-A682-1C0D5505EFB2}" type="presOf" srcId="{5E040752-E338-DA42-8939-23B7705A607F}" destId="{08CCF377-91E8-5A40-8C67-851608679CC1}" srcOrd="0" destOrd="0" presId="urn:microsoft.com/office/officeart/2005/8/layout/cycle3"/>
    <dgm:cxn modelId="{4821FFCD-906D-8F44-AE33-B52C83E196CA}" srcId="{4A0227AC-A092-9C43-9434-4AD600AF3484}" destId="{19C29883-ACE2-F54B-B7A4-384677D476E4}" srcOrd="3" destOrd="0" parTransId="{9ED1786E-4A2E-8942-B185-C3CF6EBD68DB}" sibTransId="{EB6BDC19-1051-AD4B-A99D-CFD51DC64474}"/>
    <dgm:cxn modelId="{481F40EE-729C-0D46-A954-E0432FCED17A}" type="presOf" srcId="{4A0227AC-A092-9C43-9434-4AD600AF3484}" destId="{4F0C1FB4-A305-6146-8B49-402BA30CBF86}" srcOrd="0" destOrd="0" presId="urn:microsoft.com/office/officeart/2005/8/layout/cycle3"/>
    <dgm:cxn modelId="{3E7DA7C6-1C96-2941-8C67-FFDE4B15761B}" type="presParOf" srcId="{4F0C1FB4-A305-6146-8B49-402BA30CBF86}" destId="{7244687C-7625-384A-958A-2F9186ACA36F}" srcOrd="0" destOrd="0" presId="urn:microsoft.com/office/officeart/2005/8/layout/cycle3"/>
    <dgm:cxn modelId="{5F7ED465-FB9F-3242-8AA9-3132434F89A8}" type="presParOf" srcId="{7244687C-7625-384A-958A-2F9186ACA36F}" destId="{075C506D-4352-E54F-A1C7-9D8ABF102FB5}" srcOrd="0" destOrd="0" presId="urn:microsoft.com/office/officeart/2005/8/layout/cycle3"/>
    <dgm:cxn modelId="{198D9FCE-9445-AE45-A285-E51C6B4D76BF}" type="presParOf" srcId="{7244687C-7625-384A-958A-2F9186ACA36F}" destId="{5605580A-1C1D-504E-B2EB-BC61036EBC8B}" srcOrd="1" destOrd="0" presId="urn:microsoft.com/office/officeart/2005/8/layout/cycle3"/>
    <dgm:cxn modelId="{B54C4727-E264-3B4A-8FA0-C62D86CEFC69}" type="presParOf" srcId="{7244687C-7625-384A-958A-2F9186ACA36F}" destId="{4E02E895-51CC-314E-93A2-392163D6D1B7}" srcOrd="2" destOrd="0" presId="urn:microsoft.com/office/officeart/2005/8/layout/cycle3"/>
    <dgm:cxn modelId="{683CE80E-711F-3B44-886C-606B6F48D955}" type="presParOf" srcId="{7244687C-7625-384A-958A-2F9186ACA36F}" destId="{08CCF377-91E8-5A40-8C67-851608679CC1}" srcOrd="3" destOrd="0" presId="urn:microsoft.com/office/officeart/2005/8/layout/cycle3"/>
    <dgm:cxn modelId="{6B2FD8A5-FE0B-B54B-9BCF-EAC118B21DDD}" type="presParOf" srcId="{7244687C-7625-384A-958A-2F9186ACA36F}" destId="{4C980F6A-A9A6-894C-9575-5F018D02BB9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26C3A-6894-124B-8588-0C0AC74C4824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4696A6AA-008C-5D49-A744-AF9596BE8C1A}">
      <dgm:prSet phldrT="[Tekst]"/>
      <dgm:spPr/>
      <dgm:t>
        <a:bodyPr/>
        <a:lstStyle/>
        <a:p>
          <a:r>
            <a:rPr lang="nl-NL" dirty="0"/>
            <a:t>1860 vrouwengeschiedenis</a:t>
          </a:r>
        </a:p>
      </dgm:t>
    </dgm:pt>
    <dgm:pt modelId="{B41930C8-EBD7-F341-A9C9-28C882D73ED8}" type="parTrans" cxnId="{FDAD88B9-7692-D540-9DAB-C732177FBFDB}">
      <dgm:prSet/>
      <dgm:spPr/>
      <dgm:t>
        <a:bodyPr/>
        <a:lstStyle/>
        <a:p>
          <a:endParaRPr lang="nl-NL"/>
        </a:p>
      </dgm:t>
    </dgm:pt>
    <dgm:pt modelId="{5F5C7419-6A43-D54A-907A-609C831B91D6}" type="sibTrans" cxnId="{FDAD88B9-7692-D540-9DAB-C732177FBFDB}">
      <dgm:prSet/>
      <dgm:spPr/>
      <dgm:t>
        <a:bodyPr/>
        <a:lstStyle/>
        <a:p>
          <a:endParaRPr lang="nl-NL"/>
        </a:p>
      </dgm:t>
    </dgm:pt>
    <dgm:pt modelId="{24AB253E-8E17-C94A-977C-E503086C1D49}">
      <dgm:prSet phldrT="[Tekst]"/>
      <dgm:spPr/>
      <dgm:t>
        <a:bodyPr/>
        <a:lstStyle/>
        <a:p>
          <a:r>
            <a:rPr lang="nl-NL" dirty="0"/>
            <a:t>1984</a:t>
          </a:r>
        </a:p>
        <a:p>
          <a:r>
            <a:rPr lang="nl-NL" dirty="0" err="1"/>
            <a:t>Did</a:t>
          </a:r>
          <a:r>
            <a:rPr lang="nl-NL" dirty="0"/>
            <a:t> </a:t>
          </a:r>
          <a:r>
            <a:rPr lang="nl-NL" dirty="0" err="1"/>
            <a:t>women</a:t>
          </a:r>
          <a:r>
            <a:rPr lang="nl-NL" dirty="0"/>
            <a:t> have a Renaissance?</a:t>
          </a:r>
        </a:p>
      </dgm:t>
    </dgm:pt>
    <dgm:pt modelId="{C1770F77-8DDE-9843-AA7E-234D37B6A2A3}" type="parTrans" cxnId="{800E93D3-3850-274B-A865-0B25A6918E24}">
      <dgm:prSet/>
      <dgm:spPr/>
      <dgm:t>
        <a:bodyPr/>
        <a:lstStyle/>
        <a:p>
          <a:endParaRPr lang="nl-NL"/>
        </a:p>
      </dgm:t>
    </dgm:pt>
    <dgm:pt modelId="{54966E29-32DA-DC47-AE8E-96A29BFEEE97}" type="sibTrans" cxnId="{800E93D3-3850-274B-A865-0B25A6918E24}">
      <dgm:prSet/>
      <dgm:spPr/>
      <dgm:t>
        <a:bodyPr/>
        <a:lstStyle/>
        <a:p>
          <a:endParaRPr lang="nl-NL"/>
        </a:p>
      </dgm:t>
    </dgm:pt>
    <dgm:pt modelId="{9D40D72A-A097-9B40-BA12-1F9C0A23A823}">
      <dgm:prSet/>
      <dgm:spPr/>
      <dgm:t>
        <a:bodyPr/>
        <a:lstStyle/>
        <a:p>
          <a:r>
            <a:rPr lang="nl-NL" dirty="0"/>
            <a:t>1986</a:t>
          </a:r>
        </a:p>
        <a:p>
          <a:r>
            <a:rPr lang="nl-NL" dirty="0"/>
            <a:t>Genderhistorie</a:t>
          </a:r>
        </a:p>
      </dgm:t>
    </dgm:pt>
    <dgm:pt modelId="{2FB6AFC6-4C51-164E-AB33-99BD466EA414}" type="parTrans" cxnId="{7B201B04-5C7D-A448-9272-B6F1819C1B39}">
      <dgm:prSet/>
      <dgm:spPr/>
      <dgm:t>
        <a:bodyPr/>
        <a:lstStyle/>
        <a:p>
          <a:endParaRPr lang="nl-NL"/>
        </a:p>
      </dgm:t>
    </dgm:pt>
    <dgm:pt modelId="{289416F8-1806-BD49-940B-112769FFDC99}" type="sibTrans" cxnId="{7B201B04-5C7D-A448-9272-B6F1819C1B39}">
      <dgm:prSet/>
      <dgm:spPr/>
      <dgm:t>
        <a:bodyPr/>
        <a:lstStyle/>
        <a:p>
          <a:endParaRPr lang="nl-NL"/>
        </a:p>
      </dgm:t>
    </dgm:pt>
    <dgm:pt modelId="{9D707D34-6605-4648-85B5-7977609752D2}">
      <dgm:prSet/>
      <dgm:spPr/>
      <dgm:t>
        <a:bodyPr/>
        <a:lstStyle/>
        <a:p>
          <a:r>
            <a:rPr lang="nl-NL" dirty="0"/>
            <a:t>1989</a:t>
          </a:r>
        </a:p>
        <a:p>
          <a:r>
            <a:rPr lang="nl-NL" dirty="0" err="1"/>
            <a:t>Intersectionalitiet</a:t>
          </a:r>
          <a:endParaRPr lang="nl-NL" dirty="0"/>
        </a:p>
      </dgm:t>
    </dgm:pt>
    <dgm:pt modelId="{214C980E-2F60-6445-9A8C-19D545BCEDD8}" type="parTrans" cxnId="{7968BFE7-8047-6240-9867-576ECC8B8B24}">
      <dgm:prSet/>
      <dgm:spPr/>
      <dgm:t>
        <a:bodyPr/>
        <a:lstStyle/>
        <a:p>
          <a:endParaRPr lang="nl-NL"/>
        </a:p>
      </dgm:t>
    </dgm:pt>
    <dgm:pt modelId="{1CAEB326-C880-2A40-911D-F201B4CCD87A}" type="sibTrans" cxnId="{7968BFE7-8047-6240-9867-576ECC8B8B24}">
      <dgm:prSet/>
      <dgm:spPr/>
      <dgm:t>
        <a:bodyPr/>
        <a:lstStyle/>
        <a:p>
          <a:endParaRPr lang="nl-NL"/>
        </a:p>
      </dgm:t>
    </dgm:pt>
    <dgm:pt modelId="{9934C393-57A3-6E47-B751-16E49679A793}" type="pres">
      <dgm:prSet presAssocID="{76C26C3A-6894-124B-8588-0C0AC74C4824}" presName="Name0" presStyleCnt="0">
        <dgm:presLayoutVars>
          <dgm:dir/>
          <dgm:resizeHandles val="exact"/>
        </dgm:presLayoutVars>
      </dgm:prSet>
      <dgm:spPr/>
    </dgm:pt>
    <dgm:pt modelId="{CE601B51-BF19-F24A-A1DA-E197988D56E1}" type="pres">
      <dgm:prSet presAssocID="{4696A6AA-008C-5D49-A744-AF9596BE8C1A}" presName="parTxOnly" presStyleLbl="node1" presStyleIdx="0" presStyleCnt="4">
        <dgm:presLayoutVars>
          <dgm:bulletEnabled val="1"/>
        </dgm:presLayoutVars>
      </dgm:prSet>
      <dgm:spPr/>
    </dgm:pt>
    <dgm:pt modelId="{76B62786-6B51-8040-B6A2-A145EF30DA7E}" type="pres">
      <dgm:prSet presAssocID="{5F5C7419-6A43-D54A-907A-609C831B91D6}" presName="parSpace" presStyleCnt="0"/>
      <dgm:spPr/>
    </dgm:pt>
    <dgm:pt modelId="{3B64A0A4-2944-954C-9BBF-3CBD3DF0B72C}" type="pres">
      <dgm:prSet presAssocID="{24AB253E-8E17-C94A-977C-E503086C1D49}" presName="parTxOnly" presStyleLbl="node1" presStyleIdx="1" presStyleCnt="4">
        <dgm:presLayoutVars>
          <dgm:bulletEnabled val="1"/>
        </dgm:presLayoutVars>
      </dgm:prSet>
      <dgm:spPr/>
    </dgm:pt>
    <dgm:pt modelId="{4037F354-E24E-E14A-924C-3327AB390561}" type="pres">
      <dgm:prSet presAssocID="{54966E29-32DA-DC47-AE8E-96A29BFEEE97}" presName="parSpace" presStyleCnt="0"/>
      <dgm:spPr/>
    </dgm:pt>
    <dgm:pt modelId="{80D67D9F-201A-194B-A957-228C8A0C1CA3}" type="pres">
      <dgm:prSet presAssocID="{9D40D72A-A097-9B40-BA12-1F9C0A23A823}" presName="parTxOnly" presStyleLbl="node1" presStyleIdx="2" presStyleCnt="4">
        <dgm:presLayoutVars>
          <dgm:bulletEnabled val="1"/>
        </dgm:presLayoutVars>
      </dgm:prSet>
      <dgm:spPr/>
    </dgm:pt>
    <dgm:pt modelId="{50EFE4F8-5FB0-A649-9C70-54CEAF8C3C84}" type="pres">
      <dgm:prSet presAssocID="{289416F8-1806-BD49-940B-112769FFDC99}" presName="parSpace" presStyleCnt="0"/>
      <dgm:spPr/>
    </dgm:pt>
    <dgm:pt modelId="{5D0975BD-74D6-874B-945F-7DA4E5C39D01}" type="pres">
      <dgm:prSet presAssocID="{9D707D34-6605-4648-85B5-7977609752D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B201B04-5C7D-A448-9272-B6F1819C1B39}" srcId="{76C26C3A-6894-124B-8588-0C0AC74C4824}" destId="{9D40D72A-A097-9B40-BA12-1F9C0A23A823}" srcOrd="2" destOrd="0" parTransId="{2FB6AFC6-4C51-164E-AB33-99BD466EA414}" sibTransId="{289416F8-1806-BD49-940B-112769FFDC99}"/>
    <dgm:cxn modelId="{A6E72F15-DEB7-0D43-B4A9-640F2FF5E892}" type="presOf" srcId="{9D40D72A-A097-9B40-BA12-1F9C0A23A823}" destId="{80D67D9F-201A-194B-A957-228C8A0C1CA3}" srcOrd="0" destOrd="0" presId="urn:microsoft.com/office/officeart/2005/8/layout/hChevron3"/>
    <dgm:cxn modelId="{D561701A-47B3-B74D-8DFA-B2FF8F34DA24}" type="presOf" srcId="{76C26C3A-6894-124B-8588-0C0AC74C4824}" destId="{9934C393-57A3-6E47-B751-16E49679A793}" srcOrd="0" destOrd="0" presId="urn:microsoft.com/office/officeart/2005/8/layout/hChevron3"/>
    <dgm:cxn modelId="{950D6C7B-8D12-E044-945B-C3E483F0DAEA}" type="presOf" srcId="{9D707D34-6605-4648-85B5-7977609752D2}" destId="{5D0975BD-74D6-874B-945F-7DA4E5C39D01}" srcOrd="0" destOrd="0" presId="urn:microsoft.com/office/officeart/2005/8/layout/hChevron3"/>
    <dgm:cxn modelId="{7701C195-3548-1F45-8AF4-E6C6C2BD63E4}" type="presOf" srcId="{24AB253E-8E17-C94A-977C-E503086C1D49}" destId="{3B64A0A4-2944-954C-9BBF-3CBD3DF0B72C}" srcOrd="0" destOrd="0" presId="urn:microsoft.com/office/officeart/2005/8/layout/hChevron3"/>
    <dgm:cxn modelId="{FDAD88B9-7692-D540-9DAB-C732177FBFDB}" srcId="{76C26C3A-6894-124B-8588-0C0AC74C4824}" destId="{4696A6AA-008C-5D49-A744-AF9596BE8C1A}" srcOrd="0" destOrd="0" parTransId="{B41930C8-EBD7-F341-A9C9-28C882D73ED8}" sibTransId="{5F5C7419-6A43-D54A-907A-609C831B91D6}"/>
    <dgm:cxn modelId="{800E93D3-3850-274B-A865-0B25A6918E24}" srcId="{76C26C3A-6894-124B-8588-0C0AC74C4824}" destId="{24AB253E-8E17-C94A-977C-E503086C1D49}" srcOrd="1" destOrd="0" parTransId="{C1770F77-8DDE-9843-AA7E-234D37B6A2A3}" sibTransId="{54966E29-32DA-DC47-AE8E-96A29BFEEE97}"/>
    <dgm:cxn modelId="{7968BFE7-8047-6240-9867-576ECC8B8B24}" srcId="{76C26C3A-6894-124B-8588-0C0AC74C4824}" destId="{9D707D34-6605-4648-85B5-7977609752D2}" srcOrd="3" destOrd="0" parTransId="{214C980E-2F60-6445-9A8C-19D545BCEDD8}" sibTransId="{1CAEB326-C880-2A40-911D-F201B4CCD87A}"/>
    <dgm:cxn modelId="{502C27F6-8CBD-0C4F-8F3A-53490B052AB9}" type="presOf" srcId="{4696A6AA-008C-5D49-A744-AF9596BE8C1A}" destId="{CE601B51-BF19-F24A-A1DA-E197988D56E1}" srcOrd="0" destOrd="0" presId="urn:microsoft.com/office/officeart/2005/8/layout/hChevron3"/>
    <dgm:cxn modelId="{BC831D22-116C-DC40-B07B-988D9B4D5EB5}" type="presParOf" srcId="{9934C393-57A3-6E47-B751-16E49679A793}" destId="{CE601B51-BF19-F24A-A1DA-E197988D56E1}" srcOrd="0" destOrd="0" presId="urn:microsoft.com/office/officeart/2005/8/layout/hChevron3"/>
    <dgm:cxn modelId="{C52EA4A9-CD88-154D-B609-A7A7C10F1F33}" type="presParOf" srcId="{9934C393-57A3-6E47-B751-16E49679A793}" destId="{76B62786-6B51-8040-B6A2-A145EF30DA7E}" srcOrd="1" destOrd="0" presId="urn:microsoft.com/office/officeart/2005/8/layout/hChevron3"/>
    <dgm:cxn modelId="{9C447615-EE85-944E-9D90-6CBA7DC3C01D}" type="presParOf" srcId="{9934C393-57A3-6E47-B751-16E49679A793}" destId="{3B64A0A4-2944-954C-9BBF-3CBD3DF0B72C}" srcOrd="2" destOrd="0" presId="urn:microsoft.com/office/officeart/2005/8/layout/hChevron3"/>
    <dgm:cxn modelId="{27C02D46-3FE7-8A4F-881E-1A303CEA4836}" type="presParOf" srcId="{9934C393-57A3-6E47-B751-16E49679A793}" destId="{4037F354-E24E-E14A-924C-3327AB390561}" srcOrd="3" destOrd="0" presId="urn:microsoft.com/office/officeart/2005/8/layout/hChevron3"/>
    <dgm:cxn modelId="{5835E932-D7E3-ED48-9712-36113719543B}" type="presParOf" srcId="{9934C393-57A3-6E47-B751-16E49679A793}" destId="{80D67D9F-201A-194B-A957-228C8A0C1CA3}" srcOrd="4" destOrd="0" presId="urn:microsoft.com/office/officeart/2005/8/layout/hChevron3"/>
    <dgm:cxn modelId="{F7908353-A00D-5045-81D5-6CA4920C05B2}" type="presParOf" srcId="{9934C393-57A3-6E47-B751-16E49679A793}" destId="{50EFE4F8-5FB0-A649-9C70-54CEAF8C3C84}" srcOrd="5" destOrd="0" presId="urn:microsoft.com/office/officeart/2005/8/layout/hChevron3"/>
    <dgm:cxn modelId="{301917F1-516B-1543-B6D7-5DAB05C88410}" type="presParOf" srcId="{9934C393-57A3-6E47-B751-16E49679A793}" destId="{5D0975BD-74D6-874B-945F-7DA4E5C39D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DB7CCE-0399-4166-BD90-68363EDFDF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8647F1-CABF-41B3-BBA5-7B9DC3B3F431}">
      <dgm:prSet custT="1"/>
      <dgm:spPr/>
      <dgm:t>
        <a:bodyPr/>
        <a:lstStyle/>
        <a:p>
          <a:r>
            <a:rPr lang="nl-NL" sz="2800" noProof="0" dirty="0" err="1"/>
            <a:t>Vakdoelen</a:t>
          </a:r>
          <a:r>
            <a:rPr lang="nl-NL" sz="2800" noProof="0" dirty="0"/>
            <a:t> combineren met taaldoelen </a:t>
          </a:r>
        </a:p>
        <a:p>
          <a:r>
            <a:rPr lang="nl-NL" sz="2800" noProof="0" dirty="0"/>
            <a:t>= vaktaal versterken</a:t>
          </a:r>
        </a:p>
      </dgm:t>
    </dgm:pt>
    <dgm:pt modelId="{2D3E7532-5B73-43B1-8F27-C4E1B761094E}" type="parTrans" cxnId="{8254C0E2-567D-4EBA-A18D-3AD6790F650D}">
      <dgm:prSet/>
      <dgm:spPr/>
      <dgm:t>
        <a:bodyPr/>
        <a:lstStyle/>
        <a:p>
          <a:endParaRPr lang="en-US"/>
        </a:p>
      </dgm:t>
    </dgm:pt>
    <dgm:pt modelId="{F7269245-2959-42E2-9F48-21E0FE2D990B}" type="sibTrans" cxnId="{8254C0E2-567D-4EBA-A18D-3AD6790F650D}">
      <dgm:prSet/>
      <dgm:spPr/>
      <dgm:t>
        <a:bodyPr/>
        <a:lstStyle/>
        <a:p>
          <a:endParaRPr lang="en-US"/>
        </a:p>
      </dgm:t>
    </dgm:pt>
    <dgm:pt modelId="{5A7E117E-6DEF-4014-BFF5-961399679655}">
      <dgm:prSet custT="1"/>
      <dgm:spPr/>
      <dgm:t>
        <a:bodyPr/>
        <a:lstStyle/>
        <a:p>
          <a:r>
            <a:rPr lang="nl-NL" sz="2800" noProof="0" dirty="0"/>
            <a:t>Context aanbieden </a:t>
          </a:r>
        </a:p>
        <a:p>
          <a:r>
            <a:rPr lang="nl-NL" sz="2800" noProof="0" dirty="0"/>
            <a:t>=ook koppelen aan voorkennis</a:t>
          </a:r>
        </a:p>
      </dgm:t>
    </dgm:pt>
    <dgm:pt modelId="{00BC5948-6311-4133-83EE-94BACC98B26A}" type="parTrans" cxnId="{EB6F415E-2320-4983-98B0-B3F0A6CC8753}">
      <dgm:prSet/>
      <dgm:spPr/>
      <dgm:t>
        <a:bodyPr/>
        <a:lstStyle/>
        <a:p>
          <a:endParaRPr lang="en-US"/>
        </a:p>
      </dgm:t>
    </dgm:pt>
    <dgm:pt modelId="{F2BC74B1-E889-428C-95A7-768D9CF5DA0C}" type="sibTrans" cxnId="{EB6F415E-2320-4983-98B0-B3F0A6CC8753}">
      <dgm:prSet/>
      <dgm:spPr/>
      <dgm:t>
        <a:bodyPr/>
        <a:lstStyle/>
        <a:p>
          <a:endParaRPr lang="en-US"/>
        </a:p>
      </dgm:t>
    </dgm:pt>
    <dgm:pt modelId="{0AF70EEC-8B3F-4F16-82C8-5761EEEBBABC}">
      <dgm:prSet custT="1"/>
      <dgm:spPr/>
      <dgm:t>
        <a:bodyPr/>
        <a:lstStyle/>
        <a:p>
          <a:r>
            <a:rPr lang="nl-NL" sz="2800" noProof="0" dirty="0"/>
            <a:t>Interactie organiseren om op allerlei manieren te communiceren </a:t>
          </a:r>
        </a:p>
        <a:p>
          <a:r>
            <a:rPr lang="nl-NL" sz="2800" noProof="0" dirty="0"/>
            <a:t>= historisch redeneren bevorderen</a:t>
          </a:r>
        </a:p>
      </dgm:t>
    </dgm:pt>
    <dgm:pt modelId="{C5022598-29C7-4476-8D9C-A1039C43B0D0}" type="parTrans" cxnId="{0D934BE0-7CC9-4D3B-8D3F-769B80C62060}">
      <dgm:prSet/>
      <dgm:spPr/>
      <dgm:t>
        <a:bodyPr/>
        <a:lstStyle/>
        <a:p>
          <a:endParaRPr lang="en-US"/>
        </a:p>
      </dgm:t>
    </dgm:pt>
    <dgm:pt modelId="{08063DE6-07C2-4336-B2E9-DF09711A5141}" type="sibTrans" cxnId="{0D934BE0-7CC9-4D3B-8D3F-769B80C62060}">
      <dgm:prSet/>
      <dgm:spPr/>
      <dgm:t>
        <a:bodyPr/>
        <a:lstStyle/>
        <a:p>
          <a:endParaRPr lang="en-US"/>
        </a:p>
      </dgm:t>
    </dgm:pt>
    <dgm:pt modelId="{1B2EEA81-80AA-46F9-A2C1-A0D00A800415}" type="pres">
      <dgm:prSet presAssocID="{DBDB7CCE-0399-4166-BD90-68363EDFDF96}" presName="linear" presStyleCnt="0">
        <dgm:presLayoutVars>
          <dgm:animLvl val="lvl"/>
          <dgm:resizeHandles val="exact"/>
        </dgm:presLayoutVars>
      </dgm:prSet>
      <dgm:spPr/>
    </dgm:pt>
    <dgm:pt modelId="{2550B2F8-EE51-4573-862E-1093F3445B59}" type="pres">
      <dgm:prSet presAssocID="{A68647F1-CABF-41B3-BBA5-7B9DC3B3F431}" presName="parentText" presStyleLbl="node1" presStyleIdx="0" presStyleCnt="3" custScaleY="82100" custLinFactY="-28341" custLinFactNeighborY="-100000">
        <dgm:presLayoutVars>
          <dgm:chMax val="0"/>
          <dgm:bulletEnabled val="1"/>
        </dgm:presLayoutVars>
      </dgm:prSet>
      <dgm:spPr/>
    </dgm:pt>
    <dgm:pt modelId="{38BEE317-2479-47A6-A358-C9DE9F95B70A}" type="pres">
      <dgm:prSet presAssocID="{F7269245-2959-42E2-9F48-21E0FE2D990B}" presName="spacer" presStyleCnt="0"/>
      <dgm:spPr/>
    </dgm:pt>
    <dgm:pt modelId="{D2EA46C1-8668-4720-8AF2-0D7E94111CD9}" type="pres">
      <dgm:prSet presAssocID="{5A7E117E-6DEF-4014-BFF5-961399679655}" presName="parentText" presStyleLbl="node1" presStyleIdx="1" presStyleCnt="3" custScaleY="73233" custLinFactY="-32165" custLinFactNeighborY="-100000">
        <dgm:presLayoutVars>
          <dgm:chMax val="0"/>
          <dgm:bulletEnabled val="1"/>
        </dgm:presLayoutVars>
      </dgm:prSet>
      <dgm:spPr/>
    </dgm:pt>
    <dgm:pt modelId="{FBA48463-4C72-437A-8810-32B4C353A764}" type="pres">
      <dgm:prSet presAssocID="{F2BC74B1-E889-428C-95A7-768D9CF5DA0C}" presName="spacer" presStyleCnt="0"/>
      <dgm:spPr/>
    </dgm:pt>
    <dgm:pt modelId="{29D523F7-94CE-4D62-AF43-33A6B9E239AB}" type="pres">
      <dgm:prSet presAssocID="{0AF70EEC-8B3F-4F16-82C8-5761EEEBBABC}" presName="parentText" presStyleLbl="node1" presStyleIdx="2" presStyleCnt="3" custScaleY="118134" custLinFactY="-25783" custLinFactNeighborY="-100000">
        <dgm:presLayoutVars>
          <dgm:chMax val="0"/>
          <dgm:bulletEnabled val="1"/>
        </dgm:presLayoutVars>
      </dgm:prSet>
      <dgm:spPr/>
    </dgm:pt>
  </dgm:ptLst>
  <dgm:cxnLst>
    <dgm:cxn modelId="{EB6F415E-2320-4983-98B0-B3F0A6CC8753}" srcId="{DBDB7CCE-0399-4166-BD90-68363EDFDF96}" destId="{5A7E117E-6DEF-4014-BFF5-961399679655}" srcOrd="1" destOrd="0" parTransId="{00BC5948-6311-4133-83EE-94BACC98B26A}" sibTransId="{F2BC74B1-E889-428C-95A7-768D9CF5DA0C}"/>
    <dgm:cxn modelId="{5D9A6C62-4FCB-49FF-B532-C952EF271A14}" type="presOf" srcId="{A68647F1-CABF-41B3-BBA5-7B9DC3B3F431}" destId="{2550B2F8-EE51-4573-862E-1093F3445B59}" srcOrd="0" destOrd="0" presId="urn:microsoft.com/office/officeart/2005/8/layout/vList2"/>
    <dgm:cxn modelId="{CE5CBE63-7539-4790-902E-0C9F69BC56C9}" type="presOf" srcId="{DBDB7CCE-0399-4166-BD90-68363EDFDF96}" destId="{1B2EEA81-80AA-46F9-A2C1-A0D00A800415}" srcOrd="0" destOrd="0" presId="urn:microsoft.com/office/officeart/2005/8/layout/vList2"/>
    <dgm:cxn modelId="{8F1C266E-CE8D-4576-9886-2140ECCB0BF6}" type="presOf" srcId="{0AF70EEC-8B3F-4F16-82C8-5761EEEBBABC}" destId="{29D523F7-94CE-4D62-AF43-33A6B9E239AB}" srcOrd="0" destOrd="0" presId="urn:microsoft.com/office/officeart/2005/8/layout/vList2"/>
    <dgm:cxn modelId="{0D934BE0-7CC9-4D3B-8D3F-769B80C62060}" srcId="{DBDB7CCE-0399-4166-BD90-68363EDFDF96}" destId="{0AF70EEC-8B3F-4F16-82C8-5761EEEBBABC}" srcOrd="2" destOrd="0" parTransId="{C5022598-29C7-4476-8D9C-A1039C43B0D0}" sibTransId="{08063DE6-07C2-4336-B2E9-DF09711A5141}"/>
    <dgm:cxn modelId="{8254C0E2-567D-4EBA-A18D-3AD6790F650D}" srcId="{DBDB7CCE-0399-4166-BD90-68363EDFDF96}" destId="{A68647F1-CABF-41B3-BBA5-7B9DC3B3F431}" srcOrd="0" destOrd="0" parTransId="{2D3E7532-5B73-43B1-8F27-C4E1B761094E}" sibTransId="{F7269245-2959-42E2-9F48-21E0FE2D990B}"/>
    <dgm:cxn modelId="{F29254FA-81F0-48F2-89A8-A8C7F858A2D2}" type="presOf" srcId="{5A7E117E-6DEF-4014-BFF5-961399679655}" destId="{D2EA46C1-8668-4720-8AF2-0D7E94111CD9}" srcOrd="0" destOrd="0" presId="urn:microsoft.com/office/officeart/2005/8/layout/vList2"/>
    <dgm:cxn modelId="{425315A4-A85B-4439-B921-FEB86EFA3FA2}" type="presParOf" srcId="{1B2EEA81-80AA-46F9-A2C1-A0D00A800415}" destId="{2550B2F8-EE51-4573-862E-1093F3445B59}" srcOrd="0" destOrd="0" presId="urn:microsoft.com/office/officeart/2005/8/layout/vList2"/>
    <dgm:cxn modelId="{2880C407-FFA5-45E7-B239-E3BFC7AA6864}" type="presParOf" srcId="{1B2EEA81-80AA-46F9-A2C1-A0D00A800415}" destId="{38BEE317-2479-47A6-A358-C9DE9F95B70A}" srcOrd="1" destOrd="0" presId="urn:microsoft.com/office/officeart/2005/8/layout/vList2"/>
    <dgm:cxn modelId="{C8345AD9-BE37-4B51-A9B7-DCEA9A1755F0}" type="presParOf" srcId="{1B2EEA81-80AA-46F9-A2C1-A0D00A800415}" destId="{D2EA46C1-8668-4720-8AF2-0D7E94111CD9}" srcOrd="2" destOrd="0" presId="urn:microsoft.com/office/officeart/2005/8/layout/vList2"/>
    <dgm:cxn modelId="{13DF7815-CD8D-4491-A375-52450EC612CD}" type="presParOf" srcId="{1B2EEA81-80AA-46F9-A2C1-A0D00A800415}" destId="{FBA48463-4C72-437A-8810-32B4C353A764}" srcOrd="3" destOrd="0" presId="urn:microsoft.com/office/officeart/2005/8/layout/vList2"/>
    <dgm:cxn modelId="{D2013F1D-6876-4F5C-89C3-DC301F76F976}" type="presParOf" srcId="{1B2EEA81-80AA-46F9-A2C1-A0D00A800415}" destId="{29D523F7-94CE-4D62-AF43-33A6B9E239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0BA3E4-B504-445E-AEAD-B407BB82899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B9E9E8-AC61-44F5-A833-47FC8A6644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1)Schooltaal</a:t>
          </a:r>
        </a:p>
      </dgm:t>
    </dgm:pt>
    <dgm:pt modelId="{6916ED38-1A09-4C02-B25E-4E96F4C2D02A}" type="parTrans" cxnId="{DF7B61FB-1A48-4C16-8D95-2A5D2E64711E}">
      <dgm:prSet/>
      <dgm:spPr/>
      <dgm:t>
        <a:bodyPr/>
        <a:lstStyle/>
        <a:p>
          <a:endParaRPr lang="en-US"/>
        </a:p>
      </dgm:t>
    </dgm:pt>
    <dgm:pt modelId="{0933FC23-2C38-4469-BE7E-2F5C0BE90758}" type="sibTrans" cxnId="{DF7B61FB-1A48-4C16-8D95-2A5D2E64711E}">
      <dgm:prSet/>
      <dgm:spPr/>
      <dgm:t>
        <a:bodyPr/>
        <a:lstStyle/>
        <a:p>
          <a:endParaRPr lang="en-US"/>
        </a:p>
      </dgm:t>
    </dgm:pt>
    <dgm:pt modelId="{6A469022-6674-4A54-8F37-9F7AB48249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2)Vaktaal</a:t>
          </a:r>
        </a:p>
      </dgm:t>
    </dgm:pt>
    <dgm:pt modelId="{92FB4307-50E0-4597-B589-8E3649203022}" type="parTrans" cxnId="{93E9CC6B-2D40-41A2-A5D6-09DDFFAC2749}">
      <dgm:prSet/>
      <dgm:spPr/>
      <dgm:t>
        <a:bodyPr/>
        <a:lstStyle/>
        <a:p>
          <a:endParaRPr lang="en-US"/>
        </a:p>
      </dgm:t>
    </dgm:pt>
    <dgm:pt modelId="{42A1A8ED-B359-4D07-8A08-67FE61053896}" type="sibTrans" cxnId="{93E9CC6B-2D40-41A2-A5D6-09DDFFAC2749}">
      <dgm:prSet/>
      <dgm:spPr/>
      <dgm:t>
        <a:bodyPr/>
        <a:lstStyle/>
        <a:p>
          <a:endParaRPr lang="en-US"/>
        </a:p>
      </dgm:t>
    </dgm:pt>
    <dgm:pt modelId="{28952E6A-3824-4058-8F8B-9DE5B578DF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2a historische begrippen</a:t>
          </a:r>
        </a:p>
      </dgm:t>
    </dgm:pt>
    <dgm:pt modelId="{E87AB96A-9C2A-4C5B-8007-954BDD384D66}" type="parTrans" cxnId="{B76BAF9C-943B-46C8-8F16-4B1D12D4D3D6}">
      <dgm:prSet/>
      <dgm:spPr/>
      <dgm:t>
        <a:bodyPr/>
        <a:lstStyle/>
        <a:p>
          <a:endParaRPr lang="en-US"/>
        </a:p>
      </dgm:t>
    </dgm:pt>
    <dgm:pt modelId="{6E3380AB-0142-49E2-9540-20FAC2E0BF5D}" type="sibTrans" cxnId="{B76BAF9C-943B-46C8-8F16-4B1D12D4D3D6}">
      <dgm:prSet/>
      <dgm:spPr/>
      <dgm:t>
        <a:bodyPr/>
        <a:lstStyle/>
        <a:p>
          <a:endParaRPr lang="en-US"/>
        </a:p>
      </dgm:t>
    </dgm:pt>
    <dgm:pt modelId="{BC12C56B-28DD-404C-877E-8705D8EA78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2b methodologische begrippen</a:t>
          </a:r>
        </a:p>
      </dgm:t>
    </dgm:pt>
    <dgm:pt modelId="{FFAFD6B7-4CA0-43B3-9204-73635852ACD9}" type="parTrans" cxnId="{67E10714-B28F-4233-9B24-FCD39632AFC6}">
      <dgm:prSet/>
      <dgm:spPr/>
      <dgm:t>
        <a:bodyPr/>
        <a:lstStyle/>
        <a:p>
          <a:endParaRPr lang="en-US"/>
        </a:p>
      </dgm:t>
    </dgm:pt>
    <dgm:pt modelId="{CB735287-9AB1-4A2B-BEF8-3777925F8341}" type="sibTrans" cxnId="{67E10714-B28F-4233-9B24-FCD39632AFC6}">
      <dgm:prSet/>
      <dgm:spPr/>
      <dgm:t>
        <a:bodyPr/>
        <a:lstStyle/>
        <a:p>
          <a:endParaRPr lang="en-US"/>
        </a:p>
      </dgm:t>
    </dgm:pt>
    <dgm:pt modelId="{283EC0BD-283C-4D48-901F-F37729345600}" type="pres">
      <dgm:prSet presAssocID="{F00BA3E4-B504-445E-AEAD-B407BB828992}" presName="root" presStyleCnt="0">
        <dgm:presLayoutVars>
          <dgm:dir/>
          <dgm:resizeHandles val="exact"/>
        </dgm:presLayoutVars>
      </dgm:prSet>
      <dgm:spPr/>
    </dgm:pt>
    <dgm:pt modelId="{9F301505-C9D6-4F65-AC0A-44783CFB6EDD}" type="pres">
      <dgm:prSet presAssocID="{27B9E9E8-AC61-44F5-A833-47FC8A66449F}" presName="compNode" presStyleCnt="0"/>
      <dgm:spPr/>
    </dgm:pt>
    <dgm:pt modelId="{9159921F-287A-4BEF-809A-A16B43FD37F9}" type="pres">
      <dgm:prSet presAssocID="{27B9E9E8-AC61-44F5-A833-47FC8A66449F}" presName="bgRect" presStyleLbl="bgShp" presStyleIdx="0" presStyleCnt="4"/>
      <dgm:spPr/>
    </dgm:pt>
    <dgm:pt modelId="{4A7C3E48-880E-4BAC-A1A3-5BDB6F4AED01}" type="pres">
      <dgm:prSet presAssocID="{27B9E9E8-AC61-44F5-A833-47FC8A6644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F1369380-39FF-4ECE-8CD5-4633614E9F6B}" type="pres">
      <dgm:prSet presAssocID="{27B9E9E8-AC61-44F5-A833-47FC8A66449F}" presName="spaceRect" presStyleCnt="0"/>
      <dgm:spPr/>
    </dgm:pt>
    <dgm:pt modelId="{19D27A32-8E9A-432D-935D-F68680243EDE}" type="pres">
      <dgm:prSet presAssocID="{27B9E9E8-AC61-44F5-A833-47FC8A66449F}" presName="parTx" presStyleLbl="revTx" presStyleIdx="0" presStyleCnt="4">
        <dgm:presLayoutVars>
          <dgm:chMax val="0"/>
          <dgm:chPref val="0"/>
        </dgm:presLayoutVars>
      </dgm:prSet>
      <dgm:spPr/>
    </dgm:pt>
    <dgm:pt modelId="{72C89C2A-4CC7-45BE-9B1D-2729AA861DD0}" type="pres">
      <dgm:prSet presAssocID="{0933FC23-2C38-4469-BE7E-2F5C0BE90758}" presName="sibTrans" presStyleCnt="0"/>
      <dgm:spPr/>
    </dgm:pt>
    <dgm:pt modelId="{11509D9B-EE31-4349-BEBA-1876A5690097}" type="pres">
      <dgm:prSet presAssocID="{6A469022-6674-4A54-8F37-9F7AB482496A}" presName="compNode" presStyleCnt="0"/>
      <dgm:spPr/>
    </dgm:pt>
    <dgm:pt modelId="{A657A08A-51D3-489A-AEF2-2D0494983091}" type="pres">
      <dgm:prSet presAssocID="{6A469022-6674-4A54-8F37-9F7AB482496A}" presName="bgRect" presStyleLbl="bgShp" presStyleIdx="1" presStyleCnt="4"/>
      <dgm:spPr/>
    </dgm:pt>
    <dgm:pt modelId="{991099EC-450F-4D2E-B92A-C74F9B75F1EB}" type="pres">
      <dgm:prSet presAssocID="{6A469022-6674-4A54-8F37-9F7AB48249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C85418-B8E8-4BAF-8026-0BC48D9C4861}" type="pres">
      <dgm:prSet presAssocID="{6A469022-6674-4A54-8F37-9F7AB482496A}" presName="spaceRect" presStyleCnt="0"/>
      <dgm:spPr/>
    </dgm:pt>
    <dgm:pt modelId="{379FD2A3-86FE-48AF-AECE-1E44F616E422}" type="pres">
      <dgm:prSet presAssocID="{6A469022-6674-4A54-8F37-9F7AB482496A}" presName="parTx" presStyleLbl="revTx" presStyleIdx="1" presStyleCnt="4">
        <dgm:presLayoutVars>
          <dgm:chMax val="0"/>
          <dgm:chPref val="0"/>
        </dgm:presLayoutVars>
      </dgm:prSet>
      <dgm:spPr/>
    </dgm:pt>
    <dgm:pt modelId="{76A4695C-17DB-433B-B95E-5263CF58322B}" type="pres">
      <dgm:prSet presAssocID="{42A1A8ED-B359-4D07-8A08-67FE61053896}" presName="sibTrans" presStyleCnt="0"/>
      <dgm:spPr/>
    </dgm:pt>
    <dgm:pt modelId="{B1F3A471-2E1A-4BE8-B414-3C61B3110AB0}" type="pres">
      <dgm:prSet presAssocID="{28952E6A-3824-4058-8F8B-9DE5B578DF51}" presName="compNode" presStyleCnt="0"/>
      <dgm:spPr/>
    </dgm:pt>
    <dgm:pt modelId="{0CAC4F36-1B0F-418B-9E16-1FE62588F026}" type="pres">
      <dgm:prSet presAssocID="{28952E6A-3824-4058-8F8B-9DE5B578DF51}" presName="bgRect" presStyleLbl="bgShp" presStyleIdx="2" presStyleCnt="4"/>
      <dgm:spPr/>
    </dgm:pt>
    <dgm:pt modelId="{7E9C663A-E915-41C1-B919-050AAB0FE33D}" type="pres">
      <dgm:prSet presAssocID="{28952E6A-3824-4058-8F8B-9DE5B578DF5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36D9343-F3E3-46EF-BC5C-8B8214188111}" type="pres">
      <dgm:prSet presAssocID="{28952E6A-3824-4058-8F8B-9DE5B578DF51}" presName="spaceRect" presStyleCnt="0"/>
      <dgm:spPr/>
    </dgm:pt>
    <dgm:pt modelId="{50C4DA7F-15D3-47EC-84DB-E0F7CE099490}" type="pres">
      <dgm:prSet presAssocID="{28952E6A-3824-4058-8F8B-9DE5B578DF51}" presName="parTx" presStyleLbl="revTx" presStyleIdx="2" presStyleCnt="4">
        <dgm:presLayoutVars>
          <dgm:chMax val="0"/>
          <dgm:chPref val="0"/>
        </dgm:presLayoutVars>
      </dgm:prSet>
      <dgm:spPr/>
    </dgm:pt>
    <dgm:pt modelId="{5D9100C5-8B83-4C61-9C10-54C1FF5F2F39}" type="pres">
      <dgm:prSet presAssocID="{6E3380AB-0142-49E2-9540-20FAC2E0BF5D}" presName="sibTrans" presStyleCnt="0"/>
      <dgm:spPr/>
    </dgm:pt>
    <dgm:pt modelId="{75A5ECA9-B37A-4B22-B5F0-B998DC9D7DE3}" type="pres">
      <dgm:prSet presAssocID="{BC12C56B-28DD-404C-877E-8705D8EA78C1}" presName="compNode" presStyleCnt="0"/>
      <dgm:spPr/>
    </dgm:pt>
    <dgm:pt modelId="{31B38AB2-0695-4A27-8FC8-D1ED01DE5917}" type="pres">
      <dgm:prSet presAssocID="{BC12C56B-28DD-404C-877E-8705D8EA78C1}" presName="bgRect" presStyleLbl="bgShp" presStyleIdx="3" presStyleCnt="4"/>
      <dgm:spPr/>
    </dgm:pt>
    <dgm:pt modelId="{FD75D56F-CEDA-437B-A05E-CA4148A83B01}" type="pres">
      <dgm:prSet presAssocID="{BC12C56B-28DD-404C-877E-8705D8EA78C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64BACF1-96CE-4E01-A36C-C20DC0AF4393}" type="pres">
      <dgm:prSet presAssocID="{BC12C56B-28DD-404C-877E-8705D8EA78C1}" presName="spaceRect" presStyleCnt="0"/>
      <dgm:spPr/>
    </dgm:pt>
    <dgm:pt modelId="{FD531C43-5548-4878-8E85-424987528DF1}" type="pres">
      <dgm:prSet presAssocID="{BC12C56B-28DD-404C-877E-8705D8EA78C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E10714-B28F-4233-9B24-FCD39632AFC6}" srcId="{F00BA3E4-B504-445E-AEAD-B407BB828992}" destId="{BC12C56B-28DD-404C-877E-8705D8EA78C1}" srcOrd="3" destOrd="0" parTransId="{FFAFD6B7-4CA0-43B3-9204-73635852ACD9}" sibTransId="{CB735287-9AB1-4A2B-BEF8-3777925F8341}"/>
    <dgm:cxn modelId="{0245071A-372D-4C30-88E7-ED185BA2F35A}" type="presOf" srcId="{BC12C56B-28DD-404C-877E-8705D8EA78C1}" destId="{FD531C43-5548-4878-8E85-424987528DF1}" srcOrd="0" destOrd="0" presId="urn:microsoft.com/office/officeart/2018/2/layout/IconVerticalSolidList"/>
    <dgm:cxn modelId="{A587251B-0FE8-4979-ABE7-8BF5610BCEFD}" type="presOf" srcId="{6A469022-6674-4A54-8F37-9F7AB482496A}" destId="{379FD2A3-86FE-48AF-AECE-1E44F616E422}" srcOrd="0" destOrd="0" presId="urn:microsoft.com/office/officeart/2018/2/layout/IconVerticalSolidList"/>
    <dgm:cxn modelId="{FC2F5636-7FB0-4106-9FDB-8BE83D5A168B}" type="presOf" srcId="{28952E6A-3824-4058-8F8B-9DE5B578DF51}" destId="{50C4DA7F-15D3-47EC-84DB-E0F7CE099490}" srcOrd="0" destOrd="0" presId="urn:microsoft.com/office/officeart/2018/2/layout/IconVerticalSolidList"/>
    <dgm:cxn modelId="{93E9CC6B-2D40-41A2-A5D6-09DDFFAC2749}" srcId="{F00BA3E4-B504-445E-AEAD-B407BB828992}" destId="{6A469022-6674-4A54-8F37-9F7AB482496A}" srcOrd="1" destOrd="0" parTransId="{92FB4307-50E0-4597-B589-8E3649203022}" sibTransId="{42A1A8ED-B359-4D07-8A08-67FE61053896}"/>
    <dgm:cxn modelId="{B76BAF9C-943B-46C8-8F16-4B1D12D4D3D6}" srcId="{F00BA3E4-B504-445E-AEAD-B407BB828992}" destId="{28952E6A-3824-4058-8F8B-9DE5B578DF51}" srcOrd="2" destOrd="0" parTransId="{E87AB96A-9C2A-4C5B-8007-954BDD384D66}" sibTransId="{6E3380AB-0142-49E2-9540-20FAC2E0BF5D}"/>
    <dgm:cxn modelId="{622C17BA-941E-42CE-B112-63048F580DAC}" type="presOf" srcId="{F00BA3E4-B504-445E-AEAD-B407BB828992}" destId="{283EC0BD-283C-4D48-901F-F37729345600}" srcOrd="0" destOrd="0" presId="urn:microsoft.com/office/officeart/2018/2/layout/IconVerticalSolidList"/>
    <dgm:cxn modelId="{FD123AE8-077F-4DEB-9ECF-DC0EB623BEED}" type="presOf" srcId="{27B9E9E8-AC61-44F5-A833-47FC8A66449F}" destId="{19D27A32-8E9A-432D-935D-F68680243EDE}" srcOrd="0" destOrd="0" presId="urn:microsoft.com/office/officeart/2018/2/layout/IconVerticalSolidList"/>
    <dgm:cxn modelId="{DF7B61FB-1A48-4C16-8D95-2A5D2E64711E}" srcId="{F00BA3E4-B504-445E-AEAD-B407BB828992}" destId="{27B9E9E8-AC61-44F5-A833-47FC8A66449F}" srcOrd="0" destOrd="0" parTransId="{6916ED38-1A09-4C02-B25E-4E96F4C2D02A}" sibTransId="{0933FC23-2C38-4469-BE7E-2F5C0BE90758}"/>
    <dgm:cxn modelId="{75493357-C006-42DF-BFC0-32BA167688D6}" type="presParOf" srcId="{283EC0BD-283C-4D48-901F-F37729345600}" destId="{9F301505-C9D6-4F65-AC0A-44783CFB6EDD}" srcOrd="0" destOrd="0" presId="urn:microsoft.com/office/officeart/2018/2/layout/IconVerticalSolidList"/>
    <dgm:cxn modelId="{BE7E1496-2DB8-4543-AAAC-E039426233E1}" type="presParOf" srcId="{9F301505-C9D6-4F65-AC0A-44783CFB6EDD}" destId="{9159921F-287A-4BEF-809A-A16B43FD37F9}" srcOrd="0" destOrd="0" presId="urn:microsoft.com/office/officeart/2018/2/layout/IconVerticalSolidList"/>
    <dgm:cxn modelId="{45660CA6-56F7-4777-9103-CE64C1B2E6B1}" type="presParOf" srcId="{9F301505-C9D6-4F65-AC0A-44783CFB6EDD}" destId="{4A7C3E48-880E-4BAC-A1A3-5BDB6F4AED01}" srcOrd="1" destOrd="0" presId="urn:microsoft.com/office/officeart/2018/2/layout/IconVerticalSolidList"/>
    <dgm:cxn modelId="{D1C6A6EA-5DF7-42F2-8AFB-8D6A6021901D}" type="presParOf" srcId="{9F301505-C9D6-4F65-AC0A-44783CFB6EDD}" destId="{F1369380-39FF-4ECE-8CD5-4633614E9F6B}" srcOrd="2" destOrd="0" presId="urn:microsoft.com/office/officeart/2018/2/layout/IconVerticalSolidList"/>
    <dgm:cxn modelId="{1D530C55-7A4D-41DE-8150-CD92660EE918}" type="presParOf" srcId="{9F301505-C9D6-4F65-AC0A-44783CFB6EDD}" destId="{19D27A32-8E9A-432D-935D-F68680243EDE}" srcOrd="3" destOrd="0" presId="urn:microsoft.com/office/officeart/2018/2/layout/IconVerticalSolidList"/>
    <dgm:cxn modelId="{B95AA98F-A22F-4555-9E64-E60B6C26E906}" type="presParOf" srcId="{283EC0BD-283C-4D48-901F-F37729345600}" destId="{72C89C2A-4CC7-45BE-9B1D-2729AA861DD0}" srcOrd="1" destOrd="0" presId="urn:microsoft.com/office/officeart/2018/2/layout/IconVerticalSolidList"/>
    <dgm:cxn modelId="{5D459753-44AC-4540-ACC3-1E611EC846D6}" type="presParOf" srcId="{283EC0BD-283C-4D48-901F-F37729345600}" destId="{11509D9B-EE31-4349-BEBA-1876A5690097}" srcOrd="2" destOrd="0" presId="urn:microsoft.com/office/officeart/2018/2/layout/IconVerticalSolidList"/>
    <dgm:cxn modelId="{4AF1DEB4-26EA-4D6E-897A-2F5A0577AA54}" type="presParOf" srcId="{11509D9B-EE31-4349-BEBA-1876A5690097}" destId="{A657A08A-51D3-489A-AEF2-2D0494983091}" srcOrd="0" destOrd="0" presId="urn:microsoft.com/office/officeart/2018/2/layout/IconVerticalSolidList"/>
    <dgm:cxn modelId="{45B91B31-8960-41A1-8D76-76390D386E35}" type="presParOf" srcId="{11509D9B-EE31-4349-BEBA-1876A5690097}" destId="{991099EC-450F-4D2E-B92A-C74F9B75F1EB}" srcOrd="1" destOrd="0" presId="urn:microsoft.com/office/officeart/2018/2/layout/IconVerticalSolidList"/>
    <dgm:cxn modelId="{16E291EC-E24C-4966-B547-55553C726DB9}" type="presParOf" srcId="{11509D9B-EE31-4349-BEBA-1876A5690097}" destId="{3EC85418-B8E8-4BAF-8026-0BC48D9C4861}" srcOrd="2" destOrd="0" presId="urn:microsoft.com/office/officeart/2018/2/layout/IconVerticalSolidList"/>
    <dgm:cxn modelId="{1DF55818-5A72-4C32-804B-5179A2C16F71}" type="presParOf" srcId="{11509D9B-EE31-4349-BEBA-1876A5690097}" destId="{379FD2A3-86FE-48AF-AECE-1E44F616E422}" srcOrd="3" destOrd="0" presId="urn:microsoft.com/office/officeart/2018/2/layout/IconVerticalSolidList"/>
    <dgm:cxn modelId="{94E91E3D-9F31-4AA2-AEFF-EC15FBE83479}" type="presParOf" srcId="{283EC0BD-283C-4D48-901F-F37729345600}" destId="{76A4695C-17DB-433B-B95E-5263CF58322B}" srcOrd="3" destOrd="0" presId="urn:microsoft.com/office/officeart/2018/2/layout/IconVerticalSolidList"/>
    <dgm:cxn modelId="{F2C584BF-13E1-4412-B093-6957B2B1BB52}" type="presParOf" srcId="{283EC0BD-283C-4D48-901F-F37729345600}" destId="{B1F3A471-2E1A-4BE8-B414-3C61B3110AB0}" srcOrd="4" destOrd="0" presId="urn:microsoft.com/office/officeart/2018/2/layout/IconVerticalSolidList"/>
    <dgm:cxn modelId="{C8CF8329-7057-4289-BE1F-3B29ADCB6202}" type="presParOf" srcId="{B1F3A471-2E1A-4BE8-B414-3C61B3110AB0}" destId="{0CAC4F36-1B0F-418B-9E16-1FE62588F026}" srcOrd="0" destOrd="0" presId="urn:microsoft.com/office/officeart/2018/2/layout/IconVerticalSolidList"/>
    <dgm:cxn modelId="{AC78012F-E147-490E-9425-48C3D83BCDB0}" type="presParOf" srcId="{B1F3A471-2E1A-4BE8-B414-3C61B3110AB0}" destId="{7E9C663A-E915-41C1-B919-050AAB0FE33D}" srcOrd="1" destOrd="0" presId="urn:microsoft.com/office/officeart/2018/2/layout/IconVerticalSolidList"/>
    <dgm:cxn modelId="{222BBB44-9437-421F-8417-10022A0C1DEA}" type="presParOf" srcId="{B1F3A471-2E1A-4BE8-B414-3C61B3110AB0}" destId="{B36D9343-F3E3-46EF-BC5C-8B8214188111}" srcOrd="2" destOrd="0" presId="urn:microsoft.com/office/officeart/2018/2/layout/IconVerticalSolidList"/>
    <dgm:cxn modelId="{67D1C668-69F5-424F-B2BB-583C19B49E15}" type="presParOf" srcId="{B1F3A471-2E1A-4BE8-B414-3C61B3110AB0}" destId="{50C4DA7F-15D3-47EC-84DB-E0F7CE099490}" srcOrd="3" destOrd="0" presId="urn:microsoft.com/office/officeart/2018/2/layout/IconVerticalSolidList"/>
    <dgm:cxn modelId="{1F781663-9593-41D4-B7DF-0D7D96358352}" type="presParOf" srcId="{283EC0BD-283C-4D48-901F-F37729345600}" destId="{5D9100C5-8B83-4C61-9C10-54C1FF5F2F39}" srcOrd="5" destOrd="0" presId="urn:microsoft.com/office/officeart/2018/2/layout/IconVerticalSolidList"/>
    <dgm:cxn modelId="{283D0682-7ADF-4051-B2AF-FCC49061C4CA}" type="presParOf" srcId="{283EC0BD-283C-4D48-901F-F37729345600}" destId="{75A5ECA9-B37A-4B22-B5F0-B998DC9D7DE3}" srcOrd="6" destOrd="0" presId="urn:microsoft.com/office/officeart/2018/2/layout/IconVerticalSolidList"/>
    <dgm:cxn modelId="{A97288EE-EB80-4335-9F9B-6B2D693F162C}" type="presParOf" srcId="{75A5ECA9-B37A-4B22-B5F0-B998DC9D7DE3}" destId="{31B38AB2-0695-4A27-8FC8-D1ED01DE5917}" srcOrd="0" destOrd="0" presId="urn:microsoft.com/office/officeart/2018/2/layout/IconVerticalSolidList"/>
    <dgm:cxn modelId="{D926770C-844B-45E4-99DE-479BEE856F43}" type="presParOf" srcId="{75A5ECA9-B37A-4B22-B5F0-B998DC9D7DE3}" destId="{FD75D56F-CEDA-437B-A05E-CA4148A83B01}" srcOrd="1" destOrd="0" presId="urn:microsoft.com/office/officeart/2018/2/layout/IconVerticalSolidList"/>
    <dgm:cxn modelId="{7735A0A4-7069-4F35-BE81-7CFE5F30034C}" type="presParOf" srcId="{75A5ECA9-B37A-4B22-B5F0-B998DC9D7DE3}" destId="{E64BACF1-96CE-4E01-A36C-C20DC0AF4393}" srcOrd="2" destOrd="0" presId="urn:microsoft.com/office/officeart/2018/2/layout/IconVerticalSolidList"/>
    <dgm:cxn modelId="{940D09D2-88AE-4632-9268-D4367AB96888}" type="presParOf" srcId="{75A5ECA9-B37A-4B22-B5F0-B998DC9D7DE3}" destId="{FD531C43-5548-4878-8E85-424987528D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1D9300-E1B4-484E-9BAD-D76742E7653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A9EDD9-A6CF-428A-87F9-01CC7EB70DB2}">
      <dgm:prSet/>
      <dgm:spPr/>
      <dgm:t>
        <a:bodyPr/>
        <a:lstStyle/>
        <a:p>
          <a:r>
            <a:rPr lang="nl-NL" dirty="0"/>
            <a:t>Wat doe je al?</a:t>
          </a:r>
          <a:endParaRPr lang="en-US" dirty="0"/>
        </a:p>
      </dgm:t>
    </dgm:pt>
    <dgm:pt modelId="{59851298-82D0-4EBA-AE3B-8587A06BE1AD}" type="parTrans" cxnId="{B55EAF52-1CC8-4FE9-8916-B82B361B1DD7}">
      <dgm:prSet/>
      <dgm:spPr/>
      <dgm:t>
        <a:bodyPr/>
        <a:lstStyle/>
        <a:p>
          <a:endParaRPr lang="en-US"/>
        </a:p>
      </dgm:t>
    </dgm:pt>
    <dgm:pt modelId="{18115F3F-5C64-4F41-9D27-997411C20840}" type="sibTrans" cxnId="{B55EAF52-1CC8-4FE9-8916-B82B361B1DD7}">
      <dgm:prSet/>
      <dgm:spPr/>
      <dgm:t>
        <a:bodyPr/>
        <a:lstStyle/>
        <a:p>
          <a:endParaRPr lang="en-US"/>
        </a:p>
      </dgm:t>
    </dgm:pt>
    <dgm:pt modelId="{5A3289F3-CF93-4219-AB81-863E6351AF77}">
      <dgm:prSet/>
      <dgm:spPr/>
      <dgm:t>
        <a:bodyPr/>
        <a:lstStyle/>
        <a:p>
          <a:r>
            <a:rPr lang="nl-NL" dirty="0"/>
            <a:t>Wat zou je kunnen uitvergroten en benadrukken?</a:t>
          </a:r>
          <a:endParaRPr lang="en-US" dirty="0"/>
        </a:p>
      </dgm:t>
    </dgm:pt>
    <dgm:pt modelId="{5CBB1E90-BBA1-4898-AE3D-144907F818BC}" type="parTrans" cxnId="{C8BE47C0-EF47-4E63-B0EE-6A20236E8DF5}">
      <dgm:prSet/>
      <dgm:spPr/>
      <dgm:t>
        <a:bodyPr/>
        <a:lstStyle/>
        <a:p>
          <a:endParaRPr lang="en-US"/>
        </a:p>
      </dgm:t>
    </dgm:pt>
    <dgm:pt modelId="{5C83F5B1-60BA-4BBF-B47F-3EE5457A9E31}" type="sibTrans" cxnId="{C8BE47C0-EF47-4E63-B0EE-6A20236E8DF5}">
      <dgm:prSet/>
      <dgm:spPr/>
      <dgm:t>
        <a:bodyPr/>
        <a:lstStyle/>
        <a:p>
          <a:endParaRPr lang="en-US"/>
        </a:p>
      </dgm:t>
    </dgm:pt>
    <dgm:pt modelId="{1158A28A-6B82-44BD-B5A2-E79823672D83}">
      <dgm:prSet/>
      <dgm:spPr/>
      <dgm:t>
        <a:bodyPr/>
        <a:lstStyle/>
        <a:p>
          <a:r>
            <a:rPr lang="nl-NL" dirty="0"/>
            <a:t>Wat is je voornemen? (werkblad)</a:t>
          </a:r>
          <a:endParaRPr lang="en-US" dirty="0"/>
        </a:p>
      </dgm:t>
    </dgm:pt>
    <dgm:pt modelId="{575325A9-FD96-442E-AA3B-EB3CA5D9368D}" type="parTrans" cxnId="{BC58BB4C-D83F-465B-B9D2-442B315AE40C}">
      <dgm:prSet/>
      <dgm:spPr/>
      <dgm:t>
        <a:bodyPr/>
        <a:lstStyle/>
        <a:p>
          <a:endParaRPr lang="en-US"/>
        </a:p>
      </dgm:t>
    </dgm:pt>
    <dgm:pt modelId="{16CD88AB-D77F-45D1-8FE6-47A8A008C377}" type="sibTrans" cxnId="{BC58BB4C-D83F-465B-B9D2-442B315AE40C}">
      <dgm:prSet/>
      <dgm:spPr/>
      <dgm:t>
        <a:bodyPr/>
        <a:lstStyle/>
        <a:p>
          <a:endParaRPr lang="en-US"/>
        </a:p>
      </dgm:t>
    </dgm:pt>
    <dgm:pt modelId="{58FEA4C7-BA65-41E9-9587-C34258A3B49B}" type="pres">
      <dgm:prSet presAssocID="{5F1D9300-E1B4-484E-9BAD-D76742E7653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C7A258-05DC-4C66-B87A-3FD4667ABBB1}" type="pres">
      <dgm:prSet presAssocID="{2BA9EDD9-A6CF-428A-87F9-01CC7EB70DB2}" presName="hierRoot1" presStyleCnt="0"/>
      <dgm:spPr/>
    </dgm:pt>
    <dgm:pt modelId="{CAAC09D5-37AE-4D96-AD10-0A7478C5128F}" type="pres">
      <dgm:prSet presAssocID="{2BA9EDD9-A6CF-428A-87F9-01CC7EB70DB2}" presName="composite" presStyleCnt="0"/>
      <dgm:spPr/>
    </dgm:pt>
    <dgm:pt modelId="{6E247B36-3837-4AA3-89BB-847BDB72BFE1}" type="pres">
      <dgm:prSet presAssocID="{2BA9EDD9-A6CF-428A-87F9-01CC7EB70DB2}" presName="background" presStyleLbl="node0" presStyleIdx="0" presStyleCnt="3"/>
      <dgm:spPr/>
    </dgm:pt>
    <dgm:pt modelId="{4D1DDCF4-2DAC-4772-BCF7-75DAED366E34}" type="pres">
      <dgm:prSet presAssocID="{2BA9EDD9-A6CF-428A-87F9-01CC7EB70DB2}" presName="text" presStyleLbl="fgAcc0" presStyleIdx="0" presStyleCnt="3">
        <dgm:presLayoutVars>
          <dgm:chPref val="3"/>
        </dgm:presLayoutVars>
      </dgm:prSet>
      <dgm:spPr/>
    </dgm:pt>
    <dgm:pt modelId="{BDB92C69-9D5D-42D2-83A4-35F2342B104C}" type="pres">
      <dgm:prSet presAssocID="{2BA9EDD9-A6CF-428A-87F9-01CC7EB70DB2}" presName="hierChild2" presStyleCnt="0"/>
      <dgm:spPr/>
    </dgm:pt>
    <dgm:pt modelId="{EE8534D7-194F-43BB-A025-1CA5BDC2BE32}" type="pres">
      <dgm:prSet presAssocID="{5A3289F3-CF93-4219-AB81-863E6351AF77}" presName="hierRoot1" presStyleCnt="0"/>
      <dgm:spPr/>
    </dgm:pt>
    <dgm:pt modelId="{F292C426-FC47-432D-8630-57260201ECA5}" type="pres">
      <dgm:prSet presAssocID="{5A3289F3-CF93-4219-AB81-863E6351AF77}" presName="composite" presStyleCnt="0"/>
      <dgm:spPr/>
    </dgm:pt>
    <dgm:pt modelId="{9837C18F-E389-4E42-9E02-BAD501810036}" type="pres">
      <dgm:prSet presAssocID="{5A3289F3-CF93-4219-AB81-863E6351AF77}" presName="background" presStyleLbl="node0" presStyleIdx="1" presStyleCnt="3"/>
      <dgm:spPr/>
    </dgm:pt>
    <dgm:pt modelId="{C1CBC5F7-DFB6-4267-B179-8DB5F8355C18}" type="pres">
      <dgm:prSet presAssocID="{5A3289F3-CF93-4219-AB81-863E6351AF77}" presName="text" presStyleLbl="fgAcc0" presStyleIdx="1" presStyleCnt="3">
        <dgm:presLayoutVars>
          <dgm:chPref val="3"/>
        </dgm:presLayoutVars>
      </dgm:prSet>
      <dgm:spPr/>
    </dgm:pt>
    <dgm:pt modelId="{07F9E032-6727-41AE-9E08-833A2630EE64}" type="pres">
      <dgm:prSet presAssocID="{5A3289F3-CF93-4219-AB81-863E6351AF77}" presName="hierChild2" presStyleCnt="0"/>
      <dgm:spPr/>
    </dgm:pt>
    <dgm:pt modelId="{A0572BFA-619F-4686-BF5B-ABB53EDA725A}" type="pres">
      <dgm:prSet presAssocID="{1158A28A-6B82-44BD-B5A2-E79823672D83}" presName="hierRoot1" presStyleCnt="0"/>
      <dgm:spPr/>
    </dgm:pt>
    <dgm:pt modelId="{F785E041-A4DE-491A-A9B8-6E9F802F69EB}" type="pres">
      <dgm:prSet presAssocID="{1158A28A-6B82-44BD-B5A2-E79823672D83}" presName="composite" presStyleCnt="0"/>
      <dgm:spPr/>
    </dgm:pt>
    <dgm:pt modelId="{5E5EC0B7-B642-4241-B71F-6C8594F1AE11}" type="pres">
      <dgm:prSet presAssocID="{1158A28A-6B82-44BD-B5A2-E79823672D83}" presName="background" presStyleLbl="node0" presStyleIdx="2" presStyleCnt="3"/>
      <dgm:spPr/>
    </dgm:pt>
    <dgm:pt modelId="{AC9EE009-F01A-4CEE-9704-E063C0A11013}" type="pres">
      <dgm:prSet presAssocID="{1158A28A-6B82-44BD-B5A2-E79823672D83}" presName="text" presStyleLbl="fgAcc0" presStyleIdx="2" presStyleCnt="3">
        <dgm:presLayoutVars>
          <dgm:chPref val="3"/>
        </dgm:presLayoutVars>
      </dgm:prSet>
      <dgm:spPr/>
    </dgm:pt>
    <dgm:pt modelId="{2577C348-2C2F-43B9-91E0-E5A07272425D}" type="pres">
      <dgm:prSet presAssocID="{1158A28A-6B82-44BD-B5A2-E79823672D83}" presName="hierChild2" presStyleCnt="0"/>
      <dgm:spPr/>
    </dgm:pt>
  </dgm:ptLst>
  <dgm:cxnLst>
    <dgm:cxn modelId="{1A28780C-1703-4841-A245-50DF57186876}" type="presOf" srcId="{5A3289F3-CF93-4219-AB81-863E6351AF77}" destId="{C1CBC5F7-DFB6-4267-B179-8DB5F8355C18}" srcOrd="0" destOrd="0" presId="urn:microsoft.com/office/officeart/2005/8/layout/hierarchy1"/>
    <dgm:cxn modelId="{1360B80E-8D2B-4197-8CCC-26B69D573480}" type="presOf" srcId="{5F1D9300-E1B4-484E-9BAD-D76742E7653F}" destId="{58FEA4C7-BA65-41E9-9587-C34258A3B49B}" srcOrd="0" destOrd="0" presId="urn:microsoft.com/office/officeart/2005/8/layout/hierarchy1"/>
    <dgm:cxn modelId="{BC58BB4C-D83F-465B-B9D2-442B315AE40C}" srcId="{5F1D9300-E1B4-484E-9BAD-D76742E7653F}" destId="{1158A28A-6B82-44BD-B5A2-E79823672D83}" srcOrd="2" destOrd="0" parTransId="{575325A9-FD96-442E-AA3B-EB3CA5D9368D}" sibTransId="{16CD88AB-D77F-45D1-8FE6-47A8A008C377}"/>
    <dgm:cxn modelId="{B55EAF52-1CC8-4FE9-8916-B82B361B1DD7}" srcId="{5F1D9300-E1B4-484E-9BAD-D76742E7653F}" destId="{2BA9EDD9-A6CF-428A-87F9-01CC7EB70DB2}" srcOrd="0" destOrd="0" parTransId="{59851298-82D0-4EBA-AE3B-8587A06BE1AD}" sibTransId="{18115F3F-5C64-4F41-9D27-997411C20840}"/>
    <dgm:cxn modelId="{A95CC359-22CC-48A1-8212-473F457C05A7}" type="presOf" srcId="{2BA9EDD9-A6CF-428A-87F9-01CC7EB70DB2}" destId="{4D1DDCF4-2DAC-4772-BCF7-75DAED366E34}" srcOrd="0" destOrd="0" presId="urn:microsoft.com/office/officeart/2005/8/layout/hierarchy1"/>
    <dgm:cxn modelId="{60DC595F-2670-4DF2-A60E-119CBEAD769E}" type="presOf" srcId="{1158A28A-6B82-44BD-B5A2-E79823672D83}" destId="{AC9EE009-F01A-4CEE-9704-E063C0A11013}" srcOrd="0" destOrd="0" presId="urn:microsoft.com/office/officeart/2005/8/layout/hierarchy1"/>
    <dgm:cxn modelId="{C8BE47C0-EF47-4E63-B0EE-6A20236E8DF5}" srcId="{5F1D9300-E1B4-484E-9BAD-D76742E7653F}" destId="{5A3289F3-CF93-4219-AB81-863E6351AF77}" srcOrd="1" destOrd="0" parTransId="{5CBB1E90-BBA1-4898-AE3D-144907F818BC}" sibTransId="{5C83F5B1-60BA-4BBF-B47F-3EE5457A9E31}"/>
    <dgm:cxn modelId="{978885B1-1871-4EEB-BF95-C1B0E9EC9A48}" type="presParOf" srcId="{58FEA4C7-BA65-41E9-9587-C34258A3B49B}" destId="{91C7A258-05DC-4C66-B87A-3FD4667ABBB1}" srcOrd="0" destOrd="0" presId="urn:microsoft.com/office/officeart/2005/8/layout/hierarchy1"/>
    <dgm:cxn modelId="{32540AEB-18C7-4CF3-AE0F-1CCDEAFC408B}" type="presParOf" srcId="{91C7A258-05DC-4C66-B87A-3FD4667ABBB1}" destId="{CAAC09D5-37AE-4D96-AD10-0A7478C5128F}" srcOrd="0" destOrd="0" presId="urn:microsoft.com/office/officeart/2005/8/layout/hierarchy1"/>
    <dgm:cxn modelId="{CC1D1948-39DE-4E78-8179-6AB171E9FA6F}" type="presParOf" srcId="{CAAC09D5-37AE-4D96-AD10-0A7478C5128F}" destId="{6E247B36-3837-4AA3-89BB-847BDB72BFE1}" srcOrd="0" destOrd="0" presId="urn:microsoft.com/office/officeart/2005/8/layout/hierarchy1"/>
    <dgm:cxn modelId="{8687704E-E60A-4B6F-8E3E-A723F5EDFEAF}" type="presParOf" srcId="{CAAC09D5-37AE-4D96-AD10-0A7478C5128F}" destId="{4D1DDCF4-2DAC-4772-BCF7-75DAED366E34}" srcOrd="1" destOrd="0" presId="urn:microsoft.com/office/officeart/2005/8/layout/hierarchy1"/>
    <dgm:cxn modelId="{084B7FFC-196E-48D3-B34E-350CDF491722}" type="presParOf" srcId="{91C7A258-05DC-4C66-B87A-3FD4667ABBB1}" destId="{BDB92C69-9D5D-42D2-83A4-35F2342B104C}" srcOrd="1" destOrd="0" presId="urn:microsoft.com/office/officeart/2005/8/layout/hierarchy1"/>
    <dgm:cxn modelId="{7168F0EF-3976-4985-AB8C-E6E4FEBABC67}" type="presParOf" srcId="{58FEA4C7-BA65-41E9-9587-C34258A3B49B}" destId="{EE8534D7-194F-43BB-A025-1CA5BDC2BE32}" srcOrd="1" destOrd="0" presId="urn:microsoft.com/office/officeart/2005/8/layout/hierarchy1"/>
    <dgm:cxn modelId="{FF2D8F57-A5A0-4E5C-8B8C-4B9E1E9C0854}" type="presParOf" srcId="{EE8534D7-194F-43BB-A025-1CA5BDC2BE32}" destId="{F292C426-FC47-432D-8630-57260201ECA5}" srcOrd="0" destOrd="0" presId="urn:microsoft.com/office/officeart/2005/8/layout/hierarchy1"/>
    <dgm:cxn modelId="{1D21BFF6-4BD9-4551-8CE4-AADB9C7E55B7}" type="presParOf" srcId="{F292C426-FC47-432D-8630-57260201ECA5}" destId="{9837C18F-E389-4E42-9E02-BAD501810036}" srcOrd="0" destOrd="0" presId="urn:microsoft.com/office/officeart/2005/8/layout/hierarchy1"/>
    <dgm:cxn modelId="{4F917D8F-E806-4C05-B79F-961CC80BB549}" type="presParOf" srcId="{F292C426-FC47-432D-8630-57260201ECA5}" destId="{C1CBC5F7-DFB6-4267-B179-8DB5F8355C18}" srcOrd="1" destOrd="0" presId="urn:microsoft.com/office/officeart/2005/8/layout/hierarchy1"/>
    <dgm:cxn modelId="{7EB1424E-368B-405F-AD3A-F9DF9B885BDD}" type="presParOf" srcId="{EE8534D7-194F-43BB-A025-1CA5BDC2BE32}" destId="{07F9E032-6727-41AE-9E08-833A2630EE64}" srcOrd="1" destOrd="0" presId="urn:microsoft.com/office/officeart/2005/8/layout/hierarchy1"/>
    <dgm:cxn modelId="{875F5DB2-A68A-4511-8605-4DC810D023B2}" type="presParOf" srcId="{58FEA4C7-BA65-41E9-9587-C34258A3B49B}" destId="{A0572BFA-619F-4686-BF5B-ABB53EDA725A}" srcOrd="2" destOrd="0" presId="urn:microsoft.com/office/officeart/2005/8/layout/hierarchy1"/>
    <dgm:cxn modelId="{AE05C099-48E4-4403-9175-CEA71378366C}" type="presParOf" srcId="{A0572BFA-619F-4686-BF5B-ABB53EDA725A}" destId="{F785E041-A4DE-491A-A9B8-6E9F802F69EB}" srcOrd="0" destOrd="0" presId="urn:microsoft.com/office/officeart/2005/8/layout/hierarchy1"/>
    <dgm:cxn modelId="{51DFDF33-2E69-4236-9201-8FB1C38CD47C}" type="presParOf" srcId="{F785E041-A4DE-491A-A9B8-6E9F802F69EB}" destId="{5E5EC0B7-B642-4241-B71F-6C8594F1AE11}" srcOrd="0" destOrd="0" presId="urn:microsoft.com/office/officeart/2005/8/layout/hierarchy1"/>
    <dgm:cxn modelId="{E46A314B-FA18-4DC1-BA8D-57A7DB3C1083}" type="presParOf" srcId="{F785E041-A4DE-491A-A9B8-6E9F802F69EB}" destId="{AC9EE009-F01A-4CEE-9704-E063C0A11013}" srcOrd="1" destOrd="0" presId="urn:microsoft.com/office/officeart/2005/8/layout/hierarchy1"/>
    <dgm:cxn modelId="{A9412B04-324F-449C-BEF6-B2BFDC4532B6}" type="presParOf" srcId="{A0572BFA-619F-4686-BF5B-ABB53EDA725A}" destId="{2577C348-2C2F-43B9-91E0-E5A0727242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060EE4-8520-400F-96E5-1B2B78A99860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3C14E3-AE5B-4A4E-81EB-4292CBEC2C4E}">
      <dgm:prSet custT="1"/>
      <dgm:spPr/>
      <dgm:t>
        <a:bodyPr/>
        <a:lstStyle/>
        <a:p>
          <a:r>
            <a:rPr lang="nl-NL" sz="2800" dirty="0"/>
            <a:t> 1) Chronologievragen</a:t>
          </a:r>
          <a:endParaRPr lang="en-US" sz="2800" dirty="0"/>
        </a:p>
      </dgm:t>
    </dgm:pt>
    <dgm:pt modelId="{19CFAFF2-DB37-4D4B-B8AE-CCF5134DF0C8}" type="parTrans" cxnId="{B6C248BC-E162-4651-94ED-95A67A049196}">
      <dgm:prSet/>
      <dgm:spPr/>
      <dgm:t>
        <a:bodyPr/>
        <a:lstStyle/>
        <a:p>
          <a:endParaRPr lang="en-US"/>
        </a:p>
      </dgm:t>
    </dgm:pt>
    <dgm:pt modelId="{FC48E4E8-ABBD-4642-BFC7-CA4EFBE650BC}" type="sibTrans" cxnId="{B6C248BC-E162-4651-94ED-95A67A049196}">
      <dgm:prSet/>
      <dgm:spPr/>
      <dgm:t>
        <a:bodyPr/>
        <a:lstStyle/>
        <a:p>
          <a:endParaRPr lang="en-US"/>
        </a:p>
      </dgm:t>
    </dgm:pt>
    <dgm:pt modelId="{8AC6784C-581B-4C46-B5BC-6ADD9A7E59DA}">
      <dgm:prSet custT="1"/>
      <dgm:spPr/>
      <dgm:t>
        <a:bodyPr/>
        <a:lstStyle/>
        <a:p>
          <a:r>
            <a:rPr lang="nl-NL" sz="2800" dirty="0"/>
            <a:t>2) Verbandvragen</a:t>
          </a:r>
          <a:endParaRPr lang="en-US" sz="2800" dirty="0"/>
        </a:p>
      </dgm:t>
    </dgm:pt>
    <dgm:pt modelId="{A0323A3E-8675-47A7-8720-2E052F97D152}" type="parTrans" cxnId="{CB9DB1A7-7C63-4438-848C-8CB7B57166C8}">
      <dgm:prSet/>
      <dgm:spPr/>
      <dgm:t>
        <a:bodyPr/>
        <a:lstStyle/>
        <a:p>
          <a:endParaRPr lang="en-US"/>
        </a:p>
      </dgm:t>
    </dgm:pt>
    <dgm:pt modelId="{8A4014D0-293C-4A32-8599-2A88ECACEC3E}" type="sibTrans" cxnId="{CB9DB1A7-7C63-4438-848C-8CB7B57166C8}">
      <dgm:prSet/>
      <dgm:spPr/>
      <dgm:t>
        <a:bodyPr/>
        <a:lstStyle/>
        <a:p>
          <a:endParaRPr lang="en-US"/>
        </a:p>
      </dgm:t>
    </dgm:pt>
    <dgm:pt modelId="{9C49E974-F1C1-44FA-A96B-A6120E6E42D5}">
      <dgm:prSet custT="1"/>
      <dgm:spPr/>
      <dgm:t>
        <a:bodyPr/>
        <a:lstStyle/>
        <a:p>
          <a:r>
            <a:rPr lang="nl-NL" sz="2800" dirty="0"/>
            <a:t>3) Continuïteit en</a:t>
          </a:r>
        </a:p>
        <a:p>
          <a:r>
            <a:rPr lang="nl-NL" sz="2800" dirty="0"/>
            <a:t>Verandering</a:t>
          </a:r>
          <a:endParaRPr lang="en-US" sz="2800" dirty="0"/>
        </a:p>
      </dgm:t>
    </dgm:pt>
    <dgm:pt modelId="{5D84B119-5434-4F45-AE76-30A45CDBF43D}" type="parTrans" cxnId="{6D82907B-9DB3-4578-9785-DE00D9429B7D}">
      <dgm:prSet/>
      <dgm:spPr/>
      <dgm:t>
        <a:bodyPr/>
        <a:lstStyle/>
        <a:p>
          <a:endParaRPr lang="en-US"/>
        </a:p>
      </dgm:t>
    </dgm:pt>
    <dgm:pt modelId="{8A6B8B09-3D99-4B9B-AAD0-A861DBECD0E9}" type="sibTrans" cxnId="{6D82907B-9DB3-4578-9785-DE00D9429B7D}">
      <dgm:prSet/>
      <dgm:spPr/>
      <dgm:t>
        <a:bodyPr/>
        <a:lstStyle/>
        <a:p>
          <a:endParaRPr lang="en-US"/>
        </a:p>
      </dgm:t>
    </dgm:pt>
    <dgm:pt modelId="{268035EF-D183-4B99-89DC-A31F2B1F21F1}" type="pres">
      <dgm:prSet presAssocID="{86060EE4-8520-400F-96E5-1B2B78A99860}" presName="Name0" presStyleCnt="0">
        <dgm:presLayoutVars>
          <dgm:dir/>
          <dgm:animLvl val="lvl"/>
          <dgm:resizeHandles val="exact"/>
        </dgm:presLayoutVars>
      </dgm:prSet>
      <dgm:spPr/>
    </dgm:pt>
    <dgm:pt modelId="{0837B8BA-6106-493D-98D8-05A55D84E122}" type="pres">
      <dgm:prSet presAssocID="{963C14E3-AE5B-4A4E-81EB-4292CBEC2C4E}" presName="linNode" presStyleCnt="0"/>
      <dgm:spPr/>
    </dgm:pt>
    <dgm:pt modelId="{1C3BF9AE-8B2D-461C-9EB8-24B416594517}" type="pres">
      <dgm:prSet presAssocID="{963C14E3-AE5B-4A4E-81EB-4292CBEC2C4E}" presName="parentText" presStyleLbl="node1" presStyleIdx="0" presStyleCnt="3" custScaleX="141903" custScaleY="19921" custLinFactNeighborX="-70919" custLinFactNeighborY="-12787">
        <dgm:presLayoutVars>
          <dgm:chMax val="1"/>
          <dgm:bulletEnabled val="1"/>
        </dgm:presLayoutVars>
      </dgm:prSet>
      <dgm:spPr/>
    </dgm:pt>
    <dgm:pt modelId="{B73CFEF0-BAE0-4F9A-892E-F8BD8D29A5BC}" type="pres">
      <dgm:prSet presAssocID="{FC48E4E8-ABBD-4642-BFC7-CA4EFBE650BC}" presName="sp" presStyleCnt="0"/>
      <dgm:spPr/>
    </dgm:pt>
    <dgm:pt modelId="{3424090E-F421-4544-B151-E813AB647F03}" type="pres">
      <dgm:prSet presAssocID="{8AC6784C-581B-4C46-B5BC-6ADD9A7E59DA}" presName="linNode" presStyleCnt="0"/>
      <dgm:spPr/>
    </dgm:pt>
    <dgm:pt modelId="{E14855DA-8EDB-4E6A-9FFF-74A229F165B8}" type="pres">
      <dgm:prSet presAssocID="{8AC6784C-581B-4C46-B5BC-6ADD9A7E59DA}" presName="parentText" presStyleLbl="node1" presStyleIdx="1" presStyleCnt="3" custScaleX="140208" custScaleY="19382" custLinFactNeighborX="-66173" custLinFactNeighborY="-13459">
        <dgm:presLayoutVars>
          <dgm:chMax val="1"/>
          <dgm:bulletEnabled val="1"/>
        </dgm:presLayoutVars>
      </dgm:prSet>
      <dgm:spPr/>
    </dgm:pt>
    <dgm:pt modelId="{7D5DB087-0522-418C-9F19-D34F47EE99F6}" type="pres">
      <dgm:prSet presAssocID="{8A4014D0-293C-4A32-8599-2A88ECACEC3E}" presName="sp" presStyleCnt="0"/>
      <dgm:spPr/>
    </dgm:pt>
    <dgm:pt modelId="{3E83EDCD-0EFB-4BD6-98BA-BA3D42D48EED}" type="pres">
      <dgm:prSet presAssocID="{9C49E974-F1C1-44FA-A96B-A6120E6E42D5}" presName="linNode" presStyleCnt="0"/>
      <dgm:spPr/>
    </dgm:pt>
    <dgm:pt modelId="{BA8B7CBA-CB7C-467C-94FE-BB337573A5DC}" type="pres">
      <dgm:prSet presAssocID="{9C49E974-F1C1-44FA-A96B-A6120E6E42D5}" presName="parentText" presStyleLbl="node1" presStyleIdx="2" presStyleCnt="3" custScaleX="137700" custScaleY="24151" custLinFactNeighborX="-67937" custLinFactNeighborY="-12311">
        <dgm:presLayoutVars>
          <dgm:chMax val="1"/>
          <dgm:bulletEnabled val="1"/>
        </dgm:presLayoutVars>
      </dgm:prSet>
      <dgm:spPr/>
    </dgm:pt>
  </dgm:ptLst>
  <dgm:cxnLst>
    <dgm:cxn modelId="{CAA0E73E-D640-4872-84E0-8457003385EB}" type="presOf" srcId="{963C14E3-AE5B-4A4E-81EB-4292CBEC2C4E}" destId="{1C3BF9AE-8B2D-461C-9EB8-24B416594517}" srcOrd="0" destOrd="0" presId="urn:microsoft.com/office/officeart/2005/8/layout/vList5"/>
    <dgm:cxn modelId="{E616926B-A256-44C4-8612-DAF776DA627B}" type="presOf" srcId="{86060EE4-8520-400F-96E5-1B2B78A99860}" destId="{268035EF-D183-4B99-89DC-A31F2B1F21F1}" srcOrd="0" destOrd="0" presId="urn:microsoft.com/office/officeart/2005/8/layout/vList5"/>
    <dgm:cxn modelId="{4002C56B-D11E-4694-809B-C1AEE5F4A8B0}" type="presOf" srcId="{8AC6784C-581B-4C46-B5BC-6ADD9A7E59DA}" destId="{E14855DA-8EDB-4E6A-9FFF-74A229F165B8}" srcOrd="0" destOrd="0" presId="urn:microsoft.com/office/officeart/2005/8/layout/vList5"/>
    <dgm:cxn modelId="{6D82907B-9DB3-4578-9785-DE00D9429B7D}" srcId="{86060EE4-8520-400F-96E5-1B2B78A99860}" destId="{9C49E974-F1C1-44FA-A96B-A6120E6E42D5}" srcOrd="2" destOrd="0" parTransId="{5D84B119-5434-4F45-AE76-30A45CDBF43D}" sibTransId="{8A6B8B09-3D99-4B9B-AAD0-A861DBECD0E9}"/>
    <dgm:cxn modelId="{CB9DB1A7-7C63-4438-848C-8CB7B57166C8}" srcId="{86060EE4-8520-400F-96E5-1B2B78A99860}" destId="{8AC6784C-581B-4C46-B5BC-6ADD9A7E59DA}" srcOrd="1" destOrd="0" parTransId="{A0323A3E-8675-47A7-8720-2E052F97D152}" sibTransId="{8A4014D0-293C-4A32-8599-2A88ECACEC3E}"/>
    <dgm:cxn modelId="{B6C248BC-E162-4651-94ED-95A67A049196}" srcId="{86060EE4-8520-400F-96E5-1B2B78A99860}" destId="{963C14E3-AE5B-4A4E-81EB-4292CBEC2C4E}" srcOrd="0" destOrd="0" parTransId="{19CFAFF2-DB37-4D4B-B8AE-CCF5134DF0C8}" sibTransId="{FC48E4E8-ABBD-4642-BFC7-CA4EFBE650BC}"/>
    <dgm:cxn modelId="{C28AE9C6-9C26-44D4-A764-313FEB8BA46C}" type="presOf" srcId="{9C49E974-F1C1-44FA-A96B-A6120E6E42D5}" destId="{BA8B7CBA-CB7C-467C-94FE-BB337573A5DC}" srcOrd="0" destOrd="0" presId="urn:microsoft.com/office/officeart/2005/8/layout/vList5"/>
    <dgm:cxn modelId="{EAAB391F-E500-402D-A1DA-ADB29C4F611D}" type="presParOf" srcId="{268035EF-D183-4B99-89DC-A31F2B1F21F1}" destId="{0837B8BA-6106-493D-98D8-05A55D84E122}" srcOrd="0" destOrd="0" presId="urn:microsoft.com/office/officeart/2005/8/layout/vList5"/>
    <dgm:cxn modelId="{B83072BA-D018-439A-82A4-4774F60BCB90}" type="presParOf" srcId="{0837B8BA-6106-493D-98D8-05A55D84E122}" destId="{1C3BF9AE-8B2D-461C-9EB8-24B416594517}" srcOrd="0" destOrd="0" presId="urn:microsoft.com/office/officeart/2005/8/layout/vList5"/>
    <dgm:cxn modelId="{D1944CFF-B7DF-481E-AA84-B63502E6E0A2}" type="presParOf" srcId="{268035EF-D183-4B99-89DC-A31F2B1F21F1}" destId="{B73CFEF0-BAE0-4F9A-892E-F8BD8D29A5BC}" srcOrd="1" destOrd="0" presId="urn:microsoft.com/office/officeart/2005/8/layout/vList5"/>
    <dgm:cxn modelId="{E13B144E-BD88-4B8C-86C0-FF1E8AC1E9E5}" type="presParOf" srcId="{268035EF-D183-4B99-89DC-A31F2B1F21F1}" destId="{3424090E-F421-4544-B151-E813AB647F03}" srcOrd="2" destOrd="0" presId="urn:microsoft.com/office/officeart/2005/8/layout/vList5"/>
    <dgm:cxn modelId="{910B0AE9-3B5C-4DA7-98C1-CFE59CC26125}" type="presParOf" srcId="{3424090E-F421-4544-B151-E813AB647F03}" destId="{E14855DA-8EDB-4E6A-9FFF-74A229F165B8}" srcOrd="0" destOrd="0" presId="urn:microsoft.com/office/officeart/2005/8/layout/vList5"/>
    <dgm:cxn modelId="{1D3E4889-FC74-4297-944D-2D7CF27419C9}" type="presParOf" srcId="{268035EF-D183-4B99-89DC-A31F2B1F21F1}" destId="{7D5DB087-0522-418C-9F19-D34F47EE99F6}" srcOrd="3" destOrd="0" presId="urn:microsoft.com/office/officeart/2005/8/layout/vList5"/>
    <dgm:cxn modelId="{74D58B58-CA5B-4364-97D5-D0B25DF1CEF7}" type="presParOf" srcId="{268035EF-D183-4B99-89DC-A31F2B1F21F1}" destId="{3E83EDCD-0EFB-4BD6-98BA-BA3D42D48EED}" srcOrd="4" destOrd="0" presId="urn:microsoft.com/office/officeart/2005/8/layout/vList5"/>
    <dgm:cxn modelId="{A3A4B3A6-825A-40FA-9BE7-0623541987A1}" type="presParOf" srcId="{3E83EDCD-0EFB-4BD6-98BA-BA3D42D48EED}" destId="{BA8B7CBA-CB7C-467C-94FE-BB337573A5D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5079-21B2-A64C-97EA-78BBA9BD7B37}">
      <dsp:nvSpPr>
        <dsp:cNvPr id="0" name=""/>
        <dsp:cNvSpPr/>
      </dsp:nvSpPr>
      <dsp:spPr>
        <a:xfrm>
          <a:off x="630550" y="755837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Economisch</a:t>
          </a:r>
        </a:p>
      </dsp:txBody>
      <dsp:txXfrm>
        <a:off x="863548" y="1061647"/>
        <a:ext cx="1281488" cy="786368"/>
      </dsp:txXfrm>
    </dsp:sp>
    <dsp:sp modelId="{42540330-95A4-CF42-9EAC-D3498F780AAA}">
      <dsp:nvSpPr>
        <dsp:cNvPr id="0" name=""/>
        <dsp:cNvSpPr/>
      </dsp:nvSpPr>
      <dsp:spPr>
        <a:xfrm>
          <a:off x="1261101" y="1848015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Politiek-juridisch</a:t>
          </a:r>
        </a:p>
      </dsp:txBody>
      <dsp:txXfrm>
        <a:off x="1795540" y="2299449"/>
        <a:ext cx="1048490" cy="961116"/>
      </dsp:txXfrm>
    </dsp:sp>
    <dsp:sp modelId="{57A8FDE9-372B-2149-9632-A119BFB68002}">
      <dsp:nvSpPr>
        <dsp:cNvPr id="0" name=""/>
        <dsp:cNvSpPr/>
      </dsp:nvSpPr>
      <dsp:spPr>
        <a:xfrm>
          <a:off x="0" y="1884415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Sociaal-cultureel</a:t>
          </a:r>
        </a:p>
      </dsp:txBody>
      <dsp:txXfrm>
        <a:off x="164554" y="2335849"/>
        <a:ext cx="1048490" cy="9611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4B25-A692-4A76-9D99-F117D4BDDF3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Laat leerlingen begrippen gebruiken in antwoorden en producten</a:t>
          </a:r>
        </a:p>
      </dsp:txBody>
      <dsp:txXfrm>
        <a:off x="0" y="39687"/>
        <a:ext cx="3286125" cy="1971675"/>
      </dsp:txXfrm>
    </dsp:sp>
    <dsp:sp modelId="{E30467BE-F49C-453C-8FA0-B207E0C87C5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Geef stappenplannen of aanwijzingen </a:t>
          </a:r>
        </a:p>
      </dsp:txBody>
      <dsp:txXfrm>
        <a:off x="3614737" y="39687"/>
        <a:ext cx="3286125" cy="1971675"/>
      </dsp:txXfrm>
    </dsp:sp>
    <dsp:sp modelId="{F3D7269C-CF29-405D-AB9F-943D287AC1F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Doe het zo……</a:t>
          </a:r>
        </a:p>
      </dsp:txBody>
      <dsp:txXfrm>
        <a:off x="7229475" y="39687"/>
        <a:ext cx="3286125" cy="1971675"/>
      </dsp:txXfrm>
    </dsp:sp>
    <dsp:sp modelId="{4BDFEEAC-8387-437A-88CF-D355D621448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Laat voorbeelden zien</a:t>
          </a:r>
          <a:endParaRPr lang="en-US" sz="2800" kern="1200"/>
        </a:p>
      </dsp:txBody>
      <dsp:txXfrm>
        <a:off x="0" y="2339975"/>
        <a:ext cx="3286125" cy="1971675"/>
      </dsp:txXfrm>
    </dsp:sp>
    <dsp:sp modelId="{384F45BD-5244-41F4-8909-8DD7E82ABB64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Laat begrippen en structuurkenmerken markeren</a:t>
          </a:r>
        </a:p>
      </dsp:txBody>
      <dsp:txXfrm>
        <a:off x="3614737" y="2339975"/>
        <a:ext cx="3286125" cy="1971675"/>
      </dsp:txXfrm>
    </dsp:sp>
    <dsp:sp modelId="{A45CA631-1471-472A-84E9-0ABE01C027C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/>
            <a:t>Bespreek het proces na</a:t>
          </a:r>
          <a:endParaRPr lang="en-US" sz="2800" kern="1200"/>
        </a:p>
      </dsp:txBody>
      <dsp:txXfrm>
        <a:off x="7229475" y="2339975"/>
        <a:ext cx="3286125" cy="19716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F9AE-8B2D-461C-9EB8-24B416594517}">
      <dsp:nvSpPr>
        <dsp:cNvPr id="0" name=""/>
        <dsp:cNvSpPr/>
      </dsp:nvSpPr>
      <dsp:spPr>
        <a:xfrm>
          <a:off x="58278" y="389005"/>
          <a:ext cx="2492780" cy="115297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Vastleggen</a:t>
          </a:r>
          <a:endParaRPr lang="en-US" sz="2500" kern="1200" dirty="0"/>
        </a:p>
      </dsp:txBody>
      <dsp:txXfrm>
        <a:off x="114562" y="445289"/>
        <a:ext cx="2380212" cy="1040407"/>
      </dsp:txXfrm>
    </dsp:sp>
    <dsp:sp modelId="{E14855DA-8EDB-4E6A-9FFF-74A229F165B8}">
      <dsp:nvSpPr>
        <dsp:cNvPr id="0" name=""/>
        <dsp:cNvSpPr/>
      </dsp:nvSpPr>
      <dsp:spPr>
        <a:xfrm>
          <a:off x="58278" y="2605458"/>
          <a:ext cx="2492780" cy="7090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Verklaren</a:t>
          </a:r>
          <a:endParaRPr lang="en-US" sz="2500" kern="1200" dirty="0"/>
        </a:p>
      </dsp:txBody>
      <dsp:txXfrm>
        <a:off x="92891" y="2640071"/>
        <a:ext cx="2423554" cy="639833"/>
      </dsp:txXfrm>
    </dsp:sp>
    <dsp:sp modelId="{BA8B7CBA-CB7C-467C-94FE-BB337573A5DC}">
      <dsp:nvSpPr>
        <dsp:cNvPr id="0" name=""/>
        <dsp:cNvSpPr/>
      </dsp:nvSpPr>
      <dsp:spPr>
        <a:xfrm>
          <a:off x="66604" y="4232721"/>
          <a:ext cx="2492780" cy="9419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Beargumenteren</a:t>
          </a:r>
          <a:endParaRPr lang="en-US" sz="2500" kern="1200" dirty="0"/>
        </a:p>
      </dsp:txBody>
      <dsp:txXfrm>
        <a:off x="112588" y="4278705"/>
        <a:ext cx="2400812" cy="8500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A0902-626C-CE47-9555-9B85D2E8624B}">
      <dsp:nvSpPr>
        <dsp:cNvPr id="0" name=""/>
        <dsp:cNvSpPr/>
      </dsp:nvSpPr>
      <dsp:spPr>
        <a:xfrm>
          <a:off x="630550" y="402142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Democratie: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Kennis &amp; inzicht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Vaardigheden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Houdingen</a:t>
          </a:r>
        </a:p>
      </dsp:txBody>
      <dsp:txXfrm>
        <a:off x="863548" y="707952"/>
        <a:ext cx="1281488" cy="786368"/>
      </dsp:txXfrm>
    </dsp:sp>
    <dsp:sp modelId="{1B271286-20A3-E443-8C6E-E25C32654163}">
      <dsp:nvSpPr>
        <dsp:cNvPr id="0" name=""/>
        <dsp:cNvSpPr/>
      </dsp:nvSpPr>
      <dsp:spPr>
        <a:xfrm>
          <a:off x="1261101" y="1494320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Identiteit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Kennis &amp; inzicht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Vaardigheden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Houdingen</a:t>
          </a:r>
        </a:p>
      </dsp:txBody>
      <dsp:txXfrm>
        <a:off x="1795540" y="1945754"/>
        <a:ext cx="1048490" cy="961116"/>
      </dsp:txXfrm>
    </dsp:sp>
    <dsp:sp modelId="{01207E2E-ED89-844B-83EE-B364322E83A8}">
      <dsp:nvSpPr>
        <dsp:cNvPr id="0" name=""/>
        <dsp:cNvSpPr/>
      </dsp:nvSpPr>
      <dsp:spPr>
        <a:xfrm>
          <a:off x="0" y="1494320"/>
          <a:ext cx="1747484" cy="17474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Participatie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Kennis &amp; inzicht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Vaardigheden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/>
            <a:t>Houdingen</a:t>
          </a:r>
        </a:p>
      </dsp:txBody>
      <dsp:txXfrm>
        <a:off x="164554" y="1945754"/>
        <a:ext cx="1048490" cy="961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1D631-3A09-9C4F-970A-0D0125018C87}">
      <dsp:nvSpPr>
        <dsp:cNvPr id="0" name=""/>
        <dsp:cNvSpPr/>
      </dsp:nvSpPr>
      <dsp:spPr>
        <a:xfrm>
          <a:off x="615087" y="117328"/>
          <a:ext cx="1813556" cy="1813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Individualistisch</a:t>
          </a:r>
        </a:p>
      </dsp:txBody>
      <dsp:txXfrm>
        <a:off x="856894" y="434701"/>
        <a:ext cx="1329941" cy="816100"/>
      </dsp:txXfrm>
    </dsp:sp>
    <dsp:sp modelId="{E3FDD2D3-18FC-2644-82FE-E5395314BBAC}">
      <dsp:nvSpPr>
        <dsp:cNvPr id="0" name=""/>
        <dsp:cNvSpPr/>
      </dsp:nvSpPr>
      <dsp:spPr>
        <a:xfrm>
          <a:off x="1190870" y="1268973"/>
          <a:ext cx="1970773" cy="1813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Aanpassings-gericht</a:t>
          </a:r>
        </a:p>
      </dsp:txBody>
      <dsp:txXfrm>
        <a:off x="1793598" y="1737475"/>
        <a:ext cx="1182463" cy="997455"/>
      </dsp:txXfrm>
    </dsp:sp>
    <dsp:sp modelId="{289FF258-39F4-BF45-82AB-AEDE5FC1B093}">
      <dsp:nvSpPr>
        <dsp:cNvPr id="0" name=""/>
        <dsp:cNvSpPr/>
      </dsp:nvSpPr>
      <dsp:spPr>
        <a:xfrm>
          <a:off x="-39304" y="1250801"/>
          <a:ext cx="1813556" cy="18135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Kritisch-democratisch</a:t>
          </a:r>
        </a:p>
      </dsp:txBody>
      <dsp:txXfrm>
        <a:off x="131472" y="1719303"/>
        <a:ext cx="1088133" cy="997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5580A-1C1D-504E-B2EB-BC61036EBC8B}">
      <dsp:nvSpPr>
        <dsp:cNvPr id="0" name=""/>
        <dsp:cNvSpPr/>
      </dsp:nvSpPr>
      <dsp:spPr>
        <a:xfrm>
          <a:off x="3090735" y="125459"/>
          <a:ext cx="4134656" cy="4134656"/>
        </a:xfrm>
        <a:prstGeom prst="circularArrow">
          <a:avLst>
            <a:gd name="adj1" fmla="val 4668"/>
            <a:gd name="adj2" fmla="val 272909"/>
            <a:gd name="adj3" fmla="val 13488910"/>
            <a:gd name="adj4" fmla="val 1759956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C506D-4352-E54F-A1C7-9D8ABF102FB5}">
      <dsp:nvSpPr>
        <dsp:cNvPr id="0" name=""/>
        <dsp:cNvSpPr/>
      </dsp:nvSpPr>
      <dsp:spPr>
        <a:xfrm>
          <a:off x="4027759" y="162084"/>
          <a:ext cx="2260609" cy="10803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Docenten geven invulling aan het burgerschapsonderwijs</a:t>
          </a:r>
        </a:p>
      </dsp:txBody>
      <dsp:txXfrm>
        <a:off x="4080499" y="214824"/>
        <a:ext cx="2155129" cy="974907"/>
      </dsp:txXfrm>
    </dsp:sp>
    <dsp:sp modelId="{4E02E895-51CC-314E-93A2-392163D6D1B7}">
      <dsp:nvSpPr>
        <dsp:cNvPr id="0" name=""/>
        <dsp:cNvSpPr/>
      </dsp:nvSpPr>
      <dsp:spPr>
        <a:xfrm>
          <a:off x="5729867" y="1553021"/>
          <a:ext cx="2146328" cy="1070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Burgerschap krijgt vorm binnen de grondbeginselen van onze democratische rechtsstaat</a:t>
          </a:r>
        </a:p>
      </dsp:txBody>
      <dsp:txXfrm>
        <a:off x="5782121" y="1605275"/>
        <a:ext cx="2041820" cy="965921"/>
      </dsp:txXfrm>
    </dsp:sp>
    <dsp:sp modelId="{08CCF377-91E8-5A40-8C67-851608679CC1}">
      <dsp:nvSpPr>
        <dsp:cNvPr id="0" name=""/>
        <dsp:cNvSpPr/>
      </dsp:nvSpPr>
      <dsp:spPr>
        <a:xfrm>
          <a:off x="4105828" y="3307337"/>
          <a:ext cx="2335497" cy="1035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Een visie op burgerschap vereist een visie op de democratie</a:t>
          </a:r>
        </a:p>
      </dsp:txBody>
      <dsp:txXfrm>
        <a:off x="4156376" y="3357885"/>
        <a:ext cx="2234401" cy="934389"/>
      </dsp:txXfrm>
    </dsp:sp>
    <dsp:sp modelId="{4C980F6A-A9A6-894C-9575-5F018D02BB9B}">
      <dsp:nvSpPr>
        <dsp:cNvPr id="0" name=""/>
        <dsp:cNvSpPr/>
      </dsp:nvSpPr>
      <dsp:spPr>
        <a:xfrm>
          <a:off x="2572632" y="1772395"/>
          <a:ext cx="1747383" cy="8397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Visie van docent is van belang voor docent-handelen</a:t>
          </a:r>
        </a:p>
      </dsp:txBody>
      <dsp:txXfrm>
        <a:off x="2613627" y="1813390"/>
        <a:ext cx="1665393" cy="757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01B51-BF19-F24A-A1DA-E197988D56E1}">
      <dsp:nvSpPr>
        <dsp:cNvPr id="0" name=""/>
        <dsp:cNvSpPr/>
      </dsp:nvSpPr>
      <dsp:spPr>
        <a:xfrm>
          <a:off x="3080" y="1557466"/>
          <a:ext cx="3091011" cy="12364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1860 vrouwengeschiedenis</a:t>
          </a:r>
        </a:p>
      </dsp:txBody>
      <dsp:txXfrm>
        <a:off x="3080" y="1557466"/>
        <a:ext cx="2781910" cy="1236404"/>
      </dsp:txXfrm>
    </dsp:sp>
    <dsp:sp modelId="{3B64A0A4-2944-954C-9BBF-3CBD3DF0B72C}">
      <dsp:nvSpPr>
        <dsp:cNvPr id="0" name=""/>
        <dsp:cNvSpPr/>
      </dsp:nvSpPr>
      <dsp:spPr>
        <a:xfrm>
          <a:off x="2475889" y="1557466"/>
          <a:ext cx="3091011" cy="1236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1984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Did</a:t>
          </a:r>
          <a:r>
            <a:rPr lang="nl-NL" sz="1900" kern="1200" dirty="0"/>
            <a:t> </a:t>
          </a:r>
          <a:r>
            <a:rPr lang="nl-NL" sz="1900" kern="1200" dirty="0" err="1"/>
            <a:t>women</a:t>
          </a:r>
          <a:r>
            <a:rPr lang="nl-NL" sz="1900" kern="1200" dirty="0"/>
            <a:t> have a Renaissance?</a:t>
          </a:r>
        </a:p>
      </dsp:txBody>
      <dsp:txXfrm>
        <a:off x="3094091" y="1557466"/>
        <a:ext cx="1854607" cy="1236404"/>
      </dsp:txXfrm>
    </dsp:sp>
    <dsp:sp modelId="{80D67D9F-201A-194B-A957-228C8A0C1CA3}">
      <dsp:nvSpPr>
        <dsp:cNvPr id="0" name=""/>
        <dsp:cNvSpPr/>
      </dsp:nvSpPr>
      <dsp:spPr>
        <a:xfrm>
          <a:off x="4948698" y="1557466"/>
          <a:ext cx="3091011" cy="1236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1986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Genderhistorie</a:t>
          </a:r>
        </a:p>
      </dsp:txBody>
      <dsp:txXfrm>
        <a:off x="5566900" y="1557466"/>
        <a:ext cx="1854607" cy="1236404"/>
      </dsp:txXfrm>
    </dsp:sp>
    <dsp:sp modelId="{5D0975BD-74D6-874B-945F-7DA4E5C39D01}">
      <dsp:nvSpPr>
        <dsp:cNvPr id="0" name=""/>
        <dsp:cNvSpPr/>
      </dsp:nvSpPr>
      <dsp:spPr>
        <a:xfrm>
          <a:off x="7421507" y="1557466"/>
          <a:ext cx="3091011" cy="12364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1989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/>
            <a:t>Intersectionalitiet</a:t>
          </a:r>
          <a:endParaRPr lang="nl-NL" sz="1900" kern="1200" dirty="0"/>
        </a:p>
      </dsp:txBody>
      <dsp:txXfrm>
        <a:off x="8039709" y="1557466"/>
        <a:ext cx="1854607" cy="1236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0B2F8-EE51-4573-862E-1093F3445B59}">
      <dsp:nvSpPr>
        <dsp:cNvPr id="0" name=""/>
        <dsp:cNvSpPr/>
      </dsp:nvSpPr>
      <dsp:spPr>
        <a:xfrm>
          <a:off x="0" y="11079"/>
          <a:ext cx="6263640" cy="1404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 err="1"/>
            <a:t>Vakdoelen</a:t>
          </a:r>
          <a:r>
            <a:rPr lang="nl-NL" sz="2800" kern="1200" noProof="0" dirty="0"/>
            <a:t> combineren met taaldoelen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= vaktaal versterken</a:t>
          </a:r>
        </a:p>
      </dsp:txBody>
      <dsp:txXfrm>
        <a:off x="68555" y="79634"/>
        <a:ext cx="6126530" cy="1267243"/>
      </dsp:txXfrm>
    </dsp:sp>
    <dsp:sp modelId="{D2EA46C1-8668-4720-8AF2-0D7E94111CD9}">
      <dsp:nvSpPr>
        <dsp:cNvPr id="0" name=""/>
        <dsp:cNvSpPr/>
      </dsp:nvSpPr>
      <dsp:spPr>
        <a:xfrm>
          <a:off x="0" y="1534341"/>
          <a:ext cx="6263640" cy="1252679"/>
        </a:xfrm>
        <a:prstGeom prst="roundRect">
          <a:avLst/>
        </a:prstGeom>
        <a:solidFill>
          <a:schemeClr val="accent2">
            <a:hueOff val="625766"/>
            <a:satOff val="682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Context aanbieden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=ook koppelen aan voorkennis</a:t>
          </a:r>
        </a:p>
      </dsp:txBody>
      <dsp:txXfrm>
        <a:off x="61151" y="1595492"/>
        <a:ext cx="6141338" cy="1130377"/>
      </dsp:txXfrm>
    </dsp:sp>
    <dsp:sp modelId="{29D523F7-94CE-4D62-AF43-33A6B9E239AB}">
      <dsp:nvSpPr>
        <dsp:cNvPr id="0" name=""/>
        <dsp:cNvSpPr/>
      </dsp:nvSpPr>
      <dsp:spPr>
        <a:xfrm>
          <a:off x="0" y="3080508"/>
          <a:ext cx="6263640" cy="2020729"/>
        </a:xfrm>
        <a:prstGeom prst="roundRect">
          <a:avLst/>
        </a:prstGeom>
        <a:solidFill>
          <a:schemeClr val="accent2">
            <a:hueOff val="1251533"/>
            <a:satOff val="13654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Interactie organiseren om op allerlei manieren te communiceren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noProof="0" dirty="0"/>
            <a:t>= historisch redeneren bevorderen</a:t>
          </a:r>
        </a:p>
      </dsp:txBody>
      <dsp:txXfrm>
        <a:off x="98644" y="3179152"/>
        <a:ext cx="6066352" cy="1823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921F-287A-4BEF-809A-A16B43FD37F9}">
      <dsp:nvSpPr>
        <dsp:cNvPr id="0" name=""/>
        <dsp:cNvSpPr/>
      </dsp:nvSpPr>
      <dsp:spPr>
        <a:xfrm>
          <a:off x="0" y="22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C3E48-880E-4BAC-A1A3-5BDB6F4AED01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27A32-8E9A-432D-935D-F68680243EDE}">
      <dsp:nvSpPr>
        <dsp:cNvPr id="0" name=""/>
        <dsp:cNvSpPr/>
      </dsp:nvSpPr>
      <dsp:spPr>
        <a:xfrm>
          <a:off x="1337397" y="22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1)Schooltaal</a:t>
          </a:r>
        </a:p>
      </dsp:txBody>
      <dsp:txXfrm>
        <a:off x="1337397" y="2284"/>
        <a:ext cx="4926242" cy="1157919"/>
      </dsp:txXfrm>
    </dsp:sp>
    <dsp:sp modelId="{A657A08A-51D3-489A-AEF2-2D0494983091}">
      <dsp:nvSpPr>
        <dsp:cNvPr id="0" name=""/>
        <dsp:cNvSpPr/>
      </dsp:nvSpPr>
      <dsp:spPr>
        <a:xfrm>
          <a:off x="0" y="1449684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099EC-450F-4D2E-B92A-C74F9B75F1EB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FD2A3-86FE-48AF-AECE-1E44F616E422}">
      <dsp:nvSpPr>
        <dsp:cNvPr id="0" name=""/>
        <dsp:cNvSpPr/>
      </dsp:nvSpPr>
      <dsp:spPr>
        <a:xfrm>
          <a:off x="1337397" y="1449684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2)Vaktaal</a:t>
          </a:r>
        </a:p>
      </dsp:txBody>
      <dsp:txXfrm>
        <a:off x="1337397" y="1449684"/>
        <a:ext cx="4926242" cy="1157919"/>
      </dsp:txXfrm>
    </dsp:sp>
    <dsp:sp modelId="{0CAC4F36-1B0F-418B-9E16-1FE62588F026}">
      <dsp:nvSpPr>
        <dsp:cNvPr id="0" name=""/>
        <dsp:cNvSpPr/>
      </dsp:nvSpPr>
      <dsp:spPr>
        <a:xfrm>
          <a:off x="0" y="28970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C663A-E915-41C1-B919-050AAB0FE33D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4DA7F-15D3-47EC-84DB-E0F7CE099490}">
      <dsp:nvSpPr>
        <dsp:cNvPr id="0" name=""/>
        <dsp:cNvSpPr/>
      </dsp:nvSpPr>
      <dsp:spPr>
        <a:xfrm>
          <a:off x="1337397" y="28970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2a historische begrippen</a:t>
          </a:r>
        </a:p>
      </dsp:txBody>
      <dsp:txXfrm>
        <a:off x="1337397" y="2897083"/>
        <a:ext cx="4926242" cy="1157919"/>
      </dsp:txXfrm>
    </dsp:sp>
    <dsp:sp modelId="{31B38AB2-0695-4A27-8FC8-D1ED01DE5917}">
      <dsp:nvSpPr>
        <dsp:cNvPr id="0" name=""/>
        <dsp:cNvSpPr/>
      </dsp:nvSpPr>
      <dsp:spPr>
        <a:xfrm>
          <a:off x="0" y="4344483"/>
          <a:ext cx="6263640" cy="11579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5D56F-CEDA-437B-A05E-CA4148A83B01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31C43-5548-4878-8E85-424987528DF1}">
      <dsp:nvSpPr>
        <dsp:cNvPr id="0" name=""/>
        <dsp:cNvSpPr/>
      </dsp:nvSpPr>
      <dsp:spPr>
        <a:xfrm>
          <a:off x="1337397" y="4344483"/>
          <a:ext cx="492624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2b methodologische begrippen</a:t>
          </a:r>
        </a:p>
      </dsp:txBody>
      <dsp:txXfrm>
        <a:off x="1337397" y="4344483"/>
        <a:ext cx="4926242" cy="1157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47B36-3837-4AA3-89BB-847BDB72BFE1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DDCF4-2DAC-4772-BCF7-75DAED366E34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doe je al?</a:t>
          </a:r>
          <a:endParaRPr lang="en-US" sz="2800" kern="1200" dirty="0"/>
        </a:p>
      </dsp:txBody>
      <dsp:txXfrm>
        <a:off x="398656" y="1088253"/>
        <a:ext cx="2959127" cy="1837317"/>
      </dsp:txXfrm>
    </dsp:sp>
    <dsp:sp modelId="{9837C18F-E389-4E42-9E02-BAD501810036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BC5F7-DFB6-4267-B179-8DB5F8355C18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zou je kunnen uitvergroten en benadrukken?</a:t>
          </a:r>
          <a:endParaRPr lang="en-US" sz="2800" kern="1200" dirty="0"/>
        </a:p>
      </dsp:txBody>
      <dsp:txXfrm>
        <a:off x="4155097" y="1088253"/>
        <a:ext cx="2959127" cy="1837317"/>
      </dsp:txXfrm>
    </dsp:sp>
    <dsp:sp modelId="{5E5EC0B7-B642-4241-B71F-6C8594F1AE11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EE009-F01A-4CEE-9704-E063C0A11013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Wat is je voornemen? (werkblad)</a:t>
          </a:r>
          <a:endParaRPr lang="en-US" sz="2800" kern="1200" dirty="0"/>
        </a:p>
      </dsp:txBody>
      <dsp:txXfrm>
        <a:off x="7911539" y="1088253"/>
        <a:ext cx="2959127" cy="18373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BF9AE-8B2D-461C-9EB8-24B416594517}">
      <dsp:nvSpPr>
        <dsp:cNvPr id="0" name=""/>
        <dsp:cNvSpPr/>
      </dsp:nvSpPr>
      <dsp:spPr>
        <a:xfrm>
          <a:off x="0" y="31018"/>
          <a:ext cx="3852292" cy="11552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 1) Chronologievragen</a:t>
          </a:r>
          <a:endParaRPr lang="en-US" sz="2800" kern="1200" dirty="0"/>
        </a:p>
      </dsp:txBody>
      <dsp:txXfrm>
        <a:off x="56396" y="87414"/>
        <a:ext cx="3739500" cy="1042482"/>
      </dsp:txXfrm>
    </dsp:sp>
    <dsp:sp modelId="{E14855DA-8EDB-4E6A-9FFF-74A229F165B8}">
      <dsp:nvSpPr>
        <dsp:cNvPr id="0" name=""/>
        <dsp:cNvSpPr/>
      </dsp:nvSpPr>
      <dsp:spPr>
        <a:xfrm>
          <a:off x="47898" y="1437286"/>
          <a:ext cx="3806277" cy="1124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2) Verbandvragen</a:t>
          </a:r>
          <a:endParaRPr lang="en-US" sz="2800" kern="1200" dirty="0"/>
        </a:p>
      </dsp:txBody>
      <dsp:txXfrm>
        <a:off x="102768" y="1492156"/>
        <a:ext cx="3696537" cy="1014276"/>
      </dsp:txXfrm>
    </dsp:sp>
    <dsp:sp modelId="{BA8B7CBA-CB7C-467C-94FE-BB337573A5DC}">
      <dsp:nvSpPr>
        <dsp:cNvPr id="0" name=""/>
        <dsp:cNvSpPr/>
      </dsp:nvSpPr>
      <dsp:spPr>
        <a:xfrm>
          <a:off x="10" y="2917842"/>
          <a:ext cx="3738191" cy="14005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3) Continuïteit en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Verandering</a:t>
          </a:r>
          <a:endParaRPr lang="en-US" sz="2800" kern="1200" dirty="0"/>
        </a:p>
      </dsp:txBody>
      <dsp:txXfrm>
        <a:off x="68381" y="2986213"/>
        <a:ext cx="3601449" cy="126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AEE1B-2B1F-4344-A207-3DAB8DE70D62}" type="datetimeFigureOut">
              <a:rPr lang="nl-NL" smtClean="0"/>
              <a:t>11-04-2025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419C-38F4-499F-9A79-FE3D0FDF50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51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1A22-BC98-48ED-847F-A096B5AB04D4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867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6EA8F5-5281-5245-8F5D-FC60460C0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7844" t="10343" r="5126" b="1075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EDC0F0-D09E-3A4D-A50A-A1DC66BD26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284" y="2259808"/>
            <a:ext cx="2911314" cy="677695"/>
          </a:xfrm>
        </p:spPr>
        <p:txBody>
          <a:bodyPr anchor="b">
            <a:noAutofit/>
          </a:bodyPr>
          <a:lstStyle>
            <a:lvl1pPr algn="ctr">
              <a:defRPr sz="2400" b="1" i="0">
                <a:latin typeface="Avenir Next Demi Bold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541F03-A203-8349-891F-158E687C78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1787" y="3072606"/>
            <a:ext cx="2514600" cy="941387"/>
          </a:xfrm>
        </p:spPr>
        <p:txBody>
          <a:bodyPr/>
          <a:lstStyle>
            <a:lvl1pPr marL="0" indent="0" algn="ctr">
              <a:buNone/>
              <a:defRPr sz="2400" i="1">
                <a:latin typeface="Muna" pitchFamily="2" charset="-78"/>
                <a:cs typeface="Muna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768645D-6788-9941-8E64-8BE098802416}"/>
              </a:ext>
            </a:extLst>
          </p:cNvPr>
          <p:cNvSpPr/>
          <p:nvPr userDrawn="1"/>
        </p:nvSpPr>
        <p:spPr>
          <a:xfrm>
            <a:off x="0" y="6133136"/>
            <a:ext cx="1962623" cy="577850"/>
          </a:xfrm>
          <a:prstGeom prst="rect">
            <a:avLst/>
          </a:prstGeom>
          <a:solidFill>
            <a:srgbClr val="FBB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2661613-4A32-EB4F-B2D2-BDFDCEABFA65}"/>
              </a:ext>
            </a:extLst>
          </p:cNvPr>
          <p:cNvSpPr txBox="1">
            <a:spLocks/>
          </p:cNvSpPr>
          <p:nvPr userDrawn="1"/>
        </p:nvSpPr>
        <p:spPr>
          <a:xfrm>
            <a:off x="3957234" y="6445306"/>
            <a:ext cx="4277531" cy="43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BBE22"/>
              </a:buClr>
              <a:buSzPct val="150000"/>
              <a:buFont typeface="Arial" panose="020B0604020202020204" pitchFamily="34" charset="0"/>
              <a:buNone/>
              <a:defRPr sz="2400" b="0" i="1" kern="1200">
                <a:solidFill>
                  <a:schemeClr val="tx1"/>
                </a:solidFill>
                <a:latin typeface="Muna" pitchFamily="2" charset="-78"/>
                <a:ea typeface="+mn-ea"/>
                <a:cs typeface="Muna" pitchFamily="2" charset="-7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8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6ADAF038-C977-E84F-BA1E-0A13DF7C1C1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654299" y="6422061"/>
            <a:ext cx="6883400" cy="365126"/>
          </a:xfrm>
        </p:spPr>
        <p:txBody>
          <a:bodyPr/>
          <a:lstStyle>
            <a:lvl1pPr marL="0" indent="0" algn="ctr">
              <a:buNone/>
              <a:defRPr sz="1600" b="0" i="1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faculteit</a:t>
            </a:r>
          </a:p>
        </p:txBody>
      </p:sp>
    </p:spTree>
    <p:extLst>
      <p:ext uri="{BB962C8B-B14F-4D97-AF65-F5344CB8AC3E}">
        <p14:creationId xmlns:p14="http://schemas.microsoft.com/office/powerpoint/2010/main" val="6353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A1639-5DDC-904D-BEB7-1B976E3E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97170E-33B5-1F4A-9524-43E8B54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965CB-F338-E44E-8F5D-4537AC6D5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25"/>
            <a:ext cx="12192000" cy="6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/>
              <a:t>Titel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07512B20-AEAB-ED4D-913E-F86A9F66DD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5" name="Afbeelding 2">
            <a:extLst>
              <a:ext uri="{FF2B5EF4-FFF2-40B4-BE49-F238E27FC236}">
                <a16:creationId xmlns:a16="http://schemas.microsoft.com/office/drawing/2014/main" id="{8F721E10-7949-1248-8A96-CC707A8EA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2" y="6001200"/>
            <a:ext cx="1711598" cy="6791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6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DE7EF-6939-F3F4-9163-30882D932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198AC5-98E0-C622-9BE8-12C0EC909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9F8265-A0B5-89F8-82CD-BE5DBF5C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9299-EE5A-F549-8A5D-60BC75914B00}" type="datetimeFigureOut">
              <a:rPr lang="nl-NL" smtClean="0"/>
              <a:t>11-04-2025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74DA1C-DE56-2FB4-6563-3A0273A5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0B9A9E-A025-5D66-5106-00A29393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7D34-E3DA-FB45-8DAA-41F038FB15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56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el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E29A-E825-9645-92D6-CDFA37102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864" y="681037"/>
            <a:ext cx="9656736" cy="1009651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945BA-5646-3F46-983B-C6CB5A1495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9864" y="2107769"/>
            <a:ext cx="9656736" cy="3502617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BE22"/>
              </a:buClr>
              <a:buSzPct val="150000"/>
              <a:buFont typeface="Arial" panose="020B0604020202020204" pitchFamily="34" charset="0"/>
              <a:buChar char="•"/>
              <a:tabLst/>
              <a:defRPr b="0" i="0">
                <a:solidFill>
                  <a:schemeClr val="tx2"/>
                </a:solidFill>
                <a:latin typeface="Avenir Next" panose="020B0503020202020204" pitchFamily="34" charset="0"/>
                <a:cs typeface="Muna" pitchFamily="2" charset="-78"/>
              </a:defRPr>
            </a:lvl1pPr>
          </a:lstStyle>
          <a:p>
            <a:pPr lvl="0"/>
            <a:r>
              <a:rPr lang="nl-NL" dirty="0"/>
              <a:t>1</a:t>
            </a:r>
          </a:p>
          <a:p>
            <a:pPr lvl="0"/>
            <a:r>
              <a:rPr lang="nl-NL" dirty="0"/>
              <a:t>2</a:t>
            </a:r>
          </a:p>
          <a:p>
            <a:pPr lvl="0"/>
            <a:r>
              <a:rPr lang="nl-NL" dirty="0"/>
              <a:t>3</a:t>
            </a:r>
          </a:p>
          <a:p>
            <a:pPr lvl="0"/>
            <a:r>
              <a:rPr lang="nl-NL" dirty="0"/>
              <a:t>4</a:t>
            </a:r>
          </a:p>
          <a:p>
            <a:pPr lvl="0"/>
            <a:r>
              <a:rPr lang="nl-NL" dirty="0"/>
              <a:t>5</a:t>
            </a:r>
          </a:p>
          <a:p>
            <a:pPr lvl="0"/>
            <a:r>
              <a:rPr lang="nl-NL" dirty="0"/>
              <a:t>6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B96DC6E-5E39-D647-AA0D-D127FE5F9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20607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taa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13C05-E625-4148-A6EA-208999DF2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864" y="1971674"/>
            <a:ext cx="9656736" cy="2228851"/>
          </a:xfrm>
          <a:solidFill>
            <a:schemeClr val="accent2"/>
          </a:solidFill>
        </p:spPr>
        <p:txBody>
          <a:bodyPr anchor="ctr"/>
          <a:lstStyle>
            <a:lvl1pPr>
              <a:defRPr sz="2800" b="0" i="1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nl-NL" dirty="0"/>
              <a:t>“Citaat”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06858-461D-0D43-A349-D1B45CF650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9864" y="4430337"/>
            <a:ext cx="6883400" cy="365126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tx1">
                    <a:tint val="75000"/>
                  </a:schemeClr>
                </a:solidFill>
                <a:latin typeface="Muna" pitchFamily="2" charset="-78"/>
                <a:cs typeface="Muna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Auteur, jaartal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B10027-C5ED-9E4C-82AA-CC5CA14C0FA6}"/>
              </a:ext>
            </a:extLst>
          </p:cNvPr>
          <p:cNvSpPr txBox="1">
            <a:spLocks/>
          </p:cNvSpPr>
          <p:nvPr userDrawn="1"/>
        </p:nvSpPr>
        <p:spPr>
          <a:xfrm>
            <a:off x="838200" y="1273967"/>
            <a:ext cx="10515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nl-NL" sz="2400" dirty="0"/>
              <a:t>Titel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684B18EE-B944-824B-AF10-6215C16CD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3832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135F8-5E61-AE42-B14E-6A9877AFF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398" y="1038385"/>
            <a:ext cx="9601201" cy="802157"/>
          </a:xfrm>
        </p:spPr>
        <p:txBody>
          <a:bodyPr/>
          <a:lstStyle>
            <a:lvl1pPr>
              <a:defRPr sz="24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ABB981-63FD-9849-B04F-2F8DD49D9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399" y="2280537"/>
            <a:ext cx="5446363" cy="3195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B4182C-299B-BE47-93AA-AE06B776F7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53207" y="2280537"/>
            <a:ext cx="3643394" cy="319582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l-NL" dirty="0"/>
              <a:t>Afbeelding o.i.d.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2B251CC5-A642-6D4C-A444-86A19767E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302264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erende bolletj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54F14E-372E-0341-AE2D-4FAAD332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Thema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D6C162A6-D205-9244-B228-EFD847F79773}"/>
              </a:ext>
            </a:extLst>
          </p:cNvPr>
          <p:cNvGrpSpPr/>
          <p:nvPr userDrawn="1"/>
        </p:nvGrpSpPr>
        <p:grpSpPr>
          <a:xfrm>
            <a:off x="2275535" y="1053042"/>
            <a:ext cx="423424" cy="4807837"/>
            <a:chOff x="2000586" y="1370740"/>
            <a:chExt cx="423534" cy="4465658"/>
          </a:xfrm>
        </p:grpSpPr>
        <p:cxnSp>
          <p:nvCxnSpPr>
            <p:cNvPr id="6" name="Straight Connector 18">
              <a:extLst>
                <a:ext uri="{FF2B5EF4-FFF2-40B4-BE49-F238E27FC236}">
                  <a16:creationId xmlns:a16="http://schemas.microsoft.com/office/drawing/2014/main" id="{F614FB1D-BEEC-C340-95F6-63B014F3A0B7}"/>
                </a:ext>
              </a:extLst>
            </p:cNvPr>
            <p:cNvCxnSpPr>
              <a:cxnSpLocks/>
            </p:cNvCxnSpPr>
            <p:nvPr/>
          </p:nvCxnSpPr>
          <p:spPr>
            <a:xfrm>
              <a:off x="2205137" y="1370740"/>
              <a:ext cx="0" cy="4465658"/>
            </a:xfrm>
            <a:prstGeom prst="line">
              <a:avLst/>
            </a:prstGeom>
            <a:solidFill>
              <a:srgbClr val="C12E30"/>
            </a:solidFill>
            <a:ln w="38100">
              <a:solidFill>
                <a:srgbClr val="C12E3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2E5D6449-023B-414C-9D46-8737A2EA778A}"/>
                </a:ext>
              </a:extLst>
            </p:cNvPr>
            <p:cNvSpPr/>
            <p:nvPr/>
          </p:nvSpPr>
          <p:spPr>
            <a:xfrm>
              <a:off x="2015018" y="1697060"/>
              <a:ext cx="409102" cy="409102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F275B2CC-CAAD-874E-A47E-07A170A53311}"/>
                </a:ext>
              </a:extLst>
            </p:cNvPr>
            <p:cNvSpPr/>
            <p:nvPr/>
          </p:nvSpPr>
          <p:spPr>
            <a:xfrm>
              <a:off x="2000586" y="3738356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</p:grpSp>
      <p:sp>
        <p:nvSpPr>
          <p:cNvPr id="10" name="Oval 12">
            <a:extLst>
              <a:ext uri="{FF2B5EF4-FFF2-40B4-BE49-F238E27FC236}">
                <a16:creationId xmlns:a16="http://schemas.microsoft.com/office/drawing/2014/main" id="{1E7ECB30-544B-404E-AC25-D06553B3C133}"/>
              </a:ext>
            </a:extLst>
          </p:cNvPr>
          <p:cNvSpPr/>
          <p:nvPr userDrawn="1"/>
        </p:nvSpPr>
        <p:spPr>
          <a:xfrm>
            <a:off x="2283631" y="4681498"/>
            <a:ext cx="408996" cy="440449"/>
          </a:xfrm>
          <a:prstGeom prst="ellipse">
            <a:avLst/>
          </a:prstGeom>
          <a:solidFill>
            <a:srgbClr val="C12E30"/>
          </a:solidFill>
          <a:ln>
            <a:solidFill>
              <a:srgbClr val="C1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0D5A4E4C-0D63-2845-8F3F-69296129D745}"/>
              </a:ext>
            </a:extLst>
          </p:cNvPr>
          <p:cNvSpPr/>
          <p:nvPr userDrawn="1"/>
        </p:nvSpPr>
        <p:spPr>
          <a:xfrm>
            <a:off x="2290616" y="2527750"/>
            <a:ext cx="408996" cy="440449"/>
          </a:xfrm>
          <a:prstGeom prst="ellipse">
            <a:avLst/>
          </a:prstGeom>
          <a:solidFill>
            <a:srgbClr val="C12E30"/>
          </a:solidFill>
          <a:ln>
            <a:solidFill>
              <a:srgbClr val="C12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1D1BD55C-B44B-9D4C-8F35-9798B051D7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34" y="867906"/>
            <a:ext cx="8011066" cy="4391204"/>
          </a:xfrm>
        </p:spPr>
        <p:txBody>
          <a:bodyPr anchor="ctr">
            <a:noAutofit/>
          </a:bodyPr>
          <a:lstStyle>
            <a:lvl1pPr>
              <a:defRPr sz="2400" b="1" i="0">
                <a:latin typeface="Muna" pitchFamily="2" charset="-78"/>
                <a:cs typeface="Muna" pitchFamily="2" charset="-78"/>
              </a:defRPr>
            </a:lvl1pPr>
          </a:lstStyle>
          <a:p>
            <a:pPr marL="0" indent="0">
              <a:lnSpc>
                <a:spcPct val="250000"/>
              </a:lnSpc>
              <a:buNone/>
            </a:pPr>
            <a:r>
              <a:rPr lang="nl-NL" sz="2399" b="1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b="1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b="1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b="1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399" dirty="0">
              <a:latin typeface="Muna" pitchFamily="2" charset="-78"/>
              <a:ea typeface="Open Sans" panose="020B0604020202020204" charset="0"/>
              <a:cs typeface="Muna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sz="2399" dirty="0">
                <a:latin typeface="Muna" pitchFamily="2" charset="-78"/>
                <a:ea typeface="Open Sans" panose="020B0604020202020204" charset="0"/>
                <a:cs typeface="Muna" pitchFamily="2" charset="-78"/>
              </a:rPr>
              <a:t>Klik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21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Hanne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C44D5A-6D33-4142-906A-A081D4899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D30F781-4C45-3648-93FF-82E2A2558F91}"/>
              </a:ext>
            </a:extLst>
          </p:cNvPr>
          <p:cNvSpPr txBox="1">
            <a:spLocks/>
          </p:cNvSpPr>
          <p:nvPr userDrawn="1"/>
        </p:nvSpPr>
        <p:spPr>
          <a:xfrm>
            <a:off x="1566916" y="2470096"/>
            <a:ext cx="4142295" cy="1335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nl-NL" sz="2400" dirty="0"/>
              <a:t>Componenten van de vakdidactische kennis van een docent</a:t>
            </a:r>
            <a:br>
              <a:rPr lang="nl-NL" sz="1999" dirty="0"/>
            </a:br>
            <a:r>
              <a:rPr lang="nl-NL" sz="1600" b="0" i="1" dirty="0">
                <a:latin typeface="Muna" pitchFamily="2" charset="-78"/>
                <a:cs typeface="Muna" pitchFamily="2" charset="-78"/>
              </a:rPr>
              <a:t>Tuithof, </a:t>
            </a:r>
            <a:r>
              <a:rPr lang="nl-NL" sz="1799" b="0" i="1" dirty="0">
                <a:latin typeface="Muna" pitchFamily="2" charset="-78"/>
                <a:cs typeface="Muna" pitchFamily="2" charset="-78"/>
              </a:rPr>
              <a:t>2017</a:t>
            </a:r>
            <a:endParaRPr lang="nl-NL" sz="1600" b="0" dirty="0">
              <a:latin typeface="Muna" pitchFamily="2" charset="-78"/>
              <a:cs typeface="Muna" pitchFamily="2" charset="-78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97F3BBEB-0AA6-8541-8DFB-2DC8D1B84A29}"/>
              </a:ext>
            </a:extLst>
          </p:cNvPr>
          <p:cNvGrpSpPr/>
          <p:nvPr userDrawn="1"/>
        </p:nvGrpSpPr>
        <p:grpSpPr>
          <a:xfrm>
            <a:off x="6211090" y="942356"/>
            <a:ext cx="4758651" cy="4758651"/>
            <a:chOff x="1814432" y="1427371"/>
            <a:chExt cx="4759890" cy="4759890"/>
          </a:xfrm>
        </p:grpSpPr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9B42DB33-2EAD-BE48-BFE8-6573B994183E}"/>
                </a:ext>
              </a:extLst>
            </p:cNvPr>
            <p:cNvSpPr/>
            <p:nvPr/>
          </p:nvSpPr>
          <p:spPr>
            <a:xfrm>
              <a:off x="1814432" y="1427371"/>
              <a:ext cx="4759890" cy="4759890"/>
            </a:xfrm>
            <a:prstGeom prst="ellipse">
              <a:avLst/>
            </a:prstGeom>
            <a:solidFill>
              <a:srgbClr val="FBBF2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0D5FED32-94B9-A44E-8CC4-19DC097F20FA}"/>
                </a:ext>
              </a:extLst>
            </p:cNvPr>
            <p:cNvSpPr/>
            <p:nvPr/>
          </p:nvSpPr>
          <p:spPr>
            <a:xfrm>
              <a:off x="3162024" y="2774963"/>
              <a:ext cx="2064707" cy="20647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8" name="Pie 8">
              <a:extLst>
                <a:ext uri="{FF2B5EF4-FFF2-40B4-BE49-F238E27FC236}">
                  <a16:creationId xmlns:a16="http://schemas.microsoft.com/office/drawing/2014/main" id="{DBAA8B4C-054D-2249-A1D1-BF4874569CCF}"/>
                </a:ext>
              </a:extLst>
            </p:cNvPr>
            <p:cNvSpPr/>
            <p:nvPr/>
          </p:nvSpPr>
          <p:spPr>
            <a:xfrm>
              <a:off x="2515529" y="2207101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5E9CD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9" name="Pie 10">
              <a:extLst>
                <a:ext uri="{FF2B5EF4-FFF2-40B4-BE49-F238E27FC236}">
                  <a16:creationId xmlns:a16="http://schemas.microsoft.com/office/drawing/2014/main" id="{A7ACB806-3900-F846-8F44-E62BE41F03C9}"/>
                </a:ext>
              </a:extLst>
            </p:cNvPr>
            <p:cNvSpPr/>
            <p:nvPr/>
          </p:nvSpPr>
          <p:spPr>
            <a:xfrm rot="5400000">
              <a:off x="2674926" y="2207101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94C35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0" name="Pie 11">
              <a:extLst>
                <a:ext uri="{FF2B5EF4-FFF2-40B4-BE49-F238E27FC236}">
                  <a16:creationId xmlns:a16="http://schemas.microsoft.com/office/drawing/2014/main" id="{AD748D78-8F2B-9649-95A5-F84BBC13FB80}"/>
                </a:ext>
              </a:extLst>
            </p:cNvPr>
            <p:cNvSpPr/>
            <p:nvPr/>
          </p:nvSpPr>
          <p:spPr>
            <a:xfrm rot="10800000">
              <a:off x="2674926" y="2354194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EF7D3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1" name="Pie 12">
              <a:extLst>
                <a:ext uri="{FF2B5EF4-FFF2-40B4-BE49-F238E27FC236}">
                  <a16:creationId xmlns:a16="http://schemas.microsoft.com/office/drawing/2014/main" id="{996BD796-C56D-A745-9407-04BB708CFD94}"/>
                </a:ext>
              </a:extLst>
            </p:cNvPr>
            <p:cNvSpPr/>
            <p:nvPr/>
          </p:nvSpPr>
          <p:spPr>
            <a:xfrm rot="16200000">
              <a:off x="2515528" y="2354194"/>
              <a:ext cx="3126519" cy="3126519"/>
            </a:xfrm>
            <a:prstGeom prst="pie">
              <a:avLst>
                <a:gd name="adj1" fmla="val 10799999"/>
                <a:gd name="adj2" fmla="val 16200000"/>
              </a:avLst>
            </a:prstGeom>
            <a:solidFill>
              <a:srgbClr val="C02E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schemeClr val="tx1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75FAD4CC-332C-0541-8F4E-A8D712635032}"/>
                </a:ext>
              </a:extLst>
            </p:cNvPr>
            <p:cNvSpPr txBox="1"/>
            <p:nvPr/>
          </p:nvSpPr>
          <p:spPr>
            <a:xfrm>
              <a:off x="2795763" y="3006644"/>
              <a:ext cx="113781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1.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didactische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strategieën</a:t>
              </a:r>
            </a:p>
          </p:txBody>
        </p:sp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7C515A21-ACCB-EA47-A750-D62A71995906}"/>
                </a:ext>
              </a:extLst>
            </p:cNvPr>
            <p:cNvSpPr txBox="1"/>
            <p:nvPr/>
          </p:nvSpPr>
          <p:spPr>
            <a:xfrm>
              <a:off x="4321568" y="2994354"/>
              <a:ext cx="1233539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2.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het leren van leerlingen</a:t>
              </a: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19B65571-A67B-434F-9801-F79E271E509F}"/>
                </a:ext>
              </a:extLst>
            </p:cNvPr>
            <p:cNvSpPr txBox="1"/>
            <p:nvPr/>
          </p:nvSpPr>
          <p:spPr>
            <a:xfrm>
              <a:off x="4344459" y="3963396"/>
              <a:ext cx="113781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3.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toetsing</a:t>
              </a:r>
            </a:p>
          </p:txBody>
        </p:sp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080BB99B-C9CD-1E4D-B0A7-8111B2CF8EA2}"/>
                </a:ext>
              </a:extLst>
            </p:cNvPr>
            <p:cNvSpPr txBox="1"/>
            <p:nvPr/>
          </p:nvSpPr>
          <p:spPr>
            <a:xfrm>
              <a:off x="2771145" y="3978341"/>
              <a:ext cx="1220399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4. Kennis van </a:t>
              </a:r>
            </a:p>
            <a:p>
              <a:r>
                <a:rPr lang="nl-NL" sz="1600" dirty="0">
                  <a:solidFill>
                    <a:schemeClr val="bg1"/>
                  </a:solidFill>
                </a:rPr>
                <a:t>het curriculum</a:t>
              </a: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71F3B770-E73E-AE4D-B583-12156A7691D3}"/>
                </a:ext>
              </a:extLst>
            </p:cNvPr>
            <p:cNvSpPr txBox="1"/>
            <p:nvPr/>
          </p:nvSpPr>
          <p:spPr>
            <a:xfrm>
              <a:off x="3703418" y="1583479"/>
              <a:ext cx="177885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600" dirty="0">
                  <a:solidFill>
                    <a:schemeClr val="bg1"/>
                  </a:solidFill>
                </a:rPr>
                <a:t>5. Doelen en overtuigingen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8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xonomie van Bl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0DADB3-112E-454D-901E-0B0F57413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BA028B-8CCD-0040-B464-107CC2BEC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3364" y="972748"/>
            <a:ext cx="3666657" cy="383071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9D4405E-A762-DC4B-97A0-BA293AD07852}"/>
              </a:ext>
            </a:extLst>
          </p:cNvPr>
          <p:cNvSpPr txBox="1">
            <a:spLocks/>
          </p:cNvSpPr>
          <p:nvPr userDrawn="1"/>
        </p:nvSpPr>
        <p:spPr>
          <a:xfrm>
            <a:off x="4293364" y="4877307"/>
            <a:ext cx="4164487" cy="78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0" i="1" dirty="0">
                <a:latin typeface="Muna" pitchFamily="2" charset="-78"/>
                <a:cs typeface="Muna" pitchFamily="2" charset="-78"/>
              </a:rPr>
              <a:t>Taxonomie van Bloom</a:t>
            </a:r>
          </a:p>
          <a:p>
            <a:pPr algn="l">
              <a:defRPr/>
            </a:pPr>
            <a:r>
              <a:rPr lang="en-US" sz="1600" b="0" i="1" dirty="0">
                <a:latin typeface="Muna" pitchFamily="2" charset="-78"/>
                <a:cs typeface="Muna" pitchFamily="2" charset="-78"/>
              </a:rPr>
              <a:t>Herzien door Anderson &amp; Krathwohl, </a:t>
            </a:r>
            <a:r>
              <a:rPr lang="en-US" sz="1799" b="0" i="1" dirty="0">
                <a:latin typeface="Muna" pitchFamily="2" charset="-78"/>
                <a:cs typeface="Muna" pitchFamily="2" charset="-78"/>
              </a:rPr>
              <a:t>2001</a:t>
            </a:r>
            <a:endParaRPr lang="nl-NL" sz="1600" b="0" i="1" dirty="0">
              <a:latin typeface="Muna" pitchFamily="2" charset="-78"/>
              <a:cs typeface="Mun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9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zzelstuk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5D0A9-62B2-A14C-9A2E-EE0D2EB25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4D76BCE-7701-BF4A-964C-BB0578A866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36E7E3-5375-9E4D-A200-A0069BB0B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81" y="1906292"/>
            <a:ext cx="7078777" cy="4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013ECC2-3377-6640-BB11-491EFF5C210B}"/>
              </a:ext>
            </a:extLst>
          </p:cNvPr>
          <p:cNvSpPr txBox="1"/>
          <p:nvPr userDrawn="1"/>
        </p:nvSpPr>
        <p:spPr>
          <a:xfrm>
            <a:off x="2852842" y="2729016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6C0D7C8-72BE-8043-9AA5-A06BDBCDC5F3}"/>
              </a:ext>
            </a:extLst>
          </p:cNvPr>
          <p:cNvSpPr txBox="1"/>
          <p:nvPr userDrawn="1"/>
        </p:nvSpPr>
        <p:spPr>
          <a:xfrm>
            <a:off x="2852842" y="4049334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292F78D-89E7-9645-832F-C4DA46E9C10F}"/>
              </a:ext>
            </a:extLst>
          </p:cNvPr>
          <p:cNvSpPr txBox="1"/>
          <p:nvPr userDrawn="1"/>
        </p:nvSpPr>
        <p:spPr>
          <a:xfrm>
            <a:off x="6448449" y="4901741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6BF43A-F113-1F4C-A317-619B32E965C6}"/>
              </a:ext>
            </a:extLst>
          </p:cNvPr>
          <p:cNvSpPr txBox="1"/>
          <p:nvPr userDrawn="1"/>
        </p:nvSpPr>
        <p:spPr>
          <a:xfrm>
            <a:off x="6370958" y="2917958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AC9ECF-B71D-F744-94E8-EDD771878329}"/>
              </a:ext>
            </a:extLst>
          </p:cNvPr>
          <p:cNvSpPr txBox="1"/>
          <p:nvPr userDrawn="1"/>
        </p:nvSpPr>
        <p:spPr>
          <a:xfrm>
            <a:off x="2930334" y="5335693"/>
            <a:ext cx="263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0" i="0" dirty="0">
                <a:solidFill>
                  <a:schemeClr val="bg1"/>
                </a:solidFill>
                <a:latin typeface="Avenir Next" panose="020B0503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54373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ijke opsomming voo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5EA5DB-DD4F-1842-95DE-9365BAC78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72F1F72-AE45-884D-A434-ED7EA06B0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NL"/>
              <a:t>Thema</a:t>
            </a: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1AC4761-BECF-6B44-9077-214831E170D9}"/>
              </a:ext>
            </a:extLst>
          </p:cNvPr>
          <p:cNvSpPr txBox="1">
            <a:spLocks/>
          </p:cNvSpPr>
          <p:nvPr userDrawn="1"/>
        </p:nvSpPr>
        <p:spPr>
          <a:xfrm>
            <a:off x="1057274" y="2164920"/>
            <a:ext cx="10077451" cy="4151554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1600" b="1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270000" indent="-270000" algn="l" defTabSz="914400" rtl="0" eaLnBrk="1" latinLnBrk="0" hangingPunct="1">
              <a:lnSpc>
                <a:spcPct val="110000"/>
              </a:lnSpc>
              <a:spcBef>
                <a:spcPts val="2100"/>
              </a:spcBef>
              <a:buFont typeface="Verdana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Verdana" pitchFamily="34" charset="0"/>
              <a:buChar char="–"/>
              <a:defRPr sz="1600" b="0" i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DDU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Expertmethode</a:t>
            </a: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Verboden te zeggen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Concept-contextbenadering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Quiz maken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Mysterie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Slimste mens</a:t>
            </a:r>
          </a:p>
          <a:p>
            <a:pPr lvl="0" algn="ctr"/>
            <a:r>
              <a:rPr lang="nl-NL" sz="1799" b="1" dirty="0" err="1">
                <a:solidFill>
                  <a:srgbClr val="5E9CD0"/>
                </a:solidFill>
              </a:rPr>
              <a:t>Mindmap</a:t>
            </a:r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Memory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Wanddiscussie</a:t>
            </a:r>
          </a:p>
          <a:p>
            <a:pPr lvl="0" algn="ctr"/>
            <a:r>
              <a:rPr lang="nl-NL" sz="1799" b="1" dirty="0" err="1">
                <a:solidFill>
                  <a:srgbClr val="FBBF24"/>
                </a:solidFill>
              </a:rPr>
              <a:t>Pictionary</a:t>
            </a:r>
            <a:endParaRPr lang="nl-NL" sz="1799" b="1" dirty="0">
              <a:solidFill>
                <a:srgbClr val="FBBF24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endParaRPr lang="nl-NL" sz="1799" b="1" dirty="0">
              <a:solidFill>
                <a:srgbClr val="5E9CD0"/>
              </a:solidFill>
            </a:endParaRP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Placemat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Ranking </a:t>
            </a:r>
            <a:r>
              <a:rPr lang="nl-NL" sz="1799" b="1" dirty="0" err="1">
                <a:solidFill>
                  <a:srgbClr val="94C359"/>
                </a:solidFill>
              </a:rPr>
              <a:t>the</a:t>
            </a:r>
            <a:r>
              <a:rPr lang="nl-NL" sz="1799" b="1" dirty="0">
                <a:solidFill>
                  <a:srgbClr val="94C359"/>
                </a:solidFill>
              </a:rPr>
              <a:t> stars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Welk woord weg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Games</a:t>
            </a:r>
          </a:p>
          <a:p>
            <a:pPr lvl="0" algn="ctr"/>
            <a:r>
              <a:rPr lang="nl-NL" sz="1799" b="1" dirty="0">
                <a:solidFill>
                  <a:srgbClr val="94C359"/>
                </a:solidFill>
              </a:rPr>
              <a:t>Bingo</a:t>
            </a:r>
          </a:p>
          <a:p>
            <a:pPr lvl="0" algn="ctr"/>
            <a:r>
              <a:rPr lang="nl-NL" sz="1799" b="1" dirty="0">
                <a:solidFill>
                  <a:srgbClr val="EF7D3A"/>
                </a:solidFill>
              </a:rPr>
              <a:t>Interview</a:t>
            </a:r>
          </a:p>
          <a:p>
            <a:pPr lvl="0" algn="ctr"/>
            <a:r>
              <a:rPr lang="nl-NL" sz="1799" b="1" dirty="0">
                <a:solidFill>
                  <a:srgbClr val="5E9CD0"/>
                </a:solidFill>
              </a:rPr>
              <a:t>Elevatorpitch</a:t>
            </a:r>
          </a:p>
          <a:p>
            <a:pPr lvl="0" algn="ctr"/>
            <a:r>
              <a:rPr lang="nl-NL" sz="1799" b="1" dirty="0">
                <a:solidFill>
                  <a:srgbClr val="C02E31"/>
                </a:solidFill>
              </a:rPr>
              <a:t>Feedbackronde</a:t>
            </a:r>
          </a:p>
          <a:p>
            <a:pPr lvl="0" algn="ctr"/>
            <a:r>
              <a:rPr lang="nl-NL" sz="1799" b="1" dirty="0">
                <a:solidFill>
                  <a:srgbClr val="FBBF24"/>
                </a:solidFill>
              </a:rPr>
              <a:t>Rollenspel</a:t>
            </a:r>
          </a:p>
          <a:p>
            <a:pPr lvl="0" algn="ctr"/>
            <a:r>
              <a:rPr lang="nl-NL" sz="1799" b="1" dirty="0" err="1">
                <a:solidFill>
                  <a:srgbClr val="94C359"/>
                </a:solidFill>
              </a:rPr>
              <a:t>One</a:t>
            </a:r>
            <a:r>
              <a:rPr lang="nl-NL" sz="1799" b="1" dirty="0">
                <a:solidFill>
                  <a:srgbClr val="94C359"/>
                </a:solidFill>
              </a:rPr>
              <a:t>-minute-paper</a:t>
            </a:r>
          </a:p>
          <a:p>
            <a:pPr lvl="0" algn="ctr"/>
            <a:r>
              <a:rPr lang="nl-NL" sz="1799" b="1" dirty="0" err="1">
                <a:solidFill>
                  <a:srgbClr val="C02E31"/>
                </a:solidFill>
              </a:rPr>
              <a:t>Pecha</a:t>
            </a:r>
            <a:r>
              <a:rPr lang="nl-NL" sz="1799" b="1" dirty="0">
                <a:solidFill>
                  <a:srgbClr val="C02E31"/>
                </a:solidFill>
              </a:rPr>
              <a:t> </a:t>
            </a:r>
            <a:r>
              <a:rPr lang="nl-NL" sz="1799" b="1" dirty="0" err="1">
                <a:solidFill>
                  <a:srgbClr val="C02E31"/>
                </a:solidFill>
              </a:rPr>
              <a:t>Kucha</a:t>
            </a:r>
            <a:endParaRPr lang="nl-NL" sz="1799" b="1" dirty="0">
              <a:solidFill>
                <a:srgbClr val="C02E31"/>
              </a:solidFill>
            </a:endParaRPr>
          </a:p>
          <a:p>
            <a:pPr lvl="0" algn="ctr"/>
            <a:endParaRPr lang="nl-NL" sz="1799" b="1" dirty="0"/>
          </a:p>
          <a:p>
            <a:pPr lvl="0" algn="ctr"/>
            <a:endParaRPr lang="nl-NL" sz="1799" b="1" dirty="0"/>
          </a:p>
          <a:p>
            <a:pPr lvl="0" algn="ctr"/>
            <a:endParaRPr lang="nl-NL" sz="1799" b="1" dirty="0"/>
          </a:p>
        </p:txBody>
      </p:sp>
    </p:spTree>
    <p:extLst>
      <p:ext uri="{BB962C8B-B14F-4D97-AF65-F5344CB8AC3E}">
        <p14:creationId xmlns:p14="http://schemas.microsoft.com/office/powerpoint/2010/main" val="326356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FCF4999-DFC7-5943-A148-08DA7959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346" y="898902"/>
            <a:ext cx="9522538" cy="1007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err="1"/>
              <a:t>Diatitel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D86F1C-F80B-E047-A3B7-FCFA6C44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0344" y="2236209"/>
            <a:ext cx="9522539" cy="379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425AD2-6EA8-0B4D-96A7-379DA6329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/>
                </a:solidFill>
                <a:latin typeface="Muna" pitchFamily="2" charset="-78"/>
                <a:cs typeface="Muna" pitchFamily="2" charset="-78"/>
              </a:defRPr>
            </a:lvl1pPr>
          </a:lstStyle>
          <a:p>
            <a:r>
              <a:rPr lang="nl-NL"/>
              <a:t>Thema</a:t>
            </a:r>
            <a:endParaRPr lang="nl-NL" dirty="0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8B1CE39-8FF5-6D40-B66D-883C1D785F3A}"/>
              </a:ext>
            </a:extLst>
          </p:cNvPr>
          <p:cNvSpPr/>
          <p:nvPr userDrawn="1"/>
        </p:nvSpPr>
        <p:spPr>
          <a:xfrm>
            <a:off x="11936643" y="0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1EFCC2AD-0DF1-4444-8D67-033B83FC612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32884" y="5391643"/>
            <a:ext cx="1131437" cy="14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FBBE22"/>
        </a:buClr>
        <a:buSzPct val="150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pertisecentrum-mmv.nl/wp-content/uploads/lemm_taalgericht_vakonderwijs_2012_webversie.pdf" TargetMode="External"/><Relationship Id="rId7" Type="http://schemas.openxmlformats.org/officeDocument/2006/relationships/hyperlink" Target="http://www.uu.nl/geschiedenisendidactiek" TargetMode="External"/><Relationship Id="rId2" Type="http://schemas.openxmlformats.org/officeDocument/2006/relationships/hyperlink" Target="https://www.expertisecentrum-mmv.nl/wp-content/uploads/Stam_vanDrie_talige_dimensies_2013_webversi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mensies.nu/het-nut-van-opschrijven-nr-4-feb-2022/" TargetMode="External"/><Relationship Id="rId5" Type="http://schemas.openxmlformats.org/officeDocument/2006/relationships/hyperlink" Target="https://dimensies.nu/vier-ontwerpprincipes-voor-het-leren-van-historische-begrippen-door-leerlingen-nr-4-feb-2022/" TargetMode="External"/><Relationship Id="rId4" Type="http://schemas.openxmlformats.org/officeDocument/2006/relationships/hyperlink" Target="https://www.expertisecentrum-mmv.nl/wp-content/uploads/VanDrie_2015_LEMM_Schrijfvaardigheid_MMV_webversie.docx.pdf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ourworldindata.org/?utm_source" TargetMode="External"/><Relationship Id="rId3" Type="http://schemas.openxmlformats.org/officeDocument/2006/relationships/hyperlink" Target="https://www.lezen.nl/" TargetMode="External"/><Relationship Id="rId7" Type="http://schemas.openxmlformats.org/officeDocument/2006/relationships/hyperlink" Target="https://studenttheses.uu.nl/handle/20.500.12932/489" TargetMode="External"/><Relationship Id="rId2" Type="http://schemas.openxmlformats.org/officeDocument/2006/relationships/hyperlink" Target="https://www.slo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es.ubn.ru.nl/server/api/core/bitstreams/a0d7a6c2-7735-465b-aea6-62f128c18e8f/content" TargetMode="External"/><Relationship Id="rId5" Type="http://schemas.openxmlformats.org/officeDocument/2006/relationships/hyperlink" Target="https://didactieknederlands.nl/2023/06/intersectionaliteit/" TargetMode="External"/><Relationship Id="rId4" Type="http://schemas.openxmlformats.org/officeDocument/2006/relationships/hyperlink" Target="https://lesmateriaal.prodemos.nl/leren/" TargetMode="External"/><Relationship Id="rId9" Type="http://schemas.openxmlformats.org/officeDocument/2006/relationships/hyperlink" Target="https://www.expertisepuntburgerschap.nl/wp-content/uploads/2022/10/Bram-Eidhof-een-visie-op-burgerschap-hoe-doe-je-dat-praktisch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oogle.com/spreadsheets/d/1a4vryF1j_lwK1pwF2bMUpK0BZN_2kadY994OT8TRtvk/edit?gid=1652148763#gid=165214876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68893E1-6A1A-7BD7-9063-983CAB86D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4" y="681037"/>
            <a:ext cx="9656736" cy="1009651"/>
          </a:xfrm>
        </p:spPr>
        <p:txBody>
          <a:bodyPr anchor="ctr">
            <a:normAutofit fontScale="90000"/>
          </a:bodyPr>
          <a:lstStyle/>
          <a:p>
            <a:r>
              <a:rPr lang="en-US" sz="3600" dirty="0" err="1"/>
              <a:t>Basisvaardigheden</a:t>
            </a:r>
            <a:r>
              <a:rPr lang="en-US" sz="3600" dirty="0"/>
              <a:t> voor </a:t>
            </a:r>
            <a:r>
              <a:rPr lang="en-US" sz="3600" dirty="0" err="1"/>
              <a:t>geschiedenisdocenten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20C71-A752-91B5-CA8F-C9D00B031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17" r="1" b="1"/>
          <a:stretch/>
        </p:blipFill>
        <p:spPr>
          <a:xfrm>
            <a:off x="1239901" y="2107769"/>
            <a:ext cx="9656661" cy="3502617"/>
          </a:xfrm>
          <a:prstGeom prst="rect">
            <a:avLst/>
          </a:prstGeom>
          <a:noFill/>
        </p:spPr>
      </p:pic>
      <p:pic>
        <p:nvPicPr>
          <p:cNvPr id="4098" name="Picture 2" descr="Universiteit Utrecht - Stichting Academisch Erfgoed">
            <a:extLst>
              <a:ext uri="{FF2B5EF4-FFF2-40B4-BE49-F238E27FC236}">
                <a16:creationId xmlns:a16="http://schemas.microsoft.com/office/drawing/2014/main" id="{2C5059A2-5789-A08E-BCA1-F19A9D8F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5" y="5686203"/>
            <a:ext cx="2401724" cy="11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1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763FC-73DC-DBBA-1C1F-14AA8FA51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4700" cy="1325563"/>
          </a:xfrm>
        </p:spPr>
        <p:txBody>
          <a:bodyPr/>
          <a:lstStyle/>
          <a:p>
            <a:r>
              <a:rPr lang="nl-NL" dirty="0">
                <a:latin typeface="Avenir Next" panose="020B0503020202020204" pitchFamily="34" charset="0"/>
                <a:cs typeface="Times New Roman" panose="02020603050405020304" pitchFamily="18" charset="0"/>
              </a:rPr>
              <a:t>Burgerschap in het onderwijs: een lange traditie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9BF2A3-D7E2-4FE2-C31C-9A5D8B0B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6596"/>
          </a:xfrm>
        </p:spPr>
        <p:txBody>
          <a:bodyPr>
            <a:normAutofit fontScale="85000" lnSpcReduction="20000"/>
          </a:bodyPr>
          <a:lstStyle/>
          <a:p>
            <a:r>
              <a:rPr lang="nl-NL" dirty="0">
                <a:cs typeface="Times New Roman" panose="02020603050405020304" pitchFamily="18" charset="0"/>
              </a:rPr>
              <a:t>Wie bepaalt de invulling van het burgerschapsonderwijs?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Staat vs. Kerk</a:t>
            </a:r>
          </a:p>
          <a:p>
            <a:pPr marL="457200" lvl="1" indent="0">
              <a:buNone/>
            </a:pPr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Eerste nationale onderwijswetgeving: (1801-1806): 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Opleiden tot deugdzame burgers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Christelijk geloof als basis voor burgerschap</a:t>
            </a:r>
          </a:p>
          <a:p>
            <a:pPr lvl="1"/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Vrijheid van onderwijs (1820-1848)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Staat moet voorwaarden voor onderwijs scheppen, Kerk bepaalt de invulling</a:t>
            </a:r>
          </a:p>
          <a:p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Vanaf 1857: overheid moet ook kwalitatieve eisen gaan stellen aan het onderwijs</a:t>
            </a:r>
          </a:p>
          <a:p>
            <a:pPr marL="0" indent="0">
              <a:buNone/>
            </a:pPr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Schoolstrijd</a:t>
            </a:r>
          </a:p>
          <a:p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Verandering in terminologie: nationale eenheid -&gt; sociale cohesie.</a:t>
            </a:r>
          </a:p>
          <a:p>
            <a:pPr marL="457200" lvl="1" indent="0">
              <a:buNone/>
            </a:pPr>
            <a:endParaRPr lang="nl-NL" sz="18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M. Rietveld-van Wingerden, J. C. Sturm, en S. Miedema, “Vrijheid van onderwijs en sociale cohesie in historisch perspectief,” </a:t>
            </a:r>
            <a:r>
              <a:rPr lang="nl-NL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Pedagogiek</a:t>
            </a:r>
            <a:r>
              <a: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23, nr. 2 (2003): 98.</a:t>
            </a:r>
            <a:endParaRPr lang="nl-NL" dirty="0"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NL" dirty="0">
              <a:cs typeface="Times New Roman" panose="02020603050405020304" pitchFamily="18" charset="0"/>
            </a:endParaRPr>
          </a:p>
          <a:p>
            <a:pPr lvl="1"/>
            <a:endParaRPr lang="nl-N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35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C4814-8842-1AEF-D141-9F680FAA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venir Next" panose="020B0503020202020204" pitchFamily="34" charset="0"/>
              </a:rPr>
              <a:t>Rol en functie van de school in de samenleving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686C86-BACF-F907-A8C9-F84E4A0AE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cs typeface="Times New Roman" panose="02020603050405020304" pitchFamily="18" charset="0"/>
              </a:rPr>
              <a:t>Focus op: 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natuur, gelijkheid of springplank voor welvarende burgers?</a:t>
            </a:r>
          </a:p>
          <a:p>
            <a:endParaRPr lang="nl-NL" dirty="0">
              <a:cs typeface="Times New Roman" panose="02020603050405020304" pitchFamily="18" charset="0"/>
            </a:endParaRPr>
          </a:p>
          <a:p>
            <a:r>
              <a:rPr lang="nl-NL" dirty="0">
                <a:cs typeface="Times New Roman" panose="02020603050405020304" pitchFamily="18" charset="0"/>
              </a:rPr>
              <a:t>Constante her-evaluatie van de vraag waartoe het onderwijs moet dienen:</a:t>
            </a:r>
          </a:p>
          <a:p>
            <a:pPr lvl="1"/>
            <a:r>
              <a:rPr lang="nl-NL" dirty="0" err="1">
                <a:cs typeface="Times New Roman" panose="02020603050405020304" pitchFamily="18" charset="0"/>
              </a:rPr>
              <a:t>Bildung</a:t>
            </a:r>
            <a:endParaRPr lang="nl-NL" dirty="0">
              <a:cs typeface="Times New Roman" panose="02020603050405020304" pitchFamily="18" charset="0"/>
            </a:endParaRP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Socialisatie, kwalificatie, persoonsvorming</a:t>
            </a:r>
          </a:p>
          <a:p>
            <a:pPr lvl="1"/>
            <a:r>
              <a:rPr lang="nl-NL" dirty="0">
                <a:cs typeface="Times New Roman" panose="02020603050405020304" pitchFamily="18" charset="0"/>
              </a:rPr>
              <a:t>21st-century skills</a:t>
            </a:r>
          </a:p>
          <a:p>
            <a:endParaRPr lang="nl-N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Piet de Rooy, </a:t>
            </a:r>
            <a:r>
              <a:rPr lang="nl-NL" sz="18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Een geschiedenis van het onderwijs in Nederland</a:t>
            </a:r>
            <a:r>
              <a:rPr lang="nl-NL" sz="1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(Amsterdam: Uitgeverij Wereldbibliotheek, 2023).</a:t>
            </a:r>
            <a:endParaRPr lang="nl-NL" dirty="0">
              <a:cs typeface="Times New Roman" panose="02020603050405020304" pitchFamily="18" charset="0"/>
            </a:endParaRPr>
          </a:p>
          <a:p>
            <a:endParaRPr lang="nl-NL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5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499B5-4058-2F33-E8D8-CB3B35BC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venir Next" panose="020B0503020202020204" pitchFamily="34" charset="0"/>
              </a:rPr>
              <a:t>Democratie en burgerschap als normatief kader: </a:t>
            </a:r>
            <a:br>
              <a:rPr lang="nl-NL" dirty="0">
                <a:latin typeface="Avenir Next" panose="020B0503020202020204" pitchFamily="34" charset="0"/>
              </a:rPr>
            </a:br>
            <a:r>
              <a:rPr lang="nl-NL" sz="1800" i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Een Basis voor Burgerschap (SLO)</a:t>
            </a:r>
            <a:endParaRPr lang="nl-NL" dirty="0">
              <a:latin typeface="Avenir Next" panose="020B0503020202020204" pitchFamily="34" charset="0"/>
            </a:endParaRPr>
          </a:p>
        </p:txBody>
      </p:sp>
      <p:graphicFrame>
        <p:nvGraphicFramePr>
          <p:cNvPr id="18" name="Tijdelijke aanduiding voor inhoud 17">
            <a:extLst>
              <a:ext uri="{FF2B5EF4-FFF2-40B4-BE49-F238E27FC236}">
                <a16:creationId xmlns:a16="http://schemas.microsoft.com/office/drawing/2014/main" id="{7E631FC7-83A9-1100-48B8-8806C7FC5E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3753" y="1743703"/>
          <a:ext cx="300858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A7DE56C-AFA1-049D-F35F-F63128680024}"/>
              </a:ext>
            </a:extLst>
          </p:cNvPr>
          <p:cNvGraphicFramePr/>
          <p:nvPr/>
        </p:nvGraphicFramePr>
        <p:xfrm>
          <a:off x="4416811" y="2126231"/>
          <a:ext cx="3008586" cy="364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A42DC3A7-9537-41BC-3614-765F02FDB959}"/>
              </a:ext>
            </a:extLst>
          </p:cNvPr>
          <p:cNvGraphicFramePr/>
          <p:nvPr/>
        </p:nvGraphicFramePr>
        <p:xfrm>
          <a:off x="8231460" y="2268855"/>
          <a:ext cx="3122339" cy="3181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Tekstvak 30">
            <a:extLst>
              <a:ext uri="{FF2B5EF4-FFF2-40B4-BE49-F238E27FC236}">
                <a16:creationId xmlns:a16="http://schemas.microsoft.com/office/drawing/2014/main" id="{C89E8EA7-9880-F52A-964E-E95CF18CAE72}"/>
              </a:ext>
            </a:extLst>
          </p:cNvPr>
          <p:cNvSpPr txBox="1"/>
          <p:nvPr/>
        </p:nvSpPr>
        <p:spPr>
          <a:xfrm>
            <a:off x="742293" y="5568412"/>
            <a:ext cx="10658870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Figuur </a:t>
            </a:r>
            <a:r>
              <a:rPr lang="nl-NL" sz="20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nl-NL" sz="1800" kern="1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Burgerschapsdimensies   	Figuur </a:t>
            </a:r>
            <a:r>
              <a:rPr lang="nl-NL" sz="20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nl-NL" sz="1800" kern="1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Burgerschapsdomeinen   	Figuur </a:t>
            </a:r>
            <a:r>
              <a:rPr lang="nl-NL" sz="20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nl-NL" sz="1800" kern="1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Burgerschapstypen</a:t>
            </a:r>
            <a:endParaRPr lang="nl-NL" sz="20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93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19923-BE5A-1E63-8EB2-B0D9698C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venir Next" panose="020B0503020202020204" pitchFamily="34" charset="0"/>
                <a:cs typeface="Times New Roman" panose="02020603050405020304" pitchFamily="18" charset="0"/>
              </a:rPr>
              <a:t>Wat betekent een visie op burgerschap voor mijn eigen onderwijspraktijk?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DFB69F1-7501-4169-8FFF-D570C86C41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12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D3082-1BC7-5C64-AA01-B7E0E2DD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Aggregatief</a:t>
            </a:r>
            <a:r>
              <a:rPr lang="nl-NL" dirty="0"/>
              <a:t>, </a:t>
            </a:r>
            <a:r>
              <a:rPr lang="nl-NL" dirty="0" err="1"/>
              <a:t>deliberatief</a:t>
            </a:r>
            <a:r>
              <a:rPr lang="nl-NL" dirty="0"/>
              <a:t> of </a:t>
            </a:r>
            <a:r>
              <a:rPr lang="nl-NL" dirty="0" err="1"/>
              <a:t>agonistisch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C85ACE-22B7-1E29-27EE-DAE220F0E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Aggregatief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Optelsom van voorkeuren, meerderheidsbeslissingen</a:t>
            </a:r>
          </a:p>
          <a:p>
            <a:pPr lvl="1"/>
            <a:endParaRPr lang="nl-NL" dirty="0"/>
          </a:p>
          <a:p>
            <a:r>
              <a:rPr lang="nl-NL" dirty="0" err="1"/>
              <a:t>Deliberatief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Rationele dialoog &amp; consensus</a:t>
            </a:r>
          </a:p>
          <a:p>
            <a:pPr lvl="1"/>
            <a:endParaRPr lang="nl-NL" dirty="0"/>
          </a:p>
          <a:p>
            <a:r>
              <a:rPr lang="nl-NL" dirty="0" err="1"/>
              <a:t>Agonistisch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Verschillen moeten centraal staan en uitgangspunt voor discussie zijn, we moeten conflict léren hebben 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72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FF923-3A5E-8AA8-201D-4835EA5C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Eigen burgerschapsvisie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438F6A-A451-EF4E-2A01-861552DA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voor jezelf eens op: wat is voor mij een goede / actieve burger?</a:t>
            </a:r>
          </a:p>
          <a:p>
            <a:endParaRPr lang="nl-NL" dirty="0"/>
          </a:p>
          <a:p>
            <a:r>
              <a:rPr lang="nl-NL" dirty="0"/>
              <a:t>Kwadrantoefening: </a:t>
            </a:r>
          </a:p>
          <a:p>
            <a:pPr lvl="1"/>
            <a:r>
              <a:rPr lang="nl-NL" dirty="0"/>
              <a:t>Bepaal voor jezelf: welke kwaliteiten/vaardigheden zijn voor mij essentieel binnen burgerschapsonderwijs? </a:t>
            </a:r>
          </a:p>
          <a:p>
            <a:pPr lvl="1"/>
            <a:r>
              <a:rPr lang="nl-NL" dirty="0"/>
              <a:t>Welke ruimte is daarvoor binnen het vak geschiedenis, of juist vakoverstijgend? 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Bepaal voor jezelf een focus. Kies begrippen uit het kwadrant en bepaal welke bouwstenen voor jou belangrijk zijn. Ga daarover met elkaar in gesprek!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60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24952-09CB-8CE0-D64F-068FB934E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600" dirty="0">
                <a:highlight>
                  <a:srgbClr val="FBBE22"/>
                </a:highlight>
              </a:rPr>
              <a:t>Intersectionaliteit in het geschiedenisonderwijs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6AE52F-2C1D-6CE5-4254-F893BDCB9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Jiske van </a:t>
            </a:r>
            <a:r>
              <a:rPr lang="nl-NL" sz="2000" dirty="0" err="1"/>
              <a:t>Piggelen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923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7611C-C21F-F756-F539-E84D93EC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verstaan jullie onder intersectionaliteit/ kruispuntdenken?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677065-9FC3-0357-65EE-0991D2D6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wat in je opkomt op het A3-vel dat op jullie tafels ligt!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565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88A0D-FC64-90F7-B5A3-F572C601F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68EA17-54C8-FE5E-966A-711440E10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 descr="Kamala Harris: First Woman Of Color Elected VP : NPR">
            <a:extLst>
              <a:ext uri="{FF2B5EF4-FFF2-40B4-BE49-F238E27FC236}">
                <a16:creationId xmlns:a16="http://schemas.microsoft.com/office/drawing/2014/main" id="{B26E9E41-9217-47A4-4C9A-C9177290B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7" y="1614687"/>
            <a:ext cx="8495545" cy="47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405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AE80C-44F8-1693-F7F8-141134CF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066C0-B743-DB45-CF7A-B551DC55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Intersectionaliteit is een manier van onderzoek doen die rekening houdt met verschillende aspecten van iemands identiteit en de machtsverhoudingen die daarin een rol spelen, bijvoorbeeld maar niet beperkt tot: gender, etniciteit, afkomst, sociaaleconomische status etc. en de manier waarop deze aspecten elkaar beïnvloeden. </a:t>
            </a:r>
          </a:p>
        </p:txBody>
      </p:sp>
    </p:spTree>
    <p:extLst>
      <p:ext uri="{BB962C8B-B14F-4D97-AF65-F5344CB8AC3E}">
        <p14:creationId xmlns:p14="http://schemas.microsoft.com/office/powerpoint/2010/main" val="256974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77D4F-EA3D-35ED-FF6B-B2BFC142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32" y="223423"/>
            <a:ext cx="9656736" cy="1009651"/>
          </a:xfrm>
        </p:spPr>
        <p:txBody>
          <a:bodyPr/>
          <a:lstStyle/>
          <a:p>
            <a:r>
              <a:rPr lang="nl-NL" dirty="0" err="1"/>
              <a:t>Hosts</a:t>
            </a:r>
            <a:r>
              <a:rPr lang="nl-NL" dirty="0"/>
              <a:t>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A3DE7D-7E91-6788-9F2B-A22A0B67F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4272" y="1421493"/>
            <a:ext cx="8123583" cy="498877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Dr. Hanneke </a:t>
            </a:r>
            <a:r>
              <a:rPr lang="nl-NL" dirty="0" err="1"/>
              <a:t>Tuithof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i="1" dirty="0"/>
              <a:t>Vakdidacticus geschiedenis.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Mike </a:t>
            </a:r>
            <a:r>
              <a:rPr lang="nl-NL" dirty="0" err="1"/>
              <a:t>Tuithof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i="1" dirty="0"/>
              <a:t>Vaardigheidsdocent en docent geschiedenis (</a:t>
            </a:r>
            <a:r>
              <a:rPr lang="nl-NL" i="1" dirty="0" err="1"/>
              <a:t>Corlaer</a:t>
            </a:r>
            <a:r>
              <a:rPr lang="nl-NL" i="1" dirty="0"/>
              <a:t> College)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Hedwig Sleurink </a:t>
            </a:r>
          </a:p>
          <a:p>
            <a:pPr marL="0" indent="0">
              <a:buNone/>
            </a:pPr>
            <a:r>
              <a:rPr lang="nl-NL" i="1" dirty="0"/>
              <a:t>Student masteropleiding eerstegraads docent geschiedenis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endParaRPr lang="nl-NL" i="1" dirty="0"/>
          </a:p>
          <a:p>
            <a:r>
              <a:rPr lang="nl-NL" dirty="0"/>
              <a:t>Jiske van </a:t>
            </a:r>
            <a:r>
              <a:rPr lang="nl-NL" dirty="0" err="1"/>
              <a:t>Piggelen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i="1" dirty="0"/>
              <a:t>Student masteropleiding eerstegraads docent geschiedenis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6" name="Picture 6" descr="profielafbeelding">
            <a:extLst>
              <a:ext uri="{FF2B5EF4-FFF2-40B4-BE49-F238E27FC236}">
                <a16:creationId xmlns:a16="http://schemas.microsoft.com/office/drawing/2014/main" id="{FF788800-04A6-7C8A-0C57-537AC05D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6" y="2280655"/>
            <a:ext cx="1371474" cy="13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1E3E1-CE08-D891-86E4-D1A5BFE0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7" y="713320"/>
            <a:ext cx="1371473" cy="13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rofielfoto van Hedwig Sleurink">
            <a:extLst>
              <a:ext uri="{FF2B5EF4-FFF2-40B4-BE49-F238E27FC236}">
                <a16:creationId xmlns:a16="http://schemas.microsoft.com/office/drawing/2014/main" id="{FE68669A-9361-2177-656B-8B6F8517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6" y="3847992"/>
            <a:ext cx="1371474" cy="13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rofielfoto van Jiske V.">
            <a:extLst>
              <a:ext uri="{FF2B5EF4-FFF2-40B4-BE49-F238E27FC236}">
                <a16:creationId xmlns:a16="http://schemas.microsoft.com/office/drawing/2014/main" id="{46F868D8-BD35-5285-788F-3C703857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7" y="5436152"/>
            <a:ext cx="1371473" cy="137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AEA07-E516-A4E6-92CB-B20895F4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C735730-9581-0D7D-76E0-C792A8BEB5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40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808A8-9370-F468-7FC4-3C5A7F90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 in het onderwijs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0F5139-F246-E541-4F10-41395DE57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i="1" dirty="0"/>
              <a:t>Burgerschap</a:t>
            </a:r>
          </a:p>
          <a:p>
            <a:r>
              <a:rPr lang="nl-NL" dirty="0"/>
              <a:t>Conceptkerndoel 2: “De leerling handelt respectvol vanuit kennis over een diverse samenleving.”</a:t>
            </a:r>
          </a:p>
          <a:p>
            <a:endParaRPr lang="nl-NL" dirty="0"/>
          </a:p>
          <a:p>
            <a:r>
              <a:rPr lang="nl-NL" i="1" dirty="0"/>
              <a:t>Geschiedenis</a:t>
            </a:r>
          </a:p>
          <a:p>
            <a:r>
              <a:rPr lang="nl-NL" dirty="0"/>
              <a:t>Referentiekader Ruimte en tijd: “De leerling vormt zich een beeld van de historische ontwikkelingen in en over periodes heen en </a:t>
            </a:r>
            <a:r>
              <a:rPr lang="nl-NL" dirty="0" err="1"/>
              <a:t>oriënteert</a:t>
            </a:r>
            <a:r>
              <a:rPr lang="nl-NL" dirty="0"/>
              <a:t> zich zo in de tijd. De leerling leert: historische ontwikkelingen zo veel mogelijk onder meerdere perspectieven en invalshoeken te onderzoeken.”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335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F20D-89EC-FD9A-05F5-BB2C17386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 in het onderwijs.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4C9628-53BE-1ADC-55DA-8020F232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4 gradaties</a:t>
            </a:r>
          </a:p>
          <a:p>
            <a:pPr lvl="1"/>
            <a:r>
              <a:rPr lang="nl-NL" dirty="0"/>
              <a:t>Toevoegen van intersectionele en </a:t>
            </a:r>
          </a:p>
          <a:p>
            <a:pPr marL="457200" lvl="1" indent="0">
              <a:buNone/>
            </a:pPr>
            <a:r>
              <a:rPr lang="nl-NL" dirty="0"/>
              <a:t>diverse voorbeelden</a:t>
            </a:r>
          </a:p>
          <a:p>
            <a:pPr lvl="1"/>
            <a:r>
              <a:rPr lang="nl-NL" dirty="0"/>
              <a:t>Actief betrekken van diverse </a:t>
            </a:r>
          </a:p>
          <a:p>
            <a:pPr marL="457200" lvl="1" indent="0">
              <a:buNone/>
            </a:pPr>
            <a:r>
              <a:rPr lang="nl-NL" dirty="0"/>
              <a:t>perspectieven</a:t>
            </a:r>
          </a:p>
          <a:p>
            <a:pPr lvl="1"/>
            <a:r>
              <a:rPr lang="nl-NL" dirty="0"/>
              <a:t>Het aankaarten van machts-</a:t>
            </a:r>
          </a:p>
          <a:p>
            <a:pPr marL="457200" lvl="1" indent="0">
              <a:buNone/>
            </a:pPr>
            <a:r>
              <a:rPr lang="nl-NL" dirty="0"/>
              <a:t>verhoudingen tussen verschillende </a:t>
            </a:r>
          </a:p>
          <a:p>
            <a:pPr marL="457200" lvl="1" indent="0">
              <a:buNone/>
            </a:pPr>
            <a:r>
              <a:rPr lang="nl-NL" dirty="0"/>
              <a:t>actoren en perspectieven</a:t>
            </a:r>
          </a:p>
          <a:p>
            <a:pPr lvl="1"/>
            <a:r>
              <a:rPr lang="nl-NL" dirty="0"/>
              <a:t>Het systematisch en consequent aan </a:t>
            </a:r>
          </a:p>
          <a:p>
            <a:pPr marL="457200" lvl="1" indent="0">
              <a:buNone/>
            </a:pPr>
            <a:r>
              <a:rPr lang="nl-NL" dirty="0"/>
              <a:t>de kaakstellen van machtsverhoudingen </a:t>
            </a:r>
          </a:p>
          <a:p>
            <a:pPr marL="457200" lvl="1" indent="0">
              <a:buNone/>
            </a:pPr>
            <a:r>
              <a:rPr lang="nl-NL" dirty="0"/>
              <a:t>in een diverse en intersectionele </a:t>
            </a:r>
          </a:p>
          <a:p>
            <a:pPr marL="457200" lvl="1" indent="0">
              <a:buNone/>
            </a:pPr>
            <a:r>
              <a:rPr lang="nl-NL" dirty="0"/>
              <a:t>geschiedenis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6" name="Tijdelijke aanduiding voor inhoud 4" descr="Afbeelding met cirkel, Kleurrijkheid, Frisbee, frisbee&#10;&#10;Automatisch gegenereerde beschrijving">
            <a:extLst>
              <a:ext uri="{FF2B5EF4-FFF2-40B4-BE49-F238E27FC236}">
                <a16:creationId xmlns:a16="http://schemas.microsoft.com/office/drawing/2014/main" id="{83555F9E-38E9-2D89-99CC-DE5AFB3A91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28" r="-6157" b="26059"/>
          <a:stretch/>
        </p:blipFill>
        <p:spPr>
          <a:xfrm>
            <a:off x="6573983" y="1690688"/>
            <a:ext cx="4779817" cy="43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94259-151E-6394-DFD6-D74413371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B419-3A6A-F5D4-E6F7-A0B7DDC0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Intersectionaliteit in het onderwijs.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BEF6CA-FB8B-7B34-6F40-F7531052A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NL" dirty="0"/>
              <a:t>Pak je meegenomen les/opdracht</a:t>
            </a:r>
          </a:p>
          <a:p>
            <a:pPr lvl="1"/>
            <a:r>
              <a:rPr lang="nl-NL" dirty="0"/>
              <a:t>Bepaald is welke graad deze zit</a:t>
            </a:r>
          </a:p>
          <a:p>
            <a:pPr lvl="2"/>
            <a:r>
              <a:rPr lang="nl-NL" dirty="0"/>
              <a:t>Dit kan ook verschillen per onderdeel</a:t>
            </a:r>
          </a:p>
          <a:p>
            <a:pPr lvl="2"/>
            <a:endParaRPr lang="nl-NL" dirty="0"/>
          </a:p>
          <a:p>
            <a:pPr lvl="1"/>
            <a:r>
              <a:rPr lang="nl-NL" dirty="0"/>
              <a:t>Hoe zou je dit kunnen verbeteren?</a:t>
            </a:r>
          </a:p>
          <a:p>
            <a:pPr lvl="1"/>
            <a:r>
              <a:rPr lang="nl-NL" dirty="0"/>
              <a:t>Heb je dit bewust gedaan?</a:t>
            </a:r>
          </a:p>
          <a:p>
            <a:pPr lvl="1"/>
            <a:r>
              <a:rPr lang="nl-NL" dirty="0"/>
              <a:t>Ben je hiermee bezig?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Ongeveer 30 minuten</a:t>
            </a:r>
          </a:p>
        </p:txBody>
      </p:sp>
      <p:pic>
        <p:nvPicPr>
          <p:cNvPr id="6" name="Tijdelijke aanduiding voor inhoud 4" descr="Afbeelding met cirkel, Kleurrijkheid, Frisbee, frisbee&#10;&#10;Automatisch gegenereerde beschrijving">
            <a:extLst>
              <a:ext uri="{FF2B5EF4-FFF2-40B4-BE49-F238E27FC236}">
                <a16:creationId xmlns:a16="http://schemas.microsoft.com/office/drawing/2014/main" id="{13B99964-47DA-496A-B64B-B823501D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728" r="-6157" b="26059"/>
          <a:stretch/>
        </p:blipFill>
        <p:spPr>
          <a:xfrm>
            <a:off x="6573983" y="1690688"/>
            <a:ext cx="4779817" cy="432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0295D-6D7A-79F1-7BCB-A078328A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FC925-AF71-8AA8-E591-6BA24A5AF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3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highlight>
                  <a:srgbClr val="FBBE22"/>
                </a:highlight>
              </a:rPr>
              <a:t>Taalgericht</a:t>
            </a:r>
            <a:r>
              <a:rPr lang="en-US" sz="3200" dirty="0">
                <a:highlight>
                  <a:srgbClr val="FBBE22"/>
                </a:highlight>
              </a:rPr>
              <a:t> </a:t>
            </a:r>
            <a:r>
              <a:rPr lang="en-US" sz="3200" dirty="0" err="1">
                <a:highlight>
                  <a:srgbClr val="FBBE22"/>
                </a:highlight>
              </a:rPr>
              <a:t>vakonderwijs</a:t>
            </a:r>
            <a:endParaRPr lang="nl-NL" sz="3200" dirty="0">
              <a:highlight>
                <a:srgbClr val="FBBE22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Uitgangspunten taalgericht vakonderwijs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Werken met taal gekoppeld aan burgerschap en didactiek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Reflectie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77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B0F37-0C32-4FC2-9E5C-9709AB2E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nl-NL" sz="4200" dirty="0">
                <a:solidFill>
                  <a:schemeClr val="bg1"/>
                </a:solidFill>
              </a:rPr>
              <a:t>Uitgangspunten taalgericht vakonderwijs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0C3BC3-90BD-FAB8-621B-E017C103F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15026"/>
              </p:ext>
            </p:extLst>
          </p:nvPr>
        </p:nvGraphicFramePr>
        <p:xfrm>
          <a:off x="5468389" y="171451"/>
          <a:ext cx="6263640" cy="6406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24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B0D23-8C29-1661-C89C-9267453F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IJsberg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Cummings over 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taal 1 en 2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FCC85E-3F22-C3E7-DAE6-856F09CC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8968" y="2107770"/>
            <a:ext cx="6157632" cy="321485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220F401-71B2-5EC2-053A-A65480FC2024}"/>
              </a:ext>
            </a:extLst>
          </p:cNvPr>
          <p:cNvSpPr/>
          <p:nvPr/>
        </p:nvSpPr>
        <p:spPr>
          <a:xfrm>
            <a:off x="4694261" y="716750"/>
            <a:ext cx="6469039" cy="4893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A7385A61-5C5E-A7B2-637F-1C3D6AB15E08}"/>
              </a:ext>
            </a:extLst>
          </p:cNvPr>
          <p:cNvSpPr/>
          <p:nvPr/>
        </p:nvSpPr>
        <p:spPr>
          <a:xfrm>
            <a:off x="5295268" y="840777"/>
            <a:ext cx="2790047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Taal1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97DA71EF-4B31-8714-627C-E68BE7A078D1}"/>
              </a:ext>
            </a:extLst>
          </p:cNvPr>
          <p:cNvSpPr/>
          <p:nvPr/>
        </p:nvSpPr>
        <p:spPr>
          <a:xfrm>
            <a:off x="7928780" y="880292"/>
            <a:ext cx="2640248" cy="23144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Taal 2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CA2CEC1-A235-ECD6-FD9E-E62154B8F1AE}"/>
              </a:ext>
            </a:extLst>
          </p:cNvPr>
          <p:cNvSpPr/>
          <p:nvPr/>
        </p:nvSpPr>
        <p:spPr>
          <a:xfrm>
            <a:off x="5199734" y="3194744"/>
            <a:ext cx="5472815" cy="1813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(Common underlying Proficiency)</a:t>
            </a:r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CONTEXT</a:t>
            </a:r>
          </a:p>
          <a:p>
            <a:pPr algn="ctr"/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2D62D4B-9768-7D85-A48F-D43B486514D3}"/>
              </a:ext>
            </a:extLst>
          </p:cNvPr>
          <p:cNvSpPr/>
          <p:nvPr/>
        </p:nvSpPr>
        <p:spPr>
          <a:xfrm>
            <a:off x="4738968" y="2975212"/>
            <a:ext cx="6424332" cy="360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6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8AB5-31ED-46B0-9417-6E453D75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91" y="959935"/>
            <a:ext cx="8229457" cy="786628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999" dirty="0"/>
              <a:t>Basis voor het vormgeven van didactiek/onderwijs oftewel het MDA-model van Gelder e.a.  </a:t>
            </a:r>
            <a:br>
              <a:rPr lang="nl-NL" sz="1999" dirty="0"/>
            </a:br>
            <a:endParaRPr lang="nl-NL" sz="1999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8BF28-0C6E-EB46-90CD-3B05E588A3D3}"/>
              </a:ext>
            </a:extLst>
          </p:cNvPr>
          <p:cNvSpPr/>
          <p:nvPr/>
        </p:nvSpPr>
        <p:spPr>
          <a:xfrm>
            <a:off x="11936642" y="369925"/>
            <a:ext cx="255357" cy="685621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E35B1-DDF3-0144-B806-1631AA5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4" y="5393940"/>
            <a:ext cx="1131437" cy="14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F319-7D4F-684F-893D-ABFB3383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44" y="1758497"/>
            <a:ext cx="6866552" cy="4094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CC2E5-50A3-9C44-8C64-0CB2119FFBAE}"/>
              </a:ext>
            </a:extLst>
          </p:cNvPr>
          <p:cNvSpPr/>
          <p:nvPr/>
        </p:nvSpPr>
        <p:spPr>
          <a:xfrm>
            <a:off x="3390737" y="2361003"/>
            <a:ext cx="2752783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Beginsituatie van de leerlingen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32FA-BE29-044D-AC69-CEFA89F5B75C}"/>
              </a:ext>
            </a:extLst>
          </p:cNvPr>
          <p:cNvSpPr/>
          <p:nvPr/>
        </p:nvSpPr>
        <p:spPr>
          <a:xfrm>
            <a:off x="3090413" y="3805729"/>
            <a:ext cx="3353430" cy="369236"/>
          </a:xfrm>
          <a:prstGeom prst="rect">
            <a:avLst/>
          </a:prstGeom>
          <a:solidFill>
            <a:srgbClr val="FBBF24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Doelen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842F-21D2-764B-8FD8-0A95A68F68F6}"/>
              </a:ext>
            </a:extLst>
          </p:cNvPr>
          <p:cNvSpPr/>
          <p:nvPr/>
        </p:nvSpPr>
        <p:spPr>
          <a:xfrm>
            <a:off x="3090413" y="5024523"/>
            <a:ext cx="3382621" cy="36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Evaluatie/toetsing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AFBDD-BAAE-534C-891A-E13D2B4D39B3}"/>
              </a:ext>
            </a:extLst>
          </p:cNvPr>
          <p:cNvSpPr/>
          <p:nvPr/>
        </p:nvSpPr>
        <p:spPr>
          <a:xfrm>
            <a:off x="6443842" y="2598828"/>
            <a:ext cx="3176171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Werkvormen/</a:t>
            </a: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leerlingactiviteiten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65F9-1F6E-A440-86DF-749C295E91CF}"/>
              </a:ext>
            </a:extLst>
          </p:cNvPr>
          <p:cNvSpPr/>
          <p:nvPr/>
        </p:nvSpPr>
        <p:spPr>
          <a:xfrm>
            <a:off x="7172248" y="4562979"/>
            <a:ext cx="1958360" cy="6459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Docentactiviteiten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</a:t>
            </a:r>
            <a:endParaRPr lang="en-US" sz="1799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04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B8AB5-31ED-46B0-9417-6E453D759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792" y="819296"/>
            <a:ext cx="8193382" cy="113545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1999" dirty="0"/>
              <a:t>Basis voor het vormgeven van didactiek/onderwijs oftewel het MDA-model van Gelder e.a. </a:t>
            </a:r>
            <a:br>
              <a:rPr lang="nl-NL" sz="1999" dirty="0"/>
            </a:br>
            <a:r>
              <a:rPr lang="nl-NL" sz="1999" i="1" dirty="0"/>
              <a:t>Taalgericht aangepast</a:t>
            </a:r>
            <a:br>
              <a:rPr lang="nl-NL" sz="1999" dirty="0"/>
            </a:br>
            <a:r>
              <a:rPr lang="nl-NL" sz="1999" dirty="0"/>
              <a:t> </a:t>
            </a:r>
            <a:br>
              <a:rPr lang="nl-NL" sz="1999" dirty="0"/>
            </a:br>
            <a:endParaRPr lang="nl-NL" sz="1999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8BF28-0C6E-EB46-90CD-3B05E588A3D3}"/>
              </a:ext>
            </a:extLst>
          </p:cNvPr>
          <p:cNvSpPr/>
          <p:nvPr/>
        </p:nvSpPr>
        <p:spPr>
          <a:xfrm>
            <a:off x="11936642" y="369925"/>
            <a:ext cx="255357" cy="6856215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EE35B1-DDF3-0144-B806-1631AA5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4" y="5393940"/>
            <a:ext cx="1131437" cy="1463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C0F319-7D4F-684F-893D-ABFB3383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244" y="1758497"/>
            <a:ext cx="6866552" cy="4094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ECC2E5-50A3-9C44-8C64-0CB2119FFBAE}"/>
              </a:ext>
            </a:extLst>
          </p:cNvPr>
          <p:cNvSpPr/>
          <p:nvPr/>
        </p:nvSpPr>
        <p:spPr>
          <a:xfrm>
            <a:off x="3390737" y="2361003"/>
            <a:ext cx="2752783" cy="646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Beginsituatie van de leerlingen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thuistaal)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732FA-BE29-044D-AC69-CEFA89F5B75C}"/>
              </a:ext>
            </a:extLst>
          </p:cNvPr>
          <p:cNvSpPr/>
          <p:nvPr/>
        </p:nvSpPr>
        <p:spPr>
          <a:xfrm>
            <a:off x="3090413" y="3805729"/>
            <a:ext cx="3353430" cy="922945"/>
          </a:xfrm>
          <a:prstGeom prst="rect">
            <a:avLst/>
          </a:prstGeom>
          <a:solidFill>
            <a:srgbClr val="FBBF24"/>
          </a:solidFill>
        </p:spPr>
        <p:txBody>
          <a:bodyPr wrap="square">
            <a:spAutoFit/>
          </a:bodyPr>
          <a:lstStyle/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Vakdoel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vaktaal)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Taaldoel 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(van thuistaal naar vaktaal)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842F-21D2-764B-8FD8-0A95A68F68F6}"/>
              </a:ext>
            </a:extLst>
          </p:cNvPr>
          <p:cNvSpPr/>
          <p:nvPr/>
        </p:nvSpPr>
        <p:spPr>
          <a:xfrm>
            <a:off x="3090413" y="5024523"/>
            <a:ext cx="3382621" cy="646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Evaluatie/toetsing</a:t>
            </a:r>
          </a:p>
          <a:p>
            <a:pPr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redeneren in de vaktaal</a:t>
            </a:r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6AFBDD-BAAE-534C-891A-E13D2B4D39B3}"/>
              </a:ext>
            </a:extLst>
          </p:cNvPr>
          <p:cNvSpPr/>
          <p:nvPr/>
        </p:nvSpPr>
        <p:spPr>
          <a:xfrm>
            <a:off x="6443843" y="2222866"/>
            <a:ext cx="3176171" cy="1199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Werkvormen/</a:t>
            </a:r>
          </a:p>
          <a:p>
            <a:pPr lvl="0" algn="ctr"/>
            <a:r>
              <a:rPr lang="nl-NL" sz="1799" dirty="0" err="1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Leerlingactiviteiten</a:t>
            </a:r>
            <a:endParaRPr lang="nl-NL" sz="1799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lvl="0" algn="ctr"/>
            <a:r>
              <a:rPr lang="nl-NL" sz="1799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groei thuistaal naar</a:t>
            </a:r>
          </a:p>
          <a:p>
            <a:pPr lvl="0" algn="ctr"/>
            <a:r>
              <a:rPr lang="nl-NL" sz="1799" i="1" dirty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vaktaal)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B65F9-1F6E-A440-86DF-749C295E91CF}"/>
              </a:ext>
            </a:extLst>
          </p:cNvPr>
          <p:cNvSpPr/>
          <p:nvPr/>
        </p:nvSpPr>
        <p:spPr>
          <a:xfrm>
            <a:off x="6946279" y="4333605"/>
            <a:ext cx="2424062" cy="1199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Docentactiviteiten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inhoud</a:t>
            </a:r>
            <a:endParaRPr lang="en-US" sz="1799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799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ondersteunt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groei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thuistaal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naar</a:t>
            </a:r>
            <a:r>
              <a:rPr lang="en-US" sz="1799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99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vaktaal</a:t>
            </a:r>
            <a:endParaRPr lang="en-US" sz="1799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86EAC-494E-D736-443C-A4274149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>
                <a:highlight>
                  <a:srgbClr val="FBBE22"/>
                </a:highlight>
              </a:rPr>
              <a:t>Programma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F7432-8FCF-F2B2-A354-6B198E72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90688"/>
            <a:ext cx="10979427" cy="5001660"/>
          </a:xfrm>
        </p:spPr>
        <p:txBody>
          <a:bodyPr>
            <a:normAutofit/>
          </a:bodyPr>
          <a:lstStyle/>
          <a:p>
            <a:r>
              <a:rPr lang="nl-NL" sz="2000" dirty="0"/>
              <a:t>Beginsituatie (45 minuten) </a:t>
            </a:r>
          </a:p>
          <a:p>
            <a:r>
              <a:rPr lang="nl-NL" sz="2000" dirty="0"/>
              <a:t>Praktijkvoorbeeld </a:t>
            </a:r>
            <a:r>
              <a:rPr lang="nl-NL" sz="2000" dirty="0" err="1"/>
              <a:t>Corlaer</a:t>
            </a:r>
            <a:r>
              <a:rPr lang="nl-NL" sz="2000" dirty="0"/>
              <a:t> College, Mike </a:t>
            </a:r>
            <a:r>
              <a:rPr lang="nl-NL" sz="2000" dirty="0" err="1"/>
              <a:t>Tuithof</a:t>
            </a:r>
            <a:r>
              <a:rPr lang="nl-NL" sz="2000" dirty="0"/>
              <a:t> (15 minuten) </a:t>
            </a:r>
          </a:p>
          <a:p>
            <a:pPr marL="0" indent="0">
              <a:buNone/>
            </a:pPr>
            <a:r>
              <a:rPr lang="nl-NL" sz="2000" i="1" dirty="0"/>
              <a:t>Pauze </a:t>
            </a:r>
          </a:p>
          <a:p>
            <a:r>
              <a:rPr lang="nl-NL" sz="2000" dirty="0"/>
              <a:t>Burgerschapsvisie met Hedwig Sleurink (45 minuten)</a:t>
            </a:r>
          </a:p>
          <a:p>
            <a:r>
              <a:rPr lang="nl-NL" sz="2000" dirty="0"/>
              <a:t>Een burgerschapsvisie schrijven/maken voor je vaksectie (45 minuten) </a:t>
            </a:r>
          </a:p>
          <a:p>
            <a:pPr marL="0" indent="0">
              <a:buNone/>
            </a:pPr>
            <a:r>
              <a:rPr lang="nl-NL" sz="2000" i="1" dirty="0"/>
              <a:t>Lunch </a:t>
            </a:r>
          </a:p>
          <a:p>
            <a:r>
              <a:rPr lang="nl-NL" sz="2000" dirty="0" err="1"/>
              <a:t>Intersectionele</a:t>
            </a:r>
            <a:r>
              <a:rPr lang="nl-NL" sz="2000" dirty="0"/>
              <a:t> blik/kruispuntdenken met Jiske van </a:t>
            </a:r>
            <a:r>
              <a:rPr lang="nl-NL" sz="2000" dirty="0" err="1"/>
              <a:t>Piggelen</a:t>
            </a:r>
            <a:r>
              <a:rPr lang="nl-NL" sz="2000" dirty="0"/>
              <a:t> (45 minuten)</a:t>
            </a:r>
          </a:p>
          <a:p>
            <a:r>
              <a:rPr lang="nl-NL" sz="2000" dirty="0"/>
              <a:t>Meegenomen opdracht bekijken (30 minuten)</a:t>
            </a:r>
          </a:p>
          <a:p>
            <a:pPr marL="0" indent="0">
              <a:buNone/>
            </a:pPr>
            <a:r>
              <a:rPr lang="nl-NL" sz="2000" dirty="0"/>
              <a:t>Pauze </a:t>
            </a:r>
          </a:p>
          <a:p>
            <a:r>
              <a:rPr lang="nl-NL" sz="2000" dirty="0"/>
              <a:t>Versterken van taalvaardigheid met Hanneke </a:t>
            </a:r>
            <a:r>
              <a:rPr lang="nl-NL" sz="2000" dirty="0" err="1"/>
              <a:t>Tuithof</a:t>
            </a:r>
            <a:r>
              <a:rPr lang="nl-NL" sz="2000" dirty="0"/>
              <a:t> (15 minuten) </a:t>
            </a:r>
          </a:p>
          <a:p>
            <a:r>
              <a:rPr lang="nl-NL" sz="2000" dirty="0"/>
              <a:t>Methode analyseren: taalgericht en burgerschap  </a:t>
            </a:r>
          </a:p>
          <a:p>
            <a:pPr marL="0" indent="0">
              <a:buNone/>
            </a:pPr>
            <a:r>
              <a:rPr lang="nl-NL" sz="2000" i="1" dirty="0"/>
              <a:t>Afronden: check-out en over de PLG basisvaardigheden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45143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51A19-FEF7-466A-86D3-872CDB77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Soorten taal</a:t>
            </a:r>
            <a:endParaRPr lang="nl-NL" sz="60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C938B0-BAF8-652D-A900-4CC65EF74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3001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064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6A11D-D6D4-4F96-7B9D-B9CB94F6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Componenten Historisch Redeneren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49058A-6527-CC47-6B99-FEBF6F45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2800" dirty="0">
                <a:solidFill>
                  <a:schemeClr val="tx2"/>
                </a:solidFill>
              </a:rPr>
              <a:t>Stellen van historische vragen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Gebruik van bronnen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Contextualiseren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Argumenteren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Gebruik van historische begrippen</a:t>
            </a:r>
          </a:p>
          <a:p>
            <a:r>
              <a:rPr lang="nl-NL" sz="2800" dirty="0">
                <a:solidFill>
                  <a:schemeClr val="tx2"/>
                </a:solidFill>
              </a:rPr>
              <a:t>Gebruik van structuurbegrippen</a:t>
            </a: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39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7619004-2303-7D43-BC8C-B7AFA68B14E0}"/>
              </a:ext>
            </a:extLst>
          </p:cNvPr>
          <p:cNvSpPr/>
          <p:nvPr/>
        </p:nvSpPr>
        <p:spPr>
          <a:xfrm>
            <a:off x="11936644" y="7654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D3451-FDCC-834C-A0B2-2EB7D1B4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2885" y="5399296"/>
            <a:ext cx="1131437" cy="14627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3C0AE8-BADC-D547-AB3B-21FFF3732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9" y="599931"/>
            <a:ext cx="7344815" cy="5132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369C0-2D2C-E744-8351-90BC56221B0F}"/>
              </a:ext>
            </a:extLst>
          </p:cNvPr>
          <p:cNvSpPr txBox="1"/>
          <p:nvPr/>
        </p:nvSpPr>
        <p:spPr>
          <a:xfrm>
            <a:off x="2351586" y="2434808"/>
            <a:ext cx="2602837" cy="11998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tien </a:t>
            </a:r>
          </a:p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tijdvakken</a:t>
            </a:r>
          </a:p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(oriëntatiekennis met ka) </a:t>
            </a:r>
            <a:endParaRPr sz="1799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D4D1CD-6A55-4D47-B5AF-2EA175901C64}"/>
              </a:ext>
            </a:extLst>
          </p:cNvPr>
          <p:cNvSpPr txBox="1"/>
          <p:nvPr/>
        </p:nvSpPr>
        <p:spPr>
          <a:xfrm>
            <a:off x="4511826" y="3986128"/>
            <a:ext cx="2911381" cy="9230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PO en onderbouw VO ter illustratie de canonvensters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FE9983-FBD8-EE44-AFC8-8750B7D462BC}"/>
              </a:ext>
            </a:extLst>
          </p:cNvPr>
          <p:cNvSpPr/>
          <p:nvPr/>
        </p:nvSpPr>
        <p:spPr>
          <a:xfrm>
            <a:off x="6661588" y="2788633"/>
            <a:ext cx="3182118" cy="646074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nl-NL" sz="1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Historisch redeneren (structuurbegrippen)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1063797-62F8-3148-8392-D285B4A7A8E3}"/>
              </a:ext>
            </a:extLst>
          </p:cNvPr>
          <p:cNvSpPr txBox="1">
            <a:spLocks/>
          </p:cNvSpPr>
          <p:nvPr/>
        </p:nvSpPr>
        <p:spPr>
          <a:xfrm>
            <a:off x="-944424" y="-1277460"/>
            <a:ext cx="8515698" cy="1325218"/>
          </a:xfrm>
          <a:prstGeom prst="rect">
            <a:avLst/>
          </a:prstGeom>
        </p:spPr>
        <p:txBody>
          <a:bodyPr vert="horz" lIns="91416" tIns="45708" rIns="91416" bIns="45708" rtlCol="0" anchor="t" anchorCtr="0"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sz="1999" dirty="0"/>
              <a:t>Hoe ziet het vak geschiedenis in Nederland er nu uit? ZUILEN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CEB56C4-7026-5743-959D-BA0B3BF87D8D}"/>
              </a:ext>
            </a:extLst>
          </p:cNvPr>
          <p:cNvSpPr txBox="1">
            <a:spLocks/>
          </p:cNvSpPr>
          <p:nvPr/>
        </p:nvSpPr>
        <p:spPr>
          <a:xfrm>
            <a:off x="1622126" y="1734172"/>
            <a:ext cx="8515698" cy="1325218"/>
          </a:xfrm>
          <a:prstGeom prst="rect">
            <a:avLst/>
          </a:prstGeom>
        </p:spPr>
        <p:txBody>
          <a:bodyPr vert="horz" lIns="91416" tIns="45708" rIns="91416" bIns="45708" rtlCol="0" anchor="t" anchorCtr="0">
            <a:norm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kern="1200" smtClean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nl-NL" sz="1799" dirty="0"/>
              <a:t>Hoe ziet het vak geschiedenis er nu uit?</a:t>
            </a:r>
          </a:p>
          <a:p>
            <a:pPr algn="ctr"/>
            <a:endParaRPr lang="nl-NL" sz="1799" dirty="0"/>
          </a:p>
        </p:txBody>
      </p:sp>
    </p:spTree>
    <p:extLst>
      <p:ext uri="{BB962C8B-B14F-4D97-AF65-F5344CB8AC3E}">
        <p14:creationId xmlns:p14="http://schemas.microsoft.com/office/powerpoint/2010/main" val="3621001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990B-7CDE-47FA-9796-E46301B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Begrippen bij geschiedenis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D14-BF9D-4744-A80F-E56DB1412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4" y="2107770"/>
            <a:ext cx="9656736" cy="3460518"/>
          </a:xfrm>
        </p:spPr>
        <p:txBody>
          <a:bodyPr>
            <a:normAutofit fontScale="92500" lnSpcReduction="10000"/>
          </a:bodyPr>
          <a:lstStyle/>
          <a:p>
            <a:r>
              <a:rPr lang="nl-NL" sz="3200" dirty="0"/>
              <a:t>Het zijn er veel</a:t>
            </a:r>
          </a:p>
          <a:p>
            <a:endParaRPr lang="nl-NL" sz="3200" dirty="0"/>
          </a:p>
          <a:p>
            <a:r>
              <a:rPr lang="nl-NL" sz="3200" dirty="0"/>
              <a:t>Ze betekenen niet in elk tijdvak hetzelfde</a:t>
            </a:r>
          </a:p>
          <a:p>
            <a:endParaRPr lang="nl-NL" sz="3200" dirty="0"/>
          </a:p>
          <a:p>
            <a:r>
              <a:rPr lang="nl-NL" sz="3200" dirty="0"/>
              <a:t>Er zijn veel abstracte, ‘</a:t>
            </a:r>
            <a:r>
              <a:rPr lang="nl-NL" sz="3200" dirty="0" err="1"/>
              <a:t>fuzzy</a:t>
            </a:r>
            <a:r>
              <a:rPr lang="nl-NL" sz="3200" dirty="0"/>
              <a:t>’ begrippen</a:t>
            </a:r>
          </a:p>
          <a:p>
            <a:endParaRPr lang="nl-NL" sz="3200" dirty="0"/>
          </a:p>
          <a:p>
            <a:r>
              <a:rPr lang="nl-NL" sz="3200" dirty="0"/>
              <a:t>Er zijn veel unieke begrippen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3406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A2BAC-AC4F-300B-1015-D0DA3AD5E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Voorbeeld van een complex begrip met steiger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8C795C-3132-A27B-AE04-9BA1B515840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1981705" y="6654919"/>
            <a:ext cx="45719" cy="203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FCFCF14A-535B-D669-9589-8E73840421BB}"/>
              </a:ext>
            </a:extLst>
          </p:cNvPr>
          <p:cNvSpPr/>
          <p:nvPr/>
        </p:nvSpPr>
        <p:spPr>
          <a:xfrm>
            <a:off x="4516246" y="2609776"/>
            <a:ext cx="298885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080658-8EC7-FEC6-9026-D195FA4DFD77}"/>
              </a:ext>
            </a:extLst>
          </p:cNvPr>
          <p:cNvSpPr txBox="1"/>
          <p:nvPr/>
        </p:nvSpPr>
        <p:spPr>
          <a:xfrm>
            <a:off x="5072418" y="3284224"/>
            <a:ext cx="20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Revolutie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F5F7EF8-28E4-B7F7-6465-2EF17CB0AE67}"/>
              </a:ext>
            </a:extLst>
          </p:cNvPr>
          <p:cNvCxnSpPr>
            <a:cxnSpLocks/>
          </p:cNvCxnSpPr>
          <p:nvPr/>
        </p:nvCxnSpPr>
        <p:spPr>
          <a:xfrm flipV="1">
            <a:off x="3485267" y="3524176"/>
            <a:ext cx="1023708" cy="106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3E5732B0-9942-F7D8-319D-DE24D40C0310}"/>
              </a:ext>
            </a:extLst>
          </p:cNvPr>
          <p:cNvCxnSpPr>
            <a:cxnSpLocks/>
          </p:cNvCxnSpPr>
          <p:nvPr/>
        </p:nvCxnSpPr>
        <p:spPr>
          <a:xfrm>
            <a:off x="7505105" y="3398823"/>
            <a:ext cx="986550" cy="231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0F38FBBB-0CE1-70A8-040E-800EB8C388E9}"/>
              </a:ext>
            </a:extLst>
          </p:cNvPr>
          <p:cNvSpPr txBox="1"/>
          <p:nvPr/>
        </p:nvSpPr>
        <p:spPr>
          <a:xfrm>
            <a:off x="564646" y="2360401"/>
            <a:ext cx="2920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Wat is het?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Plotselinge verandering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Omverwerping van een regering of samenleving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664D909-D7DE-A772-F0A3-5AC21BF64746}"/>
              </a:ext>
            </a:extLst>
          </p:cNvPr>
          <p:cNvSpPr txBox="1"/>
          <p:nvPr/>
        </p:nvSpPr>
        <p:spPr>
          <a:xfrm>
            <a:off x="8706735" y="2179923"/>
            <a:ext cx="2488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Waar lijkt het op?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Vaak indrukwekkend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Vaak politiek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Kan </a:t>
            </a:r>
            <a:r>
              <a:rPr lang="nl-NL" sz="2400" dirty="0" err="1"/>
              <a:t>geweldadig</a:t>
            </a:r>
            <a:r>
              <a:rPr lang="nl-NL" sz="2400" dirty="0"/>
              <a:t> zijn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042177E-C645-B2E9-6EFE-AA2581DC29C9}"/>
              </a:ext>
            </a:extLst>
          </p:cNvPr>
          <p:cNvSpPr txBox="1"/>
          <p:nvPr/>
        </p:nvSpPr>
        <p:spPr>
          <a:xfrm>
            <a:off x="1937986" y="4977483"/>
            <a:ext cx="854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Voorbeelden: Franse Revolutie, Russische Revolutie, Industriële Revolutie, Agrarische revolutie, Cubaanse revolutie, Slavenopstanden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FD0F193F-B6AB-AE7E-3A0A-2B31DABC3579}"/>
              </a:ext>
            </a:extLst>
          </p:cNvPr>
          <p:cNvCxnSpPr>
            <a:cxnSpLocks/>
          </p:cNvCxnSpPr>
          <p:nvPr/>
        </p:nvCxnSpPr>
        <p:spPr>
          <a:xfrm>
            <a:off x="6209731" y="4438576"/>
            <a:ext cx="0" cy="652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3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A6DF-CFCD-410B-9DB9-9419E96D4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highlight>
                  <a:srgbClr val="FBBE22"/>
                </a:highlight>
              </a:rPr>
              <a:t>Taalgericht</a:t>
            </a:r>
            <a:r>
              <a:rPr lang="en-US" sz="3200" dirty="0">
                <a:highlight>
                  <a:srgbClr val="FBBE22"/>
                </a:highlight>
              </a:rPr>
              <a:t> </a:t>
            </a:r>
            <a:r>
              <a:rPr lang="en-US" sz="3200" dirty="0" err="1">
                <a:highlight>
                  <a:srgbClr val="FBBE22"/>
                </a:highlight>
              </a:rPr>
              <a:t>vakonderwijs</a:t>
            </a:r>
            <a:endParaRPr lang="nl-NL" sz="3200" dirty="0">
              <a:highlight>
                <a:srgbClr val="FBBE22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CF258-70C7-475F-9489-E95F7F1CC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Uitgangspunten taalgericht vakonderwijs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Werken met taal gekoppeld aan burgerschap en geschiedenis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 Reflectie</a:t>
            </a:r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848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24A4-EBE0-76D5-3D1D-0107C4F1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Koppeling</a:t>
            </a:r>
            <a:r>
              <a:rPr lang="en-US" sz="3200" dirty="0"/>
              <a:t> taal en </a:t>
            </a:r>
            <a:r>
              <a:rPr lang="en-US" sz="3200" dirty="0" err="1"/>
              <a:t>burgerschap</a:t>
            </a:r>
            <a:r>
              <a:rPr lang="en-US" sz="3200" dirty="0"/>
              <a:t> en geschiedenis</a:t>
            </a:r>
            <a:endParaRPr lang="nl-N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1E97-17A7-3978-FC0F-7CF36875C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Wat </a:t>
            </a:r>
            <a:r>
              <a:rPr lang="en-US" sz="3200" dirty="0" err="1"/>
              <a:t>zie</a:t>
            </a:r>
            <a:r>
              <a:rPr lang="en-US" sz="3200" dirty="0"/>
              <a:t> je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taalgericht</a:t>
            </a:r>
            <a:r>
              <a:rPr lang="en-US" sz="3200" dirty="0"/>
              <a:t> </a:t>
            </a:r>
            <a:r>
              <a:rPr lang="en-US" sz="3200" dirty="0" err="1"/>
              <a:t>vakonderwijs</a:t>
            </a:r>
            <a:r>
              <a:rPr lang="en-US" sz="3200" dirty="0"/>
              <a:t> in </a:t>
            </a:r>
            <a:r>
              <a:rPr lang="en-US" sz="3200" dirty="0" err="1"/>
              <a:t>deze</a:t>
            </a:r>
            <a:r>
              <a:rPr lang="en-US" sz="3200" dirty="0"/>
              <a:t> </a:t>
            </a:r>
            <a:r>
              <a:rPr lang="en-US" sz="3200" dirty="0" err="1"/>
              <a:t>opdrachten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Wat </a:t>
            </a:r>
            <a:r>
              <a:rPr lang="en-US" sz="3200" dirty="0" err="1"/>
              <a:t>zie</a:t>
            </a:r>
            <a:r>
              <a:rPr lang="en-US" sz="3200" dirty="0"/>
              <a:t> je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burgerschapsdoelen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/>
              <a:t>Wat </a:t>
            </a:r>
            <a:r>
              <a:rPr lang="en-US" sz="3200" dirty="0" err="1"/>
              <a:t>zie</a:t>
            </a:r>
            <a:r>
              <a:rPr lang="en-US" sz="3200" dirty="0"/>
              <a:t> je </a:t>
            </a:r>
            <a:r>
              <a:rPr lang="en-US" sz="3200" dirty="0" err="1"/>
              <a:t>aan</a:t>
            </a:r>
            <a:r>
              <a:rPr lang="en-US" sz="3200" dirty="0"/>
              <a:t> </a:t>
            </a:r>
            <a:r>
              <a:rPr lang="en-US" sz="3200" dirty="0" err="1"/>
              <a:t>vakdoelen</a:t>
            </a:r>
            <a:r>
              <a:rPr lang="en-US" sz="3200" dirty="0"/>
              <a:t> geschiedenis?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03785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B82B0A2-7883-9556-03FD-B037E2CEAE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298079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E231F956-B310-6725-D61D-BDADB847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highlight>
                  <a:srgbClr val="FBBE22"/>
                </a:highlight>
              </a:rPr>
              <a:t>Terugkijken op deze dag </a:t>
            </a:r>
          </a:p>
        </p:txBody>
      </p:sp>
    </p:spTree>
    <p:extLst>
      <p:ext uri="{BB962C8B-B14F-4D97-AF65-F5344CB8AC3E}">
        <p14:creationId xmlns:p14="http://schemas.microsoft.com/office/powerpoint/2010/main" val="604158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990B-7CDE-47FA-9796-E46301B4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Werkvormen: Welk woord weg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1AD14-BF9D-4744-A80F-E56DB1412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Agrarische revolutie</a:t>
            </a:r>
          </a:p>
          <a:p>
            <a:endParaRPr lang="nl-NL" sz="3200" dirty="0"/>
          </a:p>
          <a:p>
            <a:r>
              <a:rPr lang="nl-NL" sz="3200" dirty="0"/>
              <a:t>Industriële revolutie</a:t>
            </a:r>
          </a:p>
          <a:p>
            <a:endParaRPr lang="nl-NL" sz="3200" dirty="0"/>
          </a:p>
          <a:p>
            <a:r>
              <a:rPr lang="nl-NL" sz="3200" dirty="0"/>
              <a:t>Franse revolutie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Digitale revolutie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198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">
            <a:extLst>
              <a:ext uri="{FF2B5EF4-FFF2-40B4-BE49-F238E27FC236}">
                <a16:creationId xmlns:a16="http://schemas.microsoft.com/office/drawing/2014/main" id="{5D7BA34C-39D8-4B4B-9530-C2AC077B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986" y="1184812"/>
            <a:ext cx="7971952" cy="631497"/>
          </a:xfrm>
        </p:spPr>
        <p:txBody>
          <a:bodyPr/>
          <a:lstStyle/>
          <a:p>
            <a:r>
              <a:rPr lang="nl-NL" sz="2398" dirty="0">
                <a:latin typeface="Muna" pitchFamily="2" charset="-78"/>
                <a:cs typeface="Muna" pitchFamily="2" charset="-78"/>
              </a:rPr>
              <a:t>Werkvormen: De slimste mens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EBDFDB-FE74-4C19-BCC9-BB8D5388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113" y="2142968"/>
            <a:ext cx="8058822" cy="2572065"/>
          </a:xfrm>
          <a:prstGeom prst="rect">
            <a:avLst/>
          </a:prstGeom>
        </p:spPr>
      </p:pic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id="{CBC2FC5A-14B5-F94C-A9C2-9925F5F91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1794" y="1891344"/>
            <a:ext cx="8496395" cy="351590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nl-NL" sz="1799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E05DEF-166F-014B-ABC1-24D431447939}"/>
              </a:ext>
            </a:extLst>
          </p:cNvPr>
          <p:cNvGrpSpPr/>
          <p:nvPr/>
        </p:nvGrpSpPr>
        <p:grpSpPr>
          <a:xfrm>
            <a:off x="2233156" y="1375175"/>
            <a:ext cx="435848" cy="4463334"/>
            <a:chOff x="1982021" y="1370740"/>
            <a:chExt cx="435962" cy="44656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047745-3372-9D41-AE83-75D6A67484D3}"/>
                </a:ext>
              </a:extLst>
            </p:cNvPr>
            <p:cNvCxnSpPr>
              <a:cxnSpLocks/>
            </p:cNvCxnSpPr>
            <p:nvPr/>
          </p:nvCxnSpPr>
          <p:spPr>
            <a:xfrm>
              <a:off x="2205137" y="1370740"/>
              <a:ext cx="0" cy="4465658"/>
            </a:xfrm>
            <a:prstGeom prst="line">
              <a:avLst/>
            </a:prstGeom>
            <a:solidFill>
              <a:srgbClr val="C12E30"/>
            </a:solidFill>
            <a:ln w="38100">
              <a:solidFill>
                <a:srgbClr val="C12E3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FC6632-FA5C-7447-9A4C-2A853D6C4CAA}"/>
                </a:ext>
              </a:extLst>
            </p:cNvPr>
            <p:cNvSpPr/>
            <p:nvPr/>
          </p:nvSpPr>
          <p:spPr>
            <a:xfrm>
              <a:off x="1982021" y="2466261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70D21E-6F65-F54E-BF73-6D8CCF883A2A}"/>
                </a:ext>
              </a:extLst>
            </p:cNvPr>
            <p:cNvSpPr/>
            <p:nvPr/>
          </p:nvSpPr>
          <p:spPr>
            <a:xfrm>
              <a:off x="2008881" y="4003561"/>
              <a:ext cx="409102" cy="409102"/>
            </a:xfrm>
            <a:prstGeom prst="ellipse">
              <a:avLst/>
            </a:prstGeom>
            <a:solidFill>
              <a:srgbClr val="C12E30"/>
            </a:solidFill>
            <a:ln>
              <a:solidFill>
                <a:srgbClr val="C12E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BF07CD2-D78F-0748-B052-CE0B676323F0}"/>
              </a:ext>
            </a:extLst>
          </p:cNvPr>
          <p:cNvSpPr/>
          <p:nvPr/>
        </p:nvSpPr>
        <p:spPr>
          <a:xfrm>
            <a:off x="11936644" y="15606"/>
            <a:ext cx="255357" cy="685443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A25908-56EC-FC42-A480-408B80B4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885" y="5407249"/>
            <a:ext cx="1131437" cy="1462787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77F7456-477B-439E-B995-014842493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83" y="3226450"/>
            <a:ext cx="432741" cy="4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0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E2F9-F75F-4AA5-B857-D064F049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highlight>
                  <a:srgbClr val="FBBE22"/>
                </a:highlight>
              </a:rPr>
              <a:t>Eigen beginsituatie in tweetallen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E519B-1925-4F64-B4AE-CE833F4C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nl-NL" sz="3200" dirty="0"/>
              <a:t>Welke uitdagingen heb ik op mijn school als het gaat om de basisvaardigheden?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Welke vragen heb ik op gebied van taalgericht vakonderwijs?</a:t>
            </a:r>
          </a:p>
          <a:p>
            <a:pPr>
              <a:buFont typeface="+mj-lt"/>
              <a:buAutoNum type="arabicPeriod"/>
            </a:pPr>
            <a:endParaRPr lang="nl-NL" sz="3200" dirty="0"/>
          </a:p>
          <a:p>
            <a:pPr>
              <a:buFont typeface="+mj-lt"/>
              <a:buAutoNum type="arabicPeriod"/>
            </a:pPr>
            <a:r>
              <a:rPr lang="nl-NL" sz="3200" dirty="0"/>
              <a:t>Welke vragen heb ik over burgerschap?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218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E8CC3-B9E2-417C-B434-526915D2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465" y="3298722"/>
            <a:ext cx="8495070" cy="19829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Begrippen</a:t>
            </a: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tekenen</a:t>
            </a:r>
            <a:endParaRPr lang="nl-NL" sz="3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6E8D859D-42BF-9417-9D05-74BE40623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44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A231-9857-4CEC-BE87-B251C031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Wat </a:t>
            </a:r>
            <a:r>
              <a:rPr lang="en-US" sz="3600" dirty="0" err="1"/>
              <a:t>zijn</a:t>
            </a:r>
            <a:r>
              <a:rPr lang="en-US" sz="3600" dirty="0"/>
              <a:t> </a:t>
            </a:r>
            <a:r>
              <a:rPr lang="en-US" sz="3600" dirty="0" err="1"/>
              <a:t>steigers</a:t>
            </a:r>
            <a:r>
              <a:rPr lang="en-US" sz="3600" dirty="0"/>
              <a:t>? </a:t>
            </a:r>
            <a:endParaRPr lang="nl-NL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8F086A-87C2-47B5-B198-0BA404387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5332" y="1869280"/>
            <a:ext cx="3687788" cy="46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5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F6CA66-0D6A-54B9-7DAF-ED899C91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sz="4400" dirty="0"/>
              <a:t>Hoe kan je leerlingen steigers geven om beter historisch te kunnen redeneren en antwoorden formuleren?</a:t>
            </a:r>
            <a:br>
              <a:rPr lang="nl-NL" sz="4400" dirty="0"/>
            </a:br>
            <a:endParaRPr lang="nl-NL" sz="4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6E07A4-2B5E-1782-1AA7-C3D13B4B9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  <a:p>
            <a:endParaRPr lang="nl-NL" sz="2200" dirty="0"/>
          </a:p>
        </p:txBody>
      </p:sp>
      <p:sp>
        <p:nvSpPr>
          <p:cNvPr id="35" name="Rechthoek: afgeronde hoeken 34">
            <a:extLst>
              <a:ext uri="{FF2B5EF4-FFF2-40B4-BE49-F238E27FC236}">
                <a16:creationId xmlns:a16="http://schemas.microsoft.com/office/drawing/2014/main" id="{252484A1-8EB6-3F3D-16F4-3B7BAAD9E1FD}"/>
              </a:ext>
            </a:extLst>
          </p:cNvPr>
          <p:cNvSpPr/>
          <p:nvPr/>
        </p:nvSpPr>
        <p:spPr>
          <a:xfrm>
            <a:off x="838200" y="3218443"/>
            <a:ext cx="1980944" cy="21068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/>
              <a:t>Oud-methode</a:t>
            </a:r>
          </a:p>
          <a:p>
            <a:r>
              <a:rPr lang="nl-NL" dirty="0"/>
              <a:t>-Omdat</a:t>
            </a:r>
          </a:p>
          <a:p>
            <a:r>
              <a:rPr lang="nl-NL" dirty="0"/>
              <a:t>-Uitleg</a:t>
            </a:r>
          </a:p>
          <a:p>
            <a:r>
              <a:rPr lang="nl-NL" dirty="0"/>
              <a:t>-Daardoor</a:t>
            </a:r>
          </a:p>
        </p:txBody>
      </p:sp>
      <p:sp>
        <p:nvSpPr>
          <p:cNvPr id="36" name="Rechthoek: afgeronde hoeken 35">
            <a:extLst>
              <a:ext uri="{FF2B5EF4-FFF2-40B4-BE49-F238E27FC236}">
                <a16:creationId xmlns:a16="http://schemas.microsoft.com/office/drawing/2014/main" id="{0D3D44DA-34AC-1A44-17D8-E8A22BB9F3A1}"/>
              </a:ext>
            </a:extLst>
          </p:cNvPr>
          <p:cNvSpPr/>
          <p:nvPr/>
        </p:nvSpPr>
        <p:spPr>
          <a:xfrm>
            <a:off x="3249827" y="3218443"/>
            <a:ext cx="2211859" cy="24837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bg1"/>
                </a:solidFill>
              </a:rPr>
              <a:t>Reading like a historian</a:t>
            </a:r>
          </a:p>
          <a:p>
            <a:r>
              <a:rPr lang="nl-NL" dirty="0">
                <a:solidFill>
                  <a:schemeClr val="bg1"/>
                </a:solidFill>
              </a:rPr>
              <a:t>Source</a:t>
            </a:r>
          </a:p>
          <a:p>
            <a:r>
              <a:rPr lang="nl-NL" dirty="0">
                <a:solidFill>
                  <a:schemeClr val="bg1"/>
                </a:solidFill>
              </a:rPr>
              <a:t>Contextualization</a:t>
            </a:r>
          </a:p>
          <a:p>
            <a:r>
              <a:rPr lang="nl-NL" dirty="0">
                <a:solidFill>
                  <a:schemeClr val="bg1"/>
                </a:solidFill>
              </a:rPr>
              <a:t>Close Reading</a:t>
            </a:r>
          </a:p>
          <a:p>
            <a:r>
              <a:rPr lang="en-US" dirty="0">
                <a:solidFill>
                  <a:schemeClr val="bg1"/>
                </a:solidFill>
              </a:rPr>
              <a:t>Corroborate</a:t>
            </a:r>
          </a:p>
        </p:txBody>
      </p:sp>
      <p:sp>
        <p:nvSpPr>
          <p:cNvPr id="37" name="Rechthoek: afgeronde hoeken 36">
            <a:extLst>
              <a:ext uri="{FF2B5EF4-FFF2-40B4-BE49-F238E27FC236}">
                <a16:creationId xmlns:a16="http://schemas.microsoft.com/office/drawing/2014/main" id="{10F67C06-1B76-5A35-2592-8AB9C5CBF37D}"/>
              </a:ext>
            </a:extLst>
          </p:cNvPr>
          <p:cNvSpPr/>
          <p:nvPr/>
        </p:nvSpPr>
        <p:spPr>
          <a:xfrm>
            <a:off x="5855582" y="3242640"/>
            <a:ext cx="2796704" cy="323999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bg1"/>
                </a:solidFill>
              </a:rPr>
              <a:t>Bewijsburger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Herhaal kern van de vraag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Gebruik begrippen en leg ze uit.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Verwijs naar de bron en onderbouw verwijzing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Sluit af met conclusie.</a:t>
            </a:r>
          </a:p>
        </p:txBody>
      </p: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8FD46865-929B-6F5C-E0D7-3669450C8D01}"/>
              </a:ext>
            </a:extLst>
          </p:cNvPr>
          <p:cNvSpPr/>
          <p:nvPr/>
        </p:nvSpPr>
        <p:spPr>
          <a:xfrm>
            <a:off x="9172135" y="3242640"/>
            <a:ext cx="2612348" cy="31668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9" name="Afbeelding 38">
            <a:extLst>
              <a:ext uri="{FF2B5EF4-FFF2-40B4-BE49-F238E27FC236}">
                <a16:creationId xmlns:a16="http://schemas.microsoft.com/office/drawing/2014/main" id="{E199EC11-AA0B-17F0-C230-1BBE37710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759" y="4537056"/>
            <a:ext cx="2378191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CF69AD37-DA27-6320-D137-03853AD73688}"/>
              </a:ext>
            </a:extLst>
          </p:cNvPr>
          <p:cNvSpPr txBox="1"/>
          <p:nvPr/>
        </p:nvSpPr>
        <p:spPr>
          <a:xfrm>
            <a:off x="9566031" y="3625526"/>
            <a:ext cx="19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Schema’s en werkvormen</a:t>
            </a:r>
          </a:p>
        </p:txBody>
      </p:sp>
    </p:spTree>
    <p:extLst>
      <p:ext uri="{BB962C8B-B14F-4D97-AF65-F5344CB8AC3E}">
        <p14:creationId xmlns:p14="http://schemas.microsoft.com/office/powerpoint/2010/main" val="111589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B2506-5A3C-AECD-AD44-537817D4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 dirty="0" err="1"/>
              <a:t>Bewijsburger</a:t>
            </a:r>
            <a:endParaRPr lang="nl-NL" sz="3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C08509-99A9-A101-40B9-0BF5C3C9F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155073" cy="347919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CE5F8C-B58F-0404-E848-2C42C2DB9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78700"/>
            <a:ext cx="6903720" cy="39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5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2800" dirty="0"/>
              <a:t>7 soorten examenvragen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799366"/>
              </p:ext>
            </p:extLst>
          </p:nvPr>
        </p:nvGraphicFramePr>
        <p:xfrm>
          <a:off x="4367876" y="526526"/>
          <a:ext cx="7540934" cy="580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0CEC9045-C584-BD3D-04FA-36EC5BA7EE44}"/>
              </a:ext>
            </a:extLst>
          </p:cNvPr>
          <p:cNvSpPr/>
          <p:nvPr/>
        </p:nvSpPr>
        <p:spPr>
          <a:xfrm>
            <a:off x="4503761" y="5104263"/>
            <a:ext cx="3630305" cy="111970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4)Betrouwbaarheid en Bruikbaarheid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A7E92293-6A37-0B85-AE58-0F5C5746A4B7}"/>
              </a:ext>
            </a:extLst>
          </p:cNvPr>
          <p:cNvSpPr/>
          <p:nvPr/>
        </p:nvSpPr>
        <p:spPr>
          <a:xfrm>
            <a:off x="8475260" y="777300"/>
            <a:ext cx="3433550" cy="111911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5) Bronvragen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955B5FE-CA88-7EA8-7812-B595273B5583}"/>
              </a:ext>
            </a:extLst>
          </p:cNvPr>
          <p:cNvSpPr/>
          <p:nvPr/>
        </p:nvSpPr>
        <p:spPr>
          <a:xfrm>
            <a:off x="8490151" y="2511188"/>
            <a:ext cx="3418659" cy="11191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6) Spotprenten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B2B5628-1477-E9D3-3CF7-B451FC84A339}"/>
              </a:ext>
            </a:extLst>
          </p:cNvPr>
          <p:cNvSpPr/>
          <p:nvPr/>
        </p:nvSpPr>
        <p:spPr>
          <a:xfrm>
            <a:off x="8475260" y="4012442"/>
            <a:ext cx="3418659" cy="1091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7) Kennisvragen</a:t>
            </a:r>
          </a:p>
        </p:txBody>
      </p:sp>
    </p:spTree>
    <p:extLst>
      <p:ext uri="{BB962C8B-B14F-4D97-AF65-F5344CB8AC3E}">
        <p14:creationId xmlns:p14="http://schemas.microsoft.com/office/powerpoint/2010/main" val="3404244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B0458-295C-4A56-8B38-D9FCB83E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Hoe kun je steigers zetten</a:t>
            </a:r>
            <a:endParaRPr lang="nl-NL">
              <a:solidFill>
                <a:srgbClr val="FFFFFF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84B8667D-477E-EC6C-B675-66EA83D1A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49214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711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2D74-DBA2-4FD0-8250-504CED3A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Tips</a:t>
            </a:r>
            <a:endParaRPr lang="nl-N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A0436-C7E1-4066-BEF1-7ED61029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4" y="1690689"/>
            <a:ext cx="9656736" cy="4233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hlinkClick r:id="rId2"/>
              </a:rPr>
              <a:t>Stam_vanDrie_talige_dimensies_2013_webversie.pdf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3"/>
              </a:rPr>
              <a:t>lemm_taalgericht_vakonderwijs_2012_webversie.pdf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>
                <a:hlinkClick r:id="rId4"/>
              </a:rPr>
              <a:t>VanDrie_2015_LEMM_Schrijfvaardigheid_MMV_webversie.docx.pdf (expertisecentrum-mmv.nl)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Publicaties van het Landelijk Expertisecentrum M&amp;M-vakken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hlinkClick r:id="rId5"/>
              </a:rPr>
              <a:t>Vier ontwerpprincipes voor het leren van historische begrippen (nr. 4 feb 2022) - DIMENSIES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Artikel Wouter Smets over leren historische begrippen</a:t>
            </a:r>
          </a:p>
          <a:p>
            <a:pPr marL="0" indent="0">
              <a:buNone/>
            </a:pPr>
            <a:endParaRPr lang="nl-NL" dirty="0">
              <a:hlinkClick r:id="rId6"/>
            </a:endParaRPr>
          </a:p>
          <a:p>
            <a:pPr marL="0" indent="0">
              <a:buNone/>
            </a:pPr>
            <a:r>
              <a:rPr lang="nl-NL" dirty="0">
                <a:hlinkClick r:id="rId6"/>
              </a:rPr>
              <a:t>Het nut van opschrijven (nr. 4 feb 2022) – DIMENSIES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Artikel </a:t>
            </a:r>
            <a:r>
              <a:rPr lang="nl-NL" dirty="0" err="1"/>
              <a:t>Jannet</a:t>
            </a:r>
            <a:r>
              <a:rPr lang="nl-NL" dirty="0"/>
              <a:t> van Drie en collega’s over schrijven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Examentraining Britse Rijk en Verlichting Britt Rietvelt via </a:t>
            </a:r>
            <a:r>
              <a:rPr lang="nl-NL" dirty="0">
                <a:hlinkClick r:id="rId7"/>
              </a:rPr>
              <a:t>www.uu.nl/geschiedenisendidactiek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4620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EC4C61-0440-467C-1EAA-421F1DC42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4" y="655983"/>
            <a:ext cx="9656736" cy="5883965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https://www.slo.nl/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Stichting lezen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https://www.lezen.nl/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Lesmateriaal </a:t>
            </a:r>
            <a:r>
              <a:rPr lang="nl-N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Prodemos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https://lesmateriaal.prodemos.nl/leren/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Intersectionaliteit/ kruispuntdenken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https://didactieknederlands.nl/2023/06/intersectionaliteit/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https://theses.ubn.ru.nl/server/api/core/bitstreams/a0d7a6c2-7735-465b-aea6-62f128c18e8f/content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https://studenttheses.uu.nl/handle/20.500.12932/489</a:t>
            </a:r>
            <a:endParaRPr lang="nl-NL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Data/ digitale vaardigheden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https://ourworldindata.org/?utm_source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Visie op burgerschap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https://www.expertisepuntburgerschap.nl/wp-content/uploads/2022/10/Bram-Eidhof-een-visie-op-burgerschap-hoe-doe-je-dat-praktisch.pdf</a:t>
            </a:r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9198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2872698" cy="5583148"/>
          </a:xfrm>
        </p:spPr>
        <p:txBody>
          <a:bodyPr anchor="ctr">
            <a:normAutofit/>
          </a:bodyPr>
          <a:lstStyle/>
          <a:p>
            <a:r>
              <a:rPr lang="nl-NL" sz="3800" dirty="0"/>
              <a:t>Tekstvorm</a:t>
            </a:r>
            <a:br>
              <a:rPr lang="nl-NL" sz="3800" dirty="0"/>
            </a:br>
            <a:r>
              <a:rPr lang="nl-NL" sz="3800" dirty="0"/>
              <a:t>per</a:t>
            </a:r>
            <a:br>
              <a:rPr lang="nl-NL" sz="3800" dirty="0"/>
            </a:br>
            <a:r>
              <a:rPr lang="nl-NL" sz="3800" dirty="0"/>
              <a:t>Genrefamilie</a:t>
            </a:r>
            <a:br>
              <a:rPr lang="nl-NL" sz="3800" dirty="0"/>
            </a:br>
            <a:br>
              <a:rPr lang="nl-NL" sz="3800" dirty="0"/>
            </a:br>
            <a:endParaRPr lang="nl-NL" sz="3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172048"/>
              </p:ext>
            </p:extLst>
          </p:nvPr>
        </p:nvGraphicFramePr>
        <p:xfrm>
          <a:off x="3553735" y="640823"/>
          <a:ext cx="6924389" cy="558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31C473E-3C09-5555-9233-A639E54CD1C5}"/>
              </a:ext>
            </a:extLst>
          </p:cNvPr>
          <p:cNvCxnSpPr/>
          <p:nvPr/>
        </p:nvCxnSpPr>
        <p:spPr>
          <a:xfrm flipV="1">
            <a:off x="3057993" y="1798820"/>
            <a:ext cx="449705" cy="61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EF4AEA6-D370-DC6C-C6A9-2560DB11547F}"/>
              </a:ext>
            </a:extLst>
          </p:cNvPr>
          <p:cNvCxnSpPr>
            <a:cxnSpLocks/>
          </p:cNvCxnSpPr>
          <p:nvPr/>
        </p:nvCxnSpPr>
        <p:spPr>
          <a:xfrm>
            <a:off x="3057993" y="3162925"/>
            <a:ext cx="495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293DDB8-2264-5BCB-3E01-1F158034E0BC}"/>
              </a:ext>
            </a:extLst>
          </p:cNvPr>
          <p:cNvCxnSpPr/>
          <p:nvPr/>
        </p:nvCxnSpPr>
        <p:spPr>
          <a:xfrm>
            <a:off x="2743200" y="3807502"/>
            <a:ext cx="810536" cy="9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81727D74-ECF1-1322-FC3E-A8BA3C152932}"/>
              </a:ext>
            </a:extLst>
          </p:cNvPr>
          <p:cNvSpPr txBox="1"/>
          <p:nvPr/>
        </p:nvSpPr>
        <p:spPr>
          <a:xfrm>
            <a:off x="6671691" y="115937"/>
            <a:ext cx="4905298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Autobiografische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Navertellen van historische gebeurtenissen</a:t>
            </a:r>
          </a:p>
          <a:p>
            <a:pPr marL="457200" indent="-457200">
              <a:buAutoNum type="arabicPeriod"/>
            </a:pPr>
            <a:r>
              <a:rPr lang="nl-NL" sz="2400" dirty="0"/>
              <a:t>Chronologie in “standplaats gebonden” logica zetten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6660B4-747D-B27E-688F-244ED09B6548}"/>
              </a:ext>
            </a:extLst>
          </p:cNvPr>
          <p:cNvSpPr txBox="1"/>
          <p:nvPr/>
        </p:nvSpPr>
        <p:spPr>
          <a:xfrm>
            <a:off x="6671691" y="2864080"/>
            <a:ext cx="4905298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1.Uitleg/verklaring van oorzaken</a:t>
            </a:r>
          </a:p>
          <a:p>
            <a:r>
              <a:rPr lang="nl-NL" sz="2400" dirty="0"/>
              <a:t>2. Uitleg/verklaring van gevolgen</a:t>
            </a:r>
          </a:p>
          <a:p>
            <a:r>
              <a:rPr lang="nl-NL" sz="2400" dirty="0"/>
              <a:t>3. Verklaar/beredeneer continuïteit en verandering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9F21111-EA29-9B8B-7177-BF6E83EF7771}"/>
              </a:ext>
            </a:extLst>
          </p:cNvPr>
          <p:cNvSpPr txBox="1"/>
          <p:nvPr/>
        </p:nvSpPr>
        <p:spPr>
          <a:xfrm>
            <a:off x="6651702" y="4873559"/>
            <a:ext cx="490529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 Beschouwing</a:t>
            </a:r>
          </a:p>
          <a:p>
            <a:r>
              <a:rPr lang="nl-NL" sz="2400" dirty="0"/>
              <a:t>2. Discussie</a:t>
            </a:r>
          </a:p>
          <a:p>
            <a:r>
              <a:rPr lang="nl-NL" sz="2400" dirty="0"/>
              <a:t>3. Betwisten</a:t>
            </a:r>
          </a:p>
        </p:txBody>
      </p:sp>
    </p:spTree>
    <p:extLst>
      <p:ext uri="{BB962C8B-B14F-4D97-AF65-F5344CB8AC3E}">
        <p14:creationId xmlns:p14="http://schemas.microsoft.com/office/powerpoint/2010/main" val="3597721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5FDA4-DA5C-E5B3-2C8A-AD1161E3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2816344" cy="5583148"/>
          </a:xfrm>
        </p:spPr>
        <p:txBody>
          <a:bodyPr anchor="ctr">
            <a:normAutofit/>
          </a:bodyPr>
          <a:lstStyle/>
          <a:p>
            <a:r>
              <a:rPr lang="nl-NL" sz="3800" dirty="0"/>
              <a:t>Voorbeelden</a:t>
            </a:r>
            <a:br>
              <a:rPr lang="nl-NL" sz="3800" dirty="0"/>
            </a:br>
            <a:r>
              <a:rPr lang="nl-NL" sz="3800" dirty="0"/>
              <a:t>van Tekstsoorten</a:t>
            </a:r>
            <a:br>
              <a:rPr lang="nl-NL" sz="3800" dirty="0"/>
            </a:br>
            <a:r>
              <a:rPr lang="nl-NL" sz="3800" dirty="0"/>
              <a:t>per</a:t>
            </a:r>
            <a:br>
              <a:rPr lang="nl-NL" sz="3800" dirty="0"/>
            </a:br>
            <a:r>
              <a:rPr lang="nl-NL" sz="3800" dirty="0"/>
              <a:t>Tekstvorm</a:t>
            </a:r>
            <a:br>
              <a:rPr lang="nl-NL" sz="3800" dirty="0"/>
            </a:br>
            <a:br>
              <a:rPr lang="nl-NL" sz="3800" dirty="0"/>
            </a:br>
            <a:endParaRPr lang="nl-NL" sz="38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4ECF58A-9A02-84AB-9E66-4AB80288C9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53736" y="640823"/>
          <a:ext cx="4765406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231C473E-3C09-5555-9233-A639E54CD1C5}"/>
              </a:ext>
            </a:extLst>
          </p:cNvPr>
          <p:cNvCxnSpPr/>
          <p:nvPr/>
        </p:nvCxnSpPr>
        <p:spPr>
          <a:xfrm flipV="1">
            <a:off x="3057993" y="1798820"/>
            <a:ext cx="449705" cy="614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2EF4AEA6-D370-DC6C-C6A9-2560DB11547F}"/>
              </a:ext>
            </a:extLst>
          </p:cNvPr>
          <p:cNvCxnSpPr>
            <a:cxnSpLocks/>
          </p:cNvCxnSpPr>
          <p:nvPr/>
        </p:nvCxnSpPr>
        <p:spPr>
          <a:xfrm>
            <a:off x="3057993" y="3162925"/>
            <a:ext cx="4957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7293DDB8-2264-5BCB-3E01-1F158034E0BC}"/>
              </a:ext>
            </a:extLst>
          </p:cNvPr>
          <p:cNvCxnSpPr/>
          <p:nvPr/>
        </p:nvCxnSpPr>
        <p:spPr>
          <a:xfrm>
            <a:off x="2743200" y="3807502"/>
            <a:ext cx="810536" cy="9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81727D74-ECF1-1322-FC3E-A8BA3C152932}"/>
              </a:ext>
            </a:extLst>
          </p:cNvPr>
          <p:cNvSpPr txBox="1"/>
          <p:nvPr/>
        </p:nvSpPr>
        <p:spPr>
          <a:xfrm>
            <a:off x="3628760" y="115937"/>
            <a:ext cx="4675791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2400" dirty="0"/>
              <a:t>Autobiografische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Biografische vertelling</a:t>
            </a:r>
          </a:p>
          <a:p>
            <a:pPr marL="457200" indent="-457200">
              <a:buAutoNum type="arabicPeriod"/>
            </a:pPr>
            <a:r>
              <a:rPr lang="nl-NL" sz="2400" dirty="0"/>
              <a:t>Navertellen van historische gebeurtenissen.</a:t>
            </a:r>
          </a:p>
          <a:p>
            <a:pPr marL="457200" indent="-457200">
              <a:buAutoNum type="arabicPeriod"/>
            </a:pPr>
            <a:r>
              <a:rPr lang="nl-NL" sz="2400" dirty="0"/>
              <a:t>Chronologie in “standplaats gebonden” logica zetten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6660B4-747D-B27E-688F-244ED09B6548}"/>
              </a:ext>
            </a:extLst>
          </p:cNvPr>
          <p:cNvSpPr txBox="1"/>
          <p:nvPr/>
        </p:nvSpPr>
        <p:spPr>
          <a:xfrm>
            <a:off x="3647283" y="2644170"/>
            <a:ext cx="4675791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 Uitleg/verklaring van oorzaken</a:t>
            </a:r>
          </a:p>
          <a:p>
            <a:r>
              <a:rPr lang="nl-NL" sz="2400" dirty="0"/>
              <a:t>2. Uitleg/verklaring van gevolgen</a:t>
            </a:r>
          </a:p>
          <a:p>
            <a:r>
              <a:rPr lang="nl-NL" sz="2400" dirty="0"/>
              <a:t>3. Verklaar/beredeneer continuïteit en verandering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9F21111-EA29-9B8B-7177-BF6E83EF7771}"/>
              </a:ext>
            </a:extLst>
          </p:cNvPr>
          <p:cNvSpPr txBox="1"/>
          <p:nvPr/>
        </p:nvSpPr>
        <p:spPr>
          <a:xfrm>
            <a:off x="3643351" y="4595232"/>
            <a:ext cx="4675791" cy="120032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l-NL" sz="2400" dirty="0"/>
              <a:t>1. Beschouwing</a:t>
            </a:r>
          </a:p>
          <a:p>
            <a:r>
              <a:rPr lang="nl-NL" sz="2400" dirty="0"/>
              <a:t>2. Discussie</a:t>
            </a:r>
          </a:p>
          <a:p>
            <a:r>
              <a:rPr lang="nl-NL" sz="2400" dirty="0"/>
              <a:t>3. Betwisten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D8C2C9-994F-84BA-B0ED-EB8A2AA37D90}"/>
              </a:ext>
            </a:extLst>
          </p:cNvPr>
          <p:cNvSpPr txBox="1"/>
          <p:nvPr/>
        </p:nvSpPr>
        <p:spPr>
          <a:xfrm>
            <a:off x="8481967" y="115937"/>
            <a:ext cx="3434109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-    </a:t>
            </a:r>
            <a:r>
              <a:rPr lang="nl-NL" sz="2400" dirty="0"/>
              <a:t>Dagboekfragment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Verhaal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Ooggetuigenverslag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Krantenartikel</a:t>
            </a:r>
          </a:p>
          <a:p>
            <a:endParaRPr lang="en-GB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C2C3A9C-F881-91E7-14DB-F4EE6075C087}"/>
              </a:ext>
            </a:extLst>
          </p:cNvPr>
          <p:cNvSpPr txBox="1"/>
          <p:nvPr/>
        </p:nvSpPr>
        <p:spPr>
          <a:xfrm>
            <a:off x="8515082" y="2644170"/>
            <a:ext cx="314793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-</a:t>
            </a:r>
            <a:r>
              <a:rPr lang="nl-NL" sz="2400" dirty="0"/>
              <a:t>Brief</a:t>
            </a:r>
          </a:p>
          <a:p>
            <a:r>
              <a:rPr lang="nl-NL" sz="2400" dirty="0"/>
              <a:t>-Verslag </a:t>
            </a:r>
          </a:p>
          <a:p>
            <a:r>
              <a:rPr lang="nl-NL" sz="2400" dirty="0"/>
              <a:t>-Procesbeschrijving</a:t>
            </a:r>
          </a:p>
          <a:p>
            <a:r>
              <a:rPr lang="nl-NL" sz="2400" dirty="0"/>
              <a:t>-Examenvragen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63419A-0514-A105-9647-0F4EB61243A2}"/>
              </a:ext>
            </a:extLst>
          </p:cNvPr>
          <p:cNvSpPr txBox="1"/>
          <p:nvPr/>
        </p:nvSpPr>
        <p:spPr>
          <a:xfrm>
            <a:off x="8515083" y="4595232"/>
            <a:ext cx="314793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sz="2400" dirty="0"/>
              <a:t>Beschouwing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Betoog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Examenvragen</a:t>
            </a:r>
          </a:p>
        </p:txBody>
      </p:sp>
    </p:spTree>
    <p:extLst>
      <p:ext uri="{BB962C8B-B14F-4D97-AF65-F5344CB8AC3E}">
        <p14:creationId xmlns:p14="http://schemas.microsoft.com/office/powerpoint/2010/main" val="203205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EB083-A8B0-6C7D-3938-2B7A089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Werkblad: basisvaardigheden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B961DD-1AF1-5B10-27F6-B2022876D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Overzicht van de basisvaardigheden: taal, burgerschap en digitale geletterdheid </a:t>
            </a:r>
          </a:p>
          <a:p>
            <a:r>
              <a:rPr lang="nl-NL" sz="2400" dirty="0"/>
              <a:t>Aantekeningen</a:t>
            </a:r>
          </a:p>
          <a:p>
            <a:r>
              <a:rPr lang="nl-NL" sz="2400" dirty="0"/>
              <a:t>Inspiratie </a:t>
            </a:r>
          </a:p>
          <a:p>
            <a:r>
              <a:rPr lang="nl-NL" sz="2400" dirty="0"/>
              <a:t>Praktische voorbeelden </a:t>
            </a:r>
          </a:p>
        </p:txBody>
      </p:sp>
    </p:spTree>
    <p:extLst>
      <p:ext uri="{BB962C8B-B14F-4D97-AF65-F5344CB8AC3E}">
        <p14:creationId xmlns:p14="http://schemas.microsoft.com/office/powerpoint/2010/main" val="70218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64FFE1-A57B-AF96-9E8B-2ADD29A0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highlight>
                  <a:srgbClr val="FBBE22"/>
                </a:highlight>
              </a:rPr>
              <a:t>Praktijkvoorbeeld: </a:t>
            </a:r>
            <a:r>
              <a:rPr lang="nl-NL" sz="3200" dirty="0" err="1">
                <a:highlight>
                  <a:srgbClr val="FBBE22"/>
                </a:highlight>
              </a:rPr>
              <a:t>Corlaer</a:t>
            </a:r>
            <a:r>
              <a:rPr lang="nl-NL" sz="3200" dirty="0">
                <a:highlight>
                  <a:srgbClr val="FBBE22"/>
                </a:highlight>
              </a:rPr>
              <a:t> College, Nijkerk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5CE2D-FFE0-9E1D-87D1-6AD7DF648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Werkgroepen basisvaardigheden </a:t>
            </a:r>
          </a:p>
          <a:p>
            <a:r>
              <a:rPr lang="nl-NL" sz="2400" dirty="0"/>
              <a:t>Subsidie ontvangen om basisvaardigheden te versterken</a:t>
            </a:r>
          </a:p>
          <a:p>
            <a:r>
              <a:rPr lang="nl-NL" sz="2400" dirty="0"/>
              <a:t>Onze doelen: </a:t>
            </a:r>
          </a:p>
          <a:p>
            <a:pPr lvl="1"/>
            <a:r>
              <a:rPr lang="nl-NL" sz="2400" dirty="0"/>
              <a:t>Versterken van burgerschap in de school </a:t>
            </a:r>
          </a:p>
          <a:p>
            <a:pPr lvl="1"/>
            <a:r>
              <a:rPr lang="nl-NL" sz="2400" dirty="0"/>
              <a:t>Inventariseren </a:t>
            </a:r>
          </a:p>
          <a:p>
            <a:pPr lvl="1"/>
            <a:r>
              <a:rPr lang="nl-NL" sz="2400" dirty="0"/>
              <a:t>Portfolio</a:t>
            </a:r>
          </a:p>
          <a:p>
            <a:pPr lvl="1"/>
            <a:r>
              <a:rPr lang="nl-NL" sz="2400" dirty="0"/>
              <a:t>Aanbevelingen/interventies bedenken </a:t>
            </a:r>
          </a:p>
          <a:p>
            <a:endParaRPr lang="nl-NL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402FE2-D86A-1727-5D97-909E28782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4" y="5300870"/>
            <a:ext cx="1325516" cy="13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6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F6528-CAD9-28E0-93D6-F65EDA9B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betekent burgerschap op onze school?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DCA04F-6B1B-52CB-AD38-044E6A99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ym typeface="Wingdings" pitchFamily="2" charset="2"/>
              </a:rPr>
              <a:t>Open christelijke school </a:t>
            </a:r>
          </a:p>
          <a:p>
            <a:r>
              <a:rPr lang="nl-NL" sz="2400" dirty="0">
                <a:sym typeface="Wingdings" pitchFamily="2" charset="2"/>
              </a:rPr>
              <a:t>Dialoogschool </a:t>
            </a:r>
          </a:p>
          <a:p>
            <a:r>
              <a:rPr lang="nl-NL" sz="2400" dirty="0">
                <a:sym typeface="Wingdings" pitchFamily="2" charset="2"/>
              </a:rPr>
              <a:t>Kernwaarden: </a:t>
            </a:r>
          </a:p>
          <a:p>
            <a:pPr lvl="1"/>
            <a:r>
              <a:rPr lang="nl-NL" sz="2400" dirty="0">
                <a:sym typeface="Wingdings" pitchFamily="2" charset="2"/>
              </a:rPr>
              <a:t>Wees jezelf </a:t>
            </a:r>
          </a:p>
          <a:p>
            <a:pPr lvl="1"/>
            <a:r>
              <a:rPr lang="nl-NL" sz="2400" dirty="0">
                <a:sym typeface="Wingdings" pitchFamily="2" charset="2"/>
              </a:rPr>
              <a:t>Draag bij aan de wereld </a:t>
            </a:r>
          </a:p>
          <a:p>
            <a:pPr lvl="1"/>
            <a:r>
              <a:rPr lang="nl-NL" sz="2400" dirty="0">
                <a:sym typeface="Wingdings" pitchFamily="2" charset="2"/>
              </a:rPr>
              <a:t>Geloof in elkaar </a:t>
            </a:r>
          </a:p>
          <a:p>
            <a:pPr lvl="1"/>
            <a:endParaRPr lang="nl-NL" sz="2400" dirty="0">
              <a:sym typeface="Wingdings" pitchFamily="2" charset="2"/>
            </a:endParaRPr>
          </a:p>
          <a:p>
            <a:pPr marL="457200" lvl="1" indent="0">
              <a:buNone/>
            </a:pPr>
            <a:endParaRPr lang="nl-NL" sz="2400" dirty="0">
              <a:sym typeface="Wingdings" pitchFamily="2" charset="2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2FEF1A-9110-5CCA-2114-86EA28F8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4" y="5300870"/>
            <a:ext cx="1325516" cy="13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10BABE-ECCC-1CAC-F109-A6D9BAA56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791" y="2669753"/>
            <a:ext cx="4233517" cy="37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51200-119D-0F00-2174-BE6CC62A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Uitgevoerd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FDA55-E67C-A7BA-D68F-E7067FCB3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hlinkClick r:id="rId2"/>
              </a:rPr>
              <a:t>Inventarisatie</a:t>
            </a:r>
            <a:r>
              <a:rPr lang="nl-NL" sz="2800" dirty="0"/>
              <a:t> </a:t>
            </a:r>
          </a:p>
          <a:p>
            <a:r>
              <a:rPr lang="nl-NL" sz="2800" dirty="0"/>
              <a:t>Brainstorm over nodige interventies </a:t>
            </a:r>
          </a:p>
          <a:p>
            <a:r>
              <a:rPr lang="nl-NL" sz="2800" dirty="0"/>
              <a:t>Acties: </a:t>
            </a:r>
          </a:p>
          <a:p>
            <a:pPr lvl="1"/>
            <a:r>
              <a:rPr lang="nl-NL" sz="2800" dirty="0"/>
              <a:t>Burgerschapscoördinator </a:t>
            </a:r>
          </a:p>
          <a:p>
            <a:pPr lvl="1"/>
            <a:r>
              <a:rPr lang="nl-NL" sz="2800" dirty="0"/>
              <a:t>Preventiecoördinator </a:t>
            </a:r>
          </a:p>
          <a:p>
            <a:pPr lvl="1"/>
            <a:r>
              <a:rPr lang="nl-NL" sz="2800" dirty="0"/>
              <a:t>Werken aan een doorlopende leerlijn (sectieplannen)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B85BBD-284C-DC2A-A15A-AAA9FAB8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4" y="5088835"/>
            <a:ext cx="1325516" cy="132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3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BAAB3-843E-3D4D-CF52-9E3828B1E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7632" y="1946276"/>
            <a:ext cx="10106721" cy="16557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lang="nl-NL" sz="3200" b="1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Democratische opvattingen in de praktijk: </a:t>
            </a:r>
            <a:r>
              <a:rPr lang="nl-NL" sz="3200" b="1" kern="100" dirty="0" err="1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aggregatief</a:t>
            </a:r>
            <a:r>
              <a:rPr lang="nl-NL" sz="3200" b="1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nl-NL" sz="3200" b="1" kern="100" dirty="0" err="1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deliberatief</a:t>
            </a:r>
            <a:r>
              <a:rPr lang="nl-NL" sz="3200" b="1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nl-NL" sz="3200" b="1" kern="100" dirty="0" err="1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agonistisch</a:t>
            </a:r>
            <a:r>
              <a:rPr lang="nl-NL" sz="3200" b="1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br>
              <a:rPr lang="nl-NL" sz="1800" kern="100" dirty="0">
                <a:effectLst/>
                <a:latin typeface="Avenir Next" panose="020B0503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800" kern="100" dirty="0">
              <a:effectLst/>
              <a:latin typeface="Avenir Next" panose="020B05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729306-C94C-E4E7-41C1-317B0A0B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632" y="3602038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Een onderzoek naar hoe geschiedenisdocenten zich verhouden tot  democratische opvattingen </a:t>
            </a:r>
          </a:p>
          <a:p>
            <a:pPr algn="l"/>
            <a:endParaRPr lang="nl-NL" b="1" kern="100" dirty="0">
              <a:cs typeface="Times New Roman" panose="02020603050405020304" pitchFamily="18" charset="0"/>
            </a:endParaRPr>
          </a:p>
          <a:p>
            <a:pPr algn="l"/>
            <a:r>
              <a:rPr lang="nl-NL" dirty="0"/>
              <a:t>Hedwig Sleurink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C136534-E7EE-12B3-F692-AAABC9F337BF}"/>
              </a:ext>
            </a:extLst>
          </p:cNvPr>
          <p:cNvSpPr txBox="1">
            <a:spLocks/>
          </p:cNvSpPr>
          <p:nvPr/>
        </p:nvSpPr>
        <p:spPr>
          <a:xfrm>
            <a:off x="1267632" y="353046"/>
            <a:ext cx="9656736" cy="1009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venir Next Demi Bold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nl-NL" sz="3200">
                <a:highlight>
                  <a:srgbClr val="FBBE22"/>
                </a:highlight>
              </a:rPr>
              <a:t>Burgerschapsvisie</a:t>
            </a:r>
            <a:endParaRPr lang="nl-NL" sz="3200" dirty="0">
              <a:highlight>
                <a:srgbClr val="FBBE22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447650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anneke stramien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5E9BCF"/>
      </a:accent1>
      <a:accent2>
        <a:srgbClr val="ED8040"/>
      </a:accent2>
      <a:accent3>
        <a:srgbClr val="FBBE23"/>
      </a:accent3>
      <a:accent4>
        <a:srgbClr val="93C358"/>
      </a:accent4>
      <a:accent5>
        <a:srgbClr val="BF2E31"/>
      </a:accent5>
      <a:accent6>
        <a:srgbClr val="1A1563"/>
      </a:accent6>
      <a:hlink>
        <a:srgbClr val="EC7F41"/>
      </a:hlink>
      <a:folHlink>
        <a:srgbClr val="C02E3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1805</Words>
  <Application>Microsoft Macintosh PowerPoint</Application>
  <PresentationFormat>Breedbeeld</PresentationFormat>
  <Paragraphs>398</Paragraphs>
  <Slides>49</Slides>
  <Notes>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60" baseType="lpstr">
      <vt:lpstr>Aptos</vt:lpstr>
      <vt:lpstr>Arial</vt:lpstr>
      <vt:lpstr>Avenir Next</vt:lpstr>
      <vt:lpstr>Avenir Next Demi Bold</vt:lpstr>
      <vt:lpstr>Calibri</vt:lpstr>
      <vt:lpstr>Muna</vt:lpstr>
      <vt:lpstr>Open Sans</vt:lpstr>
      <vt:lpstr>Open Sans Light</vt:lpstr>
      <vt:lpstr>Times New Roman</vt:lpstr>
      <vt:lpstr>Wingdings</vt:lpstr>
      <vt:lpstr>Kantoorthema</vt:lpstr>
      <vt:lpstr>Basisvaardigheden voor geschiedenisdocenten</vt:lpstr>
      <vt:lpstr>Hosts: </vt:lpstr>
      <vt:lpstr>Programma </vt:lpstr>
      <vt:lpstr>Eigen beginsituatie in tweetallen </vt:lpstr>
      <vt:lpstr>Werkblad: basisvaardigheden </vt:lpstr>
      <vt:lpstr>Praktijkvoorbeeld: Corlaer College, Nijkerk </vt:lpstr>
      <vt:lpstr>Wat betekent burgerschap op onze school? </vt:lpstr>
      <vt:lpstr>Uitgevoerd </vt:lpstr>
      <vt:lpstr>Democratische opvattingen in de praktijk: aggregatief, deliberatief of agonistisch? </vt:lpstr>
      <vt:lpstr>Burgerschap in het onderwijs: een lange traditie</vt:lpstr>
      <vt:lpstr>Rol en functie van de school in de samenleving</vt:lpstr>
      <vt:lpstr>Democratie en burgerschap als normatief kader:  Een Basis voor Burgerschap (SLO)</vt:lpstr>
      <vt:lpstr>Wat betekent een visie op burgerschap voor mijn eigen onderwijspraktijk?</vt:lpstr>
      <vt:lpstr>Aggregatief, deliberatief of agonistisch?</vt:lpstr>
      <vt:lpstr>Eigen burgerschapsvisie </vt:lpstr>
      <vt:lpstr>Intersectionaliteit in het geschiedenisonderwijs</vt:lpstr>
      <vt:lpstr>Wat verstaan jullie onder intersectionaliteit/ kruispuntdenken?</vt:lpstr>
      <vt:lpstr>Intersectionaliteit</vt:lpstr>
      <vt:lpstr>Intersectionaliteit</vt:lpstr>
      <vt:lpstr>Intersectionaliteit</vt:lpstr>
      <vt:lpstr>Intersectionaliteit in het onderwijs </vt:lpstr>
      <vt:lpstr>Intersectionaliteit in het onderwijs.</vt:lpstr>
      <vt:lpstr>Intersectionaliteit in het onderwijs.</vt:lpstr>
      <vt:lpstr>Feedback</vt:lpstr>
      <vt:lpstr>Taalgericht vakonderwijs</vt:lpstr>
      <vt:lpstr>Uitgangspunten taalgericht vakonderwijs</vt:lpstr>
      <vt:lpstr>IJsberg van Cummings over  taal 1 en 2</vt:lpstr>
      <vt:lpstr>Basis voor het vormgeven van didactiek/onderwijs oftewel het MDA-model van Gelder e.a.   </vt:lpstr>
      <vt:lpstr>Basis voor het vormgeven van didactiek/onderwijs oftewel het MDA-model van Gelder e.a.  Taalgericht aangepast   </vt:lpstr>
      <vt:lpstr>Soorten taal</vt:lpstr>
      <vt:lpstr>Componenten Historisch Redeneren</vt:lpstr>
      <vt:lpstr>PowerPoint-presentatie</vt:lpstr>
      <vt:lpstr>Begrippen bij geschiedenis</vt:lpstr>
      <vt:lpstr>Voorbeeld van een complex begrip met steiger</vt:lpstr>
      <vt:lpstr>Taalgericht vakonderwijs</vt:lpstr>
      <vt:lpstr>Koppeling taal en burgerschap en geschiedenis</vt:lpstr>
      <vt:lpstr>Terugkijken op deze dag </vt:lpstr>
      <vt:lpstr>Werkvormen: Welk woord weg</vt:lpstr>
      <vt:lpstr>Werkvormen: De slimste mens</vt:lpstr>
      <vt:lpstr>    Begrippen tekenen</vt:lpstr>
      <vt:lpstr>Wat zijn steigers? </vt:lpstr>
      <vt:lpstr>Hoe kan je leerlingen steigers geven om beter historisch te kunnen redeneren en antwoorden formuleren? </vt:lpstr>
      <vt:lpstr>Bewijsburger</vt:lpstr>
      <vt:lpstr>7 soorten examenvragen</vt:lpstr>
      <vt:lpstr>Hoe kun je steigers zetten</vt:lpstr>
      <vt:lpstr>Tips</vt:lpstr>
      <vt:lpstr>PowerPoint-presentatie</vt:lpstr>
      <vt:lpstr>Tekstvorm per Genrefamilie  </vt:lpstr>
      <vt:lpstr>Voorbeelden van Tekstsoorten per Tekstvorm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Justien Heideman</dc:creator>
  <cp:lastModifiedBy>Tuithof, M. (Mike)</cp:lastModifiedBy>
  <cp:revision>53</cp:revision>
  <dcterms:created xsi:type="dcterms:W3CDTF">2020-11-30T14:44:50Z</dcterms:created>
  <dcterms:modified xsi:type="dcterms:W3CDTF">2025-04-11T06:10:45Z</dcterms:modified>
</cp:coreProperties>
</file>