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63" r:id="rId3"/>
    <p:sldId id="261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9"/>
  </p:normalViewPr>
  <p:slideViewPr>
    <p:cSldViewPr snapToGrid="0">
      <p:cViewPr varScale="1">
        <p:scale>
          <a:sx n="96" d="100"/>
          <a:sy n="96" d="100"/>
        </p:scale>
        <p:origin x="10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6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0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1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9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June 4,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1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June 4, 2025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‹nr.›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8210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086255-0A71-5F95-9E85-55BF4AA81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8E986E02-FE1F-D93F-24FE-882D6A5F5B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5777B951-9C39-EB21-82D2-8842EB2A1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 useBgFill="1">
        <p:nvSpPr>
          <p:cNvPr id="2059" name="Rectangle 2058">
            <a:extLst>
              <a:ext uri="{FF2B5EF4-FFF2-40B4-BE49-F238E27FC236}">
                <a16:creationId xmlns:a16="http://schemas.microsoft.com/office/drawing/2014/main" id="{521ACF6B-E836-AC0B-0709-FE301CDF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97F153E6-F6DC-21FA-ABEC-2EFBF40F1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B4391F66-596E-7F50-A176-494D5F885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E8D758E2-0151-18EE-82A8-71C00C63A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75056AA-F460-66A6-767B-381E3717BA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5" b="1809"/>
          <a:stretch/>
        </p:blipFill>
        <p:spPr bwMode="auto">
          <a:xfrm>
            <a:off x="234729" y="223305"/>
            <a:ext cx="11720993" cy="617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8BB02728-1192-AE7B-2F50-17EA79064443}"/>
              </a:ext>
            </a:extLst>
          </p:cNvPr>
          <p:cNvSpPr/>
          <p:nvPr/>
        </p:nvSpPr>
        <p:spPr>
          <a:xfrm>
            <a:off x="6383448" y="1907340"/>
            <a:ext cx="1422400" cy="1562514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9CE7FDF-68EF-754D-8A19-01B3F5F3DFE5}"/>
              </a:ext>
            </a:extLst>
          </p:cNvPr>
          <p:cNvSpPr/>
          <p:nvPr/>
        </p:nvSpPr>
        <p:spPr>
          <a:xfrm>
            <a:off x="7741920" y="1595120"/>
            <a:ext cx="883920" cy="367886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7729FE9-B6C4-AB12-4118-C5615DE388CB}"/>
              </a:ext>
            </a:extLst>
          </p:cNvPr>
          <p:cNvSpPr txBox="1"/>
          <p:nvPr/>
        </p:nvSpPr>
        <p:spPr>
          <a:xfrm>
            <a:off x="9154160" y="6410529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"/>
                <a:ea typeface="+mn-ea"/>
                <a:cs typeface="+mn-cs"/>
              </a:rPr>
              <a:t>Amsterdam, 1916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CB9CB7C-38C9-09A5-B2DC-C7D0D0A01BBE}"/>
              </a:ext>
            </a:extLst>
          </p:cNvPr>
          <p:cNvSpPr txBox="1"/>
          <p:nvPr/>
        </p:nvSpPr>
        <p:spPr>
          <a:xfrm>
            <a:off x="1166191" y="1470991"/>
            <a:ext cx="9859618" cy="286232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Aandachtsrichter vrouwenkiesrecht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bg1"/>
                </a:solidFill>
              </a:rPr>
              <a:t>Leerlingen hebben al de sociale en ideologische veranderingen van de negentiende eeuw behandeld, maar nog niet het vrouwenkiesrecht. Deze les gaat hierover, maar dat heb je nog niet verteld.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bg1"/>
                </a:solidFill>
              </a:rPr>
              <a:t>De roze vlakken verbergen de protestborden en aan de klas de simpele vraag: waar gaan al deze mensen in Amsterdam 1916 de straat voor op?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bg1"/>
                </a:solidFill>
              </a:rPr>
              <a:t>Makkelijke manier om de voorkennis te activeren en te laten zien dat vrouwenkiesrecht een grote sociale beweging vereiste.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chemeClr val="bg1"/>
                </a:solidFill>
              </a:rPr>
              <a:t>Dit is natuurlijk ook heel makkelijk met andere onderwerpen te doen </a:t>
            </a:r>
            <a:r>
              <a:rPr lang="nl-NL" dirty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nl-NL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nl-NL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6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91043A-3D7B-F23D-7331-EE0921EA2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F6A7A05B-6381-8486-43DD-1F7F89F51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3D7307DB-7C1D-0FC0-F687-9CA3BBC5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 useBgFill="1">
        <p:nvSpPr>
          <p:cNvPr id="2059" name="Rectangle 2058">
            <a:extLst>
              <a:ext uri="{FF2B5EF4-FFF2-40B4-BE49-F238E27FC236}">
                <a16:creationId xmlns:a16="http://schemas.microsoft.com/office/drawing/2014/main" id="{331B2449-7091-F390-9E29-3A6A7BA773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F04C95ED-EA39-D31D-6786-254EAB01D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C05CBD78-8127-C34A-00F5-ACFC75B64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E54AC00C-C775-F67D-A095-8316F3696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8FD698A-23BA-A051-F1F7-57CA6CFCCA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5" b="1809"/>
          <a:stretch/>
        </p:blipFill>
        <p:spPr bwMode="auto">
          <a:xfrm>
            <a:off x="234729" y="223305"/>
            <a:ext cx="11720993" cy="617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1C21A92-489B-B87F-36CD-3C3FF2B3B7D8}"/>
              </a:ext>
            </a:extLst>
          </p:cNvPr>
          <p:cNvSpPr/>
          <p:nvPr/>
        </p:nvSpPr>
        <p:spPr>
          <a:xfrm>
            <a:off x="6383448" y="1907340"/>
            <a:ext cx="1422400" cy="1562514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8431CC3-FFDF-A844-87B3-D6EE18E125DD}"/>
              </a:ext>
            </a:extLst>
          </p:cNvPr>
          <p:cNvSpPr/>
          <p:nvPr/>
        </p:nvSpPr>
        <p:spPr>
          <a:xfrm>
            <a:off x="7741920" y="1595120"/>
            <a:ext cx="883920" cy="367886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C9ADA46-7253-66D2-5000-B6E68236BAC6}"/>
              </a:ext>
            </a:extLst>
          </p:cNvPr>
          <p:cNvSpPr txBox="1"/>
          <p:nvPr/>
        </p:nvSpPr>
        <p:spPr>
          <a:xfrm>
            <a:off x="9154160" y="6410529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"/>
                <a:ea typeface="+mn-ea"/>
                <a:cs typeface="+mn-cs"/>
              </a:rPr>
              <a:t>Amsterdam, 1916</a:t>
            </a:r>
          </a:p>
        </p:txBody>
      </p:sp>
    </p:spTree>
    <p:extLst>
      <p:ext uri="{BB962C8B-B14F-4D97-AF65-F5344CB8AC3E}">
        <p14:creationId xmlns:p14="http://schemas.microsoft.com/office/powerpoint/2010/main" val="1003089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 useBgFill="1">
        <p:nvSpPr>
          <p:cNvPr id="2059" name="Rectangle 205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D0CD905-70AA-337A-1767-14EA72ED9C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5" b="1809"/>
          <a:stretch/>
        </p:blipFill>
        <p:spPr bwMode="auto">
          <a:xfrm>
            <a:off x="234729" y="223305"/>
            <a:ext cx="11720993" cy="617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B7E2266-F1E2-0A0D-77A9-A36239FF6175}"/>
              </a:ext>
            </a:extLst>
          </p:cNvPr>
          <p:cNvSpPr txBox="1"/>
          <p:nvPr/>
        </p:nvSpPr>
        <p:spPr>
          <a:xfrm>
            <a:off x="9154160" y="6410529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"/>
                <a:ea typeface="+mn-ea"/>
                <a:cs typeface="+mn-cs"/>
              </a:rPr>
              <a:t>Amsterdam, 1916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29F184D-A5B7-8189-FB22-3546C94367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7" t="37024" r="26669" b="36050"/>
          <a:stretch/>
        </p:blipFill>
        <p:spPr bwMode="auto">
          <a:xfrm>
            <a:off x="4846319" y="355600"/>
            <a:ext cx="5527041" cy="46376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6096198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</Words>
  <Application>Microsoft Macintosh PowerPoint</Application>
  <PresentationFormat>Breedbeeld</PresentationFormat>
  <Paragraphs>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Gill Sans Nova</vt:lpstr>
      <vt:lpstr>Wingdings</vt:lpstr>
      <vt:lpstr>GradientRiseVTI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 Dijkstra</dc:creator>
  <cp:lastModifiedBy>Laure Dijkstra</cp:lastModifiedBy>
  <cp:revision>3</cp:revision>
  <dcterms:created xsi:type="dcterms:W3CDTF">2025-06-04T14:22:13Z</dcterms:created>
  <dcterms:modified xsi:type="dcterms:W3CDTF">2025-06-04T14:26:21Z</dcterms:modified>
</cp:coreProperties>
</file>