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88" d="100"/>
          <a:sy n="88" d="100"/>
        </p:scale>
        <p:origin x="18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EAAFB-D4B6-CA4C-AF0A-26638AC8AC38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918E0-5944-1543-9FED-68C44ACF34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696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Grotten van </a:t>
            </a:r>
            <a:r>
              <a:rPr lang="nl-NL" dirty="0" err="1">
                <a:solidFill>
                  <a:schemeClr val="bg1"/>
                </a:solidFill>
              </a:rPr>
              <a:t>Chauvet</a:t>
            </a:r>
            <a:r>
              <a:rPr lang="nl-NL" dirty="0">
                <a:solidFill>
                  <a:schemeClr val="bg1"/>
                </a:solidFill>
              </a:rPr>
              <a:t> in Frankrijk. 30.000 jaar oud (ongeveer)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918E0-5944-1543-9FED-68C44ACF34E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48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Grot van </a:t>
            </a:r>
            <a:r>
              <a:rPr lang="nl-NL" dirty="0" err="1"/>
              <a:t>Lascaux</a:t>
            </a:r>
            <a:r>
              <a:rPr lang="nl-NL" dirty="0"/>
              <a:t>, Frankrijk. Ongeveer 15.000 jaar oud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918E0-5944-1543-9FED-68C44ACF34E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6421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Grafgiften gevonden in Cádiz, Spanje. Ongeveer drie- tot vierduizend jaar oud.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918E0-5944-1543-9FED-68C44ACF34E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91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79B075-0A63-AD67-E276-D780E85F2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1C09FF-1E40-2F19-6EB1-26F506AEB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2A53E4-51A7-F160-AFB6-4E5B09FA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86C1DC-EE84-7A8F-B542-62A6335FB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43580A-B58D-9C35-35EF-7740DF2EA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19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4296E-DE98-1842-98A0-2B23651B8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DC4C53-B5EC-E488-8A3C-97878C61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49D189-CF8D-7287-6307-13642757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DA9392-4061-ECAA-98BB-14D0677D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66C4E0-104C-3CAA-D527-36B1463C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77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4B094F9-390D-A8CB-1729-0749B696E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5A8CA9-1979-A6E4-449B-560BC4D54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2CFCA6-F9AC-F7EE-2A5C-B389391F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B001F8-B6AB-ACFB-7701-5655BDFD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FDFA7E-3FC5-6886-633F-3DBF8289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03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435E1-CD60-F72E-3871-87E7CA99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BC8180-5010-1FE3-E9E8-E1C118562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9EFA5F-A72F-E817-A127-DDB447DE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E3BCC-2EAC-6993-0C47-FC74ED08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6A4E83-A241-87B9-8C67-36CB2FD9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92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22056-0A7F-7A1B-422B-631AC5E0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5F6DC4-B1FE-97E1-9A9E-95217650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713C6E-153F-48D5-7FAB-6DA7821F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778BC0-1951-14C7-7BC9-7DB49AD9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8F16C2-AE09-E1AB-EF29-E380B80C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50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13FD4-90F5-5BC6-B37C-9C005536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01B224-2CC9-31E7-8FDB-314B5DBDF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196C17A-3964-36FA-8A4B-75BCEB970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504EBB-7848-6C39-634B-A76782A2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CD4ED4-CAC9-B97D-BCA8-4BE42B16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FF0B91-304D-8407-5735-98947EF0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48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E70F8-949A-E768-9463-1BAD5BBC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514B1E-92AD-70D8-6E91-E92AE225D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05FD38-3962-8145-51BC-CD0FA9C74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6E5077A-6991-0812-05A1-FD934A4CF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A0502F1-D585-4D92-DD8B-C875865D3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99D687A-0B68-42FA-6730-8DE7A445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FBAC8E2-2577-B1D8-0FDB-A57CF4E2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E294EB2-7128-CF48-0D71-E89AEFA6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06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1D3CF-4651-511F-33F0-1D16FE33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D40DCC0-7006-3ABC-0880-8C142561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3309F38-71F8-E356-87DC-2C85BAF13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A08DEA-85D5-581C-9866-EED9DD4A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15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512A6FE-1BD6-A726-79BB-B8E6FE93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90278A-86C4-476F-FA1D-8F09A15E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A7B9FC-12B5-99E8-895A-607F2840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6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45242-9B98-6D11-3FD5-6AA02EAA6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F7291C-63CC-D071-4DB1-9CA1E307F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A5346A-B82B-58DD-646E-EEE48D864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2C674F1-11A6-0EC6-E6DF-75CD77F1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F0E175-A9CA-6B11-929F-4A535EB1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C2D0B3-7A96-8DF3-4383-B4807925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424B11-4594-98C4-8F33-62B79E3A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88FC47D-617E-FBDC-F0CB-35DC3D8E7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BC7C60-E8D1-213F-9293-E8611E18A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BA03C4-5D72-9594-797C-82C7DAD5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5F12FD-2194-D1F9-36A7-8D956C72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AF6073-1E2F-D541-1279-B443A53B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46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F4B72F9-A12D-1B09-5D47-F29D735F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CB2E1C-1538-F91B-5DD0-0C5AE9796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682541-9048-060F-50C2-D21E4EA71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4C06D4-D319-C541-845C-3EB888D34929}" type="datetimeFigureOut">
              <a:rPr lang="nl-NL" smtClean="0"/>
              <a:t>11-09-2024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B96947-B433-58E6-618B-E70A34801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1182E9-B6B1-43DF-C3C6-7972ACF88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78B60-9DD5-F34B-ADDF-6FC9F367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21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7 mooie grotten in de vallei van de Dordogne">
            <a:extLst>
              <a:ext uri="{FF2B5EF4-FFF2-40B4-BE49-F238E27FC236}">
                <a16:creationId xmlns:a16="http://schemas.microsoft.com/office/drawing/2014/main" id="{B4D8E733-2990-DA59-48D3-8F243917D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Vrije vorm 51">
            <a:extLst>
              <a:ext uri="{FF2B5EF4-FFF2-40B4-BE49-F238E27FC236}">
                <a16:creationId xmlns:a16="http://schemas.microsoft.com/office/drawing/2014/main" id="{4DCA84A2-A10E-F8BA-BBC7-436FD7556E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8118074" y="4522523"/>
                </a:moveTo>
                <a:cubicBezTo>
                  <a:pt x="8147542" y="4522523"/>
                  <a:pt x="8171875" y="4532680"/>
                  <a:pt x="8191074" y="4552995"/>
                </a:cubicBezTo>
                <a:cubicBezTo>
                  <a:pt x="8210273" y="4573311"/>
                  <a:pt x="8219872" y="4598872"/>
                  <a:pt x="8219872" y="4629679"/>
                </a:cubicBezTo>
                <a:cubicBezTo>
                  <a:pt x="8219872" y="4660487"/>
                  <a:pt x="8210273" y="4686048"/>
                  <a:pt x="8191074" y="4706363"/>
                </a:cubicBezTo>
                <a:cubicBezTo>
                  <a:pt x="8171875" y="4726678"/>
                  <a:pt x="8147542" y="4736836"/>
                  <a:pt x="8118074" y="4736836"/>
                </a:cubicBezTo>
                <a:cubicBezTo>
                  <a:pt x="8089053" y="4736836"/>
                  <a:pt x="8064942" y="4726678"/>
                  <a:pt x="8045744" y="4706363"/>
                </a:cubicBezTo>
                <a:cubicBezTo>
                  <a:pt x="8026545" y="4686048"/>
                  <a:pt x="8016945" y="4660487"/>
                  <a:pt x="8016945" y="4629679"/>
                </a:cubicBezTo>
                <a:cubicBezTo>
                  <a:pt x="8016945" y="4598872"/>
                  <a:pt x="8026545" y="4573311"/>
                  <a:pt x="8045744" y="4552995"/>
                </a:cubicBezTo>
                <a:cubicBezTo>
                  <a:pt x="8064942" y="4532680"/>
                  <a:pt x="8089053" y="4522523"/>
                  <a:pt x="8118074" y="4522523"/>
                </a:cubicBezTo>
                <a:close/>
                <a:moveTo>
                  <a:pt x="791787" y="4367816"/>
                </a:moveTo>
                <a:lnTo>
                  <a:pt x="840007" y="4367816"/>
                </a:lnTo>
                <a:cubicBezTo>
                  <a:pt x="873047" y="4367816"/>
                  <a:pt x="898497" y="4377750"/>
                  <a:pt x="916356" y="4397619"/>
                </a:cubicBezTo>
                <a:cubicBezTo>
                  <a:pt x="934215" y="4417488"/>
                  <a:pt x="943145" y="4444612"/>
                  <a:pt x="943145" y="4478991"/>
                </a:cubicBezTo>
                <a:cubicBezTo>
                  <a:pt x="943145" y="4513816"/>
                  <a:pt x="932653" y="4541945"/>
                  <a:pt x="911668" y="4563376"/>
                </a:cubicBezTo>
                <a:cubicBezTo>
                  <a:pt x="890683" y="4584807"/>
                  <a:pt x="863224" y="4595523"/>
                  <a:pt x="829292" y="4595523"/>
                </a:cubicBezTo>
                <a:cubicBezTo>
                  <a:pt x="817683" y="4595523"/>
                  <a:pt x="805181" y="4593737"/>
                  <a:pt x="791787" y="4590166"/>
                </a:cubicBezTo>
                <a:close/>
                <a:moveTo>
                  <a:pt x="9256832" y="4357100"/>
                </a:moveTo>
                <a:lnTo>
                  <a:pt x="9284291" y="4357100"/>
                </a:lnTo>
                <a:cubicBezTo>
                  <a:pt x="9322689" y="4357100"/>
                  <a:pt x="9350147" y="4367258"/>
                  <a:pt x="9366667" y="4387573"/>
                </a:cubicBezTo>
                <a:cubicBezTo>
                  <a:pt x="9383187" y="4407888"/>
                  <a:pt x="9391447" y="4431440"/>
                  <a:pt x="9391447" y="4458229"/>
                </a:cubicBezTo>
                <a:cubicBezTo>
                  <a:pt x="9391447" y="4522076"/>
                  <a:pt x="9350817" y="4554000"/>
                  <a:pt x="9269557" y="4554000"/>
                </a:cubicBezTo>
                <a:lnTo>
                  <a:pt x="9256832" y="4554000"/>
                </a:lnTo>
                <a:close/>
                <a:moveTo>
                  <a:pt x="1932108" y="4357100"/>
                </a:moveTo>
                <a:lnTo>
                  <a:pt x="1959567" y="4357100"/>
                </a:lnTo>
                <a:cubicBezTo>
                  <a:pt x="1997964" y="4357100"/>
                  <a:pt x="2025423" y="4367258"/>
                  <a:pt x="2041943" y="4387573"/>
                </a:cubicBezTo>
                <a:cubicBezTo>
                  <a:pt x="2058463" y="4407888"/>
                  <a:pt x="2066723" y="4431440"/>
                  <a:pt x="2066723" y="4458229"/>
                </a:cubicBezTo>
                <a:cubicBezTo>
                  <a:pt x="2066723" y="4522076"/>
                  <a:pt x="2026093" y="4554000"/>
                  <a:pt x="1944833" y="4554000"/>
                </a:cubicBezTo>
                <a:lnTo>
                  <a:pt x="1932108" y="4554000"/>
                </a:lnTo>
                <a:close/>
                <a:moveTo>
                  <a:pt x="10690717" y="4146806"/>
                </a:moveTo>
                <a:lnTo>
                  <a:pt x="10690717" y="5168809"/>
                </a:lnTo>
                <a:lnTo>
                  <a:pt x="11539260" y="5168809"/>
                </a:lnTo>
                <a:lnTo>
                  <a:pt x="11539260" y="4912304"/>
                </a:lnTo>
                <a:lnTo>
                  <a:pt x="11142782" y="4912304"/>
                </a:lnTo>
                <a:lnTo>
                  <a:pt x="11142782" y="4786395"/>
                </a:lnTo>
                <a:lnTo>
                  <a:pt x="11418710" y="4786395"/>
                </a:lnTo>
                <a:lnTo>
                  <a:pt x="11418710" y="4529890"/>
                </a:lnTo>
                <a:lnTo>
                  <a:pt x="11142782" y="4529890"/>
                </a:lnTo>
                <a:lnTo>
                  <a:pt x="11142782" y="4403312"/>
                </a:lnTo>
                <a:lnTo>
                  <a:pt x="11539260" y="4403312"/>
                </a:lnTo>
                <a:lnTo>
                  <a:pt x="11539260" y="4146806"/>
                </a:lnTo>
                <a:close/>
                <a:moveTo>
                  <a:pt x="10036171" y="4146806"/>
                </a:moveTo>
                <a:lnTo>
                  <a:pt x="10036171" y="5168809"/>
                </a:lnTo>
                <a:lnTo>
                  <a:pt x="10488236" y="5168809"/>
                </a:lnTo>
                <a:lnTo>
                  <a:pt x="10488236" y="4146806"/>
                </a:lnTo>
                <a:close/>
                <a:moveTo>
                  <a:pt x="8804767" y="4146806"/>
                </a:moveTo>
                <a:lnTo>
                  <a:pt x="8804767" y="5168809"/>
                </a:lnTo>
                <a:lnTo>
                  <a:pt x="9256832" y="5168809"/>
                </a:lnTo>
                <a:lnTo>
                  <a:pt x="9256832" y="4790414"/>
                </a:lnTo>
                <a:cubicBezTo>
                  <a:pt x="9320679" y="4790414"/>
                  <a:pt x="9367672" y="4821221"/>
                  <a:pt x="9397810" y="4882836"/>
                </a:cubicBezTo>
                <a:cubicBezTo>
                  <a:pt x="9427947" y="4944451"/>
                  <a:pt x="9447258" y="5039775"/>
                  <a:pt x="9455741" y="5168809"/>
                </a:cubicBezTo>
                <a:lnTo>
                  <a:pt x="9925219" y="5168809"/>
                </a:lnTo>
                <a:cubicBezTo>
                  <a:pt x="9903788" y="4968338"/>
                  <a:pt x="9837932" y="4805148"/>
                  <a:pt x="9727650" y="4679239"/>
                </a:cubicBezTo>
                <a:cubicBezTo>
                  <a:pt x="9805338" y="4624768"/>
                  <a:pt x="9844182" y="4549312"/>
                  <a:pt x="9844182" y="4452871"/>
                </a:cubicBezTo>
                <a:cubicBezTo>
                  <a:pt x="9844182" y="4365360"/>
                  <a:pt x="9811142" y="4292472"/>
                  <a:pt x="9745063" y="4234206"/>
                </a:cubicBezTo>
                <a:cubicBezTo>
                  <a:pt x="9678983" y="4175939"/>
                  <a:pt x="9588124" y="4146806"/>
                  <a:pt x="9472484" y="4146806"/>
                </a:cubicBezTo>
                <a:close/>
                <a:moveTo>
                  <a:pt x="6614538" y="4146806"/>
                </a:moveTo>
                <a:lnTo>
                  <a:pt x="6614538" y="4599542"/>
                </a:lnTo>
                <a:lnTo>
                  <a:pt x="6842245" y="4599542"/>
                </a:lnTo>
                <a:lnTo>
                  <a:pt x="6842245" y="5168809"/>
                </a:lnTo>
                <a:lnTo>
                  <a:pt x="7294980" y="5168809"/>
                </a:lnTo>
                <a:lnTo>
                  <a:pt x="7294980" y="4599542"/>
                </a:lnTo>
                <a:lnTo>
                  <a:pt x="7522687" y="4599542"/>
                </a:lnTo>
                <a:lnTo>
                  <a:pt x="7522687" y="4146806"/>
                </a:lnTo>
                <a:close/>
                <a:moveTo>
                  <a:pt x="5035546" y="4146806"/>
                </a:moveTo>
                <a:lnTo>
                  <a:pt x="5035546" y="5168809"/>
                </a:lnTo>
                <a:lnTo>
                  <a:pt x="5487612" y="5168809"/>
                </a:lnTo>
                <a:lnTo>
                  <a:pt x="5487612" y="4146806"/>
                </a:lnTo>
                <a:close/>
                <a:moveTo>
                  <a:pt x="3694680" y="4146806"/>
                </a:moveTo>
                <a:lnTo>
                  <a:pt x="3694680" y="5168809"/>
                </a:lnTo>
                <a:lnTo>
                  <a:pt x="4147415" y="5168809"/>
                </a:lnTo>
                <a:lnTo>
                  <a:pt x="4147415" y="4789074"/>
                </a:lnTo>
                <a:lnTo>
                  <a:pt x="4377800" y="4789074"/>
                </a:lnTo>
                <a:lnTo>
                  <a:pt x="4377800" y="5168809"/>
                </a:lnTo>
                <a:lnTo>
                  <a:pt x="4830536" y="5168809"/>
                </a:lnTo>
                <a:lnTo>
                  <a:pt x="4830536" y="4146806"/>
                </a:lnTo>
                <a:lnTo>
                  <a:pt x="4377800" y="4146806"/>
                </a:lnTo>
                <a:lnTo>
                  <a:pt x="4377800" y="4521183"/>
                </a:lnTo>
                <a:lnTo>
                  <a:pt x="4147415" y="4521183"/>
                </a:lnTo>
                <a:lnTo>
                  <a:pt x="4147415" y="4146806"/>
                </a:lnTo>
                <a:close/>
                <a:moveTo>
                  <a:pt x="2708768" y="4146806"/>
                </a:moveTo>
                <a:lnTo>
                  <a:pt x="2708768" y="5168809"/>
                </a:lnTo>
                <a:lnTo>
                  <a:pt x="3557311" y="5168809"/>
                </a:lnTo>
                <a:lnTo>
                  <a:pt x="3557311" y="4912304"/>
                </a:lnTo>
                <a:lnTo>
                  <a:pt x="3160833" y="4912304"/>
                </a:lnTo>
                <a:lnTo>
                  <a:pt x="3160833" y="4786395"/>
                </a:lnTo>
                <a:lnTo>
                  <a:pt x="3436760" y="4786395"/>
                </a:lnTo>
                <a:lnTo>
                  <a:pt x="3436760" y="4529890"/>
                </a:lnTo>
                <a:lnTo>
                  <a:pt x="3160833" y="4529890"/>
                </a:lnTo>
                <a:lnTo>
                  <a:pt x="3160833" y="4403312"/>
                </a:lnTo>
                <a:lnTo>
                  <a:pt x="3557311" y="4403312"/>
                </a:lnTo>
                <a:lnTo>
                  <a:pt x="3557311" y="4146806"/>
                </a:lnTo>
                <a:close/>
                <a:moveTo>
                  <a:pt x="1480043" y="4146806"/>
                </a:moveTo>
                <a:lnTo>
                  <a:pt x="1480043" y="5168809"/>
                </a:lnTo>
                <a:lnTo>
                  <a:pt x="1932108" y="5168809"/>
                </a:lnTo>
                <a:lnTo>
                  <a:pt x="1932108" y="4790414"/>
                </a:lnTo>
                <a:cubicBezTo>
                  <a:pt x="1995955" y="4790414"/>
                  <a:pt x="2042948" y="4821221"/>
                  <a:pt x="2073085" y="4882836"/>
                </a:cubicBezTo>
                <a:cubicBezTo>
                  <a:pt x="2103223" y="4944451"/>
                  <a:pt x="2122534" y="5039775"/>
                  <a:pt x="2131017" y="5168809"/>
                </a:cubicBezTo>
                <a:lnTo>
                  <a:pt x="2600495" y="5168809"/>
                </a:lnTo>
                <a:cubicBezTo>
                  <a:pt x="2579064" y="4968338"/>
                  <a:pt x="2513207" y="4805148"/>
                  <a:pt x="2402926" y="4679239"/>
                </a:cubicBezTo>
                <a:cubicBezTo>
                  <a:pt x="2480614" y="4624768"/>
                  <a:pt x="2519458" y="4549312"/>
                  <a:pt x="2519458" y="4452871"/>
                </a:cubicBezTo>
                <a:cubicBezTo>
                  <a:pt x="2519458" y="4365360"/>
                  <a:pt x="2486418" y="4292472"/>
                  <a:pt x="2420339" y="4234206"/>
                </a:cubicBezTo>
                <a:cubicBezTo>
                  <a:pt x="2354259" y="4175939"/>
                  <a:pt x="2263399" y="4146806"/>
                  <a:pt x="2147760" y="4146806"/>
                </a:cubicBezTo>
                <a:close/>
                <a:moveTo>
                  <a:pt x="339721" y="4146806"/>
                </a:moveTo>
                <a:lnTo>
                  <a:pt x="339721" y="5168809"/>
                </a:lnTo>
                <a:lnTo>
                  <a:pt x="791787" y="5168809"/>
                </a:lnTo>
                <a:lnTo>
                  <a:pt x="791787" y="4747551"/>
                </a:lnTo>
                <a:cubicBezTo>
                  <a:pt x="869475" y="4806934"/>
                  <a:pt x="947386" y="4836625"/>
                  <a:pt x="1025521" y="4836625"/>
                </a:cubicBezTo>
                <a:cubicBezTo>
                  <a:pt x="1119283" y="4836625"/>
                  <a:pt x="1199427" y="4803138"/>
                  <a:pt x="1265953" y="4736166"/>
                </a:cubicBezTo>
                <a:cubicBezTo>
                  <a:pt x="1332479" y="4669193"/>
                  <a:pt x="1365742" y="4587933"/>
                  <a:pt x="1365743" y="4492385"/>
                </a:cubicBezTo>
                <a:cubicBezTo>
                  <a:pt x="1365742" y="4394605"/>
                  <a:pt x="1330693" y="4312564"/>
                  <a:pt x="1260596" y="4246261"/>
                </a:cubicBezTo>
                <a:cubicBezTo>
                  <a:pt x="1190498" y="4179958"/>
                  <a:pt x="1090038" y="4146806"/>
                  <a:pt x="959219" y="4146806"/>
                </a:cubicBezTo>
                <a:close/>
                <a:moveTo>
                  <a:pt x="8118074" y="4130733"/>
                </a:moveTo>
                <a:cubicBezTo>
                  <a:pt x="7972074" y="4130733"/>
                  <a:pt x="7848286" y="4181744"/>
                  <a:pt x="7746711" y="4283765"/>
                </a:cubicBezTo>
                <a:cubicBezTo>
                  <a:pt x="7645135" y="4385787"/>
                  <a:pt x="7594348" y="4510245"/>
                  <a:pt x="7594348" y="4657138"/>
                </a:cubicBezTo>
                <a:cubicBezTo>
                  <a:pt x="7594348" y="4804478"/>
                  <a:pt x="7645135" y="4929382"/>
                  <a:pt x="7746711" y="5031850"/>
                </a:cubicBezTo>
                <a:cubicBezTo>
                  <a:pt x="7848286" y="5134318"/>
                  <a:pt x="7972074" y="5185552"/>
                  <a:pt x="8118074" y="5185552"/>
                </a:cubicBezTo>
                <a:cubicBezTo>
                  <a:pt x="8264521" y="5185552"/>
                  <a:pt x="8388532" y="5134318"/>
                  <a:pt x="8490107" y="5031850"/>
                </a:cubicBezTo>
                <a:cubicBezTo>
                  <a:pt x="8591682" y="4929382"/>
                  <a:pt x="8642470" y="4804478"/>
                  <a:pt x="8642470" y="4657138"/>
                </a:cubicBezTo>
                <a:cubicBezTo>
                  <a:pt x="8642470" y="4510245"/>
                  <a:pt x="8591682" y="4385787"/>
                  <a:pt x="8490107" y="4283765"/>
                </a:cubicBezTo>
                <a:cubicBezTo>
                  <a:pt x="8388532" y="4181744"/>
                  <a:pt x="8264521" y="4130733"/>
                  <a:pt x="8118074" y="4130733"/>
                </a:cubicBezTo>
                <a:close/>
                <a:moveTo>
                  <a:pt x="6138139" y="4130733"/>
                </a:moveTo>
                <a:cubicBezTo>
                  <a:pt x="5976958" y="4130733"/>
                  <a:pt x="5855067" y="4159531"/>
                  <a:pt x="5772468" y="4217128"/>
                </a:cubicBezTo>
                <a:cubicBezTo>
                  <a:pt x="5689869" y="4274724"/>
                  <a:pt x="5648569" y="4360226"/>
                  <a:pt x="5648569" y="4473633"/>
                </a:cubicBezTo>
                <a:cubicBezTo>
                  <a:pt x="5648569" y="4532122"/>
                  <a:pt x="5661740" y="4580566"/>
                  <a:pt x="5688083" y="4618964"/>
                </a:cubicBezTo>
                <a:cubicBezTo>
                  <a:pt x="5714425" y="4657361"/>
                  <a:pt x="5745456" y="4686941"/>
                  <a:pt x="5781175" y="4707702"/>
                </a:cubicBezTo>
                <a:cubicBezTo>
                  <a:pt x="5816893" y="4728464"/>
                  <a:pt x="5861988" y="4749784"/>
                  <a:pt x="5916460" y="4771661"/>
                </a:cubicBezTo>
                <a:cubicBezTo>
                  <a:pt x="5976735" y="4796218"/>
                  <a:pt x="6013905" y="4815417"/>
                  <a:pt x="6027970" y="4829258"/>
                </a:cubicBezTo>
                <a:cubicBezTo>
                  <a:pt x="6042034" y="4843099"/>
                  <a:pt x="6049065" y="4857610"/>
                  <a:pt x="6049065" y="4872790"/>
                </a:cubicBezTo>
                <a:cubicBezTo>
                  <a:pt x="6049065" y="4888863"/>
                  <a:pt x="6041810" y="4902481"/>
                  <a:pt x="6027300" y="4913643"/>
                </a:cubicBezTo>
                <a:cubicBezTo>
                  <a:pt x="6012788" y="4924805"/>
                  <a:pt x="5994818" y="4930386"/>
                  <a:pt x="5973386" y="4930386"/>
                </a:cubicBezTo>
                <a:cubicBezTo>
                  <a:pt x="5929630" y="4930386"/>
                  <a:pt x="5883978" y="4915652"/>
                  <a:pt x="5836427" y="4886185"/>
                </a:cubicBezTo>
                <a:cubicBezTo>
                  <a:pt x="5788877" y="4856717"/>
                  <a:pt x="5749028" y="4816979"/>
                  <a:pt x="5716881" y="4766973"/>
                </a:cubicBezTo>
                <a:lnTo>
                  <a:pt x="5606376" y="5108534"/>
                </a:lnTo>
                <a:cubicBezTo>
                  <a:pt x="5737196" y="5159879"/>
                  <a:pt x="5893019" y="5185552"/>
                  <a:pt x="6073845" y="5185552"/>
                </a:cubicBezTo>
                <a:cubicBezTo>
                  <a:pt x="6235026" y="5185552"/>
                  <a:pt x="6357140" y="5156866"/>
                  <a:pt x="6440186" y="5099492"/>
                </a:cubicBezTo>
                <a:cubicBezTo>
                  <a:pt x="6523232" y="5042119"/>
                  <a:pt x="6564755" y="4958738"/>
                  <a:pt x="6564755" y="4849350"/>
                </a:cubicBezTo>
                <a:cubicBezTo>
                  <a:pt x="6564755" y="4797111"/>
                  <a:pt x="6554262" y="4751346"/>
                  <a:pt x="6533278" y="4712055"/>
                </a:cubicBezTo>
                <a:cubicBezTo>
                  <a:pt x="6512292" y="4672765"/>
                  <a:pt x="6480704" y="4640506"/>
                  <a:pt x="6438511" y="4615280"/>
                </a:cubicBezTo>
                <a:cubicBezTo>
                  <a:pt x="6396319" y="4590054"/>
                  <a:pt x="6336154" y="4562037"/>
                  <a:pt x="6258020" y="4531229"/>
                </a:cubicBezTo>
                <a:cubicBezTo>
                  <a:pt x="6187029" y="4503548"/>
                  <a:pt x="6143162" y="4483232"/>
                  <a:pt x="6126419" y="4470284"/>
                </a:cubicBezTo>
                <a:cubicBezTo>
                  <a:pt x="6109676" y="4457336"/>
                  <a:pt x="6101304" y="4444612"/>
                  <a:pt x="6101304" y="4432110"/>
                </a:cubicBezTo>
                <a:cubicBezTo>
                  <a:pt x="6101304" y="4391926"/>
                  <a:pt x="6127869" y="4371834"/>
                  <a:pt x="6181002" y="4371834"/>
                </a:cubicBezTo>
                <a:cubicBezTo>
                  <a:pt x="6276549" y="4371834"/>
                  <a:pt x="6361158" y="4421617"/>
                  <a:pt x="6434828" y="4521183"/>
                </a:cubicBezTo>
                <a:lnTo>
                  <a:pt x="6547342" y="4199045"/>
                </a:lnTo>
                <a:cubicBezTo>
                  <a:pt x="6421879" y="4153504"/>
                  <a:pt x="6285479" y="4130733"/>
                  <a:pt x="6138139" y="4130733"/>
                </a:cubicBezTo>
                <a:close/>
                <a:moveTo>
                  <a:pt x="787768" y="3084471"/>
                </a:moveTo>
                <a:lnTo>
                  <a:pt x="819246" y="3084471"/>
                </a:lnTo>
                <a:cubicBezTo>
                  <a:pt x="903631" y="3084471"/>
                  <a:pt x="945824" y="3122869"/>
                  <a:pt x="945824" y="3199664"/>
                </a:cubicBezTo>
                <a:cubicBezTo>
                  <a:pt x="945824" y="3238508"/>
                  <a:pt x="934774" y="3265855"/>
                  <a:pt x="912673" y="3281706"/>
                </a:cubicBezTo>
                <a:cubicBezTo>
                  <a:pt x="890572" y="3297556"/>
                  <a:pt x="853625" y="3305481"/>
                  <a:pt x="801833" y="3305481"/>
                </a:cubicBezTo>
                <a:lnTo>
                  <a:pt x="787768" y="3305481"/>
                </a:lnTo>
                <a:close/>
                <a:moveTo>
                  <a:pt x="3222225" y="2884223"/>
                </a:moveTo>
                <a:cubicBezTo>
                  <a:pt x="3251693" y="2884223"/>
                  <a:pt x="3276026" y="2894381"/>
                  <a:pt x="3295225" y="2914696"/>
                </a:cubicBezTo>
                <a:cubicBezTo>
                  <a:pt x="3314424" y="2935011"/>
                  <a:pt x="3324023" y="2960572"/>
                  <a:pt x="3324023" y="2991379"/>
                </a:cubicBezTo>
                <a:cubicBezTo>
                  <a:pt x="3324023" y="3022187"/>
                  <a:pt x="3314424" y="3047748"/>
                  <a:pt x="3295225" y="3068063"/>
                </a:cubicBezTo>
                <a:cubicBezTo>
                  <a:pt x="3276026" y="3088378"/>
                  <a:pt x="3251693" y="3098536"/>
                  <a:pt x="3222225" y="3098536"/>
                </a:cubicBezTo>
                <a:cubicBezTo>
                  <a:pt x="3193203" y="3098536"/>
                  <a:pt x="3169094" y="3088378"/>
                  <a:pt x="3149894" y="3068063"/>
                </a:cubicBezTo>
                <a:cubicBezTo>
                  <a:pt x="3130695" y="3047748"/>
                  <a:pt x="3121096" y="3022187"/>
                  <a:pt x="3121096" y="2991379"/>
                </a:cubicBezTo>
                <a:cubicBezTo>
                  <a:pt x="3121096" y="2960572"/>
                  <a:pt x="3130695" y="2935011"/>
                  <a:pt x="3149894" y="2914696"/>
                </a:cubicBezTo>
                <a:cubicBezTo>
                  <a:pt x="3169094" y="2894381"/>
                  <a:pt x="3193203" y="2884223"/>
                  <a:pt x="3222225" y="2884223"/>
                </a:cubicBezTo>
                <a:close/>
                <a:moveTo>
                  <a:pt x="1989258" y="2718801"/>
                </a:moveTo>
                <a:lnTo>
                  <a:pt x="2016717" y="2718801"/>
                </a:lnTo>
                <a:cubicBezTo>
                  <a:pt x="2055115" y="2718801"/>
                  <a:pt x="2082574" y="2728958"/>
                  <a:pt x="2099093" y="2749273"/>
                </a:cubicBezTo>
                <a:cubicBezTo>
                  <a:pt x="2115613" y="2769588"/>
                  <a:pt x="2123873" y="2793140"/>
                  <a:pt x="2123873" y="2819930"/>
                </a:cubicBezTo>
                <a:cubicBezTo>
                  <a:pt x="2123873" y="2883777"/>
                  <a:pt x="2083243" y="2915700"/>
                  <a:pt x="2001983" y="2915700"/>
                </a:cubicBezTo>
                <a:lnTo>
                  <a:pt x="1989258" y="2915700"/>
                </a:lnTo>
                <a:close/>
                <a:moveTo>
                  <a:pt x="787768" y="2714112"/>
                </a:moveTo>
                <a:lnTo>
                  <a:pt x="815227" y="2714112"/>
                </a:lnTo>
                <a:cubicBezTo>
                  <a:pt x="894702" y="2714112"/>
                  <a:pt x="934439" y="2747152"/>
                  <a:pt x="934439" y="2813232"/>
                </a:cubicBezTo>
                <a:cubicBezTo>
                  <a:pt x="934439" y="2849844"/>
                  <a:pt x="924170" y="2875628"/>
                  <a:pt x="903631" y="2890585"/>
                </a:cubicBezTo>
                <a:cubicBezTo>
                  <a:pt x="883093" y="2905543"/>
                  <a:pt x="848267" y="2913021"/>
                  <a:pt x="799154" y="2913021"/>
                </a:cubicBezTo>
                <a:lnTo>
                  <a:pt x="787768" y="2913021"/>
                </a:lnTo>
                <a:close/>
                <a:moveTo>
                  <a:pt x="7318868" y="2508506"/>
                </a:moveTo>
                <a:lnTo>
                  <a:pt x="7318868" y="3530509"/>
                </a:lnTo>
                <a:lnTo>
                  <a:pt x="7770933" y="3530509"/>
                </a:lnTo>
                <a:lnTo>
                  <a:pt x="7770933" y="3216408"/>
                </a:lnTo>
                <a:lnTo>
                  <a:pt x="7990603" y="3538546"/>
                </a:lnTo>
                <a:lnTo>
                  <a:pt x="8333503" y="3538546"/>
                </a:lnTo>
                <a:lnTo>
                  <a:pt x="8333503" y="2508506"/>
                </a:lnTo>
                <a:lnTo>
                  <a:pt x="7880768" y="2508506"/>
                </a:lnTo>
                <a:lnTo>
                  <a:pt x="7880768" y="2854086"/>
                </a:lnTo>
                <a:lnTo>
                  <a:pt x="7642346" y="2508506"/>
                </a:lnTo>
                <a:close/>
                <a:moveTo>
                  <a:pt x="6328268" y="2508506"/>
                </a:moveTo>
                <a:lnTo>
                  <a:pt x="6328268" y="3530509"/>
                </a:lnTo>
                <a:lnTo>
                  <a:pt x="7176811" y="3530509"/>
                </a:lnTo>
                <a:lnTo>
                  <a:pt x="7176811" y="3274004"/>
                </a:lnTo>
                <a:lnTo>
                  <a:pt x="6780333" y="3274004"/>
                </a:lnTo>
                <a:lnTo>
                  <a:pt x="6780333" y="3148095"/>
                </a:lnTo>
                <a:lnTo>
                  <a:pt x="7056260" y="3148095"/>
                </a:lnTo>
                <a:lnTo>
                  <a:pt x="7056260" y="2891590"/>
                </a:lnTo>
                <a:lnTo>
                  <a:pt x="6780333" y="2891590"/>
                </a:lnTo>
                <a:lnTo>
                  <a:pt x="6780333" y="2765012"/>
                </a:lnTo>
                <a:lnTo>
                  <a:pt x="7176811" y="2765012"/>
                </a:lnTo>
                <a:lnTo>
                  <a:pt x="7176811" y="2508506"/>
                </a:lnTo>
                <a:close/>
                <a:moveTo>
                  <a:pt x="5118592" y="2508506"/>
                </a:moveTo>
                <a:lnTo>
                  <a:pt x="5118592" y="3530509"/>
                </a:lnTo>
                <a:lnTo>
                  <a:pt x="5570657" y="3530509"/>
                </a:lnTo>
                <a:lnTo>
                  <a:pt x="5570657" y="3216408"/>
                </a:lnTo>
                <a:lnTo>
                  <a:pt x="5790328" y="3538546"/>
                </a:lnTo>
                <a:lnTo>
                  <a:pt x="6133228" y="3538546"/>
                </a:lnTo>
                <a:lnTo>
                  <a:pt x="6133228" y="2508506"/>
                </a:lnTo>
                <a:lnTo>
                  <a:pt x="5680493" y="2508506"/>
                </a:lnTo>
                <a:lnTo>
                  <a:pt x="5680493" y="2854086"/>
                </a:lnTo>
                <a:lnTo>
                  <a:pt x="5442070" y="2508506"/>
                </a:lnTo>
                <a:close/>
                <a:moveTo>
                  <a:pt x="3908917" y="2508506"/>
                </a:moveTo>
                <a:lnTo>
                  <a:pt x="3908917" y="3530509"/>
                </a:lnTo>
                <a:lnTo>
                  <a:pt x="4360983" y="3530509"/>
                </a:lnTo>
                <a:lnTo>
                  <a:pt x="4360983" y="3216408"/>
                </a:lnTo>
                <a:lnTo>
                  <a:pt x="4580653" y="3538546"/>
                </a:lnTo>
                <a:lnTo>
                  <a:pt x="4923553" y="3538546"/>
                </a:lnTo>
                <a:lnTo>
                  <a:pt x="4923553" y="2508506"/>
                </a:lnTo>
                <a:lnTo>
                  <a:pt x="4470818" y="2508506"/>
                </a:lnTo>
                <a:lnTo>
                  <a:pt x="4470818" y="2854086"/>
                </a:lnTo>
                <a:lnTo>
                  <a:pt x="4232395" y="2508506"/>
                </a:lnTo>
                <a:close/>
                <a:moveTo>
                  <a:pt x="1537193" y="2508506"/>
                </a:moveTo>
                <a:lnTo>
                  <a:pt x="1537193" y="3530509"/>
                </a:lnTo>
                <a:lnTo>
                  <a:pt x="1989258" y="3530509"/>
                </a:lnTo>
                <a:lnTo>
                  <a:pt x="1989258" y="3152114"/>
                </a:lnTo>
                <a:cubicBezTo>
                  <a:pt x="2053105" y="3152114"/>
                  <a:pt x="2100098" y="3182921"/>
                  <a:pt x="2130236" y="3244536"/>
                </a:cubicBezTo>
                <a:cubicBezTo>
                  <a:pt x="2160373" y="3306151"/>
                  <a:pt x="2179684" y="3401475"/>
                  <a:pt x="2188167" y="3530509"/>
                </a:cubicBezTo>
                <a:lnTo>
                  <a:pt x="2657645" y="3530509"/>
                </a:lnTo>
                <a:cubicBezTo>
                  <a:pt x="2636214" y="3330038"/>
                  <a:pt x="2570357" y="3166847"/>
                  <a:pt x="2460076" y="3040939"/>
                </a:cubicBezTo>
                <a:cubicBezTo>
                  <a:pt x="2537764" y="2986468"/>
                  <a:pt x="2576608" y="2911012"/>
                  <a:pt x="2576608" y="2814571"/>
                </a:cubicBezTo>
                <a:cubicBezTo>
                  <a:pt x="2576608" y="2727061"/>
                  <a:pt x="2543569" y="2654172"/>
                  <a:pt x="2477489" y="2595906"/>
                </a:cubicBezTo>
                <a:cubicBezTo>
                  <a:pt x="2411409" y="2537640"/>
                  <a:pt x="2320550" y="2508506"/>
                  <a:pt x="2204910" y="2508506"/>
                </a:cubicBezTo>
                <a:close/>
                <a:moveTo>
                  <a:pt x="335034" y="2508506"/>
                </a:moveTo>
                <a:lnTo>
                  <a:pt x="335034" y="3530509"/>
                </a:lnTo>
                <a:lnTo>
                  <a:pt x="1048292" y="3530509"/>
                </a:lnTo>
                <a:cubicBezTo>
                  <a:pt x="1159020" y="3530509"/>
                  <a:pt x="1245080" y="3504836"/>
                  <a:pt x="1306472" y="3453490"/>
                </a:cubicBezTo>
                <a:cubicBezTo>
                  <a:pt x="1367863" y="3402145"/>
                  <a:pt x="1398559" y="3333609"/>
                  <a:pt x="1398559" y="3247884"/>
                </a:cubicBezTo>
                <a:cubicBezTo>
                  <a:pt x="1398559" y="3192967"/>
                  <a:pt x="1384942" y="3147091"/>
                  <a:pt x="1357706" y="3110256"/>
                </a:cubicBezTo>
                <a:cubicBezTo>
                  <a:pt x="1330470" y="3073421"/>
                  <a:pt x="1290510" y="3041162"/>
                  <a:pt x="1237825" y="3013480"/>
                </a:cubicBezTo>
                <a:cubicBezTo>
                  <a:pt x="1326675" y="2963028"/>
                  <a:pt x="1371101" y="2889804"/>
                  <a:pt x="1371101" y="2793810"/>
                </a:cubicBezTo>
                <a:cubicBezTo>
                  <a:pt x="1371101" y="2705853"/>
                  <a:pt x="1337726" y="2636313"/>
                  <a:pt x="1270976" y="2585190"/>
                </a:cubicBezTo>
                <a:cubicBezTo>
                  <a:pt x="1204227" y="2534068"/>
                  <a:pt x="1105442" y="2508506"/>
                  <a:pt x="974622" y="2508506"/>
                </a:cubicBezTo>
                <a:close/>
                <a:moveTo>
                  <a:pt x="3222225" y="2492433"/>
                </a:moveTo>
                <a:cubicBezTo>
                  <a:pt x="3076224" y="2492433"/>
                  <a:pt x="2952437" y="2543444"/>
                  <a:pt x="2850862" y="2645466"/>
                </a:cubicBezTo>
                <a:cubicBezTo>
                  <a:pt x="2749286" y="2747487"/>
                  <a:pt x="2698499" y="2871945"/>
                  <a:pt x="2698499" y="3018838"/>
                </a:cubicBezTo>
                <a:cubicBezTo>
                  <a:pt x="2698499" y="3166178"/>
                  <a:pt x="2749286" y="3291082"/>
                  <a:pt x="2850862" y="3393550"/>
                </a:cubicBezTo>
                <a:cubicBezTo>
                  <a:pt x="2952437" y="3496018"/>
                  <a:pt x="3076224" y="3547252"/>
                  <a:pt x="3222225" y="3547252"/>
                </a:cubicBezTo>
                <a:cubicBezTo>
                  <a:pt x="3368672" y="3547252"/>
                  <a:pt x="3492682" y="3496018"/>
                  <a:pt x="3594258" y="3393550"/>
                </a:cubicBezTo>
                <a:cubicBezTo>
                  <a:pt x="3695833" y="3291082"/>
                  <a:pt x="3746621" y="3166178"/>
                  <a:pt x="3746621" y="3018838"/>
                </a:cubicBezTo>
                <a:cubicBezTo>
                  <a:pt x="3746621" y="2871945"/>
                  <a:pt x="3695833" y="2747487"/>
                  <a:pt x="3594258" y="2645466"/>
                </a:cubicBezTo>
                <a:cubicBezTo>
                  <a:pt x="3492682" y="2543444"/>
                  <a:pt x="3368672" y="2492433"/>
                  <a:pt x="3222225" y="2492433"/>
                </a:cubicBezTo>
                <a:close/>
                <a:moveTo>
                  <a:pt x="5382911" y="1214967"/>
                </a:moveTo>
                <a:lnTo>
                  <a:pt x="5466627" y="1468793"/>
                </a:lnTo>
                <a:lnTo>
                  <a:pt x="5299195" y="1468793"/>
                </a:lnTo>
                <a:close/>
                <a:moveTo>
                  <a:pt x="791787" y="1081691"/>
                </a:moveTo>
                <a:lnTo>
                  <a:pt x="840007" y="1081691"/>
                </a:lnTo>
                <a:cubicBezTo>
                  <a:pt x="873047" y="1081691"/>
                  <a:pt x="898497" y="1091626"/>
                  <a:pt x="916356" y="1111494"/>
                </a:cubicBezTo>
                <a:cubicBezTo>
                  <a:pt x="934215" y="1131363"/>
                  <a:pt x="943145" y="1158487"/>
                  <a:pt x="943145" y="1192866"/>
                </a:cubicBezTo>
                <a:cubicBezTo>
                  <a:pt x="943145" y="1227692"/>
                  <a:pt x="932653" y="1255820"/>
                  <a:pt x="911668" y="1277251"/>
                </a:cubicBezTo>
                <a:cubicBezTo>
                  <a:pt x="890683" y="1298683"/>
                  <a:pt x="863224" y="1309398"/>
                  <a:pt x="829292" y="1309398"/>
                </a:cubicBezTo>
                <a:cubicBezTo>
                  <a:pt x="817683" y="1309398"/>
                  <a:pt x="805181" y="1307613"/>
                  <a:pt x="791787" y="1304041"/>
                </a:cubicBezTo>
                <a:close/>
                <a:moveTo>
                  <a:pt x="7275632" y="1070976"/>
                </a:moveTo>
                <a:lnTo>
                  <a:pt x="7303091" y="1070976"/>
                </a:lnTo>
                <a:cubicBezTo>
                  <a:pt x="7341488" y="1070976"/>
                  <a:pt x="7368947" y="1081133"/>
                  <a:pt x="7385468" y="1101448"/>
                </a:cubicBezTo>
                <a:cubicBezTo>
                  <a:pt x="7401987" y="1121763"/>
                  <a:pt x="7410246" y="1145315"/>
                  <a:pt x="7410247" y="1172104"/>
                </a:cubicBezTo>
                <a:cubicBezTo>
                  <a:pt x="7410246" y="1235952"/>
                  <a:pt x="7369617" y="1267875"/>
                  <a:pt x="7288357" y="1267875"/>
                </a:cubicBezTo>
                <a:lnTo>
                  <a:pt x="7275632" y="1267875"/>
                </a:lnTo>
                <a:close/>
                <a:moveTo>
                  <a:pt x="1932108" y="1070976"/>
                </a:moveTo>
                <a:lnTo>
                  <a:pt x="1959567" y="1070976"/>
                </a:lnTo>
                <a:cubicBezTo>
                  <a:pt x="1997964" y="1070976"/>
                  <a:pt x="2025423" y="1081133"/>
                  <a:pt x="2041943" y="1101448"/>
                </a:cubicBezTo>
                <a:cubicBezTo>
                  <a:pt x="2058463" y="1121763"/>
                  <a:pt x="2066723" y="1145315"/>
                  <a:pt x="2066723" y="1172104"/>
                </a:cubicBezTo>
                <a:cubicBezTo>
                  <a:pt x="2066723" y="1235952"/>
                  <a:pt x="2026093" y="1267875"/>
                  <a:pt x="1944833" y="1267875"/>
                </a:cubicBezTo>
                <a:lnTo>
                  <a:pt x="1932108" y="1267875"/>
                </a:lnTo>
                <a:close/>
                <a:moveTo>
                  <a:pt x="8052292" y="860682"/>
                </a:moveTo>
                <a:lnTo>
                  <a:pt x="8052292" y="1882684"/>
                </a:lnTo>
                <a:lnTo>
                  <a:pt x="8900835" y="1882684"/>
                </a:lnTo>
                <a:lnTo>
                  <a:pt x="8900835" y="1626179"/>
                </a:lnTo>
                <a:lnTo>
                  <a:pt x="8504357" y="1626179"/>
                </a:lnTo>
                <a:lnTo>
                  <a:pt x="8504357" y="1500271"/>
                </a:lnTo>
                <a:lnTo>
                  <a:pt x="8780285" y="1500271"/>
                </a:lnTo>
                <a:lnTo>
                  <a:pt x="8780285" y="1243765"/>
                </a:lnTo>
                <a:lnTo>
                  <a:pt x="8504357" y="1243765"/>
                </a:lnTo>
                <a:lnTo>
                  <a:pt x="8504357" y="1117187"/>
                </a:lnTo>
                <a:lnTo>
                  <a:pt x="8900835" y="1117187"/>
                </a:lnTo>
                <a:lnTo>
                  <a:pt x="8900835" y="860682"/>
                </a:lnTo>
                <a:close/>
                <a:moveTo>
                  <a:pt x="6823567" y="860682"/>
                </a:moveTo>
                <a:lnTo>
                  <a:pt x="6823567" y="1882684"/>
                </a:lnTo>
                <a:lnTo>
                  <a:pt x="7275632" y="1882684"/>
                </a:lnTo>
                <a:lnTo>
                  <a:pt x="7275632" y="1504289"/>
                </a:lnTo>
                <a:cubicBezTo>
                  <a:pt x="7339479" y="1504289"/>
                  <a:pt x="7386472" y="1535096"/>
                  <a:pt x="7416610" y="1596711"/>
                </a:cubicBezTo>
                <a:cubicBezTo>
                  <a:pt x="7446748" y="1658326"/>
                  <a:pt x="7466057" y="1753650"/>
                  <a:pt x="7474541" y="1882684"/>
                </a:cubicBezTo>
                <a:lnTo>
                  <a:pt x="7944020" y="1882684"/>
                </a:lnTo>
                <a:cubicBezTo>
                  <a:pt x="7922588" y="1682213"/>
                  <a:pt x="7856732" y="1519023"/>
                  <a:pt x="7746450" y="1393114"/>
                </a:cubicBezTo>
                <a:cubicBezTo>
                  <a:pt x="7824137" y="1338643"/>
                  <a:pt x="7862981" y="1263187"/>
                  <a:pt x="7862983" y="1166746"/>
                </a:cubicBezTo>
                <a:cubicBezTo>
                  <a:pt x="7862981" y="1079236"/>
                  <a:pt x="7829942" y="1006347"/>
                  <a:pt x="7763863" y="948081"/>
                </a:cubicBezTo>
                <a:cubicBezTo>
                  <a:pt x="7697783" y="889815"/>
                  <a:pt x="7606924" y="860682"/>
                  <a:pt x="7491284" y="860682"/>
                </a:cubicBezTo>
                <a:close/>
                <a:moveTo>
                  <a:pt x="6169021" y="860682"/>
                </a:moveTo>
                <a:lnTo>
                  <a:pt x="6169021" y="1882684"/>
                </a:lnTo>
                <a:lnTo>
                  <a:pt x="6621086" y="1882684"/>
                </a:lnTo>
                <a:lnTo>
                  <a:pt x="6621086" y="860682"/>
                </a:lnTo>
                <a:close/>
                <a:moveTo>
                  <a:pt x="5060103" y="860682"/>
                </a:moveTo>
                <a:lnTo>
                  <a:pt x="4705148" y="1882684"/>
                </a:lnTo>
                <a:lnTo>
                  <a:pt x="5157883" y="1882684"/>
                </a:lnTo>
                <a:lnTo>
                  <a:pt x="5216819" y="1709895"/>
                </a:lnTo>
                <a:lnTo>
                  <a:pt x="5549003" y="1709895"/>
                </a:lnTo>
                <a:lnTo>
                  <a:pt x="5607939" y="1882684"/>
                </a:lnTo>
                <a:lnTo>
                  <a:pt x="6060004" y="1882684"/>
                </a:lnTo>
                <a:lnTo>
                  <a:pt x="5705049" y="860682"/>
                </a:lnTo>
                <a:close/>
                <a:moveTo>
                  <a:pt x="3362644" y="860682"/>
                </a:moveTo>
                <a:lnTo>
                  <a:pt x="3362644" y="1882684"/>
                </a:lnTo>
                <a:lnTo>
                  <a:pt x="3815380" y="1882684"/>
                </a:lnTo>
                <a:lnTo>
                  <a:pt x="3815380" y="1371013"/>
                </a:lnTo>
                <a:lnTo>
                  <a:pt x="3986829" y="1568583"/>
                </a:lnTo>
                <a:lnTo>
                  <a:pt x="4158279" y="1371013"/>
                </a:lnTo>
                <a:lnTo>
                  <a:pt x="4158279" y="1882684"/>
                </a:lnTo>
                <a:lnTo>
                  <a:pt x="4611014" y="1882684"/>
                </a:lnTo>
                <a:lnTo>
                  <a:pt x="4611014" y="860682"/>
                </a:lnTo>
                <a:lnTo>
                  <a:pt x="4172343" y="860682"/>
                </a:lnTo>
                <a:lnTo>
                  <a:pt x="3986829" y="1073655"/>
                </a:lnTo>
                <a:lnTo>
                  <a:pt x="3801985" y="860682"/>
                </a:lnTo>
                <a:close/>
                <a:moveTo>
                  <a:pt x="2711447" y="860682"/>
                </a:moveTo>
                <a:lnTo>
                  <a:pt x="2711447" y="1882684"/>
                </a:lnTo>
                <a:lnTo>
                  <a:pt x="3163512" y="1882684"/>
                </a:lnTo>
                <a:lnTo>
                  <a:pt x="3163512" y="860682"/>
                </a:lnTo>
                <a:close/>
                <a:moveTo>
                  <a:pt x="1480043" y="860682"/>
                </a:moveTo>
                <a:lnTo>
                  <a:pt x="1480043" y="1882684"/>
                </a:lnTo>
                <a:lnTo>
                  <a:pt x="1932108" y="1882684"/>
                </a:lnTo>
                <a:lnTo>
                  <a:pt x="1932108" y="1504289"/>
                </a:lnTo>
                <a:cubicBezTo>
                  <a:pt x="1995955" y="1504289"/>
                  <a:pt x="2042948" y="1535096"/>
                  <a:pt x="2073086" y="1596711"/>
                </a:cubicBezTo>
                <a:cubicBezTo>
                  <a:pt x="2103223" y="1658326"/>
                  <a:pt x="2122534" y="1753650"/>
                  <a:pt x="2131017" y="1882684"/>
                </a:cubicBezTo>
                <a:lnTo>
                  <a:pt x="2600495" y="1882684"/>
                </a:lnTo>
                <a:cubicBezTo>
                  <a:pt x="2579064" y="1682213"/>
                  <a:pt x="2513207" y="1519023"/>
                  <a:pt x="2402926" y="1393114"/>
                </a:cubicBezTo>
                <a:cubicBezTo>
                  <a:pt x="2480614" y="1338643"/>
                  <a:pt x="2519458" y="1263187"/>
                  <a:pt x="2519459" y="1166746"/>
                </a:cubicBezTo>
                <a:cubicBezTo>
                  <a:pt x="2519458" y="1079236"/>
                  <a:pt x="2486418" y="1006347"/>
                  <a:pt x="2420339" y="948081"/>
                </a:cubicBezTo>
                <a:cubicBezTo>
                  <a:pt x="2354259" y="889815"/>
                  <a:pt x="2263400" y="860682"/>
                  <a:pt x="2147760" y="860682"/>
                </a:cubicBezTo>
                <a:close/>
                <a:moveTo>
                  <a:pt x="339722" y="860682"/>
                </a:moveTo>
                <a:lnTo>
                  <a:pt x="339722" y="1882684"/>
                </a:lnTo>
                <a:lnTo>
                  <a:pt x="791787" y="1882684"/>
                </a:lnTo>
                <a:lnTo>
                  <a:pt x="791787" y="1461426"/>
                </a:lnTo>
                <a:cubicBezTo>
                  <a:pt x="869475" y="1520809"/>
                  <a:pt x="947387" y="1550500"/>
                  <a:pt x="1025521" y="1550500"/>
                </a:cubicBezTo>
                <a:cubicBezTo>
                  <a:pt x="1119283" y="1550500"/>
                  <a:pt x="1199427" y="1517013"/>
                  <a:pt x="1265953" y="1450041"/>
                </a:cubicBezTo>
                <a:cubicBezTo>
                  <a:pt x="1332479" y="1383068"/>
                  <a:pt x="1365742" y="1301808"/>
                  <a:pt x="1365742" y="1206260"/>
                </a:cubicBezTo>
                <a:cubicBezTo>
                  <a:pt x="1365742" y="1108480"/>
                  <a:pt x="1330694" y="1026439"/>
                  <a:pt x="1260596" y="960136"/>
                </a:cubicBezTo>
                <a:cubicBezTo>
                  <a:pt x="1190498" y="893833"/>
                  <a:pt x="1090038" y="860682"/>
                  <a:pt x="959219" y="86068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31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744DA15-E734-0A5F-FC3C-744FBA23D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7000"/>
            <a:ext cx="12192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697CC39-D516-F60D-5D71-6F4E78A70150}"/>
              </a:ext>
            </a:extLst>
          </p:cNvPr>
          <p:cNvSpPr txBox="1"/>
          <p:nvPr/>
        </p:nvSpPr>
        <p:spPr>
          <a:xfrm>
            <a:off x="3918857" y="5762171"/>
            <a:ext cx="4194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419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30D9B61-A196-7B5B-8B95-504DEC7F7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0"/>
            <a:ext cx="9120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25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tillevenfotografie, overdekt&#10;&#10;Automatisch gegenereerde beschrijving">
            <a:extLst>
              <a:ext uri="{FF2B5EF4-FFF2-40B4-BE49-F238E27FC236}">
                <a16:creationId xmlns:a16="http://schemas.microsoft.com/office/drawing/2014/main" id="{BC8223D4-15C3-E57E-4590-60124BE3C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913" y="0"/>
            <a:ext cx="5747657" cy="686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674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</Words>
  <Application>Microsoft Macintosh PowerPoint</Application>
  <PresentationFormat>Breedbeeld</PresentationFormat>
  <Paragraphs>6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 Dijkstra</dc:creator>
  <cp:lastModifiedBy>Laure Dijkstra</cp:lastModifiedBy>
  <cp:revision>4</cp:revision>
  <dcterms:created xsi:type="dcterms:W3CDTF">2024-09-11T08:26:19Z</dcterms:created>
  <dcterms:modified xsi:type="dcterms:W3CDTF">2024-09-11T08:41:37Z</dcterms:modified>
</cp:coreProperties>
</file>