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4" r:id="rId5"/>
    <p:sldId id="259" r:id="rId6"/>
    <p:sldId id="261" r:id="rId7"/>
    <p:sldId id="263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5AEE21-DDF8-4845-9486-5433071DC3FA}" v="399" dt="2026-06-29T23:00:26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72"/>
      </p:cViewPr>
      <p:guideLst/>
    </p:cSldViewPr>
  </p:slideViewPr>
  <p:notesTextViewPr>
    <p:cViewPr>
      <p:scale>
        <a:sx n="1" d="1"/>
        <a:sy n="1" d="1"/>
      </p:scale>
      <p:origin x="0" y="-39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us Visser" userId="4c044966-53f1-4e59-a5c8-f0802df952f6" providerId="ADAL" clId="{1D69D216-5501-47BF-8F4E-D5DA503D3A1E}"/>
    <pc:docChg chg="undo redo custSel addSld delSld modSld">
      <pc:chgData name="Marinus Visser" userId="4c044966-53f1-4e59-a5c8-f0802df952f6" providerId="ADAL" clId="{1D69D216-5501-47BF-8F4E-D5DA503D3A1E}" dt="2026-06-29T22:59:24.999" v="3367" actId="20577"/>
      <pc:docMkLst>
        <pc:docMk/>
      </pc:docMkLst>
      <pc:sldChg chg="addSp delSp modSp mod">
        <pc:chgData name="Marinus Visser" userId="4c044966-53f1-4e59-a5c8-f0802df952f6" providerId="ADAL" clId="{1D69D216-5501-47BF-8F4E-D5DA503D3A1E}" dt="2026-06-29T13:04:24.533" v="537" actId="790"/>
        <pc:sldMkLst>
          <pc:docMk/>
          <pc:sldMk cId="3403049959" sldId="256"/>
        </pc:sldMkLst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403049959" sldId="256"/>
            <ac:spMk id="2" creationId="{D691A428-1AE6-B12A-FDC3-6A72A15AC288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403049959" sldId="256"/>
            <ac:spMk id="3" creationId="{58EAD4A6-D70F-13CA-EA7A-34FB06DA3F34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403049959" sldId="256"/>
            <ac:spMk id="28" creationId="{ECC07320-C2CA-4E29-8481-9D9E143C7788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403049959" sldId="256"/>
            <ac:spMk id="30" creationId="{178FB36B-5BFE-42CA-BC60-1115E0D95EEC}"/>
          </ac:spMkLst>
        </pc:spChg>
        <pc:picChg chg="del">
          <ac:chgData name="Marinus Visser" userId="4c044966-53f1-4e59-a5c8-f0802df952f6" providerId="ADAL" clId="{1D69D216-5501-47BF-8F4E-D5DA503D3A1E}" dt="2026-06-29T12:44:39.174" v="173" actId="478"/>
          <ac:picMkLst>
            <pc:docMk/>
            <pc:sldMk cId="3403049959" sldId="256"/>
            <ac:picMk id="5" creationId="{0F63D9A4-185B-3819-8EFD-F001BBF223B2}"/>
          </ac:picMkLst>
        </pc:picChg>
        <pc:picChg chg="add mod">
          <ac:chgData name="Marinus Visser" userId="4c044966-53f1-4e59-a5c8-f0802df952f6" providerId="ADAL" clId="{1D69D216-5501-47BF-8F4E-D5DA503D3A1E}" dt="2026-06-29T12:44:59.896" v="175" actId="1076"/>
          <ac:picMkLst>
            <pc:docMk/>
            <pc:sldMk cId="3403049959" sldId="256"/>
            <ac:picMk id="6" creationId="{342C9A70-0C16-D6C0-96D0-D053AF12F7E9}"/>
          </ac:picMkLst>
        </pc:picChg>
      </pc:sldChg>
      <pc:sldChg chg="addSp delSp modSp mod modNotesTx">
        <pc:chgData name="Marinus Visser" userId="4c044966-53f1-4e59-a5c8-f0802df952f6" providerId="ADAL" clId="{1D69D216-5501-47BF-8F4E-D5DA503D3A1E}" dt="2026-06-29T22:58:04.513" v="3326" actId="5793"/>
        <pc:sldMkLst>
          <pc:docMk/>
          <pc:sldMk cId="3205892878" sldId="257"/>
        </pc:sldMkLst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205892878" sldId="257"/>
            <ac:spMk id="2" creationId="{61D2D0C1-A170-B5AC-0781-60A6C49F872B}"/>
          </ac:spMkLst>
        </pc:spChg>
        <pc:spChg chg="mod">
          <ac:chgData name="Marinus Visser" userId="4c044966-53f1-4e59-a5c8-f0802df952f6" providerId="ADAL" clId="{1D69D216-5501-47BF-8F4E-D5DA503D3A1E}" dt="2026-06-29T22:58:04.513" v="3326" actId="5793"/>
          <ac:spMkLst>
            <pc:docMk/>
            <pc:sldMk cId="3205892878" sldId="257"/>
            <ac:spMk id="3" creationId="{08C317D6-988E-CDCB-5FB9-F132F8DAF42C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205892878" sldId="257"/>
            <ac:spMk id="20" creationId="{637B2035-1FCB-439A-B421-095E136C7E07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205892878" sldId="257"/>
            <ac:spMk id="22" creationId="{676D6CDF-C512-4739-B158-55EE955EFA39}"/>
          </ac:spMkLst>
        </pc:spChg>
        <pc:picChg chg="add del mod">
          <ac:chgData name="Marinus Visser" userId="4c044966-53f1-4e59-a5c8-f0802df952f6" providerId="ADAL" clId="{1D69D216-5501-47BF-8F4E-D5DA503D3A1E}" dt="2026-06-29T12:47:15.355" v="216" actId="14100"/>
          <ac:picMkLst>
            <pc:docMk/>
            <pc:sldMk cId="3205892878" sldId="257"/>
            <ac:picMk id="4" creationId="{6B243C60-5BA4-D237-8A73-47D1912F4E41}"/>
          </ac:picMkLst>
        </pc:picChg>
        <pc:picChg chg="add del">
          <ac:chgData name="Marinus Visser" userId="4c044966-53f1-4e59-a5c8-f0802df952f6" providerId="ADAL" clId="{1D69D216-5501-47BF-8F4E-D5DA503D3A1E}" dt="2026-06-29T12:47:06.660" v="213" actId="478"/>
          <ac:picMkLst>
            <pc:docMk/>
            <pc:sldMk cId="3205892878" sldId="257"/>
            <ac:picMk id="8" creationId="{44F8CC3D-F0EE-C2B0-8459-51D95E7902A0}"/>
          </ac:picMkLst>
        </pc:picChg>
      </pc:sldChg>
      <pc:sldChg chg="addSp delSp modSp mod modAnim">
        <pc:chgData name="Marinus Visser" userId="4c044966-53f1-4e59-a5c8-f0802df952f6" providerId="ADAL" clId="{1D69D216-5501-47BF-8F4E-D5DA503D3A1E}" dt="2026-06-29T22:59:24.999" v="3367" actId="20577"/>
        <pc:sldMkLst>
          <pc:docMk/>
          <pc:sldMk cId="412440272" sldId="258"/>
        </pc:sldMkLst>
        <pc:spChg chg="mod">
          <ac:chgData name="Marinus Visser" userId="4c044966-53f1-4e59-a5c8-f0802df952f6" providerId="ADAL" clId="{1D69D216-5501-47BF-8F4E-D5DA503D3A1E}" dt="2026-06-29T13:13:46.706" v="565" actId="20577"/>
          <ac:spMkLst>
            <pc:docMk/>
            <pc:sldMk cId="412440272" sldId="258"/>
            <ac:spMk id="2" creationId="{03C1F43C-2923-DB70-BD90-BB3B2C1E34FD}"/>
          </ac:spMkLst>
        </pc:spChg>
        <pc:spChg chg="mod">
          <ac:chgData name="Marinus Visser" userId="4c044966-53f1-4e59-a5c8-f0802df952f6" providerId="ADAL" clId="{1D69D216-5501-47BF-8F4E-D5DA503D3A1E}" dt="2026-06-29T22:59:24.999" v="3367" actId="20577"/>
          <ac:spMkLst>
            <pc:docMk/>
            <pc:sldMk cId="412440272" sldId="258"/>
            <ac:spMk id="3" creationId="{31202D3C-38E2-F39D-AD2E-A70C2F36FDCC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412440272" sldId="258"/>
            <ac:spMk id="12" creationId="{637B2035-1FCB-439A-B421-095E136C7E07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412440272" sldId="258"/>
            <ac:spMk id="14" creationId="{676D6CDF-C512-4739-B158-55EE955EFA39}"/>
          </ac:spMkLst>
        </pc:spChg>
        <pc:picChg chg="add mod">
          <ac:chgData name="Marinus Visser" userId="4c044966-53f1-4e59-a5c8-f0802df952f6" providerId="ADAL" clId="{1D69D216-5501-47BF-8F4E-D5DA503D3A1E}" dt="2026-06-29T13:18:19.055" v="677" actId="14100"/>
          <ac:picMkLst>
            <pc:docMk/>
            <pc:sldMk cId="412440272" sldId="258"/>
            <ac:picMk id="5" creationId="{56E93836-4CC4-9898-78DA-6D4B937602AB}"/>
          </ac:picMkLst>
        </pc:picChg>
        <pc:picChg chg="del">
          <ac:chgData name="Marinus Visser" userId="4c044966-53f1-4e59-a5c8-f0802df952f6" providerId="ADAL" clId="{1D69D216-5501-47BF-8F4E-D5DA503D3A1E}" dt="2026-06-29T13:18:07.463" v="672" actId="478"/>
          <ac:picMkLst>
            <pc:docMk/>
            <pc:sldMk cId="412440272" sldId="258"/>
            <ac:picMk id="7" creationId="{835D0D1D-7078-07D9-561D-57B94DB615F6}"/>
          </ac:picMkLst>
        </pc:picChg>
        <pc:picChg chg="add mod">
          <ac:chgData name="Marinus Visser" userId="4c044966-53f1-4e59-a5c8-f0802df952f6" providerId="ADAL" clId="{1D69D216-5501-47BF-8F4E-D5DA503D3A1E}" dt="2026-06-29T13:23:48.400" v="743" actId="1076"/>
          <ac:picMkLst>
            <pc:docMk/>
            <pc:sldMk cId="412440272" sldId="258"/>
            <ac:picMk id="8" creationId="{7807B559-205F-4BBF-E109-28B16DDE4A90}"/>
          </ac:picMkLst>
        </pc:picChg>
      </pc:sldChg>
      <pc:sldChg chg="addSp delSp modSp mod modAnim">
        <pc:chgData name="Marinus Visser" userId="4c044966-53f1-4e59-a5c8-f0802df952f6" providerId="ADAL" clId="{1D69D216-5501-47BF-8F4E-D5DA503D3A1E}" dt="2026-06-29T13:52:24.090" v="1491" actId="1076"/>
        <pc:sldMkLst>
          <pc:docMk/>
          <pc:sldMk cId="783605019" sldId="259"/>
        </pc:sldMkLst>
        <pc:spChg chg="mod">
          <ac:chgData name="Marinus Visser" userId="4c044966-53f1-4e59-a5c8-f0802df952f6" providerId="ADAL" clId="{1D69D216-5501-47BF-8F4E-D5DA503D3A1E}" dt="2026-06-29T13:52:24.090" v="1491" actId="1076"/>
          <ac:spMkLst>
            <pc:docMk/>
            <pc:sldMk cId="783605019" sldId="259"/>
            <ac:spMk id="2" creationId="{F7B5123B-C407-5BF2-F581-DF605A3DC819}"/>
          </ac:spMkLst>
        </pc:spChg>
        <pc:spChg chg="add">
          <ac:chgData name="Marinus Visser" userId="4c044966-53f1-4e59-a5c8-f0802df952f6" providerId="ADAL" clId="{1D69D216-5501-47BF-8F4E-D5DA503D3A1E}" dt="2026-06-29T13:45:24.558" v="1402"/>
          <ac:spMkLst>
            <pc:docMk/>
            <pc:sldMk cId="783605019" sldId="259"/>
            <ac:spMk id="10" creationId="{B5B259FA-65B2-ABCA-FE37-98848EB795AD}"/>
          </ac:spMkLst>
        </pc:spChg>
        <pc:spChg chg="add">
          <ac:chgData name="Marinus Visser" userId="4c044966-53f1-4e59-a5c8-f0802df952f6" providerId="ADAL" clId="{1D69D216-5501-47BF-8F4E-D5DA503D3A1E}" dt="2026-06-29T13:47:17.083" v="1405"/>
          <ac:spMkLst>
            <pc:docMk/>
            <pc:sldMk cId="783605019" sldId="259"/>
            <ac:spMk id="12" creationId="{43DD3575-2EFD-588B-1C17-E10C063CE39C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783605019" sldId="259"/>
            <ac:spMk id="33" creationId="{FA69AAE0-49D5-4C8B-8BA2-55898C00E05E}"/>
          </ac:spMkLst>
        </pc:spChg>
        <pc:picChg chg="del">
          <ac:chgData name="Marinus Visser" userId="4c044966-53f1-4e59-a5c8-f0802df952f6" providerId="ADAL" clId="{1D69D216-5501-47BF-8F4E-D5DA503D3A1E}" dt="2026-06-29T13:37:02.276" v="1112" actId="478"/>
          <ac:picMkLst>
            <pc:docMk/>
            <pc:sldMk cId="783605019" sldId="259"/>
            <ac:picMk id="4" creationId="{F321D196-60ED-4B83-FDA9-DAF3A67CD0C9}"/>
          </ac:picMkLst>
        </pc:picChg>
        <pc:picChg chg="del">
          <ac:chgData name="Marinus Visser" userId="4c044966-53f1-4e59-a5c8-f0802df952f6" providerId="ADAL" clId="{1D69D216-5501-47BF-8F4E-D5DA503D3A1E}" dt="2026-06-29T13:45:23.119" v="1400" actId="478"/>
          <ac:picMkLst>
            <pc:docMk/>
            <pc:sldMk cId="783605019" sldId="259"/>
            <ac:picMk id="5" creationId="{123DCD8C-1B2D-150C-395B-25E36ADF5DC1}"/>
          </ac:picMkLst>
        </pc:picChg>
        <pc:picChg chg="add mod">
          <ac:chgData name="Marinus Visser" userId="4c044966-53f1-4e59-a5c8-f0802df952f6" providerId="ADAL" clId="{1D69D216-5501-47BF-8F4E-D5DA503D3A1E}" dt="2026-06-29T13:37:09.586" v="1115" actId="1076"/>
          <ac:picMkLst>
            <pc:docMk/>
            <pc:sldMk cId="783605019" sldId="259"/>
            <ac:picMk id="6" creationId="{39AAECF2-A8F8-6FE6-CB3F-FF92FA032F2F}"/>
          </ac:picMkLst>
        </pc:picChg>
        <pc:picChg chg="add mod">
          <ac:chgData name="Marinus Visser" userId="4c044966-53f1-4e59-a5c8-f0802df952f6" providerId="ADAL" clId="{1D69D216-5501-47BF-8F4E-D5DA503D3A1E}" dt="2026-06-29T13:43:45.997" v="1394" actId="1076"/>
          <ac:picMkLst>
            <pc:docMk/>
            <pc:sldMk cId="783605019" sldId="259"/>
            <ac:picMk id="8" creationId="{4F178ABD-FF73-875E-4E7E-F75D43ADE021}"/>
          </ac:picMkLst>
        </pc:picChg>
        <pc:picChg chg="add mod">
          <ac:chgData name="Marinus Visser" userId="4c044966-53f1-4e59-a5c8-f0802df952f6" providerId="ADAL" clId="{1D69D216-5501-47BF-8F4E-D5DA503D3A1E}" dt="2026-06-29T13:47:49.186" v="1407" actId="1076"/>
          <ac:picMkLst>
            <pc:docMk/>
            <pc:sldMk cId="783605019" sldId="259"/>
            <ac:picMk id="14" creationId="{AB2601BC-F2DA-1F9E-107A-3B612FE84A1D}"/>
          </ac:picMkLst>
        </pc:picChg>
        <pc:picChg chg="add del">
          <ac:chgData name="Marinus Visser" userId="4c044966-53f1-4e59-a5c8-f0802df952f6" providerId="ADAL" clId="{1D69D216-5501-47BF-8F4E-D5DA503D3A1E}" dt="2026-06-29T13:48:21.322" v="1409" actId="22"/>
          <ac:picMkLst>
            <pc:docMk/>
            <pc:sldMk cId="783605019" sldId="259"/>
            <ac:picMk id="16" creationId="{94C0CC9C-C482-F4F6-3364-C79A62AD1893}"/>
          </ac:picMkLst>
        </pc:picChg>
        <pc:picChg chg="add mod">
          <ac:chgData name="Marinus Visser" userId="4c044966-53f1-4e59-a5c8-f0802df952f6" providerId="ADAL" clId="{1D69D216-5501-47BF-8F4E-D5DA503D3A1E}" dt="2026-06-29T13:49:32.433" v="1414" actId="14100"/>
          <ac:picMkLst>
            <pc:docMk/>
            <pc:sldMk cId="783605019" sldId="259"/>
            <ac:picMk id="18" creationId="{80F98E19-8755-8F09-85E5-FACA6389DFE1}"/>
          </ac:picMkLst>
        </pc:picChg>
        <pc:picChg chg="add mod">
          <ac:chgData name="Marinus Visser" userId="4c044966-53f1-4e59-a5c8-f0802df952f6" providerId="ADAL" clId="{1D69D216-5501-47BF-8F4E-D5DA503D3A1E}" dt="2026-06-29T13:51:11.207" v="1422" actId="692"/>
          <ac:picMkLst>
            <pc:docMk/>
            <pc:sldMk cId="783605019" sldId="259"/>
            <ac:picMk id="20" creationId="{86444D0E-336B-0D67-8C0C-3758E03B8F60}"/>
          </ac:picMkLst>
        </pc:picChg>
      </pc:sldChg>
      <pc:sldChg chg="modSp del mod">
        <pc:chgData name="Marinus Visser" userId="4c044966-53f1-4e59-a5c8-f0802df952f6" providerId="ADAL" clId="{1D69D216-5501-47BF-8F4E-D5DA503D3A1E}" dt="2026-06-29T13:55:58.078" v="1492" actId="47"/>
        <pc:sldMkLst>
          <pc:docMk/>
          <pc:sldMk cId="2393601632" sldId="260"/>
        </pc:sldMkLst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2393601632" sldId="260"/>
            <ac:spMk id="2" creationId="{F1F410E7-06A3-92FA-13C5-3E963CCCA36F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2393601632" sldId="260"/>
            <ac:spMk id="11" creationId="{93FC0715-6131-71A0-D19B-B0257B611C4D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2393601632" sldId="260"/>
            <ac:spMk id="14" creationId="{637B2035-1FCB-439A-B421-095E136C7E07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2393601632" sldId="260"/>
            <ac:spMk id="16" creationId="{676D6CDF-C512-4739-B158-55EE955EFA39}"/>
          </ac:spMkLst>
        </pc:spChg>
      </pc:sldChg>
      <pc:sldChg chg="addSp delSp modSp mod modAnim">
        <pc:chgData name="Marinus Visser" userId="4c044966-53f1-4e59-a5c8-f0802df952f6" providerId="ADAL" clId="{1D69D216-5501-47BF-8F4E-D5DA503D3A1E}" dt="2026-06-29T15:52:04.732" v="1937" actId="113"/>
        <pc:sldMkLst>
          <pc:docMk/>
          <pc:sldMk cId="2076496297" sldId="261"/>
        </pc:sldMkLst>
        <pc:spChg chg="mod">
          <ac:chgData name="Marinus Visser" userId="4c044966-53f1-4e59-a5c8-f0802df952f6" providerId="ADAL" clId="{1D69D216-5501-47BF-8F4E-D5DA503D3A1E}" dt="2026-06-29T15:49:38.623" v="1570" actId="20577"/>
          <ac:spMkLst>
            <pc:docMk/>
            <pc:sldMk cId="2076496297" sldId="261"/>
            <ac:spMk id="2" creationId="{EC1684DE-9393-5ABD-8C01-857FC09A16C9}"/>
          </ac:spMkLst>
        </pc:spChg>
        <pc:spChg chg="mod ord">
          <ac:chgData name="Marinus Visser" userId="4c044966-53f1-4e59-a5c8-f0802df952f6" providerId="ADAL" clId="{1D69D216-5501-47BF-8F4E-D5DA503D3A1E}" dt="2026-06-29T15:52:04.732" v="1937" actId="113"/>
          <ac:spMkLst>
            <pc:docMk/>
            <pc:sldMk cId="2076496297" sldId="261"/>
            <ac:spMk id="9" creationId="{9B4ACD08-FFDA-28F7-8A02-3A699D7D7C91}"/>
          </ac:spMkLst>
        </pc:spChg>
        <pc:spChg chg="del mod">
          <ac:chgData name="Marinus Visser" userId="4c044966-53f1-4e59-a5c8-f0802df952f6" providerId="ADAL" clId="{1D69D216-5501-47BF-8F4E-D5DA503D3A1E}" dt="2026-06-29T13:57:27.767" v="1521" actId="26606"/>
          <ac:spMkLst>
            <pc:docMk/>
            <pc:sldMk cId="2076496297" sldId="261"/>
            <ac:spMk id="31" creationId="{21AC6A30-4F22-4C0F-B278-19C5B8A80C55}"/>
          </ac:spMkLst>
        </pc:spChg>
        <pc:spChg chg="del mod">
          <ac:chgData name="Marinus Visser" userId="4c044966-53f1-4e59-a5c8-f0802df952f6" providerId="ADAL" clId="{1D69D216-5501-47BF-8F4E-D5DA503D3A1E}" dt="2026-06-29T13:57:27.767" v="1521" actId="26606"/>
          <ac:spMkLst>
            <pc:docMk/>
            <pc:sldMk cId="2076496297" sldId="261"/>
            <ac:spMk id="33" creationId="{BB4335AD-65B1-44E4-90AF-264024FE4BD2}"/>
          </ac:spMkLst>
        </pc:spChg>
        <pc:spChg chg="add del">
          <ac:chgData name="Marinus Visser" userId="4c044966-53f1-4e59-a5c8-f0802df952f6" providerId="ADAL" clId="{1D69D216-5501-47BF-8F4E-D5DA503D3A1E}" dt="2026-06-29T13:58:06.665" v="1526" actId="26606"/>
          <ac:spMkLst>
            <pc:docMk/>
            <pc:sldMk cId="2076496297" sldId="261"/>
            <ac:spMk id="38" creationId="{21AC6A30-4F22-4C0F-B278-19C5B8A80C55}"/>
          </ac:spMkLst>
        </pc:spChg>
        <pc:spChg chg="add del">
          <ac:chgData name="Marinus Visser" userId="4c044966-53f1-4e59-a5c8-f0802df952f6" providerId="ADAL" clId="{1D69D216-5501-47BF-8F4E-D5DA503D3A1E}" dt="2026-06-29T13:58:06.665" v="1526" actId="26606"/>
          <ac:spMkLst>
            <pc:docMk/>
            <pc:sldMk cId="2076496297" sldId="261"/>
            <ac:spMk id="40" creationId="{BB4335AD-65B1-44E4-90AF-264024FE4BD2}"/>
          </ac:spMkLst>
        </pc:spChg>
        <pc:spChg chg="add">
          <ac:chgData name="Marinus Visser" userId="4c044966-53f1-4e59-a5c8-f0802df952f6" providerId="ADAL" clId="{1D69D216-5501-47BF-8F4E-D5DA503D3A1E}" dt="2026-06-29T13:58:06.665" v="1526" actId="26606"/>
          <ac:spMkLst>
            <pc:docMk/>
            <pc:sldMk cId="2076496297" sldId="261"/>
            <ac:spMk id="45" creationId="{21AC6A30-4F22-4C0F-B278-19C5B8A80C55}"/>
          </ac:spMkLst>
        </pc:spChg>
        <pc:spChg chg="add">
          <ac:chgData name="Marinus Visser" userId="4c044966-53f1-4e59-a5c8-f0802df952f6" providerId="ADAL" clId="{1D69D216-5501-47BF-8F4E-D5DA503D3A1E}" dt="2026-06-29T13:58:06.665" v="1526" actId="26606"/>
          <ac:spMkLst>
            <pc:docMk/>
            <pc:sldMk cId="2076496297" sldId="261"/>
            <ac:spMk id="47" creationId="{BB4335AD-65B1-44E4-90AF-264024FE4BD2}"/>
          </ac:spMkLst>
        </pc:spChg>
        <pc:picChg chg="add del">
          <ac:chgData name="Marinus Visser" userId="4c044966-53f1-4e59-a5c8-f0802df952f6" providerId="ADAL" clId="{1D69D216-5501-47BF-8F4E-D5DA503D3A1E}" dt="2026-06-29T13:56:56.474" v="1515" actId="22"/>
          <ac:picMkLst>
            <pc:docMk/>
            <pc:sldMk cId="2076496297" sldId="261"/>
            <ac:picMk id="3" creationId="{9F597AC6-2142-54C5-B3F3-67E292A9AD1F}"/>
          </ac:picMkLst>
        </pc:picChg>
        <pc:picChg chg="add mod">
          <ac:chgData name="Marinus Visser" userId="4c044966-53f1-4e59-a5c8-f0802df952f6" providerId="ADAL" clId="{1D69D216-5501-47BF-8F4E-D5DA503D3A1E}" dt="2026-06-29T13:58:06.665" v="1526" actId="26606"/>
          <ac:picMkLst>
            <pc:docMk/>
            <pc:sldMk cId="2076496297" sldId="261"/>
            <ac:picMk id="4" creationId="{D8B1EA67-5112-BAEC-B933-E5FDF53E71F4}"/>
          </ac:picMkLst>
        </pc:picChg>
        <pc:picChg chg="del mod">
          <ac:chgData name="Marinus Visser" userId="4c044966-53f1-4e59-a5c8-f0802df952f6" providerId="ADAL" clId="{1D69D216-5501-47BF-8F4E-D5DA503D3A1E}" dt="2026-06-29T13:58:01.026" v="1522" actId="478"/>
          <ac:picMkLst>
            <pc:docMk/>
            <pc:sldMk cId="2076496297" sldId="261"/>
            <ac:picMk id="5" creationId="{0A6CC98D-B07A-B8D5-3B6C-32A717872917}"/>
          </ac:picMkLst>
        </pc:picChg>
        <pc:picChg chg="add mod">
          <ac:chgData name="Marinus Visser" userId="4c044966-53f1-4e59-a5c8-f0802df952f6" providerId="ADAL" clId="{1D69D216-5501-47BF-8F4E-D5DA503D3A1E}" dt="2026-06-29T13:58:06.665" v="1526" actId="26606"/>
          <ac:picMkLst>
            <pc:docMk/>
            <pc:sldMk cId="2076496297" sldId="261"/>
            <ac:picMk id="6" creationId="{A5B2F37E-9361-773E-17BE-5EF94688AD7D}"/>
          </ac:picMkLst>
        </pc:picChg>
        <pc:picChg chg="add del">
          <ac:chgData name="Marinus Visser" userId="4c044966-53f1-4e59-a5c8-f0802df952f6" providerId="ADAL" clId="{1D69D216-5501-47BF-8F4E-D5DA503D3A1E}" dt="2026-06-29T13:57:22.011" v="1519" actId="478"/>
          <ac:picMkLst>
            <pc:docMk/>
            <pc:sldMk cId="2076496297" sldId="261"/>
            <ac:picMk id="8" creationId="{4BAB015D-87D2-3C43-F5F3-96D073152020}"/>
          </ac:picMkLst>
        </pc:picChg>
        <pc:picChg chg="add mod">
          <ac:chgData name="Marinus Visser" userId="4c044966-53f1-4e59-a5c8-f0802df952f6" providerId="ADAL" clId="{1D69D216-5501-47BF-8F4E-D5DA503D3A1E}" dt="2026-06-29T13:59:19.874" v="1528" actId="1076"/>
          <ac:picMkLst>
            <pc:docMk/>
            <pc:sldMk cId="2076496297" sldId="261"/>
            <ac:picMk id="10" creationId="{09513183-A473-36B3-5A4C-D9E1A3D33759}"/>
          </ac:picMkLst>
        </pc:picChg>
        <pc:picChg chg="add mod">
          <ac:chgData name="Marinus Visser" userId="4c044966-53f1-4e59-a5c8-f0802df952f6" providerId="ADAL" clId="{1D69D216-5501-47BF-8F4E-D5DA503D3A1E}" dt="2026-06-29T14:00:06.360" v="1536" actId="14100"/>
          <ac:picMkLst>
            <pc:docMk/>
            <pc:sldMk cId="2076496297" sldId="261"/>
            <ac:picMk id="11" creationId="{B26662CC-16C2-3638-80DE-5A2E6F54D8BF}"/>
          </ac:picMkLst>
        </pc:picChg>
      </pc:sldChg>
      <pc:sldChg chg="modSp del mod">
        <pc:chgData name="Marinus Visser" userId="4c044966-53f1-4e59-a5c8-f0802df952f6" providerId="ADAL" clId="{1D69D216-5501-47BF-8F4E-D5DA503D3A1E}" dt="2026-06-29T16:03:49.917" v="2103" actId="47"/>
        <pc:sldMkLst>
          <pc:docMk/>
          <pc:sldMk cId="3689274661" sldId="262"/>
        </pc:sldMkLst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689274661" sldId="262"/>
            <ac:spMk id="2" creationId="{B7F3A208-D519-9428-1A7F-66A5A17BC397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689274661" sldId="262"/>
            <ac:spMk id="10" creationId="{0E91F5CA-B392-444C-88E3-BF5BAAEBDEB0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3689274661" sldId="262"/>
            <ac:spMk id="12" creationId="{0459807F-B6FA-44D3-9A53-C55B6B56884A}"/>
          </ac:spMkLst>
        </pc:spChg>
      </pc:sldChg>
      <pc:sldChg chg="new del">
        <pc:chgData name="Marinus Visser" userId="4c044966-53f1-4e59-a5c8-f0802df952f6" providerId="ADAL" clId="{1D69D216-5501-47BF-8F4E-D5DA503D3A1E}" dt="2026-06-29T15:56:03.064" v="1939" actId="47"/>
        <pc:sldMkLst>
          <pc:docMk/>
          <pc:sldMk cId="1628778135" sldId="263"/>
        </pc:sldMkLst>
      </pc:sldChg>
      <pc:sldChg chg="modSp del mod">
        <pc:chgData name="Marinus Visser" userId="4c044966-53f1-4e59-a5c8-f0802df952f6" providerId="ADAL" clId="{1D69D216-5501-47BF-8F4E-D5DA503D3A1E}" dt="2026-06-29T13:46:23.125" v="1403" actId="47"/>
        <pc:sldMkLst>
          <pc:docMk/>
          <pc:sldMk cId="1998179114" sldId="263"/>
        </pc:sldMkLst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1998179114" sldId="263"/>
            <ac:spMk id="2" creationId="{90BD87FA-D4B6-E476-CACA-1C592C963DED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1998179114" sldId="263"/>
            <ac:spMk id="11" creationId="{DA6B5895-0F32-6657-0760-E477B3719C9E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1998179114" sldId="263"/>
            <ac:spMk id="14" creationId="{08BC803E-13F3-4DAB-B17C-BEB0076164B7}"/>
          </ac:spMkLst>
        </pc:spChg>
        <pc:spChg chg="mod">
          <ac:chgData name="Marinus Visser" userId="4c044966-53f1-4e59-a5c8-f0802df952f6" providerId="ADAL" clId="{1D69D216-5501-47BF-8F4E-D5DA503D3A1E}" dt="2026-06-29T13:04:24.533" v="537" actId="790"/>
          <ac:spMkLst>
            <pc:docMk/>
            <pc:sldMk cId="1998179114" sldId="263"/>
            <ac:spMk id="16" creationId="{B8DDE571-E57F-4AB5-83C7-30EB5DDCCAC7}"/>
          </ac:spMkLst>
        </pc:spChg>
      </pc:sldChg>
      <pc:sldChg chg="addSp delSp modSp add mod setBg delAnim modAnim delDesignElem modNotesTx">
        <pc:chgData name="Marinus Visser" userId="4c044966-53f1-4e59-a5c8-f0802df952f6" providerId="ADAL" clId="{1D69D216-5501-47BF-8F4E-D5DA503D3A1E}" dt="2026-06-29T16:45:30.049" v="2862" actId="20577"/>
        <pc:sldMkLst>
          <pc:docMk/>
          <pc:sldMk cId="3547695635" sldId="263"/>
        </pc:sldMkLst>
        <pc:spChg chg="mod ord">
          <ac:chgData name="Marinus Visser" userId="4c044966-53f1-4e59-a5c8-f0802df952f6" providerId="ADAL" clId="{1D69D216-5501-47BF-8F4E-D5DA503D3A1E}" dt="2026-06-29T16:03:41.740" v="2102" actId="20577"/>
          <ac:spMkLst>
            <pc:docMk/>
            <pc:sldMk cId="3547695635" sldId="263"/>
            <ac:spMk id="2" creationId="{D20C3682-1BA4-B91F-9387-76B78AEC11AE}"/>
          </ac:spMkLst>
        </pc:spChg>
        <pc:spChg chg="mod ord">
          <ac:chgData name="Marinus Visser" userId="4c044966-53f1-4e59-a5c8-f0802df952f6" providerId="ADAL" clId="{1D69D216-5501-47BF-8F4E-D5DA503D3A1E}" dt="2026-06-29T16:22:07.902" v="2753" actId="27636"/>
          <ac:spMkLst>
            <pc:docMk/>
            <pc:sldMk cId="3547695635" sldId="263"/>
            <ac:spMk id="9" creationId="{F04B33C2-B180-4BE2-4F84-CF7BC87F0363}"/>
          </ac:spMkLst>
        </pc:spChg>
        <pc:spChg chg="add del">
          <ac:chgData name="Marinus Visser" userId="4c044966-53f1-4e59-a5c8-f0802df952f6" providerId="ADAL" clId="{1D69D216-5501-47BF-8F4E-D5DA503D3A1E}" dt="2026-06-29T15:59:26.584" v="1976" actId="26606"/>
          <ac:spMkLst>
            <pc:docMk/>
            <pc:sldMk cId="3547695635" sldId="263"/>
            <ac:spMk id="18" creationId="{61293230-B0F6-45B1-96D1-13D18E242995}"/>
          </ac:spMkLst>
        </pc:spChg>
        <pc:spChg chg="add del">
          <ac:chgData name="Marinus Visser" userId="4c044966-53f1-4e59-a5c8-f0802df952f6" providerId="ADAL" clId="{1D69D216-5501-47BF-8F4E-D5DA503D3A1E}" dt="2026-06-29T15:59:26.584" v="1976" actId="26606"/>
          <ac:spMkLst>
            <pc:docMk/>
            <pc:sldMk cId="3547695635" sldId="263"/>
            <ac:spMk id="20" creationId="{0A1E0707-4985-454B-ACE0-4855BB55875E}"/>
          </ac:spMkLst>
        </pc:spChg>
        <pc:spChg chg="add del">
          <ac:chgData name="Marinus Visser" userId="4c044966-53f1-4e59-a5c8-f0802df952f6" providerId="ADAL" clId="{1D69D216-5501-47BF-8F4E-D5DA503D3A1E}" dt="2026-06-29T15:59:33.245" v="1978" actId="26606"/>
          <ac:spMkLst>
            <pc:docMk/>
            <pc:sldMk cId="3547695635" sldId="263"/>
            <ac:spMk id="22" creationId="{6313CF8F-B436-401E-9575-DE0F8E8B5B17}"/>
          </ac:spMkLst>
        </pc:spChg>
        <pc:spChg chg="add del">
          <ac:chgData name="Marinus Visser" userId="4c044966-53f1-4e59-a5c8-f0802df952f6" providerId="ADAL" clId="{1D69D216-5501-47BF-8F4E-D5DA503D3A1E}" dt="2026-06-29T15:59:33.245" v="1978" actId="26606"/>
          <ac:spMkLst>
            <pc:docMk/>
            <pc:sldMk cId="3547695635" sldId="263"/>
            <ac:spMk id="23" creationId="{63F5877B-98C7-49DD-83AB-0F6F57CB6543}"/>
          </ac:spMkLst>
        </pc:spChg>
        <pc:spChg chg="add del">
          <ac:chgData name="Marinus Visser" userId="4c044966-53f1-4e59-a5c8-f0802df952f6" providerId="ADAL" clId="{1D69D216-5501-47BF-8F4E-D5DA503D3A1E}" dt="2026-06-29T15:59:33.245" v="1978" actId="26606"/>
          <ac:spMkLst>
            <pc:docMk/>
            <pc:sldMk cId="3547695635" sldId="263"/>
            <ac:spMk id="24" creationId="{2A38CFE9-C30A-4551-ACCB-D5808FBC39CD}"/>
          </ac:spMkLst>
        </pc:spChg>
        <pc:spChg chg="add del">
          <ac:chgData name="Marinus Visser" userId="4c044966-53f1-4e59-a5c8-f0802df952f6" providerId="ADAL" clId="{1D69D216-5501-47BF-8F4E-D5DA503D3A1E}" dt="2026-06-29T15:59:33.245" v="1978" actId="26606"/>
          <ac:spMkLst>
            <pc:docMk/>
            <pc:sldMk cId="3547695635" sldId="263"/>
            <ac:spMk id="25" creationId="{4EA91930-66BC-4C41-B4F5-C31EB216F64B}"/>
          </ac:spMkLst>
        </pc:spChg>
        <pc:spChg chg="add del">
          <ac:chgData name="Marinus Visser" userId="4c044966-53f1-4e59-a5c8-f0802df952f6" providerId="ADAL" clId="{1D69D216-5501-47BF-8F4E-D5DA503D3A1E}" dt="2026-06-29T15:59:33.245" v="1978" actId="26606"/>
          <ac:spMkLst>
            <pc:docMk/>
            <pc:sldMk cId="3547695635" sldId="263"/>
            <ac:spMk id="26" creationId="{67EF550F-47CE-4FB2-9DAC-12AD835C833D}"/>
          </ac:spMkLst>
        </pc:spChg>
        <pc:spChg chg="add del">
          <ac:chgData name="Marinus Visser" userId="4c044966-53f1-4e59-a5c8-f0802df952f6" providerId="ADAL" clId="{1D69D216-5501-47BF-8F4E-D5DA503D3A1E}" dt="2026-06-29T15:59:36.055" v="1980" actId="26606"/>
          <ac:spMkLst>
            <pc:docMk/>
            <pc:sldMk cId="3547695635" sldId="263"/>
            <ac:spMk id="28" creationId="{D2B783EE-0239-4717-BBEA-8C9EAC61C824}"/>
          </ac:spMkLst>
        </pc:spChg>
        <pc:spChg chg="add del">
          <ac:chgData name="Marinus Visser" userId="4c044966-53f1-4e59-a5c8-f0802df952f6" providerId="ADAL" clId="{1D69D216-5501-47BF-8F4E-D5DA503D3A1E}" dt="2026-06-29T15:59:36.055" v="1980" actId="26606"/>
          <ac:spMkLst>
            <pc:docMk/>
            <pc:sldMk cId="3547695635" sldId="263"/>
            <ac:spMk id="29" creationId="{A7B99495-F43F-4D80-A44F-2CB4764EB90B}"/>
          </ac:spMkLst>
        </pc:spChg>
        <pc:spChg chg="add del">
          <ac:chgData name="Marinus Visser" userId="4c044966-53f1-4e59-a5c8-f0802df952f6" providerId="ADAL" clId="{1D69D216-5501-47BF-8F4E-D5DA503D3A1E}" dt="2026-06-29T15:59:36.055" v="1980" actId="26606"/>
          <ac:spMkLst>
            <pc:docMk/>
            <pc:sldMk cId="3547695635" sldId="263"/>
            <ac:spMk id="30" creationId="{70BEB1E7-2F88-40BC-B73D-42E5B6F80BFC}"/>
          </ac:spMkLst>
        </pc:spChg>
        <pc:spChg chg="add del">
          <ac:chgData name="Marinus Visser" userId="4c044966-53f1-4e59-a5c8-f0802df952f6" providerId="ADAL" clId="{1D69D216-5501-47BF-8F4E-D5DA503D3A1E}" dt="2026-06-29T16:08:01.050" v="2107" actId="22"/>
          <ac:spMkLst>
            <pc:docMk/>
            <pc:sldMk cId="3547695635" sldId="263"/>
            <ac:spMk id="31" creationId="{082DD963-CB96-B417-DE33-CF2B3D1D3D8E}"/>
          </ac:spMkLst>
        </pc:spChg>
        <pc:spChg chg="add del">
          <ac:chgData name="Marinus Visser" userId="4c044966-53f1-4e59-a5c8-f0802df952f6" providerId="ADAL" clId="{1D69D216-5501-47BF-8F4E-D5DA503D3A1E}" dt="2026-06-29T15:59:38.654" v="1982" actId="26606"/>
          <ac:spMkLst>
            <pc:docMk/>
            <pc:sldMk cId="3547695635" sldId="263"/>
            <ac:spMk id="32" creationId="{55C01129-3453-464D-A870-ED71C6E89D60}"/>
          </ac:spMkLst>
        </pc:spChg>
        <pc:spChg chg="add del">
          <ac:chgData name="Marinus Visser" userId="4c044966-53f1-4e59-a5c8-f0802df952f6" providerId="ADAL" clId="{1D69D216-5501-47BF-8F4E-D5DA503D3A1E}" dt="2026-06-29T15:59:38.654" v="1982" actId="26606"/>
          <ac:spMkLst>
            <pc:docMk/>
            <pc:sldMk cId="3547695635" sldId="263"/>
            <ac:spMk id="33" creationId="{9D2781A6-5C82-4764-B489-F9A599C0A7EB}"/>
          </ac:spMkLst>
        </pc:spChg>
        <pc:spChg chg="add del">
          <ac:chgData name="Marinus Visser" userId="4c044966-53f1-4e59-a5c8-f0802df952f6" providerId="ADAL" clId="{1D69D216-5501-47BF-8F4E-D5DA503D3A1E}" dt="2026-06-29T15:59:43.343" v="1984" actId="26606"/>
          <ac:spMkLst>
            <pc:docMk/>
            <pc:sldMk cId="3547695635" sldId="263"/>
            <ac:spMk id="35" creationId="{E3D705D9-7390-4F7B-9D62-039F3DCA3078}"/>
          </ac:spMkLst>
        </pc:spChg>
        <pc:spChg chg="add del">
          <ac:chgData name="Marinus Visser" userId="4c044966-53f1-4e59-a5c8-f0802df952f6" providerId="ADAL" clId="{1D69D216-5501-47BF-8F4E-D5DA503D3A1E}" dt="2026-06-29T15:59:43.343" v="1984" actId="26606"/>
          <ac:spMkLst>
            <pc:docMk/>
            <pc:sldMk cId="3547695635" sldId="263"/>
            <ac:spMk id="36" creationId="{588716B6-19BA-4C13-A3E6-380170A88D2E}"/>
          </ac:spMkLst>
        </pc:spChg>
        <pc:spChg chg="add del">
          <ac:chgData name="Marinus Visser" userId="4c044966-53f1-4e59-a5c8-f0802df952f6" providerId="ADAL" clId="{1D69D216-5501-47BF-8F4E-D5DA503D3A1E}" dt="2026-06-29T15:59:44.767" v="1986" actId="26606"/>
          <ac:spMkLst>
            <pc:docMk/>
            <pc:sldMk cId="3547695635" sldId="263"/>
            <ac:spMk id="38" creationId="{A7AE9375-4664-4DB2-922D-2782A6E439AC}"/>
          </ac:spMkLst>
        </pc:spChg>
        <pc:spChg chg="add del">
          <ac:chgData name="Marinus Visser" userId="4c044966-53f1-4e59-a5c8-f0802df952f6" providerId="ADAL" clId="{1D69D216-5501-47BF-8F4E-D5DA503D3A1E}" dt="2026-06-29T15:59:44.767" v="1986" actId="26606"/>
          <ac:spMkLst>
            <pc:docMk/>
            <pc:sldMk cId="3547695635" sldId="263"/>
            <ac:spMk id="40" creationId="{C87417AF-190E-4D6E-AFA6-7D3E84B0B430}"/>
          </ac:spMkLst>
        </pc:spChg>
        <pc:spChg chg="add del">
          <ac:chgData name="Marinus Visser" userId="4c044966-53f1-4e59-a5c8-f0802df952f6" providerId="ADAL" clId="{1D69D216-5501-47BF-8F4E-D5DA503D3A1E}" dt="2026-06-29T15:59:44.767" v="1986" actId="26606"/>
          <ac:spMkLst>
            <pc:docMk/>
            <pc:sldMk cId="3547695635" sldId="263"/>
            <ac:spMk id="41" creationId="{80B30ED8-273E-4C07-8568-2FE5CC5C483D}"/>
          </ac:spMkLst>
        </pc:spChg>
        <pc:spChg chg="add del">
          <ac:chgData name="Marinus Visser" userId="4c044966-53f1-4e59-a5c8-f0802df952f6" providerId="ADAL" clId="{1D69D216-5501-47BF-8F4E-D5DA503D3A1E}" dt="2026-06-29T15:59:49.714" v="1988" actId="26606"/>
          <ac:spMkLst>
            <pc:docMk/>
            <pc:sldMk cId="3547695635" sldId="263"/>
            <ac:spMk id="43" creationId="{D2B783EE-0239-4717-BBEA-8C9EAC61C824}"/>
          </ac:spMkLst>
        </pc:spChg>
        <pc:spChg chg="add del">
          <ac:chgData name="Marinus Visser" userId="4c044966-53f1-4e59-a5c8-f0802df952f6" providerId="ADAL" clId="{1D69D216-5501-47BF-8F4E-D5DA503D3A1E}" dt="2026-06-29T15:59:49.714" v="1988" actId="26606"/>
          <ac:spMkLst>
            <pc:docMk/>
            <pc:sldMk cId="3547695635" sldId="263"/>
            <ac:spMk id="44" creationId="{A7B99495-F43F-4D80-A44F-2CB4764EB90B}"/>
          </ac:spMkLst>
        </pc:spChg>
        <pc:spChg chg="del">
          <ac:chgData name="Marinus Visser" userId="4c044966-53f1-4e59-a5c8-f0802df952f6" providerId="ADAL" clId="{1D69D216-5501-47BF-8F4E-D5DA503D3A1E}" dt="2026-06-29T15:56:05.507" v="1941"/>
          <ac:spMkLst>
            <pc:docMk/>
            <pc:sldMk cId="3547695635" sldId="263"/>
            <ac:spMk id="45" creationId="{B14EBB89-D676-47A9-2727-FBB1F555193D}"/>
          </ac:spMkLst>
        </pc:spChg>
        <pc:spChg chg="add del">
          <ac:chgData name="Marinus Visser" userId="4c044966-53f1-4e59-a5c8-f0802df952f6" providerId="ADAL" clId="{1D69D216-5501-47BF-8F4E-D5DA503D3A1E}" dt="2026-06-29T15:59:49.714" v="1988" actId="26606"/>
          <ac:spMkLst>
            <pc:docMk/>
            <pc:sldMk cId="3547695635" sldId="263"/>
            <ac:spMk id="46" creationId="{70BEB1E7-2F88-40BC-B73D-42E5B6F80BFC}"/>
          </ac:spMkLst>
        </pc:spChg>
        <pc:spChg chg="del">
          <ac:chgData name="Marinus Visser" userId="4c044966-53f1-4e59-a5c8-f0802df952f6" providerId="ADAL" clId="{1D69D216-5501-47BF-8F4E-D5DA503D3A1E}" dt="2026-06-29T15:56:05.507" v="1941"/>
          <ac:spMkLst>
            <pc:docMk/>
            <pc:sldMk cId="3547695635" sldId="263"/>
            <ac:spMk id="47" creationId="{D372E1F2-5920-8B3C-84F5-1DC154B5872F}"/>
          </ac:spMkLst>
        </pc:spChg>
        <pc:spChg chg="add del">
          <ac:chgData name="Marinus Visser" userId="4c044966-53f1-4e59-a5c8-f0802df952f6" providerId="ADAL" clId="{1D69D216-5501-47BF-8F4E-D5DA503D3A1E}" dt="2026-06-29T16:01:37.344" v="2067" actId="26606"/>
          <ac:spMkLst>
            <pc:docMk/>
            <pc:sldMk cId="3547695635" sldId="263"/>
            <ac:spMk id="48" creationId="{26CAED0A-2A45-4C9C-BCDD-21A8A092C5F3}"/>
          </ac:spMkLst>
        </pc:spChg>
        <pc:spChg chg="add del">
          <ac:chgData name="Marinus Visser" userId="4c044966-53f1-4e59-a5c8-f0802df952f6" providerId="ADAL" clId="{1D69D216-5501-47BF-8F4E-D5DA503D3A1E}" dt="2026-06-29T16:01:37.344" v="2067" actId="26606"/>
          <ac:spMkLst>
            <pc:docMk/>
            <pc:sldMk cId="3547695635" sldId="263"/>
            <ac:spMk id="49" creationId="{3A9A4357-BD1D-4622-A4FE-766E6AB8DE84}"/>
          </ac:spMkLst>
        </pc:spChg>
        <pc:spChg chg="add del">
          <ac:chgData name="Marinus Visser" userId="4c044966-53f1-4e59-a5c8-f0802df952f6" providerId="ADAL" clId="{1D69D216-5501-47BF-8F4E-D5DA503D3A1E}" dt="2026-06-29T16:01:37.344" v="2067" actId="26606"/>
          <ac:spMkLst>
            <pc:docMk/>
            <pc:sldMk cId="3547695635" sldId="263"/>
            <ac:spMk id="50" creationId="{E659831F-0D9A-4C63-9EBB-8435B85A440F}"/>
          </ac:spMkLst>
        </pc:spChg>
        <pc:spChg chg="add del">
          <ac:chgData name="Marinus Visser" userId="4c044966-53f1-4e59-a5c8-f0802df952f6" providerId="ADAL" clId="{1D69D216-5501-47BF-8F4E-D5DA503D3A1E}" dt="2026-06-29T16:01:37.344" v="2067" actId="26606"/>
          <ac:spMkLst>
            <pc:docMk/>
            <pc:sldMk cId="3547695635" sldId="263"/>
            <ac:spMk id="51" creationId="{E6995CE5-F890-4ABA-82A2-26507CE8D2A3}"/>
          </ac:spMkLst>
        </pc:spChg>
        <pc:spChg chg="add del">
          <ac:chgData name="Marinus Visser" userId="4c044966-53f1-4e59-a5c8-f0802df952f6" providerId="ADAL" clId="{1D69D216-5501-47BF-8F4E-D5DA503D3A1E}" dt="2026-06-29T16:03:11.451" v="2071" actId="26606"/>
          <ac:spMkLst>
            <pc:docMk/>
            <pc:sldMk cId="3547695635" sldId="263"/>
            <ac:spMk id="56" creationId="{26CAED0A-2A45-4C9C-BCDD-21A8A092C5F3}"/>
          </ac:spMkLst>
        </pc:spChg>
        <pc:spChg chg="add del">
          <ac:chgData name="Marinus Visser" userId="4c044966-53f1-4e59-a5c8-f0802df952f6" providerId="ADAL" clId="{1D69D216-5501-47BF-8F4E-D5DA503D3A1E}" dt="2026-06-29T16:03:11.451" v="2071" actId="26606"/>
          <ac:spMkLst>
            <pc:docMk/>
            <pc:sldMk cId="3547695635" sldId="263"/>
            <ac:spMk id="58" creationId="{3A9A4357-BD1D-4622-A4FE-766E6AB8DE84}"/>
          </ac:spMkLst>
        </pc:spChg>
        <pc:spChg chg="add del">
          <ac:chgData name="Marinus Visser" userId="4c044966-53f1-4e59-a5c8-f0802df952f6" providerId="ADAL" clId="{1D69D216-5501-47BF-8F4E-D5DA503D3A1E}" dt="2026-06-29T16:03:11.451" v="2071" actId="26606"/>
          <ac:spMkLst>
            <pc:docMk/>
            <pc:sldMk cId="3547695635" sldId="263"/>
            <ac:spMk id="60" creationId="{E659831F-0D9A-4C63-9EBB-8435B85A440F}"/>
          </ac:spMkLst>
        </pc:spChg>
        <pc:spChg chg="add del">
          <ac:chgData name="Marinus Visser" userId="4c044966-53f1-4e59-a5c8-f0802df952f6" providerId="ADAL" clId="{1D69D216-5501-47BF-8F4E-D5DA503D3A1E}" dt="2026-06-29T16:03:11.451" v="2071" actId="26606"/>
          <ac:spMkLst>
            <pc:docMk/>
            <pc:sldMk cId="3547695635" sldId="263"/>
            <ac:spMk id="62" creationId="{E6995CE5-F890-4ABA-82A2-26507CE8D2A3}"/>
          </ac:spMkLst>
        </pc:spChg>
        <pc:spChg chg="add">
          <ac:chgData name="Marinus Visser" userId="4c044966-53f1-4e59-a5c8-f0802df952f6" providerId="ADAL" clId="{1D69D216-5501-47BF-8F4E-D5DA503D3A1E}" dt="2026-06-29T16:03:11.451" v="2071" actId="26606"/>
          <ac:spMkLst>
            <pc:docMk/>
            <pc:sldMk cId="3547695635" sldId="263"/>
            <ac:spMk id="67" creationId="{26CAED0A-2A45-4C9C-BCDD-21A8A092C5F3}"/>
          </ac:spMkLst>
        </pc:spChg>
        <pc:spChg chg="add">
          <ac:chgData name="Marinus Visser" userId="4c044966-53f1-4e59-a5c8-f0802df952f6" providerId="ADAL" clId="{1D69D216-5501-47BF-8F4E-D5DA503D3A1E}" dt="2026-06-29T16:03:11.451" v="2071" actId="26606"/>
          <ac:spMkLst>
            <pc:docMk/>
            <pc:sldMk cId="3547695635" sldId="263"/>
            <ac:spMk id="69" creationId="{3A9A4357-BD1D-4622-A4FE-766E6AB8DE84}"/>
          </ac:spMkLst>
        </pc:spChg>
        <pc:spChg chg="add">
          <ac:chgData name="Marinus Visser" userId="4c044966-53f1-4e59-a5c8-f0802df952f6" providerId="ADAL" clId="{1D69D216-5501-47BF-8F4E-D5DA503D3A1E}" dt="2026-06-29T16:03:11.451" v="2071" actId="26606"/>
          <ac:spMkLst>
            <pc:docMk/>
            <pc:sldMk cId="3547695635" sldId="263"/>
            <ac:spMk id="71" creationId="{E659831F-0D9A-4C63-9EBB-8435B85A440F}"/>
          </ac:spMkLst>
        </pc:spChg>
        <pc:spChg chg="add">
          <ac:chgData name="Marinus Visser" userId="4c044966-53f1-4e59-a5c8-f0802df952f6" providerId="ADAL" clId="{1D69D216-5501-47BF-8F4E-D5DA503D3A1E}" dt="2026-06-29T16:03:11.451" v="2071" actId="26606"/>
          <ac:spMkLst>
            <pc:docMk/>
            <pc:sldMk cId="3547695635" sldId="263"/>
            <ac:spMk id="73" creationId="{E6995CE5-F890-4ABA-82A2-26507CE8D2A3}"/>
          </ac:spMkLst>
        </pc:spChg>
        <pc:picChg chg="del">
          <ac:chgData name="Marinus Visser" userId="4c044966-53f1-4e59-a5c8-f0802df952f6" providerId="ADAL" clId="{1D69D216-5501-47BF-8F4E-D5DA503D3A1E}" dt="2026-06-29T15:56:49.405" v="1967" actId="478"/>
          <ac:picMkLst>
            <pc:docMk/>
            <pc:sldMk cId="3547695635" sldId="263"/>
            <ac:picMk id="4" creationId="{697A6294-93B1-6D0C-9173-4F6BD26C556A}"/>
          </ac:picMkLst>
        </pc:picChg>
        <pc:picChg chg="add del">
          <ac:chgData name="Marinus Visser" userId="4c044966-53f1-4e59-a5c8-f0802df952f6" providerId="ADAL" clId="{1D69D216-5501-47BF-8F4E-D5DA503D3A1E}" dt="2026-06-29T15:58:13.290" v="1970" actId="22"/>
          <ac:picMkLst>
            <pc:docMk/>
            <pc:sldMk cId="3547695635" sldId="263"/>
            <ac:picMk id="5" creationId="{03AD0356-2946-DCE5-92E7-CC8DE0302EA5}"/>
          </ac:picMkLst>
        </pc:picChg>
        <pc:picChg chg="del">
          <ac:chgData name="Marinus Visser" userId="4c044966-53f1-4e59-a5c8-f0802df952f6" providerId="ADAL" clId="{1D69D216-5501-47BF-8F4E-D5DA503D3A1E}" dt="2026-06-29T15:56:50.750" v="1968" actId="478"/>
          <ac:picMkLst>
            <pc:docMk/>
            <pc:sldMk cId="3547695635" sldId="263"/>
            <ac:picMk id="6" creationId="{9AD3E8E7-A6B9-FBE9-C67D-3D3016DCCCF2}"/>
          </ac:picMkLst>
        </pc:picChg>
        <pc:picChg chg="add del mod">
          <ac:chgData name="Marinus Visser" userId="4c044966-53f1-4e59-a5c8-f0802df952f6" providerId="ADAL" clId="{1D69D216-5501-47BF-8F4E-D5DA503D3A1E}" dt="2026-06-29T16:01:45.762" v="2068" actId="478"/>
          <ac:picMkLst>
            <pc:docMk/>
            <pc:sldMk cId="3547695635" sldId="263"/>
            <ac:picMk id="8" creationId="{7939D249-000A-DD4E-0C67-1610F710CDFA}"/>
          </ac:picMkLst>
        </pc:picChg>
        <pc:picChg chg="del">
          <ac:chgData name="Marinus Visser" userId="4c044966-53f1-4e59-a5c8-f0802df952f6" providerId="ADAL" clId="{1D69D216-5501-47BF-8F4E-D5DA503D3A1E}" dt="2026-06-29T15:56:44.715" v="1966" actId="478"/>
          <ac:picMkLst>
            <pc:docMk/>
            <pc:sldMk cId="3547695635" sldId="263"/>
            <ac:picMk id="10" creationId="{B0F65730-8B16-B457-8812-235F517DF0EB}"/>
          </ac:picMkLst>
        </pc:picChg>
        <pc:picChg chg="del">
          <ac:chgData name="Marinus Visser" userId="4c044966-53f1-4e59-a5c8-f0802df952f6" providerId="ADAL" clId="{1D69D216-5501-47BF-8F4E-D5DA503D3A1E}" dt="2026-06-29T15:56:43.837" v="1965" actId="478"/>
          <ac:picMkLst>
            <pc:docMk/>
            <pc:sldMk cId="3547695635" sldId="263"/>
            <ac:picMk id="11" creationId="{2490902A-B054-18F0-5745-59A7E7B2B1BB}"/>
          </ac:picMkLst>
        </pc:picChg>
        <pc:picChg chg="add del mod ord">
          <ac:chgData name="Marinus Visser" userId="4c044966-53f1-4e59-a5c8-f0802df952f6" providerId="ADAL" clId="{1D69D216-5501-47BF-8F4E-D5DA503D3A1E}" dt="2026-06-29T16:00:54.010" v="2064" actId="478"/>
          <ac:picMkLst>
            <pc:docMk/>
            <pc:sldMk cId="3547695635" sldId="263"/>
            <ac:picMk id="13" creationId="{F6668790-6234-AF63-958C-1FBD30001339}"/>
          </ac:picMkLst>
        </pc:picChg>
        <pc:picChg chg="add mod ord">
          <ac:chgData name="Marinus Visser" userId="4c044966-53f1-4e59-a5c8-f0802df952f6" providerId="ADAL" clId="{1D69D216-5501-47BF-8F4E-D5DA503D3A1E}" dt="2026-06-29T16:03:11.451" v="2071" actId="26606"/>
          <ac:picMkLst>
            <pc:docMk/>
            <pc:sldMk cId="3547695635" sldId="263"/>
            <ac:picMk id="15" creationId="{A9D78F81-0197-936B-CD0A-5E73669D7B1A}"/>
          </ac:picMkLst>
        </pc:picChg>
        <pc:picChg chg="add mod">
          <ac:chgData name="Marinus Visser" userId="4c044966-53f1-4e59-a5c8-f0802df952f6" providerId="ADAL" clId="{1D69D216-5501-47BF-8F4E-D5DA503D3A1E}" dt="2026-06-29T16:03:11.451" v="2071" actId="26606"/>
          <ac:picMkLst>
            <pc:docMk/>
            <pc:sldMk cId="3547695635" sldId="263"/>
            <ac:picMk id="17" creationId="{004071C9-F4A9-4115-4FCB-28F1946DBFDE}"/>
          </ac:picMkLst>
        </pc:picChg>
        <pc:picChg chg="add del">
          <ac:chgData name="Marinus Visser" userId="4c044966-53f1-4e59-a5c8-f0802df952f6" providerId="ADAL" clId="{1D69D216-5501-47BF-8F4E-D5DA503D3A1E}" dt="2026-06-29T16:07:53.067" v="2105" actId="22"/>
          <ac:picMkLst>
            <pc:docMk/>
            <pc:sldMk cId="3547695635" sldId="263"/>
            <ac:picMk id="21" creationId="{B1527358-2D19-3E3B-0AB3-D60332595DD7}"/>
          </ac:picMkLst>
        </pc:picChg>
        <pc:picChg chg="add mod">
          <ac:chgData name="Marinus Visser" userId="4c044966-53f1-4e59-a5c8-f0802df952f6" providerId="ADAL" clId="{1D69D216-5501-47BF-8F4E-D5DA503D3A1E}" dt="2026-06-29T16:08:10.929" v="2110" actId="1076"/>
          <ac:picMkLst>
            <pc:docMk/>
            <pc:sldMk cId="3547695635" sldId="263"/>
            <ac:picMk id="34" creationId="{10AB30C2-3633-86F4-7404-93342C7F9FB0}"/>
          </ac:picMkLst>
        </pc:picChg>
        <pc:picChg chg="add mod">
          <ac:chgData name="Marinus Visser" userId="4c044966-53f1-4e59-a5c8-f0802df952f6" providerId="ADAL" clId="{1D69D216-5501-47BF-8F4E-D5DA503D3A1E}" dt="2026-06-29T16:08:55.237" v="2114" actId="1076"/>
          <ac:picMkLst>
            <pc:docMk/>
            <pc:sldMk cId="3547695635" sldId="263"/>
            <ac:picMk id="37" creationId="{E05F93C8-ABB6-6585-1867-82C7FAB012F4}"/>
          </ac:picMkLst>
        </pc:picChg>
        <pc:picChg chg="add mod">
          <ac:chgData name="Marinus Visser" userId="4c044966-53f1-4e59-a5c8-f0802df952f6" providerId="ADAL" clId="{1D69D216-5501-47BF-8F4E-D5DA503D3A1E}" dt="2026-06-29T16:09:37.017" v="2118" actId="1076"/>
          <ac:picMkLst>
            <pc:docMk/>
            <pc:sldMk cId="3547695635" sldId="263"/>
            <ac:picMk id="52" creationId="{03F783BB-682D-25A0-7A29-892EE51C7DB7}"/>
          </ac:picMkLst>
        </pc:picChg>
        <pc:picChg chg="add mod">
          <ac:chgData name="Marinus Visser" userId="4c044966-53f1-4e59-a5c8-f0802df952f6" providerId="ADAL" clId="{1D69D216-5501-47BF-8F4E-D5DA503D3A1E}" dt="2026-06-29T16:10:52.319" v="2122" actId="1076"/>
          <ac:picMkLst>
            <pc:docMk/>
            <pc:sldMk cId="3547695635" sldId="263"/>
            <ac:picMk id="54" creationId="{910756DD-A65B-136C-2F25-4E1FA2109F17}"/>
          </ac:picMkLst>
        </pc:picChg>
        <pc:picChg chg="add mod">
          <ac:chgData name="Marinus Visser" userId="4c044966-53f1-4e59-a5c8-f0802df952f6" providerId="ADAL" clId="{1D69D216-5501-47BF-8F4E-D5DA503D3A1E}" dt="2026-06-29T16:12:15.001" v="2129" actId="1076"/>
          <ac:picMkLst>
            <pc:docMk/>
            <pc:sldMk cId="3547695635" sldId="263"/>
            <ac:picMk id="55" creationId="{B03C8FF8-A43E-7371-3E16-61D9238316C4}"/>
          </ac:picMkLst>
        </pc:picChg>
        <pc:picChg chg="add mod">
          <ac:chgData name="Marinus Visser" userId="4c044966-53f1-4e59-a5c8-f0802df952f6" providerId="ADAL" clId="{1D69D216-5501-47BF-8F4E-D5DA503D3A1E}" dt="2026-06-29T16:14:36.911" v="2133" actId="1076"/>
          <ac:picMkLst>
            <pc:docMk/>
            <pc:sldMk cId="3547695635" sldId="263"/>
            <ac:picMk id="59" creationId="{924B0374-3F49-DBF2-ADBD-AF234367383D}"/>
          </ac:picMkLst>
        </pc:picChg>
        <pc:cxnChg chg="add del">
          <ac:chgData name="Marinus Visser" userId="4c044966-53f1-4e59-a5c8-f0802df952f6" providerId="ADAL" clId="{1D69D216-5501-47BF-8F4E-D5DA503D3A1E}" dt="2026-06-29T15:59:44.767" v="1986" actId="26606"/>
          <ac:cxnSpMkLst>
            <pc:docMk/>
            <pc:sldMk cId="3547695635" sldId="263"/>
            <ac:cxnSpMk id="39" creationId="{EE504C98-6397-41C1-A8D8-2D9C4ED307E0}"/>
          </ac:cxnSpMkLst>
        </pc:cxnChg>
      </pc:sldChg>
      <pc:sldChg chg="addSp delSp add del setBg delDesignElem">
        <pc:chgData name="Marinus Visser" userId="4c044966-53f1-4e59-a5c8-f0802df952f6" providerId="ADAL" clId="{1D69D216-5501-47BF-8F4E-D5DA503D3A1E}" dt="2026-06-29T13:13:36.453" v="547"/>
        <pc:sldMkLst>
          <pc:docMk/>
          <pc:sldMk cId="574114207" sldId="264"/>
        </pc:sldMkLst>
        <pc:spChg chg="add del">
          <ac:chgData name="Marinus Visser" userId="4c044966-53f1-4e59-a5c8-f0802df952f6" providerId="ADAL" clId="{1D69D216-5501-47BF-8F4E-D5DA503D3A1E}" dt="2026-06-29T13:13:36.453" v="547"/>
          <ac:spMkLst>
            <pc:docMk/>
            <pc:sldMk cId="574114207" sldId="264"/>
            <ac:spMk id="20" creationId="{8BA773C3-525D-D2F1-F1E4-E6E1E8960C91}"/>
          </ac:spMkLst>
        </pc:spChg>
        <pc:spChg chg="add del">
          <ac:chgData name="Marinus Visser" userId="4c044966-53f1-4e59-a5c8-f0802df952f6" providerId="ADAL" clId="{1D69D216-5501-47BF-8F4E-D5DA503D3A1E}" dt="2026-06-29T13:13:36.453" v="547"/>
          <ac:spMkLst>
            <pc:docMk/>
            <pc:sldMk cId="574114207" sldId="264"/>
            <ac:spMk id="22" creationId="{05826838-5421-6F4E-76CD-916FE2E3B6A0}"/>
          </ac:spMkLst>
        </pc:spChg>
      </pc:sldChg>
      <pc:sldChg chg="addSp delSp modSp add mod setBg delAnim delDesignElem">
        <pc:chgData name="Marinus Visser" userId="4c044966-53f1-4e59-a5c8-f0802df952f6" providerId="ADAL" clId="{1D69D216-5501-47BF-8F4E-D5DA503D3A1E}" dt="2026-06-29T22:53:42.281" v="3289" actId="20577"/>
        <pc:sldMkLst>
          <pc:docMk/>
          <pc:sldMk cId="643417291" sldId="264"/>
        </pc:sldMkLst>
        <pc:spChg chg="mod">
          <ac:chgData name="Marinus Visser" userId="4c044966-53f1-4e59-a5c8-f0802df952f6" providerId="ADAL" clId="{1D69D216-5501-47BF-8F4E-D5DA503D3A1E}" dt="2026-06-29T22:46:30.936" v="2883" actId="20577"/>
          <ac:spMkLst>
            <pc:docMk/>
            <pc:sldMk cId="643417291" sldId="264"/>
            <ac:spMk id="2" creationId="{5683E456-CA59-69E9-10F6-5714A24A7D04}"/>
          </ac:spMkLst>
        </pc:spChg>
        <pc:spChg chg="mod">
          <ac:chgData name="Marinus Visser" userId="4c044966-53f1-4e59-a5c8-f0802df952f6" providerId="ADAL" clId="{1D69D216-5501-47BF-8F4E-D5DA503D3A1E}" dt="2026-06-29T22:53:42.281" v="3289" actId="20577"/>
          <ac:spMkLst>
            <pc:docMk/>
            <pc:sldMk cId="643417291" sldId="264"/>
            <ac:spMk id="3" creationId="{BB6C8A05-F8FA-0F59-A3B5-42CEBEE816D7}"/>
          </ac:spMkLst>
        </pc:spChg>
        <pc:spChg chg="del">
          <ac:chgData name="Marinus Visser" userId="4c044966-53f1-4e59-a5c8-f0802df952f6" providerId="ADAL" clId="{1D69D216-5501-47BF-8F4E-D5DA503D3A1E}" dt="2026-06-29T22:46:16.596" v="2864"/>
          <ac:spMkLst>
            <pc:docMk/>
            <pc:sldMk cId="643417291" sldId="264"/>
            <ac:spMk id="12" creationId="{DAF894A4-F4AB-64DA-1E77-80990CE13E61}"/>
          </ac:spMkLst>
        </pc:spChg>
        <pc:spChg chg="del">
          <ac:chgData name="Marinus Visser" userId="4c044966-53f1-4e59-a5c8-f0802df952f6" providerId="ADAL" clId="{1D69D216-5501-47BF-8F4E-D5DA503D3A1E}" dt="2026-06-29T22:46:16.596" v="2864"/>
          <ac:spMkLst>
            <pc:docMk/>
            <pc:sldMk cId="643417291" sldId="264"/>
            <ac:spMk id="14" creationId="{4F87F0EE-4274-0C0B-FE0F-87F0AF07338D}"/>
          </ac:spMkLst>
        </pc:spChg>
        <pc:picChg chg="add mod">
          <ac:chgData name="Marinus Visser" userId="4c044966-53f1-4e59-a5c8-f0802df952f6" providerId="ADAL" clId="{1D69D216-5501-47BF-8F4E-D5DA503D3A1E}" dt="2026-06-29T22:51:07.451" v="3273" actId="14100"/>
          <ac:picMkLst>
            <pc:docMk/>
            <pc:sldMk cId="643417291" sldId="264"/>
            <ac:picMk id="4" creationId="{98DABDE1-6FE6-F317-140E-4919CCF2F1BF}"/>
          </ac:picMkLst>
        </pc:picChg>
        <pc:picChg chg="del">
          <ac:chgData name="Marinus Visser" userId="4c044966-53f1-4e59-a5c8-f0802df952f6" providerId="ADAL" clId="{1D69D216-5501-47BF-8F4E-D5DA503D3A1E}" dt="2026-06-29T22:46:20.799" v="2866" actId="478"/>
          <ac:picMkLst>
            <pc:docMk/>
            <pc:sldMk cId="643417291" sldId="264"/>
            <ac:picMk id="5" creationId="{F1466D76-EF21-8E4A-5DFB-EF0382AA5781}"/>
          </ac:picMkLst>
        </pc:picChg>
        <pc:picChg chg="del">
          <ac:chgData name="Marinus Visser" userId="4c044966-53f1-4e59-a5c8-f0802df952f6" providerId="ADAL" clId="{1D69D216-5501-47BF-8F4E-D5DA503D3A1E}" dt="2026-06-29T22:46:18.456" v="2865" actId="478"/>
          <ac:picMkLst>
            <pc:docMk/>
            <pc:sldMk cId="643417291" sldId="264"/>
            <ac:picMk id="8" creationId="{A85A9E16-B293-C891-2202-4206CAE36F98}"/>
          </ac:picMkLst>
        </pc:picChg>
      </pc:sldChg>
      <pc:sldChg chg="new del">
        <pc:chgData name="Marinus Visser" userId="4c044966-53f1-4e59-a5c8-f0802df952f6" providerId="ADAL" clId="{1D69D216-5501-47BF-8F4E-D5DA503D3A1E}" dt="2026-06-29T16:44:04.115" v="2856" actId="47"/>
        <pc:sldMkLst>
          <pc:docMk/>
          <pc:sldMk cId="3742533814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BFD5E-5469-40E6-848D-FD28277701A9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D7588-A71D-42C8-86A6-4CE591F95C5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2052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Caribbean Certificate of Secondary Level Competence</a:t>
            </a:r>
          </a:p>
          <a:p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Caribbean Secondary Education Certificate</a:t>
            </a:r>
          </a:p>
          <a:p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D7588-A71D-42C8-86A6-4CE591F95C5F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17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D7588-A71D-42C8-86A6-4CE591F95C5F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4752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92613-4FF3-9557-CEAB-3D3C920EE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C029056-60FF-5BE3-09F7-1C3C561F3A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2AB8270-3C65-9297-0D1A-8EA3375AD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6AFCAF7-61AE-2428-D3B4-F3CBD46E6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D7588-A71D-42C8-86A6-4CE591F95C5F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4229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character of Jacob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Kòrsou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Katibu ta </a:t>
            </a:r>
            <a:r>
              <a:rPr lang="en-US" dirty="0"/>
              <a:t>galiña </a:t>
            </a:r>
            <a:br>
              <a:rPr lang="en-US" dirty="0"/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Mama</a:t>
            </a:r>
            <a:br>
              <a:rPr lang="en-US" dirty="0"/>
            </a:b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Katibu ta galinja hm</a:t>
            </a:r>
            <a:endParaRPr lang="en-US" dirty="0"/>
          </a:p>
          <a:p>
            <a:endParaRPr lang="en-US" dirty="0"/>
          </a:p>
          <a:p>
            <a:r>
              <a:rPr lang="en-US" dirty="0"/>
              <a:t>Curacao uprising of 1750 at Hato plantation.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9D7588-A71D-42C8-86A6-4CE591F95C5F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98819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74239E-A877-A960-CC78-407FDA23A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9011EAE-D52A-BA2C-DDDB-6B663FE436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621CEA-3905-134D-7B3D-20CB9C030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CE176BC-66C2-2498-B177-728A31C2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066F9A-A86C-8007-B6E8-9AD44D57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9040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00F90-4EDC-24FD-5ADC-9AD519892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DC288EF-F56F-C533-1A3B-52DDA65B4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91D401-6ED4-4BB1-6262-D699A9BB7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9A7787-CD80-6553-0CE8-FCA9C8EE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BD6B48-9343-6797-9B80-066766033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1316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8BA1000-E8FB-45D3-5A4F-E8605194F8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D89D065-0AA9-6297-F574-6B684444B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3AC825-A898-DFA4-AD1C-590A8D0FB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B57B5B-4A25-549E-5A49-6A349F4DA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B682FF-1915-2CE4-7BED-B3724E9F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7381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56BF8B-7554-AC97-D44C-366DA718F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CEDDED-15BC-6FA9-9E56-906F67982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27391A-9993-8BBB-DF38-C436E6FD7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E7596D-BE97-B602-F82E-7A4D7D7AF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01A1E9-1A6C-28FB-218A-778D0F448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0834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8D34B-5FBA-D4A9-27D8-D0E7F9B84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102176A-4F20-8FDC-8831-3900DE13A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CD86DA-CF76-DEF7-573C-55854BCF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7A6865-DBB6-44A9-0093-A380F7117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67BFFD-2088-4B79-E401-2D023F380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432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4D2BA2-D67D-CD58-6CA3-3E8AF523E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EF6A45-0AF2-861F-5478-A962040BF3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2A79FEA-1620-A0BA-91D8-B54AF974F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00D4C27-50B2-0108-6143-29A4A8CD4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214FC72-27BC-B2CE-67BE-58BE5D05D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02378FD-E6D0-0CC6-E671-CFB88C4F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9770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0F24A9-251C-AE64-A474-52EFEE74A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833272-BBBC-5CE9-D02D-9A09E87FC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83D35D2-28EE-A0A3-3A34-433694E94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6E50DF-31F4-4E89-5174-DCC5F3D51F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1940EB9-B923-183F-679B-12DD3B5A7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4D2AACB-35F1-CA4B-8426-93ED5EAB7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12F305F-233F-08EF-D7F2-282B25E61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F56AC74-91BA-E159-709E-FCB75438B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6919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BD99EC-1161-ED75-8D13-54B2432F8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EBD5E99-99D7-DA7B-7577-8FFA7EB1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E013AFE-6A37-7457-69FF-BB5767C2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6529405-64B0-990D-0103-F70FE5095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302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9782345-748B-57BD-2493-86F016525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8A3D9B2-1B56-060D-48A4-512A8932C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210154F-1C8E-B0DC-107C-C42990907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57048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46656-D6A4-687E-093C-C0186D983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C7588F-0251-41AF-72AB-BB95515C1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1B6D1F6-D93A-3C90-9450-FC3CD5AF0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35592A0-322F-A4FA-FC34-3087EA6EE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540E3F-3E16-2B15-BD73-CB2DA293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12363E8-EFC5-A95A-DD9A-6E744B2C7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050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A0CDC-6F52-7FF7-7659-4441C1F04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904F6D3-6671-D78C-6282-2A0790EE5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5B7A7C-E9F6-021E-BD90-7F0A86A13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4AFC122-751B-8B98-ABDA-AB0EBD081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2B93310-FD8B-E340-8DD2-4F7098188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6AF0F2-FF9D-66FF-EA44-D376BDF7A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7220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85FED74-3D57-8C3C-8B00-727AD664E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7D7D10-FEEF-B977-8CEB-2687EC229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449065-2F09-D00C-D114-C089F7217C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6C5657-AB3C-4821-B5C1-2026C99C052F}" type="datetimeFigureOut">
              <a:rPr lang="nl-NL" smtClean="0"/>
              <a:t>29-6-2026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DA96A9-A551-3D98-6526-7E2B838FED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75429D-B8E5-1A0E-22DD-F6B634238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F0447B-1370-4C71-AE39-A54209A18C5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1864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691A428-1AE6-B12A-FDC3-6A72A15AC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5200" noProof="0" dirty="0"/>
              <a:t>Caribbean History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8EAD4A6-D70F-13CA-EA7A-34FB06DA3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>
            <a:normAutofit fontScale="70000" lnSpcReduction="20000"/>
          </a:bodyPr>
          <a:lstStyle/>
          <a:p>
            <a:pPr algn="l"/>
            <a:r>
              <a:rPr lang="en-US" noProof="0" dirty="0"/>
              <a:t>Combining Caribbean and Dutch Caribbean history</a:t>
            </a:r>
          </a:p>
          <a:p>
            <a:pPr algn="l"/>
            <a:endParaRPr lang="en-US" noProof="0" dirty="0"/>
          </a:p>
          <a:p>
            <a:pPr algn="l"/>
            <a:r>
              <a:rPr lang="en-US" noProof="0" dirty="0"/>
              <a:t>Martin Visser</a:t>
            </a:r>
          </a:p>
          <a:p>
            <a:pPr algn="l"/>
            <a:r>
              <a:rPr lang="en-US" noProof="0" dirty="0"/>
              <a:t>History Teacher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42C9A70-0C16-D6C0-96D0-D053AF12F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612" y="0"/>
            <a:ext cx="5390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49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1D2D0C1-A170-B5AC-0781-60A6C49F8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5153700" cy="2148841"/>
          </a:xfrm>
        </p:spPr>
        <p:txBody>
          <a:bodyPr anchor="t">
            <a:normAutofit/>
          </a:bodyPr>
          <a:lstStyle/>
          <a:p>
            <a:r>
              <a:rPr lang="en-US" noProof="0" dirty="0"/>
              <a:t>SKAIH-Pre-University</a:t>
            </a:r>
            <a:br>
              <a:rPr lang="en-US" noProof="0" dirty="0"/>
            </a:br>
            <a:br>
              <a:rPr lang="en-US" noProof="0" dirty="0"/>
            </a:br>
            <a:r>
              <a:rPr lang="en-US" noProof="0" dirty="0"/>
              <a:t>CXC/SCEC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C317D6-988E-CDCB-5FB9-F132F8DAF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4" y="670559"/>
            <a:ext cx="4555782" cy="5445076"/>
          </a:xfrm>
        </p:spPr>
        <p:txBody>
          <a:bodyPr anchor="t">
            <a:normAutofit/>
          </a:bodyPr>
          <a:lstStyle/>
          <a:p>
            <a:r>
              <a:rPr lang="en-US" sz="2000" noProof="0" dirty="0"/>
              <a:t>First two years of secondary education</a:t>
            </a:r>
          </a:p>
          <a:p>
            <a:pPr lvl="1"/>
            <a:r>
              <a:rPr lang="en-US" sz="2000" b="1" noProof="0" dirty="0"/>
              <a:t>CCSLC</a:t>
            </a:r>
          </a:p>
          <a:p>
            <a:r>
              <a:rPr lang="en-US" sz="2000" noProof="0" dirty="0"/>
              <a:t>Last three years of secondary education</a:t>
            </a:r>
          </a:p>
          <a:p>
            <a:pPr lvl="1"/>
            <a:r>
              <a:rPr lang="en-US" sz="2000" b="1" noProof="0" dirty="0"/>
              <a:t>CSEC</a:t>
            </a:r>
          </a:p>
          <a:p>
            <a:pPr marL="457200" lvl="1" indent="0">
              <a:buNone/>
            </a:pPr>
            <a:endParaRPr lang="en-US" sz="1600" noProof="0" dirty="0"/>
          </a:p>
          <a:p>
            <a:pPr lvl="1"/>
            <a:endParaRPr lang="en-US" sz="1600" noProof="0" dirty="0"/>
          </a:p>
          <a:p>
            <a:r>
              <a:rPr lang="en-US" sz="2000" noProof="0" dirty="0"/>
              <a:t>Limited overview of </a:t>
            </a:r>
            <a:r>
              <a:rPr lang="en-US" sz="2000" b="1" noProof="0" dirty="0"/>
              <a:t>Caribbean History </a:t>
            </a:r>
            <a:r>
              <a:rPr lang="en-US" sz="2000" noProof="0" dirty="0"/>
              <a:t>during Social Studies.</a:t>
            </a:r>
          </a:p>
          <a:p>
            <a:pPr marL="0" indent="0">
              <a:buNone/>
            </a:pPr>
            <a:endParaRPr lang="en-US" sz="2000" noProof="0" dirty="0"/>
          </a:p>
          <a:p>
            <a:r>
              <a:rPr lang="en-US" sz="2000" noProof="0" dirty="0"/>
              <a:t>Deeper study of </a:t>
            </a:r>
            <a:r>
              <a:rPr lang="en-US" sz="2000" b="1" noProof="0" dirty="0"/>
              <a:t>Caribbean History </a:t>
            </a:r>
            <a:r>
              <a:rPr lang="en-US" sz="2000" noProof="0" dirty="0"/>
              <a:t>until 1985, starting in 3</a:t>
            </a:r>
            <a:r>
              <a:rPr lang="en-US" sz="2000" baseline="30000" noProof="0" dirty="0"/>
              <a:t>rd</a:t>
            </a:r>
            <a:r>
              <a:rPr lang="en-US" sz="2000" noProof="0" dirty="0"/>
              <a:t> year.</a:t>
            </a:r>
          </a:p>
          <a:p>
            <a:pPr marL="0" indent="0">
              <a:buNone/>
            </a:pPr>
            <a:endParaRPr lang="en-US" sz="2000" noProof="0" dirty="0"/>
          </a:p>
          <a:p>
            <a:r>
              <a:rPr lang="en-US" sz="2000" b="1" noProof="0" dirty="0"/>
              <a:t>Local history </a:t>
            </a:r>
            <a:r>
              <a:rPr lang="en-US" sz="2000" noProof="0" dirty="0"/>
              <a:t>of Dutch Caribbean added by teacher.</a:t>
            </a:r>
          </a:p>
          <a:p>
            <a:pPr marL="0" indent="0">
              <a:buNone/>
            </a:pPr>
            <a:endParaRPr lang="en-US" sz="2000" noProof="0" dirty="0"/>
          </a:p>
          <a:p>
            <a:pPr marL="457200" lvl="1" indent="0">
              <a:buNone/>
            </a:pPr>
            <a:endParaRPr lang="en-US" sz="2000" noProof="0" dirty="0"/>
          </a:p>
          <a:p>
            <a:pPr lvl="1"/>
            <a:endParaRPr lang="en-US" sz="2000" noProof="0" dirty="0"/>
          </a:p>
        </p:txBody>
      </p:sp>
      <p:pic>
        <p:nvPicPr>
          <p:cNvPr id="4" name="Afbeelding 3" descr="Specimen Papers | Caribbean Examinations Council">
            <a:extLst>
              <a:ext uri="{FF2B5EF4-FFF2-40B4-BE49-F238E27FC236}">
                <a16:creationId xmlns:a16="http://schemas.microsoft.com/office/drawing/2014/main" id="{6B243C60-5BA4-D237-8A73-47D1912F4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1" y="3495675"/>
            <a:ext cx="6587380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92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3C1F43C-2923-DB70-BD90-BB3B2C1E3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en-US" noProof="0" dirty="0"/>
              <a:t>History curriculum </a:t>
            </a:r>
            <a:br>
              <a:rPr lang="en-US" noProof="0" dirty="0"/>
            </a:br>
            <a:br>
              <a:rPr lang="en-US" noProof="0" dirty="0"/>
            </a:br>
            <a:r>
              <a:rPr lang="en-US" noProof="0" dirty="0"/>
              <a:t>CSEC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202D3C-38E2-F39D-AD2E-A70C2F36F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3" y="670559"/>
            <a:ext cx="5022463" cy="5445076"/>
          </a:xfrm>
        </p:spPr>
        <p:txBody>
          <a:bodyPr anchor="t">
            <a:noAutofit/>
          </a:bodyPr>
          <a:lstStyle/>
          <a:p>
            <a:r>
              <a:rPr lang="en-US" sz="2000" noProof="0" dirty="0"/>
              <a:t>Final three years at </a:t>
            </a:r>
            <a:r>
              <a:rPr lang="en-US" sz="2000" b="1" noProof="0" dirty="0"/>
              <a:t>SKAIH Pre-University</a:t>
            </a:r>
          </a:p>
          <a:p>
            <a:pPr lvl="1"/>
            <a:r>
              <a:rPr lang="en-US" sz="2000" dirty="0"/>
              <a:t>Embedded in </a:t>
            </a:r>
            <a:r>
              <a:rPr lang="en-US" sz="2000" b="1" dirty="0"/>
              <a:t>business package</a:t>
            </a:r>
            <a:r>
              <a:rPr lang="en-US" sz="2000" dirty="0"/>
              <a:t>. </a:t>
            </a:r>
            <a:endParaRPr lang="en-US" sz="2000" noProof="0" dirty="0"/>
          </a:p>
          <a:p>
            <a:pPr lvl="1"/>
            <a:endParaRPr lang="en-US" sz="2000" noProof="0" dirty="0"/>
          </a:p>
          <a:p>
            <a:r>
              <a:rPr lang="en-US" sz="2000" dirty="0"/>
              <a:t>The Curriculum consists out of nine </a:t>
            </a:r>
            <a:r>
              <a:rPr lang="en-US" sz="2000" b="1" dirty="0"/>
              <a:t>themes</a:t>
            </a:r>
            <a:r>
              <a:rPr lang="en-US" sz="2000" dirty="0"/>
              <a:t> grouped into three main </a:t>
            </a:r>
            <a:r>
              <a:rPr lang="en-US" sz="2000" b="1" dirty="0"/>
              <a:t>themes</a:t>
            </a:r>
            <a:r>
              <a:rPr lang="en-US" sz="2000" dirty="0"/>
              <a:t>.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African part is embedded in </a:t>
            </a:r>
            <a:r>
              <a:rPr lang="en-US" sz="2000" b="1" dirty="0"/>
              <a:t>theme 2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b="1" dirty="0"/>
              <a:t>Section C </a:t>
            </a:r>
            <a:r>
              <a:rPr lang="en-US" sz="2000" dirty="0"/>
              <a:t>is modern, American and political history.</a:t>
            </a:r>
          </a:p>
          <a:p>
            <a:pPr marL="0" indent="0">
              <a:buNone/>
            </a:pPr>
            <a:endParaRPr lang="en-US" sz="2000" noProof="0" dirty="0"/>
          </a:p>
          <a:p>
            <a:r>
              <a:rPr lang="en-US" sz="2000" noProof="0" dirty="0"/>
              <a:t>Caribbean history teachers are very active in making </a:t>
            </a:r>
            <a:r>
              <a:rPr lang="en-US" sz="2000" b="1" noProof="0" dirty="0"/>
              <a:t>YouTube-videos</a:t>
            </a:r>
            <a:r>
              <a:rPr lang="en-US" sz="2000" noProof="0" dirty="0"/>
              <a:t>.</a:t>
            </a:r>
          </a:p>
          <a:p>
            <a:endParaRPr lang="en-US" sz="2000" dirty="0"/>
          </a:p>
          <a:p>
            <a:r>
              <a:rPr lang="en-US" sz="2000" dirty="0"/>
              <a:t>Some references to </a:t>
            </a:r>
            <a:r>
              <a:rPr lang="en-US" sz="2000" b="1" dirty="0"/>
              <a:t>Suriname</a:t>
            </a:r>
            <a:r>
              <a:rPr lang="en-US" sz="2000" dirty="0"/>
              <a:t>, more to </a:t>
            </a:r>
            <a:r>
              <a:rPr lang="en-US" sz="2000" b="1" dirty="0"/>
              <a:t>Berbice</a:t>
            </a:r>
            <a:r>
              <a:rPr lang="en-US" sz="2000" dirty="0"/>
              <a:t>.</a:t>
            </a:r>
            <a:endParaRPr lang="en-US" sz="2000" noProof="0" dirty="0"/>
          </a:p>
          <a:p>
            <a:endParaRPr lang="en-US" sz="2000" dirty="0"/>
          </a:p>
          <a:p>
            <a:endParaRPr lang="en-US" sz="2000" noProof="0" dirty="0"/>
          </a:p>
          <a:p>
            <a:pPr lvl="2"/>
            <a:endParaRPr lang="en-US" noProof="0" dirty="0"/>
          </a:p>
          <a:p>
            <a:pPr lvl="1"/>
            <a:endParaRPr lang="en-US" sz="2000" noProof="0" dirty="0"/>
          </a:p>
          <a:p>
            <a:pPr lvl="1"/>
            <a:endParaRPr lang="en-US" sz="2000" noProof="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6E93836-4CC4-9898-78DA-6D4B93760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006" y="2531533"/>
            <a:ext cx="6691206" cy="432646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807B559-205F-4BBF-E109-28B16DDE4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170" y="670559"/>
            <a:ext cx="4283046" cy="523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919FB-5684-8162-9858-C4FD07876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83E456-CA59-69E9-10F6-5714A24A7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en-US" noProof="0" dirty="0"/>
              <a:t>Examination</a:t>
            </a:r>
            <a:br>
              <a:rPr lang="en-US" noProof="0" dirty="0"/>
            </a:br>
            <a:br>
              <a:rPr lang="en-US" noProof="0" dirty="0"/>
            </a:br>
            <a:r>
              <a:rPr lang="en-US" noProof="0" dirty="0"/>
              <a:t>CSEC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6C8A05-F8FA-0F59-A3B5-42CEBEE81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3" y="670559"/>
            <a:ext cx="5022463" cy="5445076"/>
          </a:xfrm>
        </p:spPr>
        <p:txBody>
          <a:bodyPr anchor="t">
            <a:noAutofit/>
          </a:bodyPr>
          <a:lstStyle/>
          <a:p>
            <a:r>
              <a:rPr lang="en-US" sz="2000" noProof="0" dirty="0"/>
              <a:t>Paper 1</a:t>
            </a:r>
          </a:p>
          <a:p>
            <a:pPr lvl="2"/>
            <a:r>
              <a:rPr lang="en-US" b="1" dirty="0"/>
              <a:t>60 Multiple Choice Questions</a:t>
            </a:r>
            <a:endParaRPr lang="en-US" b="1" noProof="0" dirty="0"/>
          </a:p>
          <a:p>
            <a:pPr lvl="1"/>
            <a:endParaRPr lang="en-US" sz="2000" noProof="0" dirty="0"/>
          </a:p>
          <a:p>
            <a:r>
              <a:rPr lang="en-US" sz="2000" dirty="0"/>
              <a:t>Paper 2</a:t>
            </a:r>
          </a:p>
          <a:p>
            <a:pPr lvl="2"/>
            <a:r>
              <a:rPr lang="en-US" b="1" dirty="0"/>
              <a:t>9 question items</a:t>
            </a:r>
          </a:p>
          <a:p>
            <a:pPr lvl="2"/>
            <a:r>
              <a:rPr lang="en-US" b="1" dirty="0"/>
              <a:t>3 Items per section (A,B,C)</a:t>
            </a:r>
          </a:p>
          <a:p>
            <a:pPr lvl="2"/>
            <a:r>
              <a:rPr lang="en-US" b="1" dirty="0"/>
              <a:t>1 Item per section to be chosen</a:t>
            </a:r>
          </a:p>
          <a:p>
            <a:pPr lvl="2"/>
            <a:r>
              <a:rPr lang="en-US" b="1" dirty="0"/>
              <a:t>3 items in total obligatory</a:t>
            </a:r>
          </a:p>
          <a:p>
            <a:pPr lvl="2"/>
            <a:endParaRPr lang="en-US" sz="1200" dirty="0"/>
          </a:p>
          <a:p>
            <a:r>
              <a:rPr lang="en-US" sz="2000" noProof="0" dirty="0"/>
              <a:t>SBA</a:t>
            </a:r>
            <a:r>
              <a:rPr lang="en-US" sz="2000" b="1" noProof="0" dirty="0"/>
              <a:t> </a:t>
            </a:r>
          </a:p>
          <a:p>
            <a:pPr lvl="2"/>
            <a:r>
              <a:rPr lang="en-US" b="1" dirty="0"/>
              <a:t>School-Based Assessment</a:t>
            </a:r>
          </a:p>
          <a:p>
            <a:pPr lvl="2"/>
            <a:r>
              <a:rPr lang="en-US" b="1" noProof="0" dirty="0"/>
              <a:t>Research</a:t>
            </a:r>
          </a:p>
          <a:p>
            <a:pPr lvl="2"/>
            <a:r>
              <a:rPr lang="en-US" b="1" dirty="0"/>
              <a:t>Connected to Caribbean History Sections</a:t>
            </a:r>
          </a:p>
          <a:p>
            <a:pPr lvl="2"/>
            <a:r>
              <a:rPr lang="en-US" b="1" dirty="0"/>
              <a:t>Local History</a:t>
            </a:r>
          </a:p>
          <a:p>
            <a:pPr lvl="2"/>
            <a:r>
              <a:rPr lang="en-US" b="1" noProof="0" dirty="0"/>
              <a:t>Until 1985</a:t>
            </a:r>
            <a:endParaRPr lang="en-US" noProof="0" dirty="0"/>
          </a:p>
          <a:p>
            <a:endParaRPr lang="en-US" sz="2000" dirty="0"/>
          </a:p>
          <a:p>
            <a:endParaRPr lang="en-US" sz="2000" noProof="0" dirty="0"/>
          </a:p>
          <a:p>
            <a:pPr lvl="2"/>
            <a:endParaRPr lang="en-US" noProof="0" dirty="0"/>
          </a:p>
          <a:p>
            <a:pPr lvl="1"/>
            <a:endParaRPr lang="en-US" sz="2000" noProof="0" dirty="0"/>
          </a:p>
          <a:p>
            <a:pPr lvl="1"/>
            <a:endParaRPr lang="en-US" sz="2000" noProof="0" dirty="0"/>
          </a:p>
        </p:txBody>
      </p:sp>
      <p:pic>
        <p:nvPicPr>
          <p:cNvPr id="4" name="Afbeelding 3" descr="No photo description available.">
            <a:extLst>
              <a:ext uri="{FF2B5EF4-FFF2-40B4-BE49-F238E27FC236}">
                <a16:creationId xmlns:a16="http://schemas.microsoft.com/office/drawing/2014/main" id="{98DABDE1-6FE6-F317-140E-4919CCF2F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19399"/>
            <a:ext cx="5022463" cy="406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417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7B5123B-C407-5BF2-F581-DF605A3DC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748" y="3493794"/>
            <a:ext cx="5505814" cy="338294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000" dirty="0"/>
              <a:t>Pre-Slavery, </a:t>
            </a:r>
            <a:r>
              <a:rPr lang="en-US" sz="2000" b="1" dirty="0"/>
              <a:t>Slavery</a:t>
            </a:r>
            <a:r>
              <a:rPr lang="en-US" sz="2000" dirty="0"/>
              <a:t> and Post-Emancipation. </a:t>
            </a:r>
            <a:br>
              <a:rPr lang="en-US" sz="2000" kern="1200" noProof="0" dirty="0">
                <a:solidFill>
                  <a:schemeClr val="tx1"/>
                </a:solidFill>
              </a:rPr>
            </a:br>
            <a:br>
              <a:rPr lang="en-US" sz="2000" kern="1200" noProof="0" dirty="0">
                <a:solidFill>
                  <a:schemeClr val="tx1"/>
                </a:solidFill>
              </a:rPr>
            </a:br>
            <a:r>
              <a:rPr lang="en-US" sz="2000" kern="1200" noProof="0" dirty="0">
                <a:solidFill>
                  <a:schemeClr val="tx1"/>
                </a:solidFill>
              </a:rPr>
              <a:t>Caquetio and </a:t>
            </a:r>
            <a:r>
              <a:rPr lang="en-US" sz="2000" b="1" kern="1200" noProof="0" dirty="0">
                <a:solidFill>
                  <a:schemeClr val="tx1"/>
                </a:solidFill>
              </a:rPr>
              <a:t>Dutch</a:t>
            </a:r>
            <a:r>
              <a:rPr lang="en-US" sz="2000" kern="1200" noProof="0" dirty="0">
                <a:solidFill>
                  <a:schemeClr val="tx1"/>
                </a:solidFill>
              </a:rPr>
              <a:t> Caribbean </a:t>
            </a:r>
            <a:r>
              <a:rPr lang="en-US" sz="2000" b="1" kern="1200" noProof="0" dirty="0">
                <a:solidFill>
                  <a:schemeClr val="tx1"/>
                </a:solidFill>
              </a:rPr>
              <a:t>colonial history</a:t>
            </a:r>
            <a:r>
              <a:rPr lang="en-US" sz="2000" kern="1200" noProof="0" dirty="0">
                <a:solidFill>
                  <a:schemeClr val="tx1"/>
                </a:solidFill>
              </a:rPr>
              <a:t>.</a:t>
            </a:r>
            <a:br>
              <a:rPr lang="en-US" sz="2000" kern="1200" noProof="0" dirty="0">
                <a:solidFill>
                  <a:schemeClr val="tx1"/>
                </a:solidFill>
              </a:rPr>
            </a:br>
            <a:br>
              <a:rPr lang="en-US" sz="2000" kern="1200" noProof="0" dirty="0">
                <a:solidFill>
                  <a:schemeClr val="tx1"/>
                </a:solidFill>
              </a:rPr>
            </a:br>
            <a:r>
              <a:rPr lang="en-US" sz="2000" b="1" dirty="0"/>
              <a:t>Governance</a:t>
            </a:r>
            <a:r>
              <a:rPr lang="en-US" sz="2000" dirty="0"/>
              <a:t> and the Kingdom of the Netherlands. </a:t>
            </a:r>
            <a:br>
              <a:rPr lang="en-US" sz="2000" dirty="0"/>
            </a:br>
            <a:br>
              <a:rPr lang="en-US" sz="2000" kern="1200" noProof="0" dirty="0">
                <a:solidFill>
                  <a:schemeClr val="tx1"/>
                </a:solidFill>
              </a:rPr>
            </a:br>
            <a:r>
              <a:rPr lang="en-US" sz="2000" dirty="0"/>
              <a:t>Haven’t paid enough attention to </a:t>
            </a:r>
            <a:r>
              <a:rPr lang="en-US" sz="2000" b="1" dirty="0"/>
              <a:t>Latin-America</a:t>
            </a:r>
            <a:r>
              <a:rPr lang="en-US" sz="2000" dirty="0"/>
              <a:t>.</a:t>
            </a:r>
            <a:br>
              <a:rPr lang="en-US" sz="2000" dirty="0"/>
            </a:br>
            <a:br>
              <a:rPr lang="en-US" sz="2000" kern="1200" noProof="0" dirty="0">
                <a:solidFill>
                  <a:schemeClr val="tx1"/>
                </a:solidFill>
              </a:rPr>
            </a:br>
            <a:br>
              <a:rPr lang="en-US" sz="2000" kern="1200" noProof="0" dirty="0">
                <a:solidFill>
                  <a:schemeClr val="tx1"/>
                </a:solidFill>
              </a:rPr>
            </a:br>
            <a:endParaRPr lang="en-US" sz="2000" kern="1200" noProof="0" dirty="0">
              <a:solidFill>
                <a:schemeClr val="tx1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9AAECF2-A8F8-6FE6-CB3F-FF92FA032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709" y="-4"/>
            <a:ext cx="2292243" cy="331333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F178ABD-FF73-875E-4E7E-F75D43ADE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022" y="-24"/>
            <a:ext cx="2432687" cy="3316065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B5B259FA-65B2-ABCA-FE37-98848EB795AD}"/>
              </a:ext>
            </a:extLst>
          </p:cNvPr>
          <p:cNvSpPr txBox="1"/>
          <p:nvPr/>
        </p:nvSpPr>
        <p:spPr>
          <a:xfrm>
            <a:off x="3124200" y="3244334"/>
            <a:ext cx="624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43DD3575-2EFD-588B-1C17-E10C063CE39C}"/>
              </a:ext>
            </a:extLst>
          </p:cNvPr>
          <p:cNvSpPr txBox="1"/>
          <p:nvPr/>
        </p:nvSpPr>
        <p:spPr>
          <a:xfrm>
            <a:off x="3124200" y="3244334"/>
            <a:ext cx="624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B2601BC-F2DA-1F9E-107A-3B612FE84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46738"/>
            <a:ext cx="6645216" cy="3711262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80F98E19-8755-8F09-85E5-FACA6389D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783" y="-24"/>
            <a:ext cx="7166825" cy="3161229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86444D0E-336B-0D67-8C0C-3758E03B8F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138" y="275192"/>
            <a:ext cx="10188823" cy="337595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8360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1684DE-9393-5ABD-8C01-857FC09A1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en-US" sz="2800" b="1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FSHP</a:t>
            </a:r>
            <a:br>
              <a:rPr lang="en-US" sz="28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28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8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School Board</a:t>
            </a:r>
          </a:p>
        </p:txBody>
      </p:sp>
      <p:pic>
        <p:nvPicPr>
          <p:cNvPr id="4" name="Afbeelding 3" descr="https://www.groene.nl/uploads/image/file/000/025/031/medium_ANP-422167209.jpg">
            <a:extLst>
              <a:ext uri="{FF2B5EF4-FFF2-40B4-BE49-F238E27FC236}">
                <a16:creationId xmlns:a16="http://schemas.microsoft.com/office/drawing/2014/main" id="{D8B1EA67-5112-BAEC-B933-E5FDF53E71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963" r="24741"/>
          <a:stretch>
            <a:fillRect/>
          </a:stretch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B4ACD08-FFDA-28F7-8A02-3A699D7D7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966" y="2147357"/>
            <a:ext cx="3810000" cy="4101042"/>
          </a:xfrm>
        </p:spPr>
        <p:txBody>
          <a:bodyPr>
            <a:normAutofit lnSpcReduction="10000"/>
          </a:bodyPr>
          <a:lstStyle/>
          <a:p>
            <a:r>
              <a:rPr lang="en-US" sz="20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Only educational board with </a:t>
            </a:r>
            <a:r>
              <a:rPr lang="en-US" sz="2000" b="1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Papiamentu</a:t>
            </a:r>
            <a:r>
              <a:rPr lang="en-US" sz="20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as </a:t>
            </a:r>
            <a:r>
              <a:rPr lang="en-US" sz="2000" b="1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main</a:t>
            </a:r>
            <a:r>
              <a:rPr lang="en-US" sz="20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language of instruction.</a:t>
            </a:r>
          </a:p>
          <a:p>
            <a:endParaRPr lang="en-US" sz="2000" noProof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Established by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Frank Martinus Arion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the mid-eighties.</a:t>
            </a:r>
          </a:p>
          <a:p>
            <a:endParaRPr lang="en-US" sz="2000" noProof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After 2010 also the SKAIH Pre-University, which is </a:t>
            </a:r>
            <a:r>
              <a:rPr lang="en-US" sz="2000" b="1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also</a:t>
            </a:r>
            <a:r>
              <a:rPr lang="en-US" sz="20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English based.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2000" b="1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Dutch</a:t>
            </a:r>
            <a:r>
              <a:rPr lang="en-US" sz="20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local </a:t>
            </a:r>
            <a:r>
              <a:rPr lang="en-US" sz="2000" b="1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obligation</a:t>
            </a:r>
            <a:r>
              <a:rPr lang="en-US" sz="2000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to pass the exam. </a:t>
            </a:r>
          </a:p>
        </p:txBody>
      </p:sp>
      <p:pic>
        <p:nvPicPr>
          <p:cNvPr id="6" name="Afbeelding 5" descr="Frank Martinus Arion: een veelzijdig gedreven persoon | blog">
            <a:extLst>
              <a:ext uri="{FF2B5EF4-FFF2-40B4-BE49-F238E27FC236}">
                <a16:creationId xmlns:a16="http://schemas.microsoft.com/office/drawing/2014/main" id="{A5B2F37E-9361-773E-17BE-5EF94688AD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10" r="12935" b="-2"/>
          <a:stretch>
            <a:fillRect/>
          </a:stretch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9513183-A473-36B3-5A4C-D9E1A3D33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962" y="213004"/>
            <a:ext cx="3810000" cy="5467350"/>
          </a:xfrm>
          <a:prstGeom prst="rect">
            <a:avLst/>
          </a:prstGeom>
        </p:spPr>
      </p:pic>
      <p:pic>
        <p:nvPicPr>
          <p:cNvPr id="11" name="Afbeelding 10" descr="Frank Martinus Arion: een veelzijdig gedreven persoon | blog">
            <a:extLst>
              <a:ext uri="{FF2B5EF4-FFF2-40B4-BE49-F238E27FC236}">
                <a16:creationId xmlns:a16="http://schemas.microsoft.com/office/drawing/2014/main" id="{B26662CC-16C2-3638-80DE-5A2E6F54D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57" y="213002"/>
            <a:ext cx="3810001" cy="545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9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202583-7652-CE19-58F9-B48CCE3EF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26CAED0A-2A45-4C9C-BCDD-21A8A092C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0C3682-1BA4-B91F-9387-76B78AEC1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2600" b="1" dirty="0"/>
              <a:t>Educational materials</a:t>
            </a:r>
            <a:br>
              <a:rPr lang="en-US" sz="2600" noProof="0" dirty="0"/>
            </a:br>
            <a:br>
              <a:rPr lang="en-US" sz="2600" noProof="0" dirty="0"/>
            </a:br>
            <a:r>
              <a:rPr lang="en-US" sz="2600" noProof="0" dirty="0"/>
              <a:t>Graphic Novels and Written Sources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04B33C2-B180-4BE2-4F84-CF7BC87F0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251" y="2494166"/>
            <a:ext cx="4160725" cy="3598989"/>
          </a:xfrm>
        </p:spPr>
        <p:txBody>
          <a:bodyPr anchor="ctr">
            <a:normAutofit/>
          </a:bodyPr>
          <a:lstStyle/>
          <a:p>
            <a:r>
              <a:rPr lang="en-US" sz="1600" noProof="0" dirty="0"/>
              <a:t>Booklet with relevant </a:t>
            </a:r>
            <a:r>
              <a:rPr lang="en-US" sz="1600" b="1" noProof="0" dirty="0"/>
              <a:t>historical questions</a:t>
            </a:r>
            <a:r>
              <a:rPr lang="en-US" sz="1600" noProof="0" dirty="0"/>
              <a:t>. Student must </a:t>
            </a:r>
            <a:r>
              <a:rPr lang="en-US" sz="1600" b="1" noProof="0" dirty="0"/>
              <a:t>read</a:t>
            </a:r>
            <a:r>
              <a:rPr lang="en-US" sz="1600" noProof="0" dirty="0"/>
              <a:t> the graphic novel.</a:t>
            </a:r>
          </a:p>
          <a:p>
            <a:r>
              <a:rPr lang="en-US" sz="1600" dirty="0"/>
              <a:t>Students watch clips from Dutch TV about Surinam, John Stedman and Dutch </a:t>
            </a:r>
            <a:r>
              <a:rPr lang="en-US" sz="1600" b="1" dirty="0"/>
              <a:t>abolitionism</a:t>
            </a:r>
            <a:r>
              <a:rPr lang="en-US" sz="1600" dirty="0"/>
              <a:t>. (</a:t>
            </a:r>
            <a:r>
              <a:rPr lang="en-US" sz="1600" b="1" dirty="0"/>
              <a:t>Subtitles</a:t>
            </a:r>
            <a:r>
              <a:rPr lang="en-US" sz="1600" dirty="0"/>
              <a:t>)</a:t>
            </a:r>
            <a:endParaRPr lang="en-US" sz="1600" noProof="0" dirty="0"/>
          </a:p>
          <a:p>
            <a:r>
              <a:rPr lang="en-US" sz="1600" dirty="0"/>
              <a:t>Group assignments about the drawings of John Stedman. Are they </a:t>
            </a:r>
            <a:r>
              <a:rPr lang="en-US" sz="1600" b="1" dirty="0"/>
              <a:t>objective</a:t>
            </a:r>
            <a:r>
              <a:rPr lang="en-US" sz="1600" dirty="0"/>
              <a:t>? Which of them are </a:t>
            </a:r>
            <a:r>
              <a:rPr lang="en-US" sz="1600" b="1" dirty="0"/>
              <a:t>referred to </a:t>
            </a:r>
            <a:r>
              <a:rPr lang="en-US" sz="1600" dirty="0"/>
              <a:t>the graphic novel? Do they show </a:t>
            </a:r>
            <a:r>
              <a:rPr lang="en-US" sz="1600" b="1" dirty="0"/>
              <a:t>Stedman</a:t>
            </a:r>
            <a:r>
              <a:rPr lang="en-US" sz="1600" dirty="0"/>
              <a:t>’s view on </a:t>
            </a:r>
            <a:r>
              <a:rPr lang="en-US" sz="1600" b="1" dirty="0"/>
              <a:t>slavery</a:t>
            </a:r>
            <a:r>
              <a:rPr lang="en-US" sz="1600" dirty="0"/>
              <a:t>?</a:t>
            </a:r>
          </a:p>
          <a:p>
            <a:r>
              <a:rPr lang="en-US" sz="1600" b="1" noProof="0" dirty="0"/>
              <a:t>Cooperation with art class to make their own drawings in the st</a:t>
            </a:r>
            <a:r>
              <a:rPr lang="en-US" sz="1600" b="1" dirty="0"/>
              <a:t>yle of John Stedman or that of their own. </a:t>
            </a:r>
            <a:endParaRPr lang="en-US" sz="1600" noProof="0" dirty="0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004071C9-F4A9-4115-4FCB-28F1946DBF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37" r="1" b="1"/>
          <a:stretch>
            <a:fillRect/>
          </a:stretch>
        </p:blipFill>
        <p:spPr>
          <a:xfrm>
            <a:off x="5418759" y="2559047"/>
            <a:ext cx="2741805" cy="363945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9D78F81-0197-936B-CD0A-5E73669D7B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276" b="4"/>
          <a:stretch>
            <a:fillRect/>
          </a:stretch>
        </p:blipFill>
        <p:spPr>
          <a:xfrm>
            <a:off x="8412616" y="2559047"/>
            <a:ext cx="2743620" cy="3639451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4" name="Afbeelding 33" descr="Stedman: dichter-militair in een gruwelijke tijd | blog">
            <a:extLst>
              <a:ext uri="{FF2B5EF4-FFF2-40B4-BE49-F238E27FC236}">
                <a16:creationId xmlns:a16="http://schemas.microsoft.com/office/drawing/2014/main" id="{10AB30C2-3633-86F4-7404-93342C7F9F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9795" y="146074"/>
            <a:ext cx="3276600" cy="4191000"/>
          </a:xfrm>
          <a:prstGeom prst="rect">
            <a:avLst/>
          </a:prstGeom>
        </p:spPr>
      </p:pic>
      <p:pic>
        <p:nvPicPr>
          <p:cNvPr id="37" name="Afbeelding 36" descr="the low countries How the Story of an Enslaved Boy Transformed Into a  Shared Dutch History - the low countries">
            <a:extLst>
              <a:ext uri="{FF2B5EF4-FFF2-40B4-BE49-F238E27FC236}">
                <a16:creationId xmlns:a16="http://schemas.microsoft.com/office/drawing/2014/main" id="{E05F93C8-ABB6-6585-1867-82C7FAB012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8749" y="77620"/>
            <a:ext cx="9251951" cy="4758620"/>
          </a:xfrm>
          <a:prstGeom prst="rect">
            <a:avLst/>
          </a:prstGeom>
        </p:spPr>
      </p:pic>
      <p:pic>
        <p:nvPicPr>
          <p:cNvPr id="52" name="Afbeelding 51">
            <a:extLst>
              <a:ext uri="{FF2B5EF4-FFF2-40B4-BE49-F238E27FC236}">
                <a16:creationId xmlns:a16="http://schemas.microsoft.com/office/drawing/2014/main" id="{03F783BB-682D-25A0-7A29-892EE51C7D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490" y="288144"/>
            <a:ext cx="3810000" cy="5229225"/>
          </a:xfrm>
          <a:prstGeom prst="rect">
            <a:avLst/>
          </a:prstGeom>
        </p:spPr>
      </p:pic>
      <p:pic>
        <p:nvPicPr>
          <p:cNvPr id="54" name="Afbeelding 53">
            <a:extLst>
              <a:ext uri="{FF2B5EF4-FFF2-40B4-BE49-F238E27FC236}">
                <a16:creationId xmlns:a16="http://schemas.microsoft.com/office/drawing/2014/main" id="{910756DD-A65B-136C-2F25-4E1FA2109F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7339" y="256922"/>
            <a:ext cx="3449959" cy="5291667"/>
          </a:xfrm>
          <a:prstGeom prst="rect">
            <a:avLst/>
          </a:prstGeom>
        </p:spPr>
      </p:pic>
      <p:pic>
        <p:nvPicPr>
          <p:cNvPr id="55" name="Afbeelding 54" descr="Quaco en Kasteel Rosendael | Mijn Gelderland">
            <a:extLst>
              <a:ext uri="{FF2B5EF4-FFF2-40B4-BE49-F238E27FC236}">
                <a16:creationId xmlns:a16="http://schemas.microsoft.com/office/drawing/2014/main" id="{B03C8FF8-A43E-7371-3E16-61D9238316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47303" y="133918"/>
            <a:ext cx="5163271" cy="4353533"/>
          </a:xfrm>
          <a:prstGeom prst="rect">
            <a:avLst/>
          </a:prstGeom>
        </p:spPr>
      </p:pic>
      <p:pic>
        <p:nvPicPr>
          <p:cNvPr id="59" name="Afbeelding 58">
            <a:extLst>
              <a:ext uri="{FF2B5EF4-FFF2-40B4-BE49-F238E27FC236}">
                <a16:creationId xmlns:a16="http://schemas.microsoft.com/office/drawing/2014/main" id="{924B0374-3F49-DBF2-ADBD-AF23436738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39760" y="-1351"/>
            <a:ext cx="3855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9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393</Words>
  <Application>Microsoft Office PowerPoint</Application>
  <PresentationFormat>Breedbeeld</PresentationFormat>
  <Paragraphs>79</Paragraphs>
  <Slides>7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Kantoorthema</vt:lpstr>
      <vt:lpstr>Caribbean History</vt:lpstr>
      <vt:lpstr>SKAIH-Pre-University  CXC/SCEC</vt:lpstr>
      <vt:lpstr>History curriculum   CSEC</vt:lpstr>
      <vt:lpstr>Examination  CSEC</vt:lpstr>
      <vt:lpstr>Pre-Slavery, Slavery and Post-Emancipation.   Caquetio and Dutch Caribbean colonial history.  Governance and the Kingdom of the Netherlands.   Haven’t paid enough attention to Latin-America.   </vt:lpstr>
      <vt:lpstr>FSHP  School Board</vt:lpstr>
      <vt:lpstr>Educational materials  Graphic Novels and Written 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 Koetsier</dc:creator>
  <cp:lastModifiedBy>Marinus Visser</cp:lastModifiedBy>
  <cp:revision>7</cp:revision>
  <dcterms:created xsi:type="dcterms:W3CDTF">2025-12-03T07:26:28Z</dcterms:created>
  <dcterms:modified xsi:type="dcterms:W3CDTF">2026-06-29T23:00:30Z</dcterms:modified>
</cp:coreProperties>
</file>