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70" r:id="rId4"/>
    <p:sldId id="271" r:id="rId5"/>
    <p:sldId id="272" r:id="rId6"/>
    <p:sldId id="273" r:id="rId7"/>
    <p:sldId id="274" r:id="rId8"/>
    <p:sldId id="276" r:id="rId9"/>
    <p:sldId id="275" r:id="rId10"/>
    <p:sldId id="277" r:id="rId11"/>
    <p:sldId id="278" r:id="rId12"/>
    <p:sldId id="264" r:id="rId13"/>
  </p:sldIdLst>
  <p:sldSz cx="18288000" cy="10287000"/>
  <p:notesSz cx="6858000" cy="9144000"/>
  <p:embeddedFontLst>
    <p:embeddedFont>
      <p:font typeface="Jorick" panose="020B0604020202020204" charset="0"/>
      <p:regular r:id="rId15"/>
    </p:embeddedFont>
    <p:embeddedFont>
      <p:font typeface="Quattrocento Bold" panose="02020802030000000404" pitchFamily="18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301F9-134C-4E1A-86C5-99F3F464EA59}" type="datetimeFigureOut">
              <a:t>6/30/2026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CEFF8-2645-4636-81C7-C24DACEA8B1B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641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Oorzaak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gevolg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verbanden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EFF8-2645-4636-81C7-C24DACEA8B1B}" type="slidenum">
              <a:rPr lang="nl-NL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93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18" Type="http://schemas.openxmlformats.org/officeDocument/2006/relationships/image" Target="../media/image47.svg"/><Relationship Id="rId26" Type="http://schemas.openxmlformats.org/officeDocument/2006/relationships/image" Target="../media/image53.svg"/><Relationship Id="rId39" Type="http://schemas.openxmlformats.org/officeDocument/2006/relationships/image" Target="../media/image63.svg"/><Relationship Id="rId21" Type="http://schemas.openxmlformats.org/officeDocument/2006/relationships/image" Target="../media/image9.svg"/><Relationship Id="rId34" Type="http://schemas.openxmlformats.org/officeDocument/2006/relationships/image" Target="../media/image59.svg"/><Relationship Id="rId7" Type="http://schemas.openxmlformats.org/officeDocument/2006/relationships/image" Target="../media/image36.svg"/><Relationship Id="rId12" Type="http://schemas.openxmlformats.org/officeDocument/2006/relationships/image" Target="../media/image41.svg"/><Relationship Id="rId17" Type="http://schemas.openxmlformats.org/officeDocument/2006/relationships/image" Target="../media/image46.svg"/><Relationship Id="rId25" Type="http://schemas.openxmlformats.org/officeDocument/2006/relationships/image" Target="../media/image52.svg"/><Relationship Id="rId33" Type="http://schemas.openxmlformats.org/officeDocument/2006/relationships/image" Target="../media/image58.svg"/><Relationship Id="rId38" Type="http://schemas.openxmlformats.org/officeDocument/2006/relationships/image" Target="../media/image62.svg"/><Relationship Id="rId2" Type="http://schemas.openxmlformats.org/officeDocument/2006/relationships/image" Target="../media/image31.svg"/><Relationship Id="rId16" Type="http://schemas.openxmlformats.org/officeDocument/2006/relationships/image" Target="../media/image45.svg"/><Relationship Id="rId20" Type="http://schemas.openxmlformats.org/officeDocument/2006/relationships/image" Target="../media/image49.svg"/><Relationship Id="rId29" Type="http://schemas.openxmlformats.org/officeDocument/2006/relationships/image" Target="../media/image5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40.svg"/><Relationship Id="rId24" Type="http://schemas.openxmlformats.org/officeDocument/2006/relationships/image" Target="../media/image51.svg"/><Relationship Id="rId32" Type="http://schemas.openxmlformats.org/officeDocument/2006/relationships/image" Target="../media/image57.svg"/><Relationship Id="rId37" Type="http://schemas.openxmlformats.org/officeDocument/2006/relationships/image" Target="../media/image61.svg"/><Relationship Id="rId5" Type="http://schemas.openxmlformats.org/officeDocument/2006/relationships/image" Target="../media/image34.svg"/><Relationship Id="rId15" Type="http://schemas.openxmlformats.org/officeDocument/2006/relationships/image" Target="../media/image44.svg"/><Relationship Id="rId23" Type="http://schemas.openxmlformats.org/officeDocument/2006/relationships/image" Target="../media/image7.svg"/><Relationship Id="rId28" Type="http://schemas.openxmlformats.org/officeDocument/2006/relationships/image" Target="../media/image12.svg"/><Relationship Id="rId36" Type="http://schemas.openxmlformats.org/officeDocument/2006/relationships/image" Target="../media/image60.svg"/><Relationship Id="rId10" Type="http://schemas.openxmlformats.org/officeDocument/2006/relationships/image" Target="../media/image39.svg"/><Relationship Id="rId19" Type="http://schemas.openxmlformats.org/officeDocument/2006/relationships/image" Target="../media/image48.svg"/><Relationship Id="rId31" Type="http://schemas.openxmlformats.org/officeDocument/2006/relationships/image" Target="../media/image56.svg"/><Relationship Id="rId4" Type="http://schemas.openxmlformats.org/officeDocument/2006/relationships/image" Target="../media/image33.svg"/><Relationship Id="rId9" Type="http://schemas.openxmlformats.org/officeDocument/2006/relationships/image" Target="../media/image38.svg"/><Relationship Id="rId14" Type="http://schemas.openxmlformats.org/officeDocument/2006/relationships/image" Target="../media/image43.svg"/><Relationship Id="rId22" Type="http://schemas.openxmlformats.org/officeDocument/2006/relationships/image" Target="../media/image50.svg"/><Relationship Id="rId27" Type="http://schemas.openxmlformats.org/officeDocument/2006/relationships/image" Target="../media/image54.svg"/><Relationship Id="rId30" Type="http://schemas.openxmlformats.org/officeDocument/2006/relationships/image" Target="../media/image11.png"/><Relationship Id="rId35" Type="http://schemas.openxmlformats.org/officeDocument/2006/relationships/image" Target="../media/image13.svg"/><Relationship Id="rId8" Type="http://schemas.openxmlformats.org/officeDocument/2006/relationships/image" Target="../media/image37.svg"/><Relationship Id="rId3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94333" r="-92025" b="-741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65092" y="372492"/>
            <a:ext cx="17357816" cy="9542016"/>
            <a:chOff x="0" y="0"/>
            <a:chExt cx="23143754" cy="127226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587590" cy="12722688"/>
            </a:xfrm>
            <a:custGeom>
              <a:avLst/>
              <a:gdLst/>
              <a:ahLst/>
              <a:cxnLst/>
              <a:rect l="l" t="t" r="r" b="b"/>
              <a:pathLst>
                <a:path w="16587590" h="12722688">
                  <a:moveTo>
                    <a:pt x="0" y="0"/>
                  </a:moveTo>
                  <a:lnTo>
                    <a:pt x="16587590" y="0"/>
                  </a:lnTo>
                  <a:lnTo>
                    <a:pt x="16587590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r="-1557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5712479" y="0"/>
              <a:ext cx="7431275" cy="12722688"/>
            </a:xfrm>
            <a:custGeom>
              <a:avLst/>
              <a:gdLst/>
              <a:ahLst/>
              <a:cxnLst/>
              <a:rect l="l" t="t" r="r" b="b"/>
              <a:pathLst>
                <a:path w="7431275" h="12722688">
                  <a:moveTo>
                    <a:pt x="0" y="0"/>
                  </a:moveTo>
                  <a:lnTo>
                    <a:pt x="7431275" y="0"/>
                  </a:lnTo>
                  <a:lnTo>
                    <a:pt x="7431275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157979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764564" y="3549692"/>
            <a:ext cx="14848024" cy="2057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8"/>
              </a:lnSpc>
              <a:spcBef>
                <a:spcPct val="0"/>
              </a:spcBef>
            </a:pPr>
            <a:r>
              <a:rPr lang="en-US" sz="11999">
                <a:solidFill>
                  <a:srgbClr val="6F131E"/>
                </a:solidFill>
                <a:latin typeface="Jorick"/>
                <a:ea typeface="Jorick"/>
                <a:cs typeface="Jorick"/>
                <a:sym typeface="Jorick"/>
              </a:rPr>
              <a:t>Jorrit van Houts</a:t>
            </a:r>
          </a:p>
        </p:txBody>
      </p:sp>
      <p:sp>
        <p:nvSpPr>
          <p:cNvPr id="7" name="Freeform 7"/>
          <p:cNvSpPr/>
          <p:nvPr/>
        </p:nvSpPr>
        <p:spPr>
          <a:xfrm>
            <a:off x="249252" y="835088"/>
            <a:ext cx="2750971" cy="2750971"/>
          </a:xfrm>
          <a:custGeom>
            <a:avLst/>
            <a:gdLst/>
            <a:ahLst/>
            <a:cxnLst/>
            <a:rect l="l" t="t" r="r" b="b"/>
            <a:pathLst>
              <a:path w="2750971" h="2750971">
                <a:moveTo>
                  <a:pt x="0" y="0"/>
                </a:moveTo>
                <a:lnTo>
                  <a:pt x="2750972" y="0"/>
                </a:lnTo>
                <a:lnTo>
                  <a:pt x="2750972" y="2750971"/>
                </a:lnTo>
                <a:lnTo>
                  <a:pt x="0" y="27509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905390">
            <a:off x="4061667" y="8326396"/>
            <a:ext cx="494161" cy="2690975"/>
          </a:xfrm>
          <a:custGeom>
            <a:avLst/>
            <a:gdLst/>
            <a:ahLst/>
            <a:cxnLst/>
            <a:rect l="l" t="t" r="r" b="b"/>
            <a:pathLst>
              <a:path w="494161" h="2690975">
                <a:moveTo>
                  <a:pt x="0" y="0"/>
                </a:moveTo>
                <a:lnTo>
                  <a:pt x="494161" y="0"/>
                </a:lnTo>
                <a:lnTo>
                  <a:pt x="494161" y="2690974"/>
                </a:lnTo>
                <a:lnTo>
                  <a:pt x="0" y="26909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73973">
            <a:off x="420115" y="-1037592"/>
            <a:ext cx="4260156" cy="5337325"/>
          </a:xfrm>
          <a:custGeom>
            <a:avLst/>
            <a:gdLst/>
            <a:ahLst/>
            <a:cxnLst/>
            <a:rect l="l" t="t" r="r" b="b"/>
            <a:pathLst>
              <a:path w="4260156" h="5337325">
                <a:moveTo>
                  <a:pt x="0" y="0"/>
                </a:moveTo>
                <a:lnTo>
                  <a:pt x="4260156" y="0"/>
                </a:lnTo>
                <a:lnTo>
                  <a:pt x="4260156" y="5337325"/>
                </a:lnTo>
                <a:lnTo>
                  <a:pt x="0" y="53373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888157">
            <a:off x="13629084" y="7452182"/>
            <a:ext cx="494161" cy="2690975"/>
          </a:xfrm>
          <a:custGeom>
            <a:avLst/>
            <a:gdLst/>
            <a:ahLst/>
            <a:cxnLst/>
            <a:rect l="l" t="t" r="r" b="b"/>
            <a:pathLst>
              <a:path w="494161" h="2690975">
                <a:moveTo>
                  <a:pt x="0" y="0"/>
                </a:moveTo>
                <a:lnTo>
                  <a:pt x="494161" y="0"/>
                </a:lnTo>
                <a:lnTo>
                  <a:pt x="494161" y="2690975"/>
                </a:lnTo>
                <a:lnTo>
                  <a:pt x="0" y="26909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94955">
            <a:off x="16688282" y="2728113"/>
            <a:ext cx="657127" cy="3578414"/>
          </a:xfrm>
          <a:custGeom>
            <a:avLst/>
            <a:gdLst/>
            <a:ahLst/>
            <a:cxnLst/>
            <a:rect l="l" t="t" r="r" b="b"/>
            <a:pathLst>
              <a:path w="657127" h="3578414">
                <a:moveTo>
                  <a:pt x="0" y="0"/>
                </a:moveTo>
                <a:lnTo>
                  <a:pt x="657127" y="0"/>
                </a:lnTo>
                <a:lnTo>
                  <a:pt x="657127" y="3578414"/>
                </a:lnTo>
                <a:lnTo>
                  <a:pt x="0" y="3578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44758">
            <a:off x="13937295" y="5339375"/>
            <a:ext cx="4094486" cy="5323800"/>
          </a:xfrm>
          <a:custGeom>
            <a:avLst/>
            <a:gdLst/>
            <a:ahLst/>
            <a:cxnLst/>
            <a:rect l="l" t="t" r="r" b="b"/>
            <a:pathLst>
              <a:path w="4094486" h="5323800">
                <a:moveTo>
                  <a:pt x="0" y="0"/>
                </a:moveTo>
                <a:lnTo>
                  <a:pt x="4094487" y="0"/>
                </a:lnTo>
                <a:lnTo>
                  <a:pt x="4094487" y="5323800"/>
                </a:lnTo>
                <a:lnTo>
                  <a:pt x="0" y="5323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8700" y="6276265"/>
            <a:ext cx="3042986" cy="3042986"/>
          </a:xfrm>
          <a:custGeom>
            <a:avLst/>
            <a:gdLst/>
            <a:ahLst/>
            <a:cxnLst/>
            <a:rect l="l" t="t" r="r" b="b"/>
            <a:pathLst>
              <a:path w="3042986" h="3042986">
                <a:moveTo>
                  <a:pt x="0" y="0"/>
                </a:moveTo>
                <a:lnTo>
                  <a:pt x="3042986" y="0"/>
                </a:lnTo>
                <a:lnTo>
                  <a:pt x="3042986" y="3042986"/>
                </a:lnTo>
                <a:lnTo>
                  <a:pt x="0" y="30429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625761" flipH="1">
            <a:off x="182793" y="5218932"/>
            <a:ext cx="3652458" cy="5564686"/>
          </a:xfrm>
          <a:custGeom>
            <a:avLst/>
            <a:gdLst/>
            <a:ahLst/>
            <a:cxnLst/>
            <a:rect l="l" t="t" r="r" b="b"/>
            <a:pathLst>
              <a:path w="3652458" h="5564686">
                <a:moveTo>
                  <a:pt x="3652457" y="0"/>
                </a:moveTo>
                <a:lnTo>
                  <a:pt x="0" y="0"/>
                </a:lnTo>
                <a:lnTo>
                  <a:pt x="0" y="5564686"/>
                </a:lnTo>
                <a:lnTo>
                  <a:pt x="3652457" y="5564686"/>
                </a:lnTo>
                <a:lnTo>
                  <a:pt x="365245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4279549">
            <a:off x="5036113" y="1827138"/>
            <a:ext cx="1066125" cy="908872"/>
          </a:xfrm>
          <a:custGeom>
            <a:avLst/>
            <a:gdLst/>
            <a:ahLst/>
            <a:cxnLst/>
            <a:rect l="l" t="t" r="r" b="b"/>
            <a:pathLst>
              <a:path w="1066125" h="908872">
                <a:moveTo>
                  <a:pt x="0" y="0"/>
                </a:moveTo>
                <a:lnTo>
                  <a:pt x="1066125" y="0"/>
                </a:lnTo>
                <a:lnTo>
                  <a:pt x="1066125" y="908871"/>
                </a:lnTo>
                <a:lnTo>
                  <a:pt x="0" y="9088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341636" y="1113767"/>
            <a:ext cx="2345769" cy="2345769"/>
          </a:xfrm>
          <a:custGeom>
            <a:avLst/>
            <a:gdLst/>
            <a:ahLst/>
            <a:cxnLst/>
            <a:rect l="l" t="t" r="r" b="b"/>
            <a:pathLst>
              <a:path w="2345769" h="2345769">
                <a:moveTo>
                  <a:pt x="0" y="0"/>
                </a:moveTo>
                <a:lnTo>
                  <a:pt x="2345769" y="0"/>
                </a:lnTo>
                <a:lnTo>
                  <a:pt x="2345769" y="2345769"/>
                </a:lnTo>
                <a:lnTo>
                  <a:pt x="0" y="2345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521764">
            <a:off x="12761701" y="16486"/>
            <a:ext cx="4662654" cy="3108436"/>
          </a:xfrm>
          <a:custGeom>
            <a:avLst/>
            <a:gdLst/>
            <a:ahLst/>
            <a:cxnLst/>
            <a:rect l="l" t="t" r="r" b="b"/>
            <a:pathLst>
              <a:path w="4662654" h="3108436">
                <a:moveTo>
                  <a:pt x="0" y="0"/>
                </a:moveTo>
                <a:lnTo>
                  <a:pt x="4662654" y="0"/>
                </a:lnTo>
                <a:lnTo>
                  <a:pt x="4662654" y="3108436"/>
                </a:lnTo>
                <a:lnTo>
                  <a:pt x="0" y="31084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045685" y="803156"/>
            <a:ext cx="971160" cy="827914"/>
          </a:xfrm>
          <a:custGeom>
            <a:avLst/>
            <a:gdLst/>
            <a:ahLst/>
            <a:cxnLst/>
            <a:rect l="l" t="t" r="r" b="b"/>
            <a:pathLst>
              <a:path w="971160" h="827914">
                <a:moveTo>
                  <a:pt x="0" y="0"/>
                </a:moveTo>
                <a:lnTo>
                  <a:pt x="971160" y="0"/>
                </a:lnTo>
                <a:lnTo>
                  <a:pt x="971160" y="827914"/>
                </a:lnTo>
                <a:lnTo>
                  <a:pt x="0" y="8279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2700000">
            <a:off x="5240612" y="-954119"/>
            <a:ext cx="657127" cy="3578414"/>
          </a:xfrm>
          <a:custGeom>
            <a:avLst/>
            <a:gdLst/>
            <a:ahLst/>
            <a:cxnLst/>
            <a:rect l="l" t="t" r="r" b="b"/>
            <a:pathLst>
              <a:path w="657127" h="3578414">
                <a:moveTo>
                  <a:pt x="0" y="0"/>
                </a:moveTo>
                <a:lnTo>
                  <a:pt x="657127" y="0"/>
                </a:lnTo>
                <a:lnTo>
                  <a:pt x="657127" y="3578414"/>
                </a:lnTo>
                <a:lnTo>
                  <a:pt x="0" y="3578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397390">
            <a:off x="11875620" y="7788279"/>
            <a:ext cx="936109" cy="798033"/>
          </a:xfrm>
          <a:custGeom>
            <a:avLst/>
            <a:gdLst/>
            <a:ahLst/>
            <a:cxnLst/>
            <a:rect l="l" t="t" r="r" b="b"/>
            <a:pathLst>
              <a:path w="936109" h="798033">
                <a:moveTo>
                  <a:pt x="0" y="0"/>
                </a:moveTo>
                <a:lnTo>
                  <a:pt x="936109" y="0"/>
                </a:lnTo>
                <a:lnTo>
                  <a:pt x="936109" y="798033"/>
                </a:lnTo>
                <a:lnTo>
                  <a:pt x="0" y="798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645171" y="5107050"/>
            <a:ext cx="8997657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4"/>
              </a:lnSpc>
            </a:pPr>
            <a:r>
              <a:rPr lang="en-US" sz="5499">
                <a:solidFill>
                  <a:srgbClr val="6F131E"/>
                </a:solidFill>
                <a:latin typeface="Quattrocento Bold"/>
                <a:ea typeface="Quattrocento Bold"/>
                <a:cs typeface="Quattrocento Bold"/>
                <a:sym typeface="Quattrocento Bold"/>
              </a:rPr>
              <a:t>History teacher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95768" y="8738226"/>
            <a:ext cx="6696465" cy="581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4"/>
              </a:lnSpc>
            </a:pPr>
            <a:r>
              <a:rPr lang="en-US" sz="3499">
                <a:solidFill>
                  <a:srgbClr val="6F131E"/>
                </a:solidFill>
                <a:latin typeface="Quattrocento Bold"/>
                <a:ea typeface="Quattrocento Bold"/>
                <a:cs typeface="Quattrocento Bold"/>
                <a:sym typeface="Quattrocento Bold"/>
              </a:rPr>
              <a:t>Jorrit.vanhouts@svobeschools.sx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63718C-7E50-8FD4-0003-FC5F2920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F7A66A-9C59-6A0F-3244-2431A172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8070"/>
            <a:ext cx="9067800" cy="1524000"/>
          </a:xfrm>
        </p:spPr>
        <p:txBody>
          <a:bodyPr/>
          <a:lstStyle/>
          <a:p>
            <a:r>
              <a:rPr lang="nl-NL" dirty="0" err="1">
                <a:cs typeface="Calibri"/>
              </a:rPr>
              <a:t>Examples</a:t>
            </a:r>
            <a:r>
              <a:rPr lang="nl-NL" dirty="0">
                <a:cs typeface="Calibri"/>
              </a:rPr>
              <a:t> 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9E83325-7A94-34D6-15A5-E1530831D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418070"/>
            <a:ext cx="7022306" cy="945057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ED0062D-40CA-0C50-DC52-D1058D8C4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14550"/>
            <a:ext cx="9855200" cy="73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70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7C6914-4480-DDC4-45C2-F4AE07AF6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1195F-DDF4-A2B1-39F3-3C4E96AB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8070"/>
            <a:ext cx="9067800" cy="1524000"/>
          </a:xfrm>
        </p:spPr>
        <p:txBody>
          <a:bodyPr/>
          <a:lstStyle/>
          <a:p>
            <a:r>
              <a:rPr lang="nl-NL" dirty="0" err="1">
                <a:cs typeface="Calibri"/>
              </a:rPr>
              <a:t>Examples</a:t>
            </a:r>
            <a:r>
              <a:rPr lang="nl-NL" dirty="0">
                <a:cs typeface="Calibri"/>
              </a:rPr>
              <a:t> 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F0EA79-7121-D8DE-6ED8-578CC63C1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1117021"/>
            <a:ext cx="5234422" cy="8052957"/>
          </a:xfrm>
          <a:prstGeom prst="rect">
            <a:avLst/>
          </a:prstGeom>
        </p:spPr>
      </p:pic>
      <p:pic>
        <p:nvPicPr>
          <p:cNvPr id="7" name="Afbeelding 6" descr="illustratie">
            <a:extLst>
              <a:ext uri="{FF2B5EF4-FFF2-40B4-BE49-F238E27FC236}">
                <a16:creationId xmlns:a16="http://schemas.microsoft.com/office/drawing/2014/main" id="{52697117-C49E-567E-C215-21EC269AF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28900"/>
            <a:ext cx="887505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6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50030" y="3179560"/>
            <a:ext cx="1003164" cy="1682134"/>
          </a:xfrm>
          <a:custGeom>
            <a:avLst/>
            <a:gdLst/>
            <a:ahLst/>
            <a:cxnLst/>
            <a:rect l="l" t="t" r="r" b="b"/>
            <a:pathLst>
              <a:path w="1003164" h="1682134">
                <a:moveTo>
                  <a:pt x="0" y="0"/>
                </a:moveTo>
                <a:lnTo>
                  <a:pt x="1003164" y="0"/>
                </a:lnTo>
                <a:lnTo>
                  <a:pt x="1003164" y="1682134"/>
                </a:lnTo>
                <a:lnTo>
                  <a:pt x="0" y="1682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10041" y="4574290"/>
            <a:ext cx="579616" cy="1610044"/>
          </a:xfrm>
          <a:custGeom>
            <a:avLst/>
            <a:gdLst/>
            <a:ahLst/>
            <a:cxnLst/>
            <a:rect l="l" t="t" r="r" b="b"/>
            <a:pathLst>
              <a:path w="579616" h="1610044">
                <a:moveTo>
                  <a:pt x="0" y="0"/>
                </a:moveTo>
                <a:lnTo>
                  <a:pt x="579616" y="0"/>
                </a:lnTo>
                <a:lnTo>
                  <a:pt x="579616" y="1610043"/>
                </a:lnTo>
                <a:lnTo>
                  <a:pt x="0" y="16100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29189" y="7970888"/>
            <a:ext cx="1188973" cy="1152223"/>
          </a:xfrm>
          <a:custGeom>
            <a:avLst/>
            <a:gdLst/>
            <a:ahLst/>
            <a:cxnLst/>
            <a:rect l="l" t="t" r="r" b="b"/>
            <a:pathLst>
              <a:path w="1188973" h="1152223">
                <a:moveTo>
                  <a:pt x="0" y="0"/>
                </a:moveTo>
                <a:lnTo>
                  <a:pt x="1188973" y="0"/>
                </a:lnTo>
                <a:lnTo>
                  <a:pt x="1188973" y="1152223"/>
                </a:lnTo>
                <a:lnTo>
                  <a:pt x="0" y="11522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86928" y="7970888"/>
            <a:ext cx="1639807" cy="1362530"/>
          </a:xfrm>
          <a:custGeom>
            <a:avLst/>
            <a:gdLst/>
            <a:ahLst/>
            <a:cxnLst/>
            <a:rect l="l" t="t" r="r" b="b"/>
            <a:pathLst>
              <a:path w="1639807" h="1362530">
                <a:moveTo>
                  <a:pt x="0" y="0"/>
                </a:moveTo>
                <a:lnTo>
                  <a:pt x="1639807" y="0"/>
                </a:lnTo>
                <a:lnTo>
                  <a:pt x="1639807" y="1362530"/>
                </a:lnTo>
                <a:lnTo>
                  <a:pt x="0" y="13625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54311" y="6630894"/>
            <a:ext cx="1063851" cy="1093679"/>
          </a:xfrm>
          <a:custGeom>
            <a:avLst/>
            <a:gdLst/>
            <a:ahLst/>
            <a:cxnLst/>
            <a:rect l="l" t="t" r="r" b="b"/>
            <a:pathLst>
              <a:path w="1063851" h="1093679">
                <a:moveTo>
                  <a:pt x="0" y="0"/>
                </a:moveTo>
                <a:lnTo>
                  <a:pt x="1063851" y="0"/>
                </a:lnTo>
                <a:lnTo>
                  <a:pt x="1063851" y="1093679"/>
                </a:lnTo>
                <a:lnTo>
                  <a:pt x="0" y="1093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402424" y="6630894"/>
            <a:ext cx="1663226" cy="1182402"/>
          </a:xfrm>
          <a:custGeom>
            <a:avLst/>
            <a:gdLst/>
            <a:ahLst/>
            <a:cxnLst/>
            <a:rect l="l" t="t" r="r" b="b"/>
            <a:pathLst>
              <a:path w="1663226" h="1182402">
                <a:moveTo>
                  <a:pt x="0" y="0"/>
                </a:moveTo>
                <a:lnTo>
                  <a:pt x="1663226" y="0"/>
                </a:lnTo>
                <a:lnTo>
                  <a:pt x="1663226" y="1182402"/>
                </a:lnTo>
                <a:lnTo>
                  <a:pt x="0" y="1182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158303" y="5070603"/>
            <a:ext cx="1186618" cy="1686408"/>
          </a:xfrm>
          <a:custGeom>
            <a:avLst/>
            <a:gdLst/>
            <a:ahLst/>
            <a:cxnLst/>
            <a:rect l="l" t="t" r="r" b="b"/>
            <a:pathLst>
              <a:path w="1186618" h="1686408">
                <a:moveTo>
                  <a:pt x="0" y="0"/>
                </a:moveTo>
                <a:lnTo>
                  <a:pt x="1186618" y="0"/>
                </a:lnTo>
                <a:lnTo>
                  <a:pt x="1186618" y="1686408"/>
                </a:lnTo>
                <a:lnTo>
                  <a:pt x="0" y="16864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437143" y="5070603"/>
            <a:ext cx="1229545" cy="1686408"/>
          </a:xfrm>
          <a:custGeom>
            <a:avLst/>
            <a:gdLst/>
            <a:ahLst/>
            <a:cxnLst/>
            <a:rect l="l" t="t" r="r" b="b"/>
            <a:pathLst>
              <a:path w="1229545" h="1686408">
                <a:moveTo>
                  <a:pt x="0" y="0"/>
                </a:moveTo>
                <a:lnTo>
                  <a:pt x="1229545" y="0"/>
                </a:lnTo>
                <a:lnTo>
                  <a:pt x="1229545" y="1686408"/>
                </a:lnTo>
                <a:lnTo>
                  <a:pt x="0" y="16864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758911" y="5070603"/>
            <a:ext cx="1272471" cy="1686408"/>
          </a:xfrm>
          <a:custGeom>
            <a:avLst/>
            <a:gdLst/>
            <a:ahLst/>
            <a:cxnLst/>
            <a:rect l="l" t="t" r="r" b="b"/>
            <a:pathLst>
              <a:path w="1272471" h="1686408">
                <a:moveTo>
                  <a:pt x="0" y="0"/>
                </a:moveTo>
                <a:lnTo>
                  <a:pt x="1272471" y="0"/>
                </a:lnTo>
                <a:lnTo>
                  <a:pt x="1272471" y="1686408"/>
                </a:lnTo>
                <a:lnTo>
                  <a:pt x="0" y="16864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261597" y="4574290"/>
            <a:ext cx="1056333" cy="1718885"/>
          </a:xfrm>
          <a:custGeom>
            <a:avLst/>
            <a:gdLst/>
            <a:ahLst/>
            <a:cxnLst/>
            <a:rect l="l" t="t" r="r" b="b"/>
            <a:pathLst>
              <a:path w="1056333" h="1718885">
                <a:moveTo>
                  <a:pt x="0" y="0"/>
                </a:moveTo>
                <a:lnTo>
                  <a:pt x="1056333" y="0"/>
                </a:lnTo>
                <a:lnTo>
                  <a:pt x="1056333" y="1718885"/>
                </a:lnTo>
                <a:lnTo>
                  <a:pt x="0" y="17188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755112" y="3254764"/>
            <a:ext cx="1279271" cy="1703629"/>
          </a:xfrm>
          <a:custGeom>
            <a:avLst/>
            <a:gdLst/>
            <a:ahLst/>
            <a:cxnLst/>
            <a:rect l="l" t="t" r="r" b="b"/>
            <a:pathLst>
              <a:path w="1279271" h="1703629">
                <a:moveTo>
                  <a:pt x="0" y="0"/>
                </a:moveTo>
                <a:lnTo>
                  <a:pt x="1279271" y="0"/>
                </a:lnTo>
                <a:lnTo>
                  <a:pt x="1279271" y="1703629"/>
                </a:lnTo>
                <a:lnTo>
                  <a:pt x="0" y="17036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126606" y="3295638"/>
            <a:ext cx="1229545" cy="1591176"/>
          </a:xfrm>
          <a:custGeom>
            <a:avLst/>
            <a:gdLst/>
            <a:ahLst/>
            <a:cxnLst/>
            <a:rect l="l" t="t" r="r" b="b"/>
            <a:pathLst>
              <a:path w="1229545" h="1591176">
                <a:moveTo>
                  <a:pt x="0" y="0"/>
                </a:moveTo>
                <a:lnTo>
                  <a:pt x="1229544" y="0"/>
                </a:lnTo>
                <a:lnTo>
                  <a:pt x="1229544" y="1591175"/>
                </a:lnTo>
                <a:lnTo>
                  <a:pt x="0" y="15911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885668" y="3949696"/>
            <a:ext cx="1496997" cy="2372762"/>
          </a:xfrm>
          <a:custGeom>
            <a:avLst/>
            <a:gdLst/>
            <a:ahLst/>
            <a:cxnLst/>
            <a:rect l="l" t="t" r="r" b="b"/>
            <a:pathLst>
              <a:path w="1496997" h="2372762">
                <a:moveTo>
                  <a:pt x="0" y="0"/>
                </a:moveTo>
                <a:lnTo>
                  <a:pt x="1496998" y="0"/>
                </a:lnTo>
                <a:lnTo>
                  <a:pt x="1496998" y="2372763"/>
                </a:lnTo>
                <a:lnTo>
                  <a:pt x="0" y="23727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36593" y="4025263"/>
            <a:ext cx="940477" cy="2372762"/>
          </a:xfrm>
          <a:custGeom>
            <a:avLst/>
            <a:gdLst/>
            <a:ahLst/>
            <a:cxnLst/>
            <a:rect l="l" t="t" r="r" b="b"/>
            <a:pathLst>
              <a:path w="940477" h="2372762">
                <a:moveTo>
                  <a:pt x="0" y="0"/>
                </a:moveTo>
                <a:lnTo>
                  <a:pt x="940477" y="0"/>
                </a:lnTo>
                <a:lnTo>
                  <a:pt x="940477" y="2372763"/>
                </a:lnTo>
                <a:lnTo>
                  <a:pt x="0" y="23727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448373" y="3590142"/>
            <a:ext cx="1001058" cy="1271552"/>
          </a:xfrm>
          <a:custGeom>
            <a:avLst/>
            <a:gdLst/>
            <a:ahLst/>
            <a:cxnLst/>
            <a:rect l="l" t="t" r="r" b="b"/>
            <a:pathLst>
              <a:path w="1001058" h="1271552">
                <a:moveTo>
                  <a:pt x="0" y="0"/>
                </a:moveTo>
                <a:lnTo>
                  <a:pt x="1001058" y="0"/>
                </a:lnTo>
                <a:lnTo>
                  <a:pt x="1001058" y="1271552"/>
                </a:lnTo>
                <a:lnTo>
                  <a:pt x="0" y="12715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370294" y="6869612"/>
            <a:ext cx="833438" cy="2375082"/>
          </a:xfrm>
          <a:custGeom>
            <a:avLst/>
            <a:gdLst/>
            <a:ahLst/>
            <a:cxnLst/>
            <a:rect l="l" t="t" r="r" b="b"/>
            <a:pathLst>
              <a:path w="833438" h="2375082">
                <a:moveTo>
                  <a:pt x="0" y="0"/>
                </a:moveTo>
                <a:lnTo>
                  <a:pt x="833438" y="0"/>
                </a:lnTo>
                <a:lnTo>
                  <a:pt x="833438" y="2375083"/>
                </a:lnTo>
                <a:lnTo>
                  <a:pt x="0" y="23750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115833" y="5070603"/>
            <a:ext cx="1392053" cy="1686408"/>
          </a:xfrm>
          <a:custGeom>
            <a:avLst/>
            <a:gdLst/>
            <a:ahLst/>
            <a:cxnLst/>
            <a:rect l="l" t="t" r="r" b="b"/>
            <a:pathLst>
              <a:path w="1392053" h="1686408">
                <a:moveTo>
                  <a:pt x="0" y="0"/>
                </a:moveTo>
                <a:lnTo>
                  <a:pt x="1392053" y="0"/>
                </a:lnTo>
                <a:lnTo>
                  <a:pt x="1392053" y="1686408"/>
                </a:lnTo>
                <a:lnTo>
                  <a:pt x="0" y="16864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344921" y="7635849"/>
            <a:ext cx="1143743" cy="1608845"/>
          </a:xfrm>
          <a:custGeom>
            <a:avLst/>
            <a:gdLst/>
            <a:ahLst/>
            <a:cxnLst/>
            <a:rect l="l" t="t" r="r" b="b"/>
            <a:pathLst>
              <a:path w="1143743" h="1608845">
                <a:moveTo>
                  <a:pt x="0" y="0"/>
                </a:moveTo>
                <a:lnTo>
                  <a:pt x="1143742" y="0"/>
                </a:lnTo>
                <a:lnTo>
                  <a:pt x="1143742" y="1608846"/>
                </a:lnTo>
                <a:lnTo>
                  <a:pt x="0" y="16088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727814" y="8340152"/>
            <a:ext cx="1032155" cy="904543"/>
          </a:xfrm>
          <a:custGeom>
            <a:avLst/>
            <a:gdLst/>
            <a:ahLst/>
            <a:cxnLst/>
            <a:rect l="l" t="t" r="r" b="b"/>
            <a:pathLst>
              <a:path w="1032155" h="904543">
                <a:moveTo>
                  <a:pt x="0" y="0"/>
                </a:moveTo>
                <a:lnTo>
                  <a:pt x="1032155" y="0"/>
                </a:lnTo>
                <a:lnTo>
                  <a:pt x="1032155" y="904543"/>
                </a:lnTo>
                <a:lnTo>
                  <a:pt x="0" y="904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flipH="1">
            <a:off x="11911444" y="7635849"/>
            <a:ext cx="1114222" cy="1697568"/>
          </a:xfrm>
          <a:custGeom>
            <a:avLst/>
            <a:gdLst/>
            <a:ahLst/>
            <a:cxnLst/>
            <a:rect l="l" t="t" r="r" b="b"/>
            <a:pathLst>
              <a:path w="1114222" h="1697568">
                <a:moveTo>
                  <a:pt x="1114223" y="0"/>
                </a:moveTo>
                <a:lnTo>
                  <a:pt x="0" y="0"/>
                </a:lnTo>
                <a:lnTo>
                  <a:pt x="0" y="1697569"/>
                </a:lnTo>
                <a:lnTo>
                  <a:pt x="1114223" y="1697569"/>
                </a:lnTo>
                <a:lnTo>
                  <a:pt x="11142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1428970">
            <a:off x="13446621" y="5148812"/>
            <a:ext cx="1583607" cy="1984017"/>
          </a:xfrm>
          <a:custGeom>
            <a:avLst/>
            <a:gdLst/>
            <a:ahLst/>
            <a:cxnLst/>
            <a:rect l="l" t="t" r="r" b="b"/>
            <a:pathLst>
              <a:path w="1583607" h="1984017">
                <a:moveTo>
                  <a:pt x="0" y="0"/>
                </a:moveTo>
                <a:lnTo>
                  <a:pt x="1583606" y="0"/>
                </a:lnTo>
                <a:lnTo>
                  <a:pt x="1583606" y="1984017"/>
                </a:lnTo>
                <a:lnTo>
                  <a:pt x="0" y="19840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197557" y="3179560"/>
            <a:ext cx="1333598" cy="1733993"/>
          </a:xfrm>
          <a:custGeom>
            <a:avLst/>
            <a:gdLst/>
            <a:ahLst/>
            <a:cxnLst/>
            <a:rect l="l" t="t" r="r" b="b"/>
            <a:pathLst>
              <a:path w="1333598" h="1733993">
                <a:moveTo>
                  <a:pt x="0" y="0"/>
                </a:moveTo>
                <a:lnTo>
                  <a:pt x="1333598" y="0"/>
                </a:lnTo>
                <a:lnTo>
                  <a:pt x="1333598" y="1733993"/>
                </a:lnTo>
                <a:lnTo>
                  <a:pt x="0" y="17339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4957597" y="6283091"/>
            <a:ext cx="848549" cy="1352759"/>
          </a:xfrm>
          <a:custGeom>
            <a:avLst/>
            <a:gdLst/>
            <a:ahLst/>
            <a:cxnLst/>
            <a:rect l="l" t="t" r="r" b="b"/>
            <a:pathLst>
              <a:path w="848549" h="1352759">
                <a:moveTo>
                  <a:pt x="0" y="0"/>
                </a:moveTo>
                <a:lnTo>
                  <a:pt x="848549" y="0"/>
                </a:lnTo>
                <a:lnTo>
                  <a:pt x="848549" y="1352758"/>
                </a:lnTo>
                <a:lnTo>
                  <a:pt x="0" y="1352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461972" y="6969554"/>
            <a:ext cx="1071037" cy="1055458"/>
          </a:xfrm>
          <a:custGeom>
            <a:avLst/>
            <a:gdLst/>
            <a:ahLst/>
            <a:cxnLst/>
            <a:rect l="l" t="t" r="r" b="b"/>
            <a:pathLst>
              <a:path w="1071037" h="1055458">
                <a:moveTo>
                  <a:pt x="0" y="0"/>
                </a:moveTo>
                <a:lnTo>
                  <a:pt x="1071037" y="0"/>
                </a:lnTo>
                <a:lnTo>
                  <a:pt x="1071037" y="1055458"/>
                </a:lnTo>
                <a:lnTo>
                  <a:pt x="0" y="1055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519625" y="8277133"/>
            <a:ext cx="1023528" cy="1349977"/>
          </a:xfrm>
          <a:custGeom>
            <a:avLst/>
            <a:gdLst/>
            <a:ahLst/>
            <a:cxnLst/>
            <a:rect l="l" t="t" r="r" b="b"/>
            <a:pathLst>
              <a:path w="1023528" h="1349977">
                <a:moveTo>
                  <a:pt x="0" y="0"/>
                </a:moveTo>
                <a:lnTo>
                  <a:pt x="1023528" y="0"/>
                </a:lnTo>
                <a:lnTo>
                  <a:pt x="1023528" y="1349977"/>
                </a:lnTo>
                <a:lnTo>
                  <a:pt x="0" y="1349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2175676" y="6630894"/>
            <a:ext cx="1142026" cy="1443941"/>
          </a:xfrm>
          <a:custGeom>
            <a:avLst/>
            <a:gdLst/>
            <a:ahLst/>
            <a:cxnLst/>
            <a:rect l="l" t="t" r="r" b="b"/>
            <a:pathLst>
              <a:path w="1142026" h="1443941">
                <a:moveTo>
                  <a:pt x="0" y="0"/>
                </a:moveTo>
                <a:lnTo>
                  <a:pt x="1142026" y="0"/>
                </a:lnTo>
                <a:lnTo>
                  <a:pt x="1142026" y="1443941"/>
                </a:lnTo>
                <a:lnTo>
                  <a:pt x="0" y="144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304599" y="1736304"/>
            <a:ext cx="782088" cy="1678453"/>
          </a:xfrm>
          <a:custGeom>
            <a:avLst/>
            <a:gdLst/>
            <a:ahLst/>
            <a:cxnLst/>
            <a:rect l="l" t="t" r="r" b="b"/>
            <a:pathLst>
              <a:path w="782088" h="1678453">
                <a:moveTo>
                  <a:pt x="0" y="0"/>
                </a:moveTo>
                <a:lnTo>
                  <a:pt x="782088" y="0"/>
                </a:lnTo>
                <a:lnTo>
                  <a:pt x="782088" y="1678453"/>
                </a:lnTo>
                <a:lnTo>
                  <a:pt x="0" y="1678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0691297" y="6869612"/>
            <a:ext cx="1179758" cy="1407520"/>
          </a:xfrm>
          <a:custGeom>
            <a:avLst/>
            <a:gdLst/>
            <a:ahLst/>
            <a:cxnLst/>
            <a:rect l="l" t="t" r="r" b="b"/>
            <a:pathLst>
              <a:path w="1179758" h="1407520">
                <a:moveTo>
                  <a:pt x="0" y="0"/>
                </a:moveTo>
                <a:lnTo>
                  <a:pt x="1179758" y="0"/>
                </a:lnTo>
                <a:lnTo>
                  <a:pt x="1179758" y="1407521"/>
                </a:lnTo>
                <a:lnTo>
                  <a:pt x="0" y="14075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2776814" y="2857081"/>
            <a:ext cx="1852375" cy="1234145"/>
          </a:xfrm>
          <a:custGeom>
            <a:avLst/>
            <a:gdLst/>
            <a:ahLst/>
            <a:cxnLst/>
            <a:rect l="l" t="t" r="r" b="b"/>
            <a:pathLst>
              <a:path w="1852375" h="1234145">
                <a:moveTo>
                  <a:pt x="0" y="0"/>
                </a:moveTo>
                <a:lnTo>
                  <a:pt x="1852375" y="0"/>
                </a:lnTo>
                <a:lnTo>
                  <a:pt x="1852375" y="1234145"/>
                </a:lnTo>
                <a:lnTo>
                  <a:pt x="0" y="1234145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2089234" y="4335115"/>
            <a:ext cx="687580" cy="1849219"/>
          </a:xfrm>
          <a:custGeom>
            <a:avLst/>
            <a:gdLst/>
            <a:ahLst/>
            <a:cxnLst/>
            <a:rect l="l" t="t" r="r" b="b"/>
            <a:pathLst>
              <a:path w="687580" h="1849219">
                <a:moveTo>
                  <a:pt x="0" y="0"/>
                </a:moveTo>
                <a:lnTo>
                  <a:pt x="687580" y="0"/>
                </a:lnTo>
                <a:lnTo>
                  <a:pt x="687580" y="1849218"/>
                </a:lnTo>
                <a:lnTo>
                  <a:pt x="0" y="18492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21891" y="7588093"/>
            <a:ext cx="1202688" cy="1745325"/>
          </a:xfrm>
          <a:custGeom>
            <a:avLst/>
            <a:gdLst/>
            <a:ahLst/>
            <a:cxnLst/>
            <a:rect l="l" t="t" r="r" b="b"/>
            <a:pathLst>
              <a:path w="1202688" h="1745325">
                <a:moveTo>
                  <a:pt x="0" y="0"/>
                </a:moveTo>
                <a:lnTo>
                  <a:pt x="1202688" y="0"/>
                </a:lnTo>
                <a:lnTo>
                  <a:pt x="1202688" y="1745325"/>
                </a:lnTo>
                <a:lnTo>
                  <a:pt x="0" y="17453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734659" y="6497931"/>
            <a:ext cx="975718" cy="1075441"/>
          </a:xfrm>
          <a:custGeom>
            <a:avLst/>
            <a:gdLst/>
            <a:ahLst/>
            <a:cxnLst/>
            <a:rect l="l" t="t" r="r" b="b"/>
            <a:pathLst>
              <a:path w="975718" h="1075441">
                <a:moveTo>
                  <a:pt x="0" y="0"/>
                </a:moveTo>
                <a:lnTo>
                  <a:pt x="975718" y="0"/>
                </a:lnTo>
                <a:lnTo>
                  <a:pt x="975718" y="1075441"/>
                </a:lnTo>
                <a:lnTo>
                  <a:pt x="0" y="10754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5818162" y="2601489"/>
            <a:ext cx="1010312" cy="1489736"/>
          </a:xfrm>
          <a:custGeom>
            <a:avLst/>
            <a:gdLst/>
            <a:ahLst/>
            <a:cxnLst/>
            <a:rect l="l" t="t" r="r" b="b"/>
            <a:pathLst>
              <a:path w="1010312" h="1489736">
                <a:moveTo>
                  <a:pt x="0" y="0"/>
                </a:moveTo>
                <a:lnTo>
                  <a:pt x="1010312" y="0"/>
                </a:lnTo>
                <a:lnTo>
                  <a:pt x="1010312" y="1489737"/>
                </a:lnTo>
                <a:lnTo>
                  <a:pt x="0" y="1489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6102050" y="2870784"/>
            <a:ext cx="1236479" cy="1642666"/>
          </a:xfrm>
          <a:custGeom>
            <a:avLst/>
            <a:gdLst/>
            <a:ahLst/>
            <a:cxnLst/>
            <a:rect l="l" t="t" r="r" b="b"/>
            <a:pathLst>
              <a:path w="1236479" h="1642666">
                <a:moveTo>
                  <a:pt x="0" y="0"/>
                </a:moveTo>
                <a:lnTo>
                  <a:pt x="1236479" y="0"/>
                </a:lnTo>
                <a:lnTo>
                  <a:pt x="1236479" y="1642666"/>
                </a:lnTo>
                <a:lnTo>
                  <a:pt x="0" y="1642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5733379" y="7573372"/>
            <a:ext cx="1406719" cy="1642666"/>
          </a:xfrm>
          <a:custGeom>
            <a:avLst/>
            <a:gdLst/>
            <a:ahLst/>
            <a:cxnLst/>
            <a:rect l="l" t="t" r="r" b="b"/>
            <a:pathLst>
              <a:path w="1406719" h="1642666">
                <a:moveTo>
                  <a:pt x="0" y="0"/>
                </a:moveTo>
                <a:lnTo>
                  <a:pt x="1406719" y="0"/>
                </a:lnTo>
                <a:lnTo>
                  <a:pt x="1406719" y="1642666"/>
                </a:lnTo>
                <a:lnTo>
                  <a:pt x="0" y="1642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6720289" y="6283091"/>
            <a:ext cx="819034" cy="1352759"/>
          </a:xfrm>
          <a:custGeom>
            <a:avLst/>
            <a:gdLst/>
            <a:ahLst/>
            <a:cxnLst/>
            <a:rect l="l" t="t" r="r" b="b"/>
            <a:pathLst>
              <a:path w="819034" h="1352759">
                <a:moveTo>
                  <a:pt x="0" y="0"/>
                </a:moveTo>
                <a:lnTo>
                  <a:pt x="819034" y="0"/>
                </a:lnTo>
                <a:lnTo>
                  <a:pt x="819034" y="1352758"/>
                </a:lnTo>
                <a:lnTo>
                  <a:pt x="0" y="1352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5458628" y="4679793"/>
            <a:ext cx="1039360" cy="1642666"/>
          </a:xfrm>
          <a:custGeom>
            <a:avLst/>
            <a:gdLst/>
            <a:ahLst/>
            <a:cxnLst/>
            <a:rect l="l" t="t" r="r" b="b"/>
            <a:pathLst>
              <a:path w="1039360" h="1642666">
                <a:moveTo>
                  <a:pt x="0" y="0"/>
                </a:moveTo>
                <a:lnTo>
                  <a:pt x="1039360" y="0"/>
                </a:lnTo>
                <a:lnTo>
                  <a:pt x="1039360" y="1642666"/>
                </a:lnTo>
                <a:lnTo>
                  <a:pt x="0" y="1642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6678963" y="4574290"/>
            <a:ext cx="1095541" cy="1525437"/>
          </a:xfrm>
          <a:custGeom>
            <a:avLst/>
            <a:gdLst/>
            <a:ahLst/>
            <a:cxnLst/>
            <a:rect l="l" t="t" r="r" b="b"/>
            <a:pathLst>
              <a:path w="1095541" h="1525437">
                <a:moveTo>
                  <a:pt x="0" y="0"/>
                </a:moveTo>
                <a:lnTo>
                  <a:pt x="1095541" y="0"/>
                </a:lnTo>
                <a:lnTo>
                  <a:pt x="1095541" y="1525436"/>
                </a:lnTo>
                <a:lnTo>
                  <a:pt x="0" y="15254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1028700" y="1457856"/>
            <a:ext cx="16205881" cy="1048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9"/>
              </a:lnSpc>
            </a:pPr>
            <a:r>
              <a:rPr lang="en-US" sz="8799">
                <a:solidFill>
                  <a:srgbClr val="6F131E"/>
                </a:solidFill>
                <a:latin typeface="Jorick"/>
                <a:ea typeface="Jorick"/>
                <a:cs typeface="Jorick"/>
                <a:sym typeface="Jorick"/>
              </a:rPr>
              <a:t>FREE RESOURCE PAGE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3A11A3-42F6-F0BE-FE18-24BA41DC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803" y="1127178"/>
            <a:ext cx="8229600" cy="3711521"/>
          </a:xfrm>
        </p:spPr>
        <p:txBody>
          <a:bodyPr>
            <a:normAutofit fontScale="90000"/>
          </a:bodyPr>
          <a:lstStyle/>
          <a:p>
            <a:r>
              <a:rPr lang="nl-NL" dirty="0">
                <a:cs typeface="Calibri"/>
              </a:rPr>
              <a:t>1993</a:t>
            </a:r>
            <a:br>
              <a:rPr lang="nl-NL" dirty="0">
                <a:cs typeface="Calibri"/>
              </a:rPr>
            </a:br>
            <a:r>
              <a:rPr lang="nl-NL" dirty="0">
                <a:cs typeface="Calibri"/>
              </a:rPr>
              <a:t>100% </a:t>
            </a:r>
            <a:r>
              <a:rPr lang="nl-NL" dirty="0" err="1">
                <a:cs typeface="Calibri"/>
              </a:rPr>
              <a:t>cheese</a:t>
            </a:r>
            <a:br>
              <a:rPr lang="nl-NL" dirty="0">
                <a:cs typeface="Calibri"/>
              </a:rPr>
            </a:br>
            <a:r>
              <a:rPr lang="nl-NL" dirty="0" err="1">
                <a:cs typeface="Calibri"/>
              </a:rPr>
              <a:t>Psychology</a:t>
            </a:r>
            <a:br>
              <a:rPr lang="nl-NL" dirty="0">
                <a:cs typeface="Calibri"/>
              </a:rPr>
            </a:br>
            <a:r>
              <a:rPr lang="nl-NL" dirty="0" err="1">
                <a:cs typeface="Calibri"/>
              </a:rPr>
              <a:t>History</a:t>
            </a:r>
            <a:br>
              <a:rPr lang="nl-NL" dirty="0">
                <a:cs typeface="Calibri"/>
              </a:rPr>
            </a:br>
            <a:r>
              <a:rPr lang="nl-NL" dirty="0">
                <a:cs typeface="Calibri"/>
              </a:rPr>
              <a:t>Island boy </a:t>
            </a:r>
            <a:r>
              <a:rPr lang="nl-NL" dirty="0" err="1">
                <a:cs typeface="Calibri"/>
              </a:rPr>
              <a:t>all</a:t>
            </a:r>
            <a:r>
              <a:rPr lang="nl-NL" dirty="0">
                <a:cs typeface="Calibri"/>
              </a:rPr>
              <a:t> </a:t>
            </a:r>
            <a:r>
              <a:rPr lang="nl-NL" dirty="0" err="1">
                <a:cs typeface="Calibri"/>
              </a:rPr>
              <a:t>along</a:t>
            </a:r>
            <a:br>
              <a:rPr lang="nl-NL" dirty="0">
                <a:cs typeface="Calibri"/>
              </a:rPr>
            </a:br>
            <a:endParaRPr lang="nl-NL" dirty="0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6A14D2B0-23E9-358E-5E25-69AD2E52DB77}"/>
              </a:ext>
            </a:extLst>
          </p:cNvPr>
          <p:cNvSpPr/>
          <p:nvPr/>
        </p:nvSpPr>
        <p:spPr>
          <a:xfrm>
            <a:off x="456567" y="279901"/>
            <a:ext cx="782088" cy="1678453"/>
          </a:xfrm>
          <a:custGeom>
            <a:avLst/>
            <a:gdLst/>
            <a:ahLst/>
            <a:cxnLst/>
            <a:rect l="l" t="t" r="r" b="b"/>
            <a:pathLst>
              <a:path w="782088" h="1678453">
                <a:moveTo>
                  <a:pt x="0" y="0"/>
                </a:moveTo>
                <a:lnTo>
                  <a:pt x="782088" y="0"/>
                </a:lnTo>
                <a:lnTo>
                  <a:pt x="782088" y="1678453"/>
                </a:lnTo>
                <a:lnTo>
                  <a:pt x="0" y="1678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35">
            <a:extLst>
              <a:ext uri="{FF2B5EF4-FFF2-40B4-BE49-F238E27FC236}">
                <a16:creationId xmlns:a16="http://schemas.microsoft.com/office/drawing/2014/main" id="{92232599-6215-D3AF-4CE9-172615156C78}"/>
              </a:ext>
            </a:extLst>
          </p:cNvPr>
          <p:cNvSpPr/>
          <p:nvPr/>
        </p:nvSpPr>
        <p:spPr>
          <a:xfrm>
            <a:off x="450324" y="8106461"/>
            <a:ext cx="1236479" cy="1642666"/>
          </a:xfrm>
          <a:custGeom>
            <a:avLst/>
            <a:gdLst/>
            <a:ahLst/>
            <a:cxnLst/>
            <a:rect l="l" t="t" r="r" b="b"/>
            <a:pathLst>
              <a:path w="1236479" h="1642666">
                <a:moveTo>
                  <a:pt x="0" y="0"/>
                </a:moveTo>
                <a:lnTo>
                  <a:pt x="1236479" y="0"/>
                </a:lnTo>
                <a:lnTo>
                  <a:pt x="1236479" y="1642666"/>
                </a:lnTo>
                <a:lnTo>
                  <a:pt x="0" y="1642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B30D3D3-4269-CC82-5C33-B587CB324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812493"/>
            <a:ext cx="6572119" cy="8762825"/>
          </a:xfrm>
          <a:prstGeom prst="rect">
            <a:avLst/>
          </a:prstGeom>
        </p:spPr>
      </p:pic>
      <p:pic>
        <p:nvPicPr>
          <p:cNvPr id="6" name="Afbeelding 5" descr="Vakantie op Sint Maarten | Zon, zee en stranden bij Beautiful Sint Maarten">
            <a:extLst>
              <a:ext uri="{FF2B5EF4-FFF2-40B4-BE49-F238E27FC236}">
                <a16:creationId xmlns:a16="http://schemas.microsoft.com/office/drawing/2014/main" id="{6FC382DC-005D-25B9-DEFB-2F0362D6D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4070" y="4833550"/>
            <a:ext cx="6934200" cy="474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82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3A11A3-42F6-F0BE-FE18-24BA41DC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3400" y="419100"/>
            <a:ext cx="8229600" cy="1143000"/>
          </a:xfrm>
        </p:spPr>
        <p:txBody>
          <a:bodyPr/>
          <a:lstStyle/>
          <a:p>
            <a:r>
              <a:rPr lang="nl-NL" dirty="0">
                <a:cs typeface="Calibri"/>
              </a:rPr>
              <a:t>Sint -Maarten</a:t>
            </a:r>
            <a:endParaRPr lang="nl-NL" dirty="0"/>
          </a:p>
        </p:txBody>
      </p:sp>
      <p:pic>
        <p:nvPicPr>
          <p:cNvPr id="4" name="Afbeelding 3" descr="Portret van Columbus(1519) door Sebastiano del Piombo, The Met">
            <a:extLst>
              <a:ext uri="{FF2B5EF4-FFF2-40B4-BE49-F238E27FC236}">
                <a16:creationId xmlns:a16="http://schemas.microsoft.com/office/drawing/2014/main" id="{3F21A035-E611-FB32-6778-FDCB9E463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024015"/>
            <a:ext cx="3276600" cy="3941850"/>
          </a:xfrm>
          <a:prstGeom prst="rect">
            <a:avLst/>
          </a:prstGeom>
        </p:spPr>
      </p:pic>
      <p:pic>
        <p:nvPicPr>
          <p:cNvPr id="5" name="Afbeelding 4" descr="File:Flag of France.svg - Wikimedia Commons">
            <a:extLst>
              <a:ext uri="{FF2B5EF4-FFF2-40B4-BE49-F238E27FC236}">
                <a16:creationId xmlns:a16="http://schemas.microsoft.com/office/drawing/2014/main" id="{BAED7773-E087-6CAD-24A5-4E4EAE5B4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517" y="2476500"/>
            <a:ext cx="4396766" cy="2925848"/>
          </a:xfrm>
          <a:prstGeom prst="rect">
            <a:avLst/>
          </a:prstGeom>
        </p:spPr>
      </p:pic>
      <p:pic>
        <p:nvPicPr>
          <p:cNvPr id="7" name="Afbeelding 6" descr="Flag of the Netherlands - Wikipedia">
            <a:extLst>
              <a:ext uri="{FF2B5EF4-FFF2-40B4-BE49-F238E27FC236}">
                <a16:creationId xmlns:a16="http://schemas.microsoft.com/office/drawing/2014/main" id="{60BF6142-E08F-FA76-8551-B3D5CD531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6800" y="2476500"/>
            <a:ext cx="4396766" cy="292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3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EDB9F-4D13-857C-D62E-191AE8F1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C5149-2CDA-60B1-22C3-21775834E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3400" y="419100"/>
            <a:ext cx="8229600" cy="1143000"/>
          </a:xfrm>
        </p:spPr>
        <p:txBody>
          <a:bodyPr/>
          <a:lstStyle/>
          <a:p>
            <a:r>
              <a:rPr lang="nl-NL" dirty="0">
                <a:cs typeface="Calibri"/>
              </a:rPr>
              <a:t>Peg Leg Pete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234B9EE-C283-25F0-0DDA-D28752AE1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43100"/>
            <a:ext cx="5229225" cy="69723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6D275-B42A-971F-C1B5-189B5CBA8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943100"/>
            <a:ext cx="10381601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85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F5171A-958F-B6A6-B799-7493E7AA1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673D5-4880-5262-2CC2-B63834612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3400" y="419100"/>
            <a:ext cx="9067800" cy="1524000"/>
          </a:xfrm>
        </p:spPr>
        <p:txBody>
          <a:bodyPr/>
          <a:lstStyle/>
          <a:p>
            <a:r>
              <a:rPr lang="nl-NL" dirty="0" err="1">
                <a:cs typeface="Calibri"/>
              </a:rPr>
              <a:t>Treaty</a:t>
            </a:r>
            <a:r>
              <a:rPr lang="nl-NL" dirty="0">
                <a:cs typeface="Calibri"/>
              </a:rPr>
              <a:t> of concordia 1648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F06342A-AF75-CDE6-CE6E-CE6F5C5FE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343665"/>
            <a:ext cx="5119688" cy="63206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8E8C562-A7E9-57DA-A3AD-F2C60AC00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674916"/>
            <a:ext cx="8713216" cy="76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29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2833B-9870-4ECE-490A-D3D4C2788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BB8BE2-E0F2-F1FA-C654-C1F3E91EA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8070"/>
            <a:ext cx="9067800" cy="1524000"/>
          </a:xfrm>
        </p:spPr>
        <p:txBody>
          <a:bodyPr/>
          <a:lstStyle/>
          <a:p>
            <a:r>
              <a:rPr lang="nl-NL" dirty="0" err="1">
                <a:cs typeface="Calibri"/>
              </a:rPr>
              <a:t>Colonial</a:t>
            </a:r>
            <a:r>
              <a:rPr lang="nl-NL" dirty="0">
                <a:cs typeface="Calibri"/>
              </a:rPr>
              <a:t> – </a:t>
            </a:r>
            <a:r>
              <a:rPr lang="nl-NL" dirty="0" err="1">
                <a:cs typeface="Calibri"/>
              </a:rPr>
              <a:t>history</a:t>
            </a:r>
            <a:r>
              <a:rPr lang="nl-NL" dirty="0">
                <a:cs typeface="Calibri"/>
              </a:rPr>
              <a:t> - </a:t>
            </a:r>
            <a:r>
              <a:rPr lang="nl-NL" dirty="0" err="1">
                <a:cs typeface="Calibri"/>
              </a:rPr>
              <a:t>education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8D3562F-A815-064A-52AD-807FF0C10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1638300"/>
            <a:ext cx="7258050" cy="662219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11842F5-3FD2-4A17-6A83-19CA07A8C2B8}"/>
              </a:ext>
            </a:extLst>
          </p:cNvPr>
          <p:cNvSpPr txBox="1"/>
          <p:nvPr/>
        </p:nvSpPr>
        <p:spPr>
          <a:xfrm>
            <a:off x="2133600" y="2781300"/>
            <a:ext cx="5486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/>
              <a:t>Milton Peters College (MPC)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/>
              <a:t>Dutch public high school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/>
              <a:t>Gateway </a:t>
            </a:r>
            <a:r>
              <a:rPr lang="nl-NL" sz="3600" dirty="0" err="1"/>
              <a:t>to</a:t>
            </a:r>
            <a:r>
              <a:rPr lang="nl-NL" sz="3600" dirty="0"/>
              <a:t> Europe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/>
              <a:t>Language </a:t>
            </a:r>
            <a:r>
              <a:rPr lang="nl-NL" sz="3600" dirty="0" err="1"/>
              <a:t>barriere</a:t>
            </a:r>
            <a:endParaRPr lang="nl-N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 err="1"/>
              <a:t>History</a:t>
            </a:r>
            <a:r>
              <a:rPr lang="nl-NL" sz="3600" dirty="0"/>
              <a:t> </a:t>
            </a:r>
            <a:r>
              <a:rPr lang="nl-NL" sz="3600" dirty="0" err="1"/>
              <a:t>books</a:t>
            </a:r>
            <a:r>
              <a:rPr lang="nl-NL" sz="3600" dirty="0"/>
              <a:t> </a:t>
            </a:r>
            <a:r>
              <a:rPr lang="nl-NL" sz="3600" dirty="0" err="1"/>
              <a:t>from</a:t>
            </a:r>
            <a:r>
              <a:rPr lang="nl-NL" sz="3600" dirty="0"/>
              <a:t> Europe (lacunes)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 err="1"/>
              <a:t>Exam</a:t>
            </a:r>
            <a:r>
              <a:rPr lang="nl-NL" sz="3600" dirty="0"/>
              <a:t> </a:t>
            </a:r>
            <a:r>
              <a:rPr lang="nl-NL" sz="3600" dirty="0" err="1"/>
              <a:t>from</a:t>
            </a:r>
            <a:r>
              <a:rPr lang="nl-NL" sz="3600" dirty="0"/>
              <a:t> </a:t>
            </a:r>
            <a:r>
              <a:rPr lang="nl-NL" sz="3600" dirty="0" err="1"/>
              <a:t>Curacao</a:t>
            </a:r>
            <a:r>
              <a:rPr lang="nl-NL" sz="3600" dirty="0"/>
              <a:t> (</a:t>
            </a:r>
            <a:r>
              <a:rPr lang="nl-NL" sz="3600" dirty="0" err="1"/>
              <a:t>perspective</a:t>
            </a:r>
            <a:r>
              <a:rPr lang="nl-NL" sz="3600" dirty="0"/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 err="1"/>
              <a:t>One</a:t>
            </a:r>
            <a:r>
              <a:rPr lang="nl-NL" sz="3600" dirty="0"/>
              <a:t> </a:t>
            </a:r>
            <a:r>
              <a:rPr lang="nl-NL" sz="3600" dirty="0" err="1"/>
              <a:t>foot</a:t>
            </a:r>
            <a:r>
              <a:rPr lang="nl-NL" sz="3600" dirty="0"/>
              <a:t> int </a:t>
            </a:r>
            <a:r>
              <a:rPr lang="nl-NL" sz="3600" dirty="0" err="1"/>
              <a:t>the</a:t>
            </a:r>
            <a:r>
              <a:rPr lang="nl-NL" sz="3600" dirty="0"/>
              <a:t> </a:t>
            </a:r>
            <a:r>
              <a:rPr lang="nl-NL" sz="3600" dirty="0" err="1"/>
              <a:t>kingdom</a:t>
            </a:r>
            <a:endParaRPr lang="nl-N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 err="1"/>
              <a:t>One</a:t>
            </a:r>
            <a:r>
              <a:rPr lang="nl-NL" sz="3600" dirty="0"/>
              <a:t> </a:t>
            </a:r>
            <a:r>
              <a:rPr lang="nl-NL" sz="3600" dirty="0" err="1"/>
              <a:t>foot</a:t>
            </a:r>
            <a:r>
              <a:rPr lang="nl-NL" sz="3600" dirty="0"/>
              <a:t> in </a:t>
            </a:r>
            <a:r>
              <a:rPr lang="nl-NL" sz="3600" dirty="0" err="1"/>
              <a:t>the</a:t>
            </a:r>
            <a:r>
              <a:rPr lang="nl-NL" sz="3600" dirty="0"/>
              <a:t> </a:t>
            </a:r>
            <a:r>
              <a:rPr lang="nl-NL" sz="3600" dirty="0" err="1"/>
              <a:t>Carribean</a:t>
            </a:r>
            <a:endParaRPr lang="nl-SX" sz="3600" dirty="0"/>
          </a:p>
        </p:txBody>
      </p:sp>
    </p:spTree>
    <p:extLst>
      <p:ext uri="{BB962C8B-B14F-4D97-AF65-F5344CB8AC3E}">
        <p14:creationId xmlns:p14="http://schemas.microsoft.com/office/powerpoint/2010/main" val="2838482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41E014-9834-23EF-E349-215643F3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47210-1ECE-0C4E-501F-7426F105E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8070"/>
            <a:ext cx="9067800" cy="1524000"/>
          </a:xfrm>
        </p:spPr>
        <p:txBody>
          <a:bodyPr/>
          <a:lstStyle/>
          <a:p>
            <a:r>
              <a:rPr lang="nl-NL" dirty="0">
                <a:cs typeface="Calibri"/>
              </a:rPr>
              <a:t>Classroom context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CD6DA92-121C-5038-5BEF-8809357E0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781050"/>
            <a:ext cx="6543675" cy="87249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149BE9A-3DA8-8BDE-9CA7-665727A3DCCB}"/>
              </a:ext>
            </a:extLst>
          </p:cNvPr>
          <p:cNvSpPr txBox="1"/>
          <p:nvPr/>
        </p:nvSpPr>
        <p:spPr>
          <a:xfrm>
            <a:off x="2438400" y="2476500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/>
              <a:t>Islanders</a:t>
            </a:r>
            <a:endParaRPr lang="nl-NL" sz="3600" dirty="0"/>
          </a:p>
          <a:p>
            <a:r>
              <a:rPr lang="nl-NL" sz="3600" dirty="0"/>
              <a:t>Expats</a:t>
            </a:r>
          </a:p>
          <a:p>
            <a:r>
              <a:rPr lang="nl-NL" sz="3600" dirty="0"/>
              <a:t>20 </a:t>
            </a:r>
            <a:r>
              <a:rPr lang="nl-NL" sz="3600" dirty="0" err="1"/>
              <a:t>students</a:t>
            </a:r>
            <a:endParaRPr lang="nl-SX" sz="3600" dirty="0"/>
          </a:p>
        </p:txBody>
      </p:sp>
    </p:spTree>
    <p:extLst>
      <p:ext uri="{BB962C8B-B14F-4D97-AF65-F5344CB8AC3E}">
        <p14:creationId xmlns:p14="http://schemas.microsoft.com/office/powerpoint/2010/main" val="48520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69DEBA-7B07-77E1-9DA2-15A7FC61C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9B710-836D-9CD7-BB7C-11155F8D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8070"/>
            <a:ext cx="9067800" cy="1524000"/>
          </a:xfrm>
        </p:spPr>
        <p:txBody>
          <a:bodyPr/>
          <a:lstStyle/>
          <a:p>
            <a:r>
              <a:rPr lang="nl-NL" dirty="0">
                <a:cs typeface="Calibri"/>
              </a:rPr>
              <a:t>Classroom context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0176D4A-D773-4F94-0574-CEBA66AA00A3}"/>
              </a:ext>
            </a:extLst>
          </p:cNvPr>
          <p:cNvSpPr txBox="1"/>
          <p:nvPr/>
        </p:nvSpPr>
        <p:spPr>
          <a:xfrm>
            <a:off x="2438400" y="2324100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/>
              <a:t>Islanders</a:t>
            </a:r>
            <a:endParaRPr lang="nl-NL" sz="3600" dirty="0"/>
          </a:p>
          <a:p>
            <a:r>
              <a:rPr lang="nl-NL" sz="3600" dirty="0"/>
              <a:t>Expats</a:t>
            </a:r>
          </a:p>
          <a:p>
            <a:r>
              <a:rPr lang="nl-NL" sz="3600" dirty="0"/>
              <a:t>20 </a:t>
            </a:r>
            <a:r>
              <a:rPr lang="nl-NL" sz="3600" dirty="0" err="1"/>
              <a:t>students</a:t>
            </a:r>
            <a:endParaRPr lang="nl-SX" sz="36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82B3F60-609E-E9D0-986A-88C178E42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930743"/>
            <a:ext cx="10210800" cy="76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4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89AC7-7482-84F8-FB86-195D0D915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49410A-BBEB-D38A-2739-A3695AEFD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418070"/>
            <a:ext cx="9067800" cy="1524000"/>
          </a:xfrm>
        </p:spPr>
        <p:txBody>
          <a:bodyPr/>
          <a:lstStyle/>
          <a:p>
            <a:r>
              <a:rPr lang="nl-NL" dirty="0">
                <a:cs typeface="Calibri"/>
              </a:rPr>
              <a:t>Classroom context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09100B-68D3-60E8-5761-E86F8D8F6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414397"/>
            <a:ext cx="14859000" cy="545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84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103</Words>
  <Application>Microsoft Office PowerPoint</Application>
  <PresentationFormat>Custom</PresentationFormat>
  <Paragraphs>30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1993 100% cheese Psychology History Island boy all along </vt:lpstr>
      <vt:lpstr>Sint -Maarten</vt:lpstr>
      <vt:lpstr>Peg Leg Pete</vt:lpstr>
      <vt:lpstr>Treaty of concordia 1648</vt:lpstr>
      <vt:lpstr>Colonial – history - education</vt:lpstr>
      <vt:lpstr>Classroom context</vt:lpstr>
      <vt:lpstr>Classroom context</vt:lpstr>
      <vt:lpstr>Classroom context</vt:lpstr>
      <vt:lpstr>Examples </vt:lpstr>
      <vt:lpstr>Examples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Jorrit van Houts</dc:title>
  <cp:lastModifiedBy>Jorrit van Houts</cp:lastModifiedBy>
  <cp:revision>225</cp:revision>
  <dcterms:created xsi:type="dcterms:W3CDTF">2006-08-16T00:00:00Z</dcterms:created>
  <dcterms:modified xsi:type="dcterms:W3CDTF">2026-06-30T14:34:04Z</dcterms:modified>
  <dc:identifier>DAGN-Nqrs5o</dc:identifier>
</cp:coreProperties>
</file>