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2"/>
  </p:notesMasterIdLst>
  <p:sldIdLst>
    <p:sldId id="256" r:id="rId2"/>
    <p:sldId id="260" r:id="rId3"/>
    <p:sldId id="257" r:id="rId4"/>
    <p:sldId id="258" r:id="rId5"/>
    <p:sldId id="259" r:id="rId6"/>
    <p:sldId id="263" r:id="rId7"/>
    <p:sldId id="261" r:id="rId8"/>
    <p:sldId id="262"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52F601-62D0-4BF0-B7D1-8D387DCCFD7B}" v="7" dt="2026-06-30T13:13:17.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718" autoAdjust="0"/>
  </p:normalViewPr>
  <p:slideViewPr>
    <p:cSldViewPr snapToGrid="0">
      <p:cViewPr varScale="1">
        <p:scale>
          <a:sx n="85" d="100"/>
          <a:sy n="85" d="100"/>
        </p:scale>
        <p:origin x="54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djan Kalyan" userId="4f0f1e758afa63ca" providerId="LiveId" clId="{A438DEBB-55BF-48EB-B72C-A128755755BF}"/>
    <pc:docChg chg="undo custSel modSld">
      <pc:chgData name="Radjan Kalyan" userId="4f0f1e758afa63ca" providerId="LiveId" clId="{A438DEBB-55BF-48EB-B72C-A128755755BF}" dt="2026-06-30T13:17:57.394" v="188" actId="14100"/>
      <pc:docMkLst>
        <pc:docMk/>
      </pc:docMkLst>
      <pc:sldChg chg="addSp delSp modSp mod setBg setClrOvrMap">
        <pc:chgData name="Radjan Kalyan" userId="4f0f1e758afa63ca" providerId="LiveId" clId="{A438DEBB-55BF-48EB-B72C-A128755755BF}" dt="2026-06-30T13:04:19.768" v="89" actId="26606"/>
        <pc:sldMkLst>
          <pc:docMk/>
          <pc:sldMk cId="3797046455" sldId="256"/>
        </pc:sldMkLst>
        <pc:spChg chg="mod">
          <ac:chgData name="Radjan Kalyan" userId="4f0f1e758afa63ca" providerId="LiveId" clId="{A438DEBB-55BF-48EB-B72C-A128755755BF}" dt="2026-06-30T13:04:19.768" v="89" actId="26606"/>
          <ac:spMkLst>
            <pc:docMk/>
            <pc:sldMk cId="3797046455" sldId="256"/>
            <ac:spMk id="2" creationId="{43CA9BED-98BB-00B5-A600-6E42335FF298}"/>
          </ac:spMkLst>
        </pc:spChg>
        <pc:spChg chg="mod">
          <ac:chgData name="Radjan Kalyan" userId="4f0f1e758afa63ca" providerId="LiveId" clId="{A438DEBB-55BF-48EB-B72C-A128755755BF}" dt="2026-06-30T13:04:19.768" v="89" actId="26606"/>
          <ac:spMkLst>
            <pc:docMk/>
            <pc:sldMk cId="3797046455" sldId="256"/>
            <ac:spMk id="3" creationId="{60FD70F5-2FB1-B2D9-AD0E-E9BC49B1ED5E}"/>
          </ac:spMkLst>
        </pc:spChg>
        <pc:spChg chg="add del">
          <ac:chgData name="Radjan Kalyan" userId="4f0f1e758afa63ca" providerId="LiveId" clId="{A438DEBB-55BF-48EB-B72C-A128755755BF}" dt="2026-06-30T13:04:16.875" v="86" actId="26606"/>
          <ac:spMkLst>
            <pc:docMk/>
            <pc:sldMk cId="3797046455" sldId="256"/>
            <ac:spMk id="8" creationId="{1660E788-AFA9-4A1B-9991-6AA74632A15B}"/>
          </ac:spMkLst>
        </pc:spChg>
        <pc:spChg chg="add del">
          <ac:chgData name="Radjan Kalyan" userId="4f0f1e758afa63ca" providerId="LiveId" clId="{A438DEBB-55BF-48EB-B72C-A128755755BF}" dt="2026-06-30T13:04:16.875" v="86" actId="26606"/>
          <ac:spMkLst>
            <pc:docMk/>
            <pc:sldMk cId="3797046455" sldId="256"/>
            <ac:spMk id="9" creationId="{867D4867-5BA7-4462-B2F6-A23F4A622AA7}"/>
          </ac:spMkLst>
        </pc:spChg>
        <pc:spChg chg="add del">
          <ac:chgData name="Radjan Kalyan" userId="4f0f1e758afa63ca" providerId="LiveId" clId="{A438DEBB-55BF-48EB-B72C-A128755755BF}" dt="2026-06-30T13:03:58.710" v="80" actId="26606"/>
          <ac:spMkLst>
            <pc:docMk/>
            <pc:sldMk cId="3797046455" sldId="256"/>
            <ac:spMk id="11" creationId="{1660E788-AFA9-4A1B-9991-6AA74632A15B}"/>
          </ac:spMkLst>
        </pc:spChg>
        <pc:spChg chg="add del">
          <ac:chgData name="Radjan Kalyan" userId="4f0f1e758afa63ca" providerId="LiveId" clId="{A438DEBB-55BF-48EB-B72C-A128755755BF}" dt="2026-06-30T13:04:19.768" v="88" actId="26606"/>
          <ac:spMkLst>
            <pc:docMk/>
            <pc:sldMk cId="3797046455" sldId="256"/>
            <ac:spMk id="12" creationId="{1660E788-AFA9-4A1B-9991-6AA74632A15B}"/>
          </ac:spMkLst>
        </pc:spChg>
        <pc:spChg chg="add del">
          <ac:chgData name="Radjan Kalyan" userId="4f0f1e758afa63ca" providerId="LiveId" clId="{A438DEBB-55BF-48EB-B72C-A128755755BF}" dt="2026-06-30T13:03:58.710" v="80" actId="26606"/>
          <ac:spMkLst>
            <pc:docMk/>
            <pc:sldMk cId="3797046455" sldId="256"/>
            <ac:spMk id="13" creationId="{867D4867-5BA7-4462-B2F6-A23F4A622AA7}"/>
          </ac:spMkLst>
        </pc:spChg>
        <pc:spChg chg="add del">
          <ac:chgData name="Radjan Kalyan" userId="4f0f1e758afa63ca" providerId="LiveId" clId="{A438DEBB-55BF-48EB-B72C-A128755755BF}" dt="2026-06-30T13:04:19.768" v="88" actId="26606"/>
          <ac:spMkLst>
            <pc:docMk/>
            <pc:sldMk cId="3797046455" sldId="256"/>
            <ac:spMk id="14" creationId="{867D4867-5BA7-4462-B2F6-A23F4A622AA7}"/>
          </ac:spMkLst>
        </pc:spChg>
        <pc:spChg chg="add">
          <ac:chgData name="Radjan Kalyan" userId="4f0f1e758afa63ca" providerId="LiveId" clId="{A438DEBB-55BF-48EB-B72C-A128755755BF}" dt="2026-06-30T13:04:19.768" v="89" actId="26606"/>
          <ac:spMkLst>
            <pc:docMk/>
            <pc:sldMk cId="3797046455" sldId="256"/>
            <ac:spMk id="16" creationId="{1660E788-AFA9-4A1B-9991-6AA74632A15B}"/>
          </ac:spMkLst>
        </pc:spChg>
        <pc:spChg chg="add">
          <ac:chgData name="Radjan Kalyan" userId="4f0f1e758afa63ca" providerId="LiveId" clId="{A438DEBB-55BF-48EB-B72C-A128755755BF}" dt="2026-06-30T13:04:19.768" v="89" actId="26606"/>
          <ac:spMkLst>
            <pc:docMk/>
            <pc:sldMk cId="3797046455" sldId="256"/>
            <ac:spMk id="17" creationId="{867D4867-5BA7-4462-B2F6-A23F4A622AA7}"/>
          </ac:spMkLst>
        </pc:spChg>
        <pc:spChg chg="add del">
          <ac:chgData name="Radjan Kalyan" userId="4f0f1e758afa63ca" providerId="LiveId" clId="{A438DEBB-55BF-48EB-B72C-A128755755BF}" dt="2026-06-30T13:02:49.786" v="64" actId="26606"/>
          <ac:spMkLst>
            <pc:docMk/>
            <pc:sldMk cId="3797046455" sldId="256"/>
            <ac:spMk id="26" creationId="{C966A4D4-049A-4389-B407-0E7091A07C8D}"/>
          </ac:spMkLst>
        </pc:spChg>
        <pc:spChg chg="add del">
          <ac:chgData name="Radjan Kalyan" userId="4f0f1e758afa63ca" providerId="LiveId" clId="{A438DEBB-55BF-48EB-B72C-A128755755BF}" dt="2026-06-30T13:02:49.786" v="64" actId="26606"/>
          <ac:spMkLst>
            <pc:docMk/>
            <pc:sldMk cId="3797046455" sldId="256"/>
            <ac:spMk id="27" creationId="{B5899359-8523-4D4D-B568-3FDFAF9821C7}"/>
          </ac:spMkLst>
        </pc:spChg>
        <pc:spChg chg="add del">
          <ac:chgData name="Radjan Kalyan" userId="4f0f1e758afa63ca" providerId="LiveId" clId="{A438DEBB-55BF-48EB-B72C-A128755755BF}" dt="2026-06-30T13:02:49.786" v="64" actId="26606"/>
          <ac:spMkLst>
            <pc:docMk/>
            <pc:sldMk cId="3797046455" sldId="256"/>
            <ac:spMk id="28" creationId="{2E9C9585-DA89-4D7E-BCDF-576461A1A2D9}"/>
          </ac:spMkLst>
        </pc:spChg>
        <pc:spChg chg="add del">
          <ac:chgData name="Radjan Kalyan" userId="4f0f1e758afa63ca" providerId="LiveId" clId="{A438DEBB-55BF-48EB-B72C-A128755755BF}" dt="2026-06-30T13:02:49.786" v="63" actId="26606"/>
          <ac:spMkLst>
            <pc:docMk/>
            <pc:sldMk cId="3797046455" sldId="256"/>
            <ac:spMk id="33" creationId="{8DCA398B-8CB4-4C0C-89C6-A8AB6F78D7DD}"/>
          </ac:spMkLst>
        </pc:spChg>
        <pc:spChg chg="add del">
          <ac:chgData name="Radjan Kalyan" userId="4f0f1e758afa63ca" providerId="LiveId" clId="{A438DEBB-55BF-48EB-B72C-A128755755BF}" dt="2026-06-30T13:02:49.786" v="63" actId="26606"/>
          <ac:spMkLst>
            <pc:docMk/>
            <pc:sldMk cId="3797046455" sldId="256"/>
            <ac:spMk id="35" creationId="{9E8345C6-0280-4226-BD83-7333BA6C3AA3}"/>
          </ac:spMkLst>
        </pc:spChg>
        <pc:spChg chg="add del">
          <ac:chgData name="Radjan Kalyan" userId="4f0f1e758afa63ca" providerId="LiveId" clId="{A438DEBB-55BF-48EB-B72C-A128755755BF}" dt="2026-06-30T13:02:49.786" v="63" actId="26606"/>
          <ac:spMkLst>
            <pc:docMk/>
            <pc:sldMk cId="3797046455" sldId="256"/>
            <ac:spMk id="37" creationId="{99823778-D290-4538-B146-1F73C3755C9D}"/>
          </ac:spMkLst>
        </pc:spChg>
        <pc:spChg chg="add del">
          <ac:chgData name="Radjan Kalyan" userId="4f0f1e758afa63ca" providerId="LiveId" clId="{A438DEBB-55BF-48EB-B72C-A128755755BF}" dt="2026-06-30T13:03:20.793" v="75" actId="26606"/>
          <ac:spMkLst>
            <pc:docMk/>
            <pc:sldMk cId="3797046455" sldId="256"/>
            <ac:spMk id="39" creationId="{BAAD0565-53CD-4D7C-A6AE-8DCFB6761CAD}"/>
          </ac:spMkLst>
        </pc:spChg>
        <pc:spChg chg="add del">
          <ac:chgData name="Radjan Kalyan" userId="4f0f1e758afa63ca" providerId="LiveId" clId="{A438DEBB-55BF-48EB-B72C-A128755755BF}" dt="2026-06-30T13:03:20.793" v="75" actId="26606"/>
          <ac:spMkLst>
            <pc:docMk/>
            <pc:sldMk cId="3797046455" sldId="256"/>
            <ac:spMk id="40" creationId="{0B6CB841-CBA1-4DF4-8C19-4C7DDB03A103}"/>
          </ac:spMkLst>
        </pc:spChg>
        <pc:spChg chg="add del">
          <ac:chgData name="Radjan Kalyan" userId="4f0f1e758afa63ca" providerId="LiveId" clId="{A438DEBB-55BF-48EB-B72C-A128755755BF}" dt="2026-06-30T13:03:20.793" v="75" actId="26606"/>
          <ac:spMkLst>
            <pc:docMk/>
            <pc:sldMk cId="3797046455" sldId="256"/>
            <ac:spMk id="41" creationId="{83FD6306-603B-410E-AFCF-2EA2E0639114}"/>
          </ac:spMkLst>
        </pc:spChg>
        <pc:spChg chg="add del">
          <ac:chgData name="Radjan Kalyan" userId="4f0f1e758afa63ca" providerId="LiveId" clId="{A438DEBB-55BF-48EB-B72C-A128755755BF}" dt="2026-06-30T13:03:15.808" v="72" actId="26606"/>
          <ac:spMkLst>
            <pc:docMk/>
            <pc:sldMk cId="3797046455" sldId="256"/>
            <ac:spMk id="46" creationId="{322F38BC-D98D-4D85-8CF7-BA70EEDEDD2A}"/>
          </ac:spMkLst>
        </pc:spChg>
        <pc:spChg chg="add del">
          <ac:chgData name="Radjan Kalyan" userId="4f0f1e758afa63ca" providerId="LiveId" clId="{A438DEBB-55BF-48EB-B72C-A128755755BF}" dt="2026-06-30T13:03:15.808" v="72" actId="26606"/>
          <ac:spMkLst>
            <pc:docMk/>
            <pc:sldMk cId="3797046455" sldId="256"/>
            <ac:spMk id="48" creationId="{B501A2F0-90BE-4D86-9A8A-4390413F74F8}"/>
          </ac:spMkLst>
        </pc:spChg>
        <pc:spChg chg="add del">
          <ac:chgData name="Radjan Kalyan" userId="4f0f1e758afa63ca" providerId="LiveId" clId="{A438DEBB-55BF-48EB-B72C-A128755755BF}" dt="2026-06-30T13:03:15.808" v="72" actId="26606"/>
          <ac:spMkLst>
            <pc:docMk/>
            <pc:sldMk cId="3797046455" sldId="256"/>
            <ac:spMk id="50" creationId="{80F5EB4E-25CD-44CC-AF95-30C9253422EF}"/>
          </ac:spMkLst>
        </pc:spChg>
        <pc:spChg chg="add del">
          <ac:chgData name="Radjan Kalyan" userId="4f0f1e758afa63ca" providerId="LiveId" clId="{A438DEBB-55BF-48EB-B72C-A128755755BF}" dt="2026-06-30T13:03:20.793" v="74" actId="26606"/>
          <ac:spMkLst>
            <pc:docMk/>
            <pc:sldMk cId="3797046455" sldId="256"/>
            <ac:spMk id="52" creationId="{CF4680D4-DEE2-49EE-AF90-EFEAF50AEC23}"/>
          </ac:spMkLst>
        </pc:spChg>
        <pc:spChg chg="add del">
          <ac:chgData name="Radjan Kalyan" userId="4f0f1e758afa63ca" providerId="LiveId" clId="{A438DEBB-55BF-48EB-B72C-A128755755BF}" dt="2026-06-30T13:03:20.793" v="74" actId="26606"/>
          <ac:spMkLst>
            <pc:docMk/>
            <pc:sldMk cId="3797046455" sldId="256"/>
            <ac:spMk id="53" creationId="{50C52EE1-5085-4960-AD29-A926E62ECC9F}"/>
          </ac:spMkLst>
        </pc:spChg>
        <pc:spChg chg="add del">
          <ac:chgData name="Radjan Kalyan" userId="4f0f1e758afa63ca" providerId="LiveId" clId="{A438DEBB-55BF-48EB-B72C-A128755755BF}" dt="2026-06-30T13:03:20.793" v="74" actId="26606"/>
          <ac:spMkLst>
            <pc:docMk/>
            <pc:sldMk cId="3797046455" sldId="256"/>
            <ac:spMk id="54" creationId="{CD15AA94-C237-4412-B37B-EB317D2B05B7}"/>
          </ac:spMkLst>
        </pc:spChg>
        <pc:picChg chg="del">
          <ac:chgData name="Radjan Kalyan" userId="4f0f1e758afa63ca" providerId="LiveId" clId="{A438DEBB-55BF-48EB-B72C-A128755755BF}" dt="2026-06-30T12:58:22.223" v="59" actId="478"/>
          <ac:picMkLst>
            <pc:docMk/>
            <pc:sldMk cId="3797046455" sldId="256"/>
            <ac:picMk id="5" creationId="{EFF9F975-DD4C-CE6D-A0B1-148D931D9593}"/>
          </ac:picMkLst>
        </pc:picChg>
        <pc:picChg chg="add mod ord">
          <ac:chgData name="Radjan Kalyan" userId="4f0f1e758afa63ca" providerId="LiveId" clId="{A438DEBB-55BF-48EB-B72C-A128755755BF}" dt="2026-06-30T13:04:19.768" v="89" actId="26606"/>
          <ac:picMkLst>
            <pc:docMk/>
            <pc:sldMk cId="3797046455" sldId="256"/>
            <ac:picMk id="6" creationId="{EFE7A99B-4327-20E7-4FDF-B0E8417CD34B}"/>
          </ac:picMkLst>
        </pc:picChg>
      </pc:sldChg>
      <pc:sldChg chg="modSp mod">
        <pc:chgData name="Radjan Kalyan" userId="4f0f1e758afa63ca" providerId="LiveId" clId="{A438DEBB-55BF-48EB-B72C-A128755755BF}" dt="2026-06-30T13:17:43.022" v="186" actId="14100"/>
        <pc:sldMkLst>
          <pc:docMk/>
          <pc:sldMk cId="1937546875" sldId="257"/>
        </pc:sldMkLst>
        <pc:spChg chg="mod">
          <ac:chgData name="Radjan Kalyan" userId="4f0f1e758afa63ca" providerId="LiveId" clId="{A438DEBB-55BF-48EB-B72C-A128755755BF}" dt="2026-06-30T13:17:34.690" v="185" actId="1076"/>
          <ac:spMkLst>
            <pc:docMk/>
            <pc:sldMk cId="1937546875" sldId="257"/>
            <ac:spMk id="2" creationId="{49884D9D-1597-3F7F-D84E-31C82B1001A0}"/>
          </ac:spMkLst>
        </pc:spChg>
        <pc:spChg chg="mod">
          <ac:chgData name="Radjan Kalyan" userId="4f0f1e758afa63ca" providerId="LiveId" clId="{A438DEBB-55BF-48EB-B72C-A128755755BF}" dt="2026-06-30T13:17:43.022" v="186" actId="14100"/>
          <ac:spMkLst>
            <pc:docMk/>
            <pc:sldMk cId="1937546875" sldId="257"/>
            <ac:spMk id="9" creationId="{0022EFBF-2DE5-AF6F-89BC-C4ED6645F70B}"/>
          </ac:spMkLst>
        </pc:spChg>
      </pc:sldChg>
      <pc:sldChg chg="addSp delSp modSp mod setBg setClrOvrMap">
        <pc:chgData name="Radjan Kalyan" userId="4f0f1e758afa63ca" providerId="LiveId" clId="{A438DEBB-55BF-48EB-B72C-A128755755BF}" dt="2026-06-30T13:09:26.452" v="141" actId="14861"/>
        <pc:sldMkLst>
          <pc:docMk/>
          <pc:sldMk cId="3264142844" sldId="258"/>
        </pc:sldMkLst>
        <pc:spChg chg="mod ord">
          <ac:chgData name="Radjan Kalyan" userId="4f0f1e758afa63ca" providerId="LiveId" clId="{A438DEBB-55BF-48EB-B72C-A128755755BF}" dt="2026-06-30T13:08:03.565" v="133" actId="26606"/>
          <ac:spMkLst>
            <pc:docMk/>
            <pc:sldMk cId="3264142844" sldId="258"/>
            <ac:spMk id="2" creationId="{CB84DA0C-F6DD-220A-7BA8-88E1D16227F1}"/>
          </ac:spMkLst>
        </pc:spChg>
        <pc:spChg chg="add del">
          <ac:chgData name="Radjan Kalyan" userId="4f0f1e758afa63ca" providerId="LiveId" clId="{A438DEBB-55BF-48EB-B72C-A128755755BF}" dt="2026-06-30T13:08:03.565" v="133" actId="26606"/>
          <ac:spMkLst>
            <pc:docMk/>
            <pc:sldMk cId="3264142844" sldId="258"/>
            <ac:spMk id="24" creationId="{A99FE660-E3DF-47E7-962D-66C6F6CE0D81}"/>
          </ac:spMkLst>
        </pc:spChg>
        <pc:spChg chg="add del">
          <ac:chgData name="Radjan Kalyan" userId="4f0f1e758afa63ca" providerId="LiveId" clId="{A438DEBB-55BF-48EB-B72C-A128755755BF}" dt="2026-06-30T13:08:03.565" v="133" actId="26606"/>
          <ac:spMkLst>
            <pc:docMk/>
            <pc:sldMk cId="3264142844" sldId="258"/>
            <ac:spMk id="25" creationId="{38C29FEE-8E8F-43D5-AD23-EB4060B4D943}"/>
          </ac:spMkLst>
        </pc:spChg>
        <pc:spChg chg="add del">
          <ac:chgData name="Radjan Kalyan" userId="4f0f1e758afa63ca" providerId="LiveId" clId="{A438DEBB-55BF-48EB-B72C-A128755755BF}" dt="2026-06-30T13:07:10.186" v="113" actId="26606"/>
          <ac:spMkLst>
            <pc:docMk/>
            <pc:sldMk cId="3264142844" sldId="258"/>
            <ac:spMk id="27" creationId="{A99FE660-E3DF-47E7-962D-66C6F6CE0D81}"/>
          </ac:spMkLst>
        </pc:spChg>
        <pc:spChg chg="add del">
          <ac:chgData name="Radjan Kalyan" userId="4f0f1e758afa63ca" providerId="LiveId" clId="{A438DEBB-55BF-48EB-B72C-A128755755BF}" dt="2026-06-30T13:07:10.186" v="113" actId="26606"/>
          <ac:spMkLst>
            <pc:docMk/>
            <pc:sldMk cId="3264142844" sldId="258"/>
            <ac:spMk id="28" creationId="{38C29FEE-8E8F-43D5-AD23-EB4060B4D943}"/>
          </ac:spMkLst>
        </pc:spChg>
        <pc:spChg chg="add del">
          <ac:chgData name="Radjan Kalyan" userId="4f0f1e758afa63ca" providerId="LiveId" clId="{A438DEBB-55BF-48EB-B72C-A128755755BF}" dt="2026-06-30T13:05:10.548" v="91" actId="26606"/>
          <ac:spMkLst>
            <pc:docMk/>
            <pc:sldMk cId="3264142844" sldId="258"/>
            <ac:spMk id="30" creationId="{1660E788-AFA9-4A1B-9991-6AA74632A15B}"/>
          </ac:spMkLst>
        </pc:spChg>
        <pc:spChg chg="add del">
          <ac:chgData name="Radjan Kalyan" userId="4f0f1e758afa63ca" providerId="LiveId" clId="{A438DEBB-55BF-48EB-B72C-A128755755BF}" dt="2026-06-30T13:07:15.492" v="115" actId="26606"/>
          <ac:spMkLst>
            <pc:docMk/>
            <pc:sldMk cId="3264142844" sldId="258"/>
            <ac:spMk id="31" creationId="{A99FE660-E3DF-47E7-962D-66C6F6CE0D81}"/>
          </ac:spMkLst>
        </pc:spChg>
        <pc:spChg chg="add del">
          <ac:chgData name="Radjan Kalyan" userId="4f0f1e758afa63ca" providerId="LiveId" clId="{A438DEBB-55BF-48EB-B72C-A128755755BF}" dt="2026-06-30T13:05:10.548" v="91" actId="26606"/>
          <ac:spMkLst>
            <pc:docMk/>
            <pc:sldMk cId="3264142844" sldId="258"/>
            <ac:spMk id="32" creationId="{867D4867-5BA7-4462-B2F6-A23F4A622AA7}"/>
          </ac:spMkLst>
        </pc:spChg>
        <pc:spChg chg="add del">
          <ac:chgData name="Radjan Kalyan" userId="4f0f1e758afa63ca" providerId="LiveId" clId="{A438DEBB-55BF-48EB-B72C-A128755755BF}" dt="2026-06-30T13:07:15.492" v="115" actId="26606"/>
          <ac:spMkLst>
            <pc:docMk/>
            <pc:sldMk cId="3264142844" sldId="258"/>
            <ac:spMk id="33" creationId="{38C29FEE-8E8F-43D5-AD23-EB4060B4D943}"/>
          </ac:spMkLst>
        </pc:spChg>
        <pc:graphicFrameChg chg="mod modGraphic">
          <ac:chgData name="Radjan Kalyan" userId="4f0f1e758afa63ca" providerId="LiveId" clId="{A438DEBB-55BF-48EB-B72C-A128755755BF}" dt="2026-06-30T13:08:03.565" v="133" actId="26606"/>
          <ac:graphicFrameMkLst>
            <pc:docMk/>
            <pc:sldMk cId="3264142844" sldId="258"/>
            <ac:graphicFrameMk id="4" creationId="{145F5F86-171A-345C-B33A-377C1146BEA1}"/>
          </ac:graphicFrameMkLst>
        </pc:graphicFrameChg>
        <pc:picChg chg="mod">
          <ac:chgData name="Radjan Kalyan" userId="4f0f1e758afa63ca" providerId="LiveId" clId="{A438DEBB-55BF-48EB-B72C-A128755755BF}" dt="2026-06-30T13:09:26.452" v="141" actId="14861"/>
          <ac:picMkLst>
            <pc:docMk/>
            <pc:sldMk cId="3264142844" sldId="258"/>
            <ac:picMk id="5" creationId="{A7EE9456-8C3F-6805-9DCE-971D37EEC431}"/>
          </ac:picMkLst>
        </pc:picChg>
      </pc:sldChg>
      <pc:sldChg chg="addSp delSp modSp mod modClrScheme chgLayout">
        <pc:chgData name="Radjan Kalyan" userId="4f0f1e758afa63ca" providerId="LiveId" clId="{A438DEBB-55BF-48EB-B72C-A128755755BF}" dt="2026-06-30T13:17:57.394" v="188" actId="14100"/>
        <pc:sldMkLst>
          <pc:docMk/>
          <pc:sldMk cId="2563707612" sldId="259"/>
        </pc:sldMkLst>
        <pc:spChg chg="mod ord">
          <ac:chgData name="Radjan Kalyan" userId="4f0f1e758afa63ca" providerId="LiveId" clId="{A438DEBB-55BF-48EB-B72C-A128755755BF}" dt="2026-06-30T13:11:36.106" v="166" actId="700"/>
          <ac:spMkLst>
            <pc:docMk/>
            <pc:sldMk cId="2563707612" sldId="259"/>
            <ac:spMk id="2" creationId="{3CBDBD2D-073A-1921-974C-1F06804F303E}"/>
          </ac:spMkLst>
        </pc:spChg>
        <pc:spChg chg="mod">
          <ac:chgData name="Radjan Kalyan" userId="4f0f1e758afa63ca" providerId="LiveId" clId="{A438DEBB-55BF-48EB-B72C-A128755755BF}" dt="2026-06-30T13:11:31.198" v="161" actId="1076"/>
          <ac:spMkLst>
            <pc:docMk/>
            <pc:sldMk cId="2563707612" sldId="259"/>
            <ac:spMk id="3" creationId="{217DF0E1-88E6-5B7F-8527-58707BB5E313}"/>
          </ac:spMkLst>
        </pc:spChg>
        <pc:spChg chg="add del mod">
          <ac:chgData name="Radjan Kalyan" userId="4f0f1e758afa63ca" providerId="LiveId" clId="{A438DEBB-55BF-48EB-B72C-A128755755BF}" dt="2026-06-30T13:09:51.740" v="143" actId="21"/>
          <ac:spMkLst>
            <pc:docMk/>
            <pc:sldMk cId="2563707612" sldId="259"/>
            <ac:spMk id="7" creationId="{7CD74D7E-D482-0818-BB31-4A76C7409F5E}"/>
          </ac:spMkLst>
        </pc:spChg>
        <pc:spChg chg="add del mod ord">
          <ac:chgData name="Radjan Kalyan" userId="4f0f1e758afa63ca" providerId="LiveId" clId="{A438DEBB-55BF-48EB-B72C-A128755755BF}" dt="2026-06-30T13:11:36.106" v="166" actId="700"/>
          <ac:spMkLst>
            <pc:docMk/>
            <pc:sldMk cId="2563707612" sldId="259"/>
            <ac:spMk id="8" creationId="{38C20E64-2156-7B02-BBCE-34E11332D3FA}"/>
          </ac:spMkLst>
        </pc:spChg>
        <pc:spChg chg="add del mod ord">
          <ac:chgData name="Radjan Kalyan" userId="4f0f1e758afa63ca" providerId="LiveId" clId="{A438DEBB-55BF-48EB-B72C-A128755755BF}" dt="2026-06-30T13:11:35.250" v="165" actId="700"/>
          <ac:spMkLst>
            <pc:docMk/>
            <pc:sldMk cId="2563707612" sldId="259"/>
            <ac:spMk id="9" creationId="{D1D1F0C9-5FD9-F94F-D493-40AB8EB0D221}"/>
          </ac:spMkLst>
        </pc:spChg>
        <pc:graphicFrameChg chg="add del mod ord modGraphic">
          <ac:chgData name="Radjan Kalyan" userId="4f0f1e758afa63ca" providerId="LiveId" clId="{A438DEBB-55BF-48EB-B72C-A128755755BF}" dt="2026-06-30T13:17:57.394" v="188" actId="14100"/>
          <ac:graphicFrameMkLst>
            <pc:docMk/>
            <pc:sldMk cId="2563707612" sldId="259"/>
            <ac:graphicFrameMk id="4" creationId="{64E2E946-043A-EAF8-99D5-00C1E1BED70E}"/>
          </ac:graphicFrameMkLst>
        </pc:graphicFrameChg>
        <pc:picChg chg="del mod">
          <ac:chgData name="Radjan Kalyan" userId="4f0f1e758afa63ca" providerId="LiveId" clId="{A438DEBB-55BF-48EB-B72C-A128755755BF}" dt="2026-06-30T13:17:25.334" v="184" actId="478"/>
          <ac:picMkLst>
            <pc:docMk/>
            <pc:sldMk cId="2563707612" sldId="259"/>
            <ac:picMk id="6" creationId="{CE2A1EC5-4D42-2F80-17B0-FD75EEE719CE}"/>
          </ac:picMkLst>
        </pc:picChg>
      </pc:sldChg>
      <pc:sldChg chg="modSp mod">
        <pc:chgData name="Radjan Kalyan" userId="4f0f1e758afa63ca" providerId="LiveId" clId="{A438DEBB-55BF-48EB-B72C-A128755755BF}" dt="2026-06-30T12:51:41.645" v="8" actId="1076"/>
        <pc:sldMkLst>
          <pc:docMk/>
          <pc:sldMk cId="3135849031" sldId="263"/>
        </pc:sldMkLst>
        <pc:picChg chg="mod">
          <ac:chgData name="Radjan Kalyan" userId="4f0f1e758afa63ca" providerId="LiveId" clId="{A438DEBB-55BF-48EB-B72C-A128755755BF}" dt="2026-06-30T12:51:41.645" v="8" actId="1076"/>
          <ac:picMkLst>
            <pc:docMk/>
            <pc:sldMk cId="3135849031" sldId="263"/>
            <ac:picMk id="7" creationId="{68A997B9-A36E-7D21-ECF2-53FDB6209BCB}"/>
          </ac:picMkLst>
        </pc:picChg>
        <pc:picChg chg="mod">
          <ac:chgData name="Radjan Kalyan" userId="4f0f1e758afa63ca" providerId="LiveId" clId="{A438DEBB-55BF-48EB-B72C-A128755755BF}" dt="2026-06-30T12:51:38.200" v="7" actId="14100"/>
          <ac:picMkLst>
            <pc:docMk/>
            <pc:sldMk cId="3135849031" sldId="263"/>
            <ac:picMk id="9" creationId="{EC33875C-ADE8-65FB-5C9A-FC221AF2D3FC}"/>
          </ac:picMkLst>
        </pc:picChg>
      </pc:sldChg>
      <pc:sldChg chg="modSp mod">
        <pc:chgData name="Radjan Kalyan" userId="4f0f1e758afa63ca" providerId="LiveId" clId="{A438DEBB-55BF-48EB-B72C-A128755755BF}" dt="2026-06-30T12:53:53.964" v="58" actId="1076"/>
        <pc:sldMkLst>
          <pc:docMk/>
          <pc:sldMk cId="973889006" sldId="264"/>
        </pc:sldMkLst>
        <pc:graphicFrameChg chg="mod modGraphic">
          <ac:chgData name="Radjan Kalyan" userId="4f0f1e758afa63ca" providerId="LiveId" clId="{A438DEBB-55BF-48EB-B72C-A128755755BF}" dt="2026-06-30T12:53:53.964" v="58" actId="1076"/>
          <ac:graphicFrameMkLst>
            <pc:docMk/>
            <pc:sldMk cId="973889006" sldId="264"/>
            <ac:graphicFrameMk id="22" creationId="{E93A04E5-30C3-CDBB-43F3-96C52EA0749C}"/>
          </ac:graphicFrameMkLst>
        </pc:graphicFrame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image" Target="../media/image2.svg"/></Relationships>
</file>

<file path=ppt/diagrams/_rels/drawing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image" Target="../media/image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637D9C-06A8-4415-8CEB-D216590E7170}" type="doc">
      <dgm:prSet loTypeId="urn:microsoft.com/office/officeart/2018/2/layout/IconVerticalSolidList" loCatId="icon" qsTypeId="urn:microsoft.com/office/officeart/2005/8/quickstyle/simple1" qsCatId="simple" csTypeId="urn:microsoft.com/office/officeart/2005/8/colors/colorful2" csCatId="colorful" phldr="1"/>
      <dgm:spPr/>
      <dgm:t>
        <a:bodyPr/>
        <a:lstStyle/>
        <a:p>
          <a:endParaRPr lang="en-US"/>
        </a:p>
      </dgm:t>
    </dgm:pt>
    <dgm:pt modelId="{FAB61831-FE71-465A-B83E-4B8C2255B1A5}">
      <dgm:prSet custT="1"/>
      <dgm:spPr/>
      <dgm:t>
        <a:bodyPr/>
        <a:lstStyle/>
        <a:p>
          <a:pPr>
            <a:lnSpc>
              <a:spcPct val="100000"/>
            </a:lnSpc>
          </a:pPr>
          <a:r>
            <a:rPr lang="en-US" sz="1800" dirty="0">
              <a:latin typeface="Times New Roman" panose="02020603050405020304" pitchFamily="18" charset="0"/>
              <a:cs typeface="Times New Roman" panose="02020603050405020304" pitchFamily="18" charset="0"/>
            </a:rPr>
            <a:t>History is taught at the primary and junior secondary levels. At the senior secondary level, history is mainly offered in VWO and HAVO, where students follow a broader academic curriculum. Students in the S-streams of VWO (Science streams) receive history only in the first year; after that, history is no longer part of their curriculum.</a:t>
          </a:r>
        </a:p>
      </dgm:t>
    </dgm:pt>
    <dgm:pt modelId="{2818C0A8-7083-4C6D-8544-52F9EA402914}" type="parTrans" cxnId="{5C38B575-64A6-4DBF-AE45-EB31D5B55797}">
      <dgm:prSet/>
      <dgm:spPr/>
      <dgm:t>
        <a:bodyPr/>
        <a:lstStyle/>
        <a:p>
          <a:endParaRPr lang="en-US"/>
        </a:p>
      </dgm:t>
    </dgm:pt>
    <dgm:pt modelId="{14377697-0AA5-4DFC-B74B-77DAA209B4DE}" type="sibTrans" cxnId="{5C38B575-64A6-4DBF-AE45-EB31D5B55797}">
      <dgm:prSet/>
      <dgm:spPr/>
      <dgm:t>
        <a:bodyPr/>
        <a:lstStyle/>
        <a:p>
          <a:endParaRPr lang="en-US"/>
        </a:p>
      </dgm:t>
    </dgm:pt>
    <dgm:pt modelId="{92436FE4-1B58-45A9-823C-318824ADF4F5}">
      <dgm:prSet custT="1"/>
      <dgm:spPr/>
      <dgm:t>
        <a:bodyPr/>
        <a:lstStyle/>
        <a:p>
          <a:pPr>
            <a:lnSpc>
              <a:spcPct val="100000"/>
            </a:lnSpc>
          </a:pPr>
          <a:r>
            <a:rPr lang="en-US" sz="1800" dirty="0">
              <a:latin typeface="Times New Roman" panose="02020603050405020304" pitchFamily="18" charset="0"/>
              <a:cs typeface="Times New Roman" panose="02020603050405020304" pitchFamily="18" charset="0"/>
            </a:rPr>
            <a:t>Civics (</a:t>
          </a:r>
          <a:r>
            <a:rPr lang="en-US" sz="1800" dirty="0" err="1">
              <a:latin typeface="Times New Roman" panose="02020603050405020304" pitchFamily="18" charset="0"/>
              <a:cs typeface="Times New Roman" panose="02020603050405020304" pitchFamily="18" charset="0"/>
            </a:rPr>
            <a:t>Staatsinrichting</a:t>
          </a:r>
          <a:r>
            <a:rPr lang="en-US" sz="1800" dirty="0">
              <a:latin typeface="Times New Roman" panose="02020603050405020304" pitchFamily="18" charset="0"/>
              <a:cs typeface="Times New Roman" panose="02020603050405020304" pitchFamily="18" charset="0"/>
            </a:rPr>
            <a:t>) is taught in the first year of HAVO and second year of VWO</a:t>
          </a:r>
        </a:p>
      </dgm:t>
    </dgm:pt>
    <dgm:pt modelId="{624A9483-7456-4A65-92AA-137BB2C64905}" type="parTrans" cxnId="{50335F82-2991-400A-A57D-E5C3691C85ED}">
      <dgm:prSet/>
      <dgm:spPr/>
      <dgm:t>
        <a:bodyPr/>
        <a:lstStyle/>
        <a:p>
          <a:endParaRPr lang="en-US"/>
        </a:p>
      </dgm:t>
    </dgm:pt>
    <dgm:pt modelId="{E6F90BCE-9B70-464B-9915-717E652B90DE}" type="sibTrans" cxnId="{50335F82-2991-400A-A57D-E5C3691C85ED}">
      <dgm:prSet/>
      <dgm:spPr/>
      <dgm:t>
        <a:bodyPr/>
        <a:lstStyle/>
        <a:p>
          <a:endParaRPr lang="en-US"/>
        </a:p>
      </dgm:t>
    </dgm:pt>
    <dgm:pt modelId="{BFCA523A-C34C-4398-9704-D6ECD16A3221}" type="pres">
      <dgm:prSet presAssocID="{37637D9C-06A8-4415-8CEB-D216590E7170}" presName="root" presStyleCnt="0">
        <dgm:presLayoutVars>
          <dgm:dir/>
          <dgm:resizeHandles val="exact"/>
        </dgm:presLayoutVars>
      </dgm:prSet>
      <dgm:spPr/>
    </dgm:pt>
    <dgm:pt modelId="{E4DDB266-F7D8-4F61-A9B2-A399D5C5A2FE}" type="pres">
      <dgm:prSet presAssocID="{FAB61831-FE71-465A-B83E-4B8C2255B1A5}" presName="compNode" presStyleCnt="0"/>
      <dgm:spPr/>
    </dgm:pt>
    <dgm:pt modelId="{7D8DDFDF-77D1-4FA9-A2AA-A8344D52FBCF}" type="pres">
      <dgm:prSet presAssocID="{FAB61831-FE71-465A-B83E-4B8C2255B1A5}" presName="bgRect" presStyleLbl="bgShp" presStyleIdx="0" presStyleCnt="2"/>
      <dgm:spPr/>
    </dgm:pt>
    <dgm:pt modelId="{BF06E62B-3588-4009-98ED-D821D43E3FA2}" type="pres">
      <dgm:prSet presAssocID="{FAB61831-FE71-465A-B83E-4B8C2255B1A5}"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Lecturer"/>
        </a:ext>
      </dgm:extLst>
    </dgm:pt>
    <dgm:pt modelId="{8CD802B5-86F5-49F8-93D6-0AA89BBF1F4A}" type="pres">
      <dgm:prSet presAssocID="{FAB61831-FE71-465A-B83E-4B8C2255B1A5}" presName="spaceRect" presStyleCnt="0"/>
      <dgm:spPr/>
    </dgm:pt>
    <dgm:pt modelId="{2050CCF3-6D57-4BE9-B75C-ED3D0BB68B0A}" type="pres">
      <dgm:prSet presAssocID="{FAB61831-FE71-465A-B83E-4B8C2255B1A5}" presName="parTx" presStyleLbl="revTx" presStyleIdx="0" presStyleCnt="2">
        <dgm:presLayoutVars>
          <dgm:chMax val="0"/>
          <dgm:chPref val="0"/>
        </dgm:presLayoutVars>
      </dgm:prSet>
      <dgm:spPr/>
    </dgm:pt>
    <dgm:pt modelId="{9DC18464-F6A2-455B-A1D9-C0B804BF6DA8}" type="pres">
      <dgm:prSet presAssocID="{14377697-0AA5-4DFC-B74B-77DAA209B4DE}" presName="sibTrans" presStyleCnt="0"/>
      <dgm:spPr/>
    </dgm:pt>
    <dgm:pt modelId="{5F34C6DB-7E21-4EDF-BEFB-6A56B3B38515}" type="pres">
      <dgm:prSet presAssocID="{92436FE4-1B58-45A9-823C-318824ADF4F5}" presName="compNode" presStyleCnt="0"/>
      <dgm:spPr/>
    </dgm:pt>
    <dgm:pt modelId="{A3FE62A8-F85E-4E65-9C54-B768C925D313}" type="pres">
      <dgm:prSet presAssocID="{92436FE4-1B58-45A9-823C-318824ADF4F5}" presName="bgRect" presStyleLbl="bgShp" presStyleIdx="1" presStyleCnt="2"/>
      <dgm:spPr/>
    </dgm:pt>
    <dgm:pt modelId="{E18CB6F1-B194-4603-988B-80FF032E4507}" type="pres">
      <dgm:prSet presAssocID="{92436FE4-1B58-45A9-823C-318824ADF4F5}"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Roll"/>
        </a:ext>
      </dgm:extLst>
    </dgm:pt>
    <dgm:pt modelId="{DF989BC2-088E-4E32-820C-F700237DB94E}" type="pres">
      <dgm:prSet presAssocID="{92436FE4-1B58-45A9-823C-318824ADF4F5}" presName="spaceRect" presStyleCnt="0"/>
      <dgm:spPr/>
    </dgm:pt>
    <dgm:pt modelId="{078FC525-A88C-4871-9D9C-5DCB914AC478}" type="pres">
      <dgm:prSet presAssocID="{92436FE4-1B58-45A9-823C-318824ADF4F5}" presName="parTx" presStyleLbl="revTx" presStyleIdx="1" presStyleCnt="2">
        <dgm:presLayoutVars>
          <dgm:chMax val="0"/>
          <dgm:chPref val="0"/>
        </dgm:presLayoutVars>
      </dgm:prSet>
      <dgm:spPr/>
    </dgm:pt>
  </dgm:ptLst>
  <dgm:cxnLst>
    <dgm:cxn modelId="{3856E95B-0674-4701-BB3F-7C9C11FD4740}" type="presOf" srcId="{FAB61831-FE71-465A-B83E-4B8C2255B1A5}" destId="{2050CCF3-6D57-4BE9-B75C-ED3D0BB68B0A}" srcOrd="0" destOrd="0" presId="urn:microsoft.com/office/officeart/2018/2/layout/IconVerticalSolidList"/>
    <dgm:cxn modelId="{5C38B575-64A6-4DBF-AE45-EB31D5B55797}" srcId="{37637D9C-06A8-4415-8CEB-D216590E7170}" destId="{FAB61831-FE71-465A-B83E-4B8C2255B1A5}" srcOrd="0" destOrd="0" parTransId="{2818C0A8-7083-4C6D-8544-52F9EA402914}" sibTransId="{14377697-0AA5-4DFC-B74B-77DAA209B4DE}"/>
    <dgm:cxn modelId="{50335F82-2991-400A-A57D-E5C3691C85ED}" srcId="{37637D9C-06A8-4415-8CEB-D216590E7170}" destId="{92436FE4-1B58-45A9-823C-318824ADF4F5}" srcOrd="1" destOrd="0" parTransId="{624A9483-7456-4A65-92AA-137BB2C64905}" sibTransId="{E6F90BCE-9B70-464B-9915-717E652B90DE}"/>
    <dgm:cxn modelId="{47D46D96-4115-4FC0-858A-ADC27A5BF666}" type="presOf" srcId="{92436FE4-1B58-45A9-823C-318824ADF4F5}" destId="{078FC525-A88C-4871-9D9C-5DCB914AC478}" srcOrd="0" destOrd="0" presId="urn:microsoft.com/office/officeart/2018/2/layout/IconVerticalSolidList"/>
    <dgm:cxn modelId="{43CC03E4-A114-475B-BE9C-F9A4D9D84D28}" type="presOf" srcId="{37637D9C-06A8-4415-8CEB-D216590E7170}" destId="{BFCA523A-C34C-4398-9704-D6ECD16A3221}" srcOrd="0" destOrd="0" presId="urn:microsoft.com/office/officeart/2018/2/layout/IconVerticalSolidList"/>
    <dgm:cxn modelId="{0CE18917-411E-4955-BE93-3AA4F62C08D5}" type="presParOf" srcId="{BFCA523A-C34C-4398-9704-D6ECD16A3221}" destId="{E4DDB266-F7D8-4F61-A9B2-A399D5C5A2FE}" srcOrd="0" destOrd="0" presId="urn:microsoft.com/office/officeart/2018/2/layout/IconVerticalSolidList"/>
    <dgm:cxn modelId="{F5DB4BED-4045-441E-8185-CDEBD2D4495C}" type="presParOf" srcId="{E4DDB266-F7D8-4F61-A9B2-A399D5C5A2FE}" destId="{7D8DDFDF-77D1-4FA9-A2AA-A8344D52FBCF}" srcOrd="0" destOrd="0" presId="urn:microsoft.com/office/officeart/2018/2/layout/IconVerticalSolidList"/>
    <dgm:cxn modelId="{F0F32806-19D7-40C2-ADA9-C03024BC08D9}" type="presParOf" srcId="{E4DDB266-F7D8-4F61-A9B2-A399D5C5A2FE}" destId="{BF06E62B-3588-4009-98ED-D821D43E3FA2}" srcOrd="1" destOrd="0" presId="urn:microsoft.com/office/officeart/2018/2/layout/IconVerticalSolidList"/>
    <dgm:cxn modelId="{0771BEFC-2375-4EE5-991B-07288748FE3D}" type="presParOf" srcId="{E4DDB266-F7D8-4F61-A9B2-A399D5C5A2FE}" destId="{8CD802B5-86F5-49F8-93D6-0AA89BBF1F4A}" srcOrd="2" destOrd="0" presId="urn:microsoft.com/office/officeart/2018/2/layout/IconVerticalSolidList"/>
    <dgm:cxn modelId="{99B1AB09-FFE7-4BEA-9BDD-BF4A878E83D7}" type="presParOf" srcId="{E4DDB266-F7D8-4F61-A9B2-A399D5C5A2FE}" destId="{2050CCF3-6D57-4BE9-B75C-ED3D0BB68B0A}" srcOrd="3" destOrd="0" presId="urn:microsoft.com/office/officeart/2018/2/layout/IconVerticalSolidList"/>
    <dgm:cxn modelId="{E3415897-8A16-4BD3-B282-0DF00357E2BE}" type="presParOf" srcId="{BFCA523A-C34C-4398-9704-D6ECD16A3221}" destId="{9DC18464-F6A2-455B-A1D9-C0B804BF6DA8}" srcOrd="1" destOrd="0" presId="urn:microsoft.com/office/officeart/2018/2/layout/IconVerticalSolidList"/>
    <dgm:cxn modelId="{CD0928E3-03A1-4A0F-B030-EB299463FE32}" type="presParOf" srcId="{BFCA523A-C34C-4398-9704-D6ECD16A3221}" destId="{5F34C6DB-7E21-4EDF-BEFB-6A56B3B38515}" srcOrd="2" destOrd="0" presId="urn:microsoft.com/office/officeart/2018/2/layout/IconVerticalSolidList"/>
    <dgm:cxn modelId="{6EFB6890-53BE-4ACD-A005-CE48E18870E9}" type="presParOf" srcId="{5F34C6DB-7E21-4EDF-BEFB-6A56B3B38515}" destId="{A3FE62A8-F85E-4E65-9C54-B768C925D313}" srcOrd="0" destOrd="0" presId="urn:microsoft.com/office/officeart/2018/2/layout/IconVerticalSolidList"/>
    <dgm:cxn modelId="{7E35655E-440D-440F-9885-0B16F4648933}" type="presParOf" srcId="{5F34C6DB-7E21-4EDF-BEFB-6A56B3B38515}" destId="{E18CB6F1-B194-4603-988B-80FF032E4507}" srcOrd="1" destOrd="0" presId="urn:microsoft.com/office/officeart/2018/2/layout/IconVerticalSolidList"/>
    <dgm:cxn modelId="{63DE9F82-CEE6-43D2-90AE-08A5EA02DB90}" type="presParOf" srcId="{5F34C6DB-7E21-4EDF-BEFB-6A56B3B38515}" destId="{DF989BC2-088E-4E32-820C-F700237DB94E}" srcOrd="2" destOrd="0" presId="urn:microsoft.com/office/officeart/2018/2/layout/IconVerticalSolidList"/>
    <dgm:cxn modelId="{35D4DFC3-FBB1-4E0F-B5B9-69EABE9EAF65}" type="presParOf" srcId="{5F34C6DB-7E21-4EDF-BEFB-6A56B3B38515}" destId="{078FC525-A88C-4871-9D9C-5DCB914AC47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23CCF7-8788-4FA2-82B6-310997CF9F59}" type="doc">
      <dgm:prSet loTypeId="urn:microsoft.com/office/officeart/2005/8/layout/hProcess9" loCatId="process" qsTypeId="urn:microsoft.com/office/officeart/2005/8/quickstyle/simple5" qsCatId="simple" csTypeId="urn:microsoft.com/office/officeart/2005/8/colors/colorful1" csCatId="colorful" phldr="1"/>
      <dgm:spPr/>
      <dgm:t>
        <a:bodyPr/>
        <a:lstStyle/>
        <a:p>
          <a:endParaRPr lang="nl-NL"/>
        </a:p>
      </dgm:t>
    </dgm:pt>
    <dgm:pt modelId="{1B809899-A667-4593-AFC1-CDA11D9F0424}">
      <dgm:prSet phldrT="[Text]" phldr="0" custT="1"/>
      <dgm:spPr/>
      <dgm:t>
        <a:bodyPr/>
        <a:lstStyle/>
        <a:p>
          <a:r>
            <a:rPr lang="nl-NL" sz="1600" dirty="0" err="1">
              <a:latin typeface="Times New Roman" panose="02020603050405020304" pitchFamily="18" charset="0"/>
              <a:cs typeface="Times New Roman" panose="02020603050405020304" pitchFamily="18" charset="0"/>
            </a:rPr>
            <a:t>Primary</a:t>
          </a:r>
          <a:r>
            <a:rPr lang="nl-NL" sz="1600" dirty="0">
              <a:latin typeface="Times New Roman" panose="02020603050405020304" pitchFamily="18" charset="0"/>
              <a:cs typeface="Times New Roman" panose="02020603050405020304" pitchFamily="18" charset="0"/>
            </a:rPr>
            <a:t> schools</a:t>
          </a:r>
        </a:p>
        <a:p>
          <a:r>
            <a:rPr lang="nl-NL" sz="1600" dirty="0">
              <a:latin typeface="Times New Roman" panose="02020603050405020304" pitchFamily="18" charset="0"/>
              <a:cs typeface="Times New Roman" panose="02020603050405020304" pitchFamily="18" charset="0"/>
            </a:rPr>
            <a:t>(8 </a:t>
          </a:r>
          <a:r>
            <a:rPr lang="nl-NL" sz="1600" dirty="0" err="1">
              <a:latin typeface="Times New Roman" panose="02020603050405020304" pitchFamily="18" charset="0"/>
              <a:cs typeface="Times New Roman" panose="02020603050405020304" pitchFamily="18" charset="0"/>
            </a:rPr>
            <a:t>years</a:t>
          </a:r>
          <a:r>
            <a:rPr lang="nl-NL" sz="1600" dirty="0">
              <a:latin typeface="Times New Roman" panose="02020603050405020304" pitchFamily="18" charset="0"/>
              <a:cs typeface="Times New Roman" panose="02020603050405020304" pitchFamily="18" charset="0"/>
            </a:rPr>
            <a:t>)</a:t>
          </a:r>
        </a:p>
      </dgm:t>
    </dgm:pt>
    <dgm:pt modelId="{35A2C13E-EC6A-4DDA-90C2-AAC547177C4D}" type="parTrans" cxnId="{C9BF9FA4-503E-4F14-BC1A-871816255B09}">
      <dgm:prSet/>
      <dgm:spPr/>
      <dgm:t>
        <a:bodyPr/>
        <a:lstStyle/>
        <a:p>
          <a:endParaRPr lang="nl-NL"/>
        </a:p>
      </dgm:t>
    </dgm:pt>
    <dgm:pt modelId="{9D4CE524-0318-470B-B9E5-AC390B08930D}" type="sibTrans" cxnId="{C9BF9FA4-503E-4F14-BC1A-871816255B09}">
      <dgm:prSet/>
      <dgm:spPr/>
      <dgm:t>
        <a:bodyPr/>
        <a:lstStyle/>
        <a:p>
          <a:endParaRPr lang="nl-NL"/>
        </a:p>
      </dgm:t>
    </dgm:pt>
    <dgm:pt modelId="{DE11B507-9513-4BF6-AE83-5C9F4EE01DAB}">
      <dgm:prSet phldrT="[Text]" phldr="0" custT="1"/>
      <dgm:spPr/>
      <dgm:t>
        <a:bodyPr/>
        <a:lstStyle/>
        <a:p>
          <a:r>
            <a:rPr lang="nl-NL" sz="1600" dirty="0"/>
            <a:t>Voortgezet Onderwijs Junioren </a:t>
          </a:r>
        </a:p>
        <a:p>
          <a:r>
            <a:rPr lang="nl-NL" sz="1600" dirty="0"/>
            <a:t>(5 </a:t>
          </a:r>
          <a:r>
            <a:rPr lang="nl-NL" sz="1600" dirty="0" err="1"/>
            <a:t>years</a:t>
          </a:r>
          <a:r>
            <a:rPr lang="nl-NL" sz="1600" dirty="0"/>
            <a:t>)</a:t>
          </a:r>
        </a:p>
      </dgm:t>
    </dgm:pt>
    <dgm:pt modelId="{A6CF48B0-BBCA-4F9D-BED3-79C3D0CB4127}" type="parTrans" cxnId="{6F00C169-A01E-457F-BF90-CA2AE5697B23}">
      <dgm:prSet/>
      <dgm:spPr/>
      <dgm:t>
        <a:bodyPr/>
        <a:lstStyle/>
        <a:p>
          <a:endParaRPr lang="nl-NL"/>
        </a:p>
      </dgm:t>
    </dgm:pt>
    <dgm:pt modelId="{A37910DC-913E-491B-A34E-4590A04FB259}" type="sibTrans" cxnId="{6F00C169-A01E-457F-BF90-CA2AE5697B23}">
      <dgm:prSet/>
      <dgm:spPr/>
      <dgm:t>
        <a:bodyPr/>
        <a:lstStyle/>
        <a:p>
          <a:endParaRPr lang="nl-NL"/>
        </a:p>
      </dgm:t>
    </dgm:pt>
    <dgm:pt modelId="{8382D9EC-2425-4178-957F-0F355FC9F1F5}">
      <dgm:prSet phldrT="[Text]" phldr="0" custT="1"/>
      <dgm:spPr/>
      <dgm:t>
        <a:bodyPr/>
        <a:lstStyle/>
        <a:p>
          <a:r>
            <a:rPr lang="nl-NL" sz="1600" dirty="0"/>
            <a:t>Voortgezet Onderwijs Senioren (VOS)</a:t>
          </a:r>
        </a:p>
        <a:p>
          <a:r>
            <a:rPr lang="nl-NL" sz="1600" dirty="0"/>
            <a:t>HAVO/VWO/ Kweekschool</a:t>
          </a:r>
        </a:p>
        <a:p>
          <a:r>
            <a:rPr lang="nl-NL" sz="1600" dirty="0"/>
            <a:t>2-4 </a:t>
          </a:r>
          <a:r>
            <a:rPr lang="nl-NL" sz="1600" dirty="0" err="1"/>
            <a:t>years</a:t>
          </a:r>
          <a:endParaRPr lang="nl-NL" sz="1600" dirty="0"/>
        </a:p>
      </dgm:t>
    </dgm:pt>
    <dgm:pt modelId="{D97705F6-E390-4667-A464-9D4578AF40E5}" type="parTrans" cxnId="{A1020D89-6EF9-401F-B7D7-D1A0FA34A0BD}">
      <dgm:prSet/>
      <dgm:spPr/>
      <dgm:t>
        <a:bodyPr/>
        <a:lstStyle/>
        <a:p>
          <a:endParaRPr lang="nl-NL"/>
        </a:p>
      </dgm:t>
    </dgm:pt>
    <dgm:pt modelId="{EE308464-A9AF-4612-831D-8B2BEAE923F6}" type="sibTrans" cxnId="{A1020D89-6EF9-401F-B7D7-D1A0FA34A0BD}">
      <dgm:prSet/>
      <dgm:spPr/>
      <dgm:t>
        <a:bodyPr/>
        <a:lstStyle/>
        <a:p>
          <a:endParaRPr lang="nl-NL"/>
        </a:p>
      </dgm:t>
    </dgm:pt>
    <dgm:pt modelId="{1BAB3ADB-95C0-482D-A097-3E42D6233404}" type="pres">
      <dgm:prSet presAssocID="{9923CCF7-8788-4FA2-82B6-310997CF9F59}" presName="CompostProcess" presStyleCnt="0">
        <dgm:presLayoutVars>
          <dgm:dir/>
          <dgm:resizeHandles val="exact"/>
        </dgm:presLayoutVars>
      </dgm:prSet>
      <dgm:spPr/>
    </dgm:pt>
    <dgm:pt modelId="{A5FAF777-3026-4D24-9CE8-CF1CE9E4968B}" type="pres">
      <dgm:prSet presAssocID="{9923CCF7-8788-4FA2-82B6-310997CF9F59}" presName="arrow" presStyleLbl="bgShp" presStyleIdx="0" presStyleCnt="1"/>
      <dgm:spPr/>
    </dgm:pt>
    <dgm:pt modelId="{0201536B-3A1E-4E18-B2C0-9B525D318692}" type="pres">
      <dgm:prSet presAssocID="{9923CCF7-8788-4FA2-82B6-310997CF9F59}" presName="linearProcess" presStyleCnt="0"/>
      <dgm:spPr/>
    </dgm:pt>
    <dgm:pt modelId="{B9153147-8A56-4AE9-9B95-456E11509E62}" type="pres">
      <dgm:prSet presAssocID="{1B809899-A667-4593-AFC1-CDA11D9F0424}" presName="textNode" presStyleLbl="node1" presStyleIdx="0" presStyleCnt="3">
        <dgm:presLayoutVars>
          <dgm:bulletEnabled val="1"/>
        </dgm:presLayoutVars>
      </dgm:prSet>
      <dgm:spPr/>
    </dgm:pt>
    <dgm:pt modelId="{46B2DC79-CF18-4DD9-AF2B-13BA86B2CD35}" type="pres">
      <dgm:prSet presAssocID="{9D4CE524-0318-470B-B9E5-AC390B08930D}" presName="sibTrans" presStyleCnt="0"/>
      <dgm:spPr/>
    </dgm:pt>
    <dgm:pt modelId="{970F6CB6-8B92-4CB6-BAB3-152CB8AC8ECF}" type="pres">
      <dgm:prSet presAssocID="{DE11B507-9513-4BF6-AE83-5C9F4EE01DAB}" presName="textNode" presStyleLbl="node1" presStyleIdx="1" presStyleCnt="3">
        <dgm:presLayoutVars>
          <dgm:bulletEnabled val="1"/>
        </dgm:presLayoutVars>
      </dgm:prSet>
      <dgm:spPr/>
    </dgm:pt>
    <dgm:pt modelId="{786357FB-0BBC-4B23-BA30-D9C1A6E6D853}" type="pres">
      <dgm:prSet presAssocID="{A37910DC-913E-491B-A34E-4590A04FB259}" presName="sibTrans" presStyleCnt="0"/>
      <dgm:spPr/>
    </dgm:pt>
    <dgm:pt modelId="{6D9FC500-33F4-425D-B9E4-26F69DD4821C}" type="pres">
      <dgm:prSet presAssocID="{8382D9EC-2425-4178-957F-0F355FC9F1F5}" presName="textNode" presStyleLbl="node1" presStyleIdx="2" presStyleCnt="3" custScaleX="105877" custScaleY="126823">
        <dgm:presLayoutVars>
          <dgm:bulletEnabled val="1"/>
        </dgm:presLayoutVars>
      </dgm:prSet>
      <dgm:spPr/>
    </dgm:pt>
  </dgm:ptLst>
  <dgm:cxnLst>
    <dgm:cxn modelId="{796BB91B-D664-4FCE-B564-E00C414E08FD}" type="presOf" srcId="{9923CCF7-8788-4FA2-82B6-310997CF9F59}" destId="{1BAB3ADB-95C0-482D-A097-3E42D6233404}" srcOrd="0" destOrd="0" presId="urn:microsoft.com/office/officeart/2005/8/layout/hProcess9"/>
    <dgm:cxn modelId="{E1D26B28-0C8F-4EF9-90E0-870629757C50}" type="presOf" srcId="{1B809899-A667-4593-AFC1-CDA11D9F0424}" destId="{B9153147-8A56-4AE9-9B95-456E11509E62}" srcOrd="0" destOrd="0" presId="urn:microsoft.com/office/officeart/2005/8/layout/hProcess9"/>
    <dgm:cxn modelId="{6F00C169-A01E-457F-BF90-CA2AE5697B23}" srcId="{9923CCF7-8788-4FA2-82B6-310997CF9F59}" destId="{DE11B507-9513-4BF6-AE83-5C9F4EE01DAB}" srcOrd="1" destOrd="0" parTransId="{A6CF48B0-BBCA-4F9D-BED3-79C3D0CB4127}" sibTransId="{A37910DC-913E-491B-A34E-4590A04FB259}"/>
    <dgm:cxn modelId="{A1020D89-6EF9-401F-B7D7-D1A0FA34A0BD}" srcId="{9923CCF7-8788-4FA2-82B6-310997CF9F59}" destId="{8382D9EC-2425-4178-957F-0F355FC9F1F5}" srcOrd="2" destOrd="0" parTransId="{D97705F6-E390-4667-A464-9D4578AF40E5}" sibTransId="{EE308464-A9AF-4612-831D-8B2BEAE923F6}"/>
    <dgm:cxn modelId="{C9BF9FA4-503E-4F14-BC1A-871816255B09}" srcId="{9923CCF7-8788-4FA2-82B6-310997CF9F59}" destId="{1B809899-A667-4593-AFC1-CDA11D9F0424}" srcOrd="0" destOrd="0" parTransId="{35A2C13E-EC6A-4DDA-90C2-AAC547177C4D}" sibTransId="{9D4CE524-0318-470B-B9E5-AC390B08930D}"/>
    <dgm:cxn modelId="{164D5AA5-51B9-45EB-AB18-7D7C7D7B4482}" type="presOf" srcId="{8382D9EC-2425-4178-957F-0F355FC9F1F5}" destId="{6D9FC500-33F4-425D-B9E4-26F69DD4821C}" srcOrd="0" destOrd="0" presId="urn:microsoft.com/office/officeart/2005/8/layout/hProcess9"/>
    <dgm:cxn modelId="{8E2A36EA-FF9C-46F3-AFAE-9DED21DC2CBB}" type="presOf" srcId="{DE11B507-9513-4BF6-AE83-5C9F4EE01DAB}" destId="{970F6CB6-8B92-4CB6-BAB3-152CB8AC8ECF}" srcOrd="0" destOrd="0" presId="urn:microsoft.com/office/officeart/2005/8/layout/hProcess9"/>
    <dgm:cxn modelId="{11B6A6D4-816B-4A16-A473-3C16D3AD9085}" type="presParOf" srcId="{1BAB3ADB-95C0-482D-A097-3E42D6233404}" destId="{A5FAF777-3026-4D24-9CE8-CF1CE9E4968B}" srcOrd="0" destOrd="0" presId="urn:microsoft.com/office/officeart/2005/8/layout/hProcess9"/>
    <dgm:cxn modelId="{D56319F4-2CA5-4F1C-8F83-20987FF2FE24}" type="presParOf" srcId="{1BAB3ADB-95C0-482D-A097-3E42D6233404}" destId="{0201536B-3A1E-4E18-B2C0-9B525D318692}" srcOrd="1" destOrd="0" presId="urn:microsoft.com/office/officeart/2005/8/layout/hProcess9"/>
    <dgm:cxn modelId="{ECB22B21-C878-4B40-BEF3-1AE873C65D2D}" type="presParOf" srcId="{0201536B-3A1E-4E18-B2C0-9B525D318692}" destId="{B9153147-8A56-4AE9-9B95-456E11509E62}" srcOrd="0" destOrd="0" presId="urn:microsoft.com/office/officeart/2005/8/layout/hProcess9"/>
    <dgm:cxn modelId="{80D4BF39-185C-4451-8678-D69C6E2CFCF7}" type="presParOf" srcId="{0201536B-3A1E-4E18-B2C0-9B525D318692}" destId="{46B2DC79-CF18-4DD9-AF2B-13BA86B2CD35}" srcOrd="1" destOrd="0" presId="urn:microsoft.com/office/officeart/2005/8/layout/hProcess9"/>
    <dgm:cxn modelId="{701037BA-1C90-46A4-82FF-FF29C382FAB4}" type="presParOf" srcId="{0201536B-3A1E-4E18-B2C0-9B525D318692}" destId="{970F6CB6-8B92-4CB6-BAB3-152CB8AC8ECF}" srcOrd="2" destOrd="0" presId="urn:microsoft.com/office/officeart/2005/8/layout/hProcess9"/>
    <dgm:cxn modelId="{E52E51DC-B760-4598-9CBB-A07103DF6304}" type="presParOf" srcId="{0201536B-3A1E-4E18-B2C0-9B525D318692}" destId="{786357FB-0BBC-4B23-BA30-D9C1A6E6D853}" srcOrd="3" destOrd="0" presId="urn:microsoft.com/office/officeart/2005/8/layout/hProcess9"/>
    <dgm:cxn modelId="{DF1FFF58-627D-4F4D-923C-3FE79DF7AAD4}" type="presParOf" srcId="{0201536B-3A1E-4E18-B2C0-9B525D318692}" destId="{6D9FC500-33F4-425D-B9E4-26F69DD4821C}"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151833-44E3-48BF-9093-18E29169FCCF}"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nl-NL"/>
        </a:p>
      </dgm:t>
    </dgm:pt>
    <dgm:pt modelId="{291BE7EC-0003-4B47-A6CC-779D0E867316}">
      <dgm:prSet phldrT="[Text]" phldr="0"/>
      <dgm:spPr/>
      <dgm:t>
        <a:bodyPr/>
        <a:lstStyle/>
        <a:p>
          <a:r>
            <a:rPr lang="nl-NL" dirty="0" err="1">
              <a:latin typeface="Times New Roman" panose="02020603050405020304" pitchFamily="18" charset="0"/>
              <a:cs typeface="Times New Roman" panose="02020603050405020304" pitchFamily="18" charset="0"/>
            </a:rPr>
            <a:t>Primary</a:t>
          </a:r>
          <a:r>
            <a:rPr lang="nl-NL" dirty="0">
              <a:latin typeface="Times New Roman" panose="02020603050405020304" pitchFamily="18" charset="0"/>
              <a:cs typeface="Times New Roman" panose="02020603050405020304" pitchFamily="18" charset="0"/>
            </a:rPr>
            <a:t> schools</a:t>
          </a:r>
        </a:p>
      </dgm:t>
    </dgm:pt>
    <dgm:pt modelId="{A43DE6CE-9AB4-4A89-A2EA-AE526C909871}" type="parTrans" cxnId="{BE9CDD61-A221-4CCE-BFD9-FBE5E230195E}">
      <dgm:prSet/>
      <dgm:spPr/>
      <dgm:t>
        <a:bodyPr/>
        <a:lstStyle/>
        <a:p>
          <a:endParaRPr lang="nl-NL"/>
        </a:p>
      </dgm:t>
    </dgm:pt>
    <dgm:pt modelId="{62B77252-FE29-4DA2-9E40-A0492D359163}" type="sibTrans" cxnId="{BE9CDD61-A221-4CCE-BFD9-FBE5E230195E}">
      <dgm:prSet/>
      <dgm:spPr/>
      <dgm:t>
        <a:bodyPr/>
        <a:lstStyle/>
        <a:p>
          <a:endParaRPr lang="nl-NL"/>
        </a:p>
      </dgm:t>
    </dgm:pt>
    <dgm:pt modelId="{B7C5C9F7-7C64-4AD9-8FD3-F8AE865E8380}">
      <dgm:prSet phldrT="[Text]"/>
      <dgm:spPr/>
      <dgm:t>
        <a:bodyPr/>
        <a:lstStyle/>
        <a:p>
          <a:pPr>
            <a:buFont typeface="Arial" panose="020B0604020202020204" pitchFamily="34" charset="0"/>
            <a:buChar char="•"/>
          </a:pPr>
          <a:r>
            <a:rPr lang="nl-NL" dirty="0">
              <a:latin typeface="Times New Roman" panose="02020603050405020304" pitchFamily="18" charset="0"/>
              <a:cs typeface="Times New Roman" panose="02020603050405020304" pitchFamily="18" charset="0"/>
            </a:rPr>
            <a:t>National </a:t>
          </a:r>
          <a:r>
            <a:rPr lang="nl-NL" dirty="0" err="1">
              <a:latin typeface="Times New Roman" panose="02020603050405020304" pitchFamily="18" charset="0"/>
              <a:cs typeface="Times New Roman" panose="02020603050405020304" pitchFamily="18" charset="0"/>
            </a:rPr>
            <a:t>history</a:t>
          </a:r>
          <a:r>
            <a:rPr lang="nl-NL" dirty="0">
              <a:latin typeface="Times New Roman" panose="02020603050405020304" pitchFamily="18" charset="0"/>
              <a:cs typeface="Times New Roman" panose="02020603050405020304" pitchFamily="18" charset="0"/>
            </a:rPr>
            <a:t> (</a:t>
          </a:r>
          <a:r>
            <a:rPr lang="nl-NL" dirty="0" err="1">
              <a:latin typeface="Times New Roman" panose="02020603050405020304" pitchFamily="18" charset="0"/>
              <a:cs typeface="Times New Roman" panose="02020603050405020304" pitchFamily="18" charset="0"/>
            </a:rPr>
            <a:t>slavery</a:t>
          </a:r>
          <a:r>
            <a:rPr lang="nl-NL" dirty="0">
              <a:latin typeface="Times New Roman" panose="02020603050405020304" pitchFamily="18" charset="0"/>
              <a:cs typeface="Times New Roman" panose="02020603050405020304" pitchFamily="18" charset="0"/>
            </a:rPr>
            <a:t>, </a:t>
          </a:r>
          <a:r>
            <a:rPr lang="nl-NL" dirty="0" err="1">
              <a:latin typeface="Times New Roman" panose="02020603050405020304" pitchFamily="18" charset="0"/>
              <a:cs typeface="Times New Roman" panose="02020603050405020304" pitchFamily="18" charset="0"/>
            </a:rPr>
            <a:t>migration</a:t>
          </a:r>
          <a:r>
            <a:rPr lang="nl-NL" dirty="0">
              <a:latin typeface="Times New Roman" panose="02020603050405020304" pitchFamily="18" charset="0"/>
              <a:cs typeface="Times New Roman" panose="02020603050405020304" pitchFamily="18" charset="0"/>
            </a:rPr>
            <a:t>).</a:t>
          </a:r>
        </a:p>
      </dgm:t>
    </dgm:pt>
    <dgm:pt modelId="{49CCABCC-BF71-424C-BF35-C0260E2183F3}" type="parTrans" cxnId="{C3F7230F-4387-4588-AED2-35ED7AEE6ED0}">
      <dgm:prSet/>
      <dgm:spPr/>
      <dgm:t>
        <a:bodyPr/>
        <a:lstStyle/>
        <a:p>
          <a:endParaRPr lang="nl-NL"/>
        </a:p>
      </dgm:t>
    </dgm:pt>
    <dgm:pt modelId="{7D790DA6-AFC4-4C4B-A4A3-673DB17F00C2}" type="sibTrans" cxnId="{C3F7230F-4387-4588-AED2-35ED7AEE6ED0}">
      <dgm:prSet/>
      <dgm:spPr/>
      <dgm:t>
        <a:bodyPr/>
        <a:lstStyle/>
        <a:p>
          <a:endParaRPr lang="nl-NL"/>
        </a:p>
      </dgm:t>
    </dgm:pt>
    <dgm:pt modelId="{A8CF184C-9B65-4531-BB94-87D54266D98D}">
      <dgm:prSet phldrT="[Text]" phldr="0"/>
      <dgm:spPr/>
      <dgm:t>
        <a:bodyPr/>
        <a:lstStyle/>
        <a:p>
          <a:r>
            <a:rPr lang="nl-NL" dirty="0">
              <a:latin typeface="Times New Roman" panose="02020603050405020304" pitchFamily="18" charset="0"/>
              <a:cs typeface="Times New Roman" panose="02020603050405020304" pitchFamily="18" charset="0"/>
            </a:rPr>
            <a:t>VOJ</a:t>
          </a:r>
        </a:p>
      </dgm:t>
    </dgm:pt>
    <dgm:pt modelId="{2EE9C0D1-0F55-4A5C-A835-43B6DC819294}" type="parTrans" cxnId="{51858807-9FCE-4E93-A8B9-4BCBDE22B889}">
      <dgm:prSet/>
      <dgm:spPr/>
      <dgm:t>
        <a:bodyPr/>
        <a:lstStyle/>
        <a:p>
          <a:endParaRPr lang="nl-NL"/>
        </a:p>
      </dgm:t>
    </dgm:pt>
    <dgm:pt modelId="{656480C6-33DC-48DB-A097-036EFB758206}" type="sibTrans" cxnId="{51858807-9FCE-4E93-A8B9-4BCBDE22B889}">
      <dgm:prSet/>
      <dgm:spPr/>
      <dgm:t>
        <a:bodyPr/>
        <a:lstStyle/>
        <a:p>
          <a:endParaRPr lang="nl-NL"/>
        </a:p>
      </dgm:t>
    </dgm:pt>
    <dgm:pt modelId="{AD875765-6179-46EF-BE60-3F5843F37D60}">
      <dgm:prSet phldrT="[Text]"/>
      <dgm:spPr/>
      <dgm:t>
        <a:bodyPr/>
        <a:lstStyle/>
        <a:p>
          <a:r>
            <a:rPr lang="nl-NL" dirty="0">
              <a:latin typeface="Times New Roman" panose="02020603050405020304" pitchFamily="18" charset="0"/>
              <a:cs typeface="Times New Roman" panose="02020603050405020304" pitchFamily="18" charset="0"/>
            </a:rPr>
            <a:t>National </a:t>
          </a:r>
          <a:r>
            <a:rPr lang="nl-NL" dirty="0" err="1">
              <a:latin typeface="Times New Roman" panose="02020603050405020304" pitchFamily="18" charset="0"/>
              <a:cs typeface="Times New Roman" panose="02020603050405020304" pitchFamily="18" charset="0"/>
            </a:rPr>
            <a:t>history</a:t>
          </a:r>
          <a:r>
            <a:rPr lang="nl-NL" dirty="0">
              <a:latin typeface="Times New Roman" panose="02020603050405020304" pitchFamily="18" charset="0"/>
              <a:cs typeface="Times New Roman" panose="02020603050405020304" pitchFamily="18" charset="0"/>
            </a:rPr>
            <a:t> in more </a:t>
          </a:r>
          <a:r>
            <a:rPr lang="nl-NL" dirty="0" err="1">
              <a:latin typeface="Times New Roman" panose="02020603050405020304" pitchFamily="18" charset="0"/>
              <a:cs typeface="Times New Roman" panose="02020603050405020304" pitchFamily="18" charset="0"/>
            </a:rPr>
            <a:t>depth</a:t>
          </a:r>
          <a:r>
            <a:rPr lang="nl-NL" dirty="0">
              <a:latin typeface="Times New Roman" panose="02020603050405020304" pitchFamily="18" charset="0"/>
              <a:cs typeface="Times New Roman" panose="02020603050405020304" pitchFamily="18" charset="0"/>
            </a:rPr>
            <a:t>.</a:t>
          </a:r>
        </a:p>
      </dgm:t>
    </dgm:pt>
    <dgm:pt modelId="{1C62A6B9-B5AB-4918-8596-2375FEFC16E9}" type="parTrans" cxnId="{D91D8F39-392D-44D0-A138-99FC9E0E6ABC}">
      <dgm:prSet/>
      <dgm:spPr/>
      <dgm:t>
        <a:bodyPr/>
        <a:lstStyle/>
        <a:p>
          <a:endParaRPr lang="nl-NL"/>
        </a:p>
      </dgm:t>
    </dgm:pt>
    <dgm:pt modelId="{B93A8E0B-82DF-48A9-8F7A-FBDF4FE36C31}" type="sibTrans" cxnId="{D91D8F39-392D-44D0-A138-99FC9E0E6ABC}">
      <dgm:prSet/>
      <dgm:spPr/>
      <dgm:t>
        <a:bodyPr/>
        <a:lstStyle/>
        <a:p>
          <a:endParaRPr lang="nl-NL"/>
        </a:p>
      </dgm:t>
    </dgm:pt>
    <dgm:pt modelId="{600CCB23-714E-4E1B-8363-8A0628A5B271}">
      <dgm:prSet phldrT="[Text]"/>
      <dgm:spPr/>
      <dgm:t>
        <a:bodyPr/>
        <a:lstStyle/>
        <a:p>
          <a:pPr>
            <a:buFont typeface="Arial" panose="020B0604020202020204" pitchFamily="34" charset="0"/>
            <a:buChar char="•"/>
          </a:pPr>
          <a:r>
            <a:rPr lang="nl-NL" dirty="0">
              <a:latin typeface="Times New Roman" panose="02020603050405020304" pitchFamily="18" charset="0"/>
              <a:cs typeface="Times New Roman" panose="02020603050405020304" pitchFamily="18" charset="0"/>
            </a:rPr>
            <a:t>Development </a:t>
          </a:r>
          <a:r>
            <a:rPr lang="nl-NL" dirty="0" err="1">
              <a:latin typeface="Times New Roman" panose="02020603050405020304" pitchFamily="18" charset="0"/>
              <a:cs typeface="Times New Roman" panose="02020603050405020304" pitchFamily="18" charset="0"/>
            </a:rPr>
            <a:t>for</a:t>
          </a:r>
          <a:r>
            <a:rPr lang="nl-NL" dirty="0">
              <a:latin typeface="Times New Roman" panose="02020603050405020304" pitchFamily="18" charset="0"/>
              <a:cs typeface="Times New Roman" panose="02020603050405020304" pitchFamily="18" charset="0"/>
            </a:rPr>
            <a:t> </a:t>
          </a:r>
          <a:r>
            <a:rPr lang="nl-NL" dirty="0" err="1">
              <a:latin typeface="Times New Roman" panose="02020603050405020304" pitchFamily="18" charset="0"/>
              <a:cs typeface="Times New Roman" panose="02020603050405020304" pitchFamily="18" charset="0"/>
            </a:rPr>
            <a:t>one’s</a:t>
          </a:r>
          <a:r>
            <a:rPr lang="nl-NL" dirty="0">
              <a:latin typeface="Times New Roman" panose="02020603050405020304" pitchFamily="18" charset="0"/>
              <a:cs typeface="Times New Roman" panose="02020603050405020304" pitchFamily="18" charset="0"/>
            </a:rPr>
            <a:t> </a:t>
          </a:r>
          <a:r>
            <a:rPr lang="nl-NL" dirty="0" err="1">
              <a:latin typeface="Times New Roman" panose="02020603050405020304" pitchFamily="18" charset="0"/>
              <a:cs typeface="Times New Roman" panose="02020603050405020304" pitchFamily="18" charset="0"/>
            </a:rPr>
            <a:t>own</a:t>
          </a:r>
          <a:r>
            <a:rPr lang="nl-NL" dirty="0">
              <a:latin typeface="Times New Roman" panose="02020603050405020304" pitchFamily="18" charset="0"/>
              <a:cs typeface="Times New Roman" panose="02020603050405020304" pitchFamily="18" charset="0"/>
            </a:rPr>
            <a:t> </a:t>
          </a:r>
          <a:r>
            <a:rPr lang="nl-NL" dirty="0" err="1">
              <a:latin typeface="Times New Roman" panose="02020603050405020304" pitchFamily="18" charset="0"/>
              <a:cs typeface="Times New Roman" panose="02020603050405020304" pitchFamily="18" charset="0"/>
            </a:rPr>
            <a:t>identity</a:t>
          </a:r>
          <a:r>
            <a:rPr lang="nl-NL" dirty="0">
              <a:latin typeface="Times New Roman" panose="02020603050405020304" pitchFamily="18" charset="0"/>
              <a:cs typeface="Times New Roman" panose="02020603050405020304" pitchFamily="18" charset="0"/>
            </a:rPr>
            <a:t>.</a:t>
          </a:r>
        </a:p>
      </dgm:t>
    </dgm:pt>
    <dgm:pt modelId="{F974E1DA-F9FA-4CAA-A584-2C4BFD264976}" type="parTrans" cxnId="{A447F09E-6BC2-41D1-965C-F0A2EC7027D3}">
      <dgm:prSet/>
      <dgm:spPr/>
      <dgm:t>
        <a:bodyPr/>
        <a:lstStyle/>
        <a:p>
          <a:endParaRPr lang="nl-NL"/>
        </a:p>
      </dgm:t>
    </dgm:pt>
    <dgm:pt modelId="{927CE67E-1C83-4593-8D3F-0110EF3F380E}" type="sibTrans" cxnId="{A447F09E-6BC2-41D1-965C-F0A2EC7027D3}">
      <dgm:prSet/>
      <dgm:spPr/>
      <dgm:t>
        <a:bodyPr/>
        <a:lstStyle/>
        <a:p>
          <a:endParaRPr lang="nl-NL"/>
        </a:p>
      </dgm:t>
    </dgm:pt>
    <dgm:pt modelId="{D06FE13A-99C4-4510-8205-BB69B311A05D}">
      <dgm:prSet phldrT="[Text]"/>
      <dgm:spPr/>
      <dgm:t>
        <a:bodyPr/>
        <a:lstStyle/>
        <a:p>
          <a:pPr>
            <a:buFont typeface="Arial" panose="020B0604020202020204" pitchFamily="34" charset="0"/>
            <a:buChar char="•"/>
          </a:pPr>
          <a:r>
            <a:rPr lang="nl-NL" dirty="0" err="1">
              <a:latin typeface="Times New Roman" panose="02020603050405020304" pitchFamily="18" charset="0"/>
              <a:cs typeface="Times New Roman" panose="02020603050405020304" pitchFamily="18" charset="0"/>
            </a:rPr>
            <a:t>Introduction</a:t>
          </a:r>
          <a:r>
            <a:rPr lang="nl-NL" dirty="0">
              <a:latin typeface="Times New Roman" panose="02020603050405020304" pitchFamily="18" charset="0"/>
              <a:cs typeface="Times New Roman" panose="02020603050405020304" pitchFamily="18" charset="0"/>
            </a:rPr>
            <a:t> </a:t>
          </a:r>
          <a:r>
            <a:rPr lang="nl-NL" dirty="0" err="1">
              <a:latin typeface="Times New Roman" panose="02020603050405020304" pitchFamily="18" charset="0"/>
              <a:cs typeface="Times New Roman" panose="02020603050405020304" pitchFamily="18" charset="0"/>
            </a:rPr>
            <a:t>to</a:t>
          </a:r>
          <a:r>
            <a:rPr lang="nl-NL" dirty="0">
              <a:latin typeface="Times New Roman" panose="02020603050405020304" pitchFamily="18" charset="0"/>
              <a:cs typeface="Times New Roman" panose="02020603050405020304" pitchFamily="18" charset="0"/>
            </a:rPr>
            <a:t> </a:t>
          </a:r>
          <a:r>
            <a:rPr lang="nl-NL" dirty="0" err="1">
              <a:latin typeface="Times New Roman" panose="02020603050405020304" pitchFamily="18" charset="0"/>
              <a:cs typeface="Times New Roman" panose="02020603050405020304" pitchFamily="18" charset="0"/>
            </a:rPr>
            <a:t>Suriname’s</a:t>
          </a:r>
          <a:r>
            <a:rPr lang="nl-NL" dirty="0">
              <a:latin typeface="Times New Roman" panose="02020603050405020304" pitchFamily="18" charset="0"/>
              <a:cs typeface="Times New Roman" panose="02020603050405020304" pitchFamily="18" charset="0"/>
            </a:rPr>
            <a:t> </a:t>
          </a:r>
          <a:r>
            <a:rPr lang="nl-NL" dirty="0" err="1">
              <a:latin typeface="Times New Roman" panose="02020603050405020304" pitchFamily="18" charset="0"/>
              <a:cs typeface="Times New Roman" panose="02020603050405020304" pitchFamily="18" charset="0"/>
            </a:rPr>
            <a:t>multicultural</a:t>
          </a:r>
          <a:r>
            <a:rPr lang="nl-NL" dirty="0">
              <a:latin typeface="Times New Roman" panose="02020603050405020304" pitchFamily="18" charset="0"/>
              <a:cs typeface="Times New Roman" panose="02020603050405020304" pitchFamily="18" charset="0"/>
            </a:rPr>
            <a:t> society.</a:t>
          </a:r>
        </a:p>
      </dgm:t>
    </dgm:pt>
    <dgm:pt modelId="{0A861B17-6299-4114-AAB8-A80ED9BE8E8B}" type="parTrans" cxnId="{00599E9F-DAE9-49A1-96D0-C8A525B3F399}">
      <dgm:prSet/>
      <dgm:spPr/>
      <dgm:t>
        <a:bodyPr/>
        <a:lstStyle/>
        <a:p>
          <a:endParaRPr lang="nl-NL"/>
        </a:p>
      </dgm:t>
    </dgm:pt>
    <dgm:pt modelId="{53CE40B4-E45D-4094-9473-75923EDE43D7}" type="sibTrans" cxnId="{00599E9F-DAE9-49A1-96D0-C8A525B3F399}">
      <dgm:prSet/>
      <dgm:spPr/>
      <dgm:t>
        <a:bodyPr/>
        <a:lstStyle/>
        <a:p>
          <a:endParaRPr lang="nl-NL"/>
        </a:p>
      </dgm:t>
    </dgm:pt>
    <dgm:pt modelId="{1D3D8213-0D15-4C83-88EE-1AFBE21E8A6C}">
      <dgm:prSet phldrT="[Text]"/>
      <dgm:spPr/>
      <dgm:t>
        <a:bodyPr/>
        <a:lstStyle/>
        <a:p>
          <a:r>
            <a:rPr lang="nl-NL" dirty="0">
              <a:latin typeface="Times New Roman" panose="02020603050405020304" pitchFamily="18" charset="0"/>
              <a:cs typeface="Times New Roman" panose="02020603050405020304" pitchFamily="18" charset="0"/>
            </a:rPr>
            <a:t>World </a:t>
          </a:r>
          <a:r>
            <a:rPr lang="nl-NL" dirty="0" err="1">
              <a:latin typeface="Times New Roman" panose="02020603050405020304" pitchFamily="18" charset="0"/>
              <a:cs typeface="Times New Roman" panose="02020603050405020304" pitchFamily="18" charset="0"/>
            </a:rPr>
            <a:t>history</a:t>
          </a:r>
          <a:r>
            <a:rPr lang="nl-NL" dirty="0">
              <a:latin typeface="Times New Roman" panose="02020603050405020304" pitchFamily="18" charset="0"/>
              <a:cs typeface="Times New Roman" panose="02020603050405020304" pitchFamily="18" charset="0"/>
            </a:rPr>
            <a:t> (</a:t>
          </a:r>
          <a:r>
            <a:rPr lang="nl-NL" dirty="0" err="1">
              <a:latin typeface="Times New Roman" panose="02020603050405020304" pitchFamily="18" charset="0"/>
              <a:cs typeface="Times New Roman" panose="02020603050405020304" pitchFamily="18" charset="0"/>
            </a:rPr>
            <a:t>Capitalism</a:t>
          </a:r>
          <a:r>
            <a:rPr lang="nl-NL" dirty="0">
              <a:latin typeface="Times New Roman" panose="02020603050405020304" pitchFamily="18" charset="0"/>
              <a:cs typeface="Times New Roman" panose="02020603050405020304" pitchFamily="18" charset="0"/>
            </a:rPr>
            <a:t>, </a:t>
          </a:r>
          <a:r>
            <a:rPr lang="nl-NL" dirty="0" err="1">
              <a:latin typeface="Times New Roman" panose="02020603050405020304" pitchFamily="18" charset="0"/>
              <a:cs typeface="Times New Roman" panose="02020603050405020304" pitchFamily="18" charset="0"/>
            </a:rPr>
            <a:t>Socialism</a:t>
          </a:r>
          <a:r>
            <a:rPr lang="nl-NL" dirty="0">
              <a:latin typeface="Times New Roman" panose="02020603050405020304" pitchFamily="18" charset="0"/>
              <a:cs typeface="Times New Roman" panose="02020603050405020304" pitchFamily="18" charset="0"/>
            </a:rPr>
            <a:t>, World wars, </a:t>
          </a:r>
          <a:r>
            <a:rPr lang="nl-NL" dirty="0" err="1">
              <a:latin typeface="Times New Roman" panose="02020603050405020304" pitchFamily="18" charset="0"/>
              <a:cs typeface="Times New Roman" panose="02020603050405020304" pitchFamily="18" charset="0"/>
            </a:rPr>
            <a:t>Imperialism</a:t>
          </a:r>
          <a:r>
            <a:rPr lang="nl-NL" dirty="0">
              <a:latin typeface="Times New Roman" panose="02020603050405020304" pitchFamily="18" charset="0"/>
              <a:cs typeface="Times New Roman" panose="02020603050405020304" pitchFamily="18" charset="0"/>
            </a:rPr>
            <a:t>, </a:t>
          </a:r>
          <a:r>
            <a:rPr lang="nl-NL" dirty="0" err="1">
              <a:latin typeface="Times New Roman" panose="02020603050405020304" pitchFamily="18" charset="0"/>
              <a:cs typeface="Times New Roman" panose="02020603050405020304" pitchFamily="18" charset="0"/>
            </a:rPr>
            <a:t>Arabic-Israelic</a:t>
          </a:r>
          <a:r>
            <a:rPr lang="nl-NL" dirty="0">
              <a:latin typeface="Times New Roman" panose="02020603050405020304" pitchFamily="18" charset="0"/>
              <a:cs typeface="Times New Roman" panose="02020603050405020304" pitchFamily="18" charset="0"/>
            </a:rPr>
            <a:t> conflict, </a:t>
          </a:r>
          <a:r>
            <a:rPr lang="nl-NL" dirty="0" err="1">
              <a:latin typeface="Times New Roman" panose="02020603050405020304" pitchFamily="18" charset="0"/>
              <a:cs typeface="Times New Roman" panose="02020603050405020304" pitchFamily="18" charset="0"/>
            </a:rPr>
            <a:t>Cold</a:t>
          </a:r>
          <a:r>
            <a:rPr lang="nl-NL" dirty="0">
              <a:latin typeface="Times New Roman" panose="02020603050405020304" pitchFamily="18" charset="0"/>
              <a:cs typeface="Times New Roman" panose="02020603050405020304" pitchFamily="18" charset="0"/>
            </a:rPr>
            <a:t> war)</a:t>
          </a:r>
        </a:p>
      </dgm:t>
    </dgm:pt>
    <dgm:pt modelId="{DCBF769D-7B00-45E3-ABCF-FC806353A020}" type="parTrans" cxnId="{81731129-D03B-4904-A9AF-C84FEAADEEEF}">
      <dgm:prSet/>
      <dgm:spPr/>
      <dgm:t>
        <a:bodyPr/>
        <a:lstStyle/>
        <a:p>
          <a:endParaRPr lang="nl-NL"/>
        </a:p>
      </dgm:t>
    </dgm:pt>
    <dgm:pt modelId="{565FCB62-6540-4616-B04D-FB24A4DF982C}" type="sibTrans" cxnId="{81731129-D03B-4904-A9AF-C84FEAADEEEF}">
      <dgm:prSet/>
      <dgm:spPr/>
      <dgm:t>
        <a:bodyPr/>
        <a:lstStyle/>
        <a:p>
          <a:endParaRPr lang="nl-NL"/>
        </a:p>
      </dgm:t>
    </dgm:pt>
    <dgm:pt modelId="{B35949E5-4A66-43ED-B681-2C942C3EDD73}">
      <dgm:prSet phldrT="[Text]"/>
      <dgm:spPr/>
      <dgm:t>
        <a:bodyPr/>
        <a:lstStyle/>
        <a:p>
          <a:r>
            <a:rPr lang="nl-NL" dirty="0">
              <a:latin typeface="Times New Roman" panose="02020603050405020304" pitchFamily="18" charset="0"/>
              <a:cs typeface="Times New Roman" panose="02020603050405020304" pitchFamily="18" charset="0"/>
            </a:rPr>
            <a:t>Politics </a:t>
          </a:r>
          <a:r>
            <a:rPr lang="nl-NL" dirty="0" err="1">
              <a:latin typeface="Times New Roman" panose="02020603050405020304" pitchFamily="18" charset="0"/>
              <a:cs typeface="Times New Roman" panose="02020603050405020304" pitchFamily="18" charset="0"/>
            </a:rPr>
            <a:t>and</a:t>
          </a:r>
          <a:r>
            <a:rPr lang="nl-NL" dirty="0">
              <a:latin typeface="Times New Roman" panose="02020603050405020304" pitchFamily="18" charset="0"/>
              <a:cs typeface="Times New Roman" panose="02020603050405020304" pitchFamily="18" charset="0"/>
            </a:rPr>
            <a:t> </a:t>
          </a:r>
          <a:r>
            <a:rPr lang="nl-NL" dirty="0" err="1">
              <a:latin typeface="Times New Roman" panose="02020603050405020304" pitchFamily="18" charset="0"/>
              <a:cs typeface="Times New Roman" panose="02020603050405020304" pitchFamily="18" charset="0"/>
            </a:rPr>
            <a:t>governance</a:t>
          </a:r>
          <a:r>
            <a:rPr lang="nl-NL" dirty="0">
              <a:latin typeface="Times New Roman" panose="02020603050405020304" pitchFamily="18" charset="0"/>
              <a:cs typeface="Times New Roman" panose="02020603050405020304" pitchFamily="18" charset="0"/>
            </a:rPr>
            <a:t> of Suriname: </a:t>
          </a:r>
          <a:r>
            <a:rPr lang="nl-NL" dirty="0" err="1">
              <a:latin typeface="Times New Roman" panose="02020603050405020304" pitchFamily="18" charset="0"/>
              <a:cs typeface="Times New Roman" panose="02020603050405020304" pitchFamily="18" charset="0"/>
            </a:rPr>
            <a:t>democracy</a:t>
          </a:r>
          <a:r>
            <a:rPr lang="nl-NL" dirty="0">
              <a:latin typeface="Times New Roman" panose="02020603050405020304" pitchFamily="18" charset="0"/>
              <a:cs typeface="Times New Roman" panose="02020603050405020304" pitchFamily="18" charset="0"/>
            </a:rPr>
            <a:t>, </a:t>
          </a:r>
          <a:r>
            <a:rPr lang="nl-NL" dirty="0" err="1">
              <a:latin typeface="Times New Roman" panose="02020603050405020304" pitchFamily="18" charset="0"/>
              <a:cs typeface="Times New Roman" panose="02020603050405020304" pitchFamily="18" charset="0"/>
            </a:rPr>
            <a:t>elections</a:t>
          </a:r>
          <a:r>
            <a:rPr lang="nl-NL" dirty="0">
              <a:latin typeface="Times New Roman" panose="02020603050405020304" pitchFamily="18" charset="0"/>
              <a:cs typeface="Times New Roman" panose="02020603050405020304" pitchFamily="18" charset="0"/>
            </a:rPr>
            <a:t>, </a:t>
          </a:r>
          <a:r>
            <a:rPr lang="nl-NL" dirty="0" err="1">
              <a:latin typeface="Times New Roman" panose="02020603050405020304" pitchFamily="18" charset="0"/>
              <a:cs typeface="Times New Roman" panose="02020603050405020304" pitchFamily="18" charset="0"/>
            </a:rPr>
            <a:t>constitution</a:t>
          </a:r>
          <a:r>
            <a:rPr lang="nl-NL" dirty="0">
              <a:latin typeface="Times New Roman" panose="02020603050405020304" pitchFamily="18" charset="0"/>
              <a:cs typeface="Times New Roman" panose="02020603050405020304" pitchFamily="18" charset="0"/>
            </a:rPr>
            <a:t> </a:t>
          </a:r>
          <a:r>
            <a:rPr lang="nl-NL" dirty="0" err="1">
              <a:latin typeface="Times New Roman" panose="02020603050405020304" pitchFamily="18" charset="0"/>
              <a:cs typeface="Times New Roman" panose="02020603050405020304" pitchFamily="18" charset="0"/>
            </a:rPr>
            <a:t>and</a:t>
          </a:r>
          <a:r>
            <a:rPr lang="nl-NL" dirty="0">
              <a:latin typeface="Times New Roman" panose="02020603050405020304" pitchFamily="18" charset="0"/>
              <a:cs typeface="Times New Roman" panose="02020603050405020304" pitchFamily="18" charset="0"/>
            </a:rPr>
            <a:t> </a:t>
          </a:r>
          <a:r>
            <a:rPr lang="nl-NL" dirty="0" err="1">
              <a:latin typeface="Times New Roman" panose="02020603050405020304" pitchFamily="18" charset="0"/>
              <a:cs typeface="Times New Roman" panose="02020603050405020304" pitchFamily="18" charset="0"/>
            </a:rPr>
            <a:t>institutions</a:t>
          </a:r>
          <a:r>
            <a:rPr lang="nl-NL" dirty="0">
              <a:latin typeface="Times New Roman" panose="02020603050405020304" pitchFamily="18" charset="0"/>
              <a:cs typeface="Times New Roman" panose="02020603050405020304" pitchFamily="18" charset="0"/>
            </a:rPr>
            <a:t>.</a:t>
          </a:r>
        </a:p>
      </dgm:t>
    </dgm:pt>
    <dgm:pt modelId="{81542D70-FEC6-46F0-92A8-1EDF77F05C71}" type="parTrans" cxnId="{2D2CF487-F1D8-4161-A784-BB510E26A087}">
      <dgm:prSet/>
      <dgm:spPr/>
      <dgm:t>
        <a:bodyPr/>
        <a:lstStyle/>
        <a:p>
          <a:endParaRPr lang="nl-NL"/>
        </a:p>
      </dgm:t>
    </dgm:pt>
    <dgm:pt modelId="{A5A9EA6C-CC6C-40BA-91D1-7BAF03730F10}" type="sibTrans" cxnId="{2D2CF487-F1D8-4161-A784-BB510E26A087}">
      <dgm:prSet/>
      <dgm:spPr/>
      <dgm:t>
        <a:bodyPr/>
        <a:lstStyle/>
        <a:p>
          <a:endParaRPr lang="nl-NL"/>
        </a:p>
      </dgm:t>
    </dgm:pt>
    <dgm:pt modelId="{AFABA7F2-D8D0-496B-8994-6AAFB7952BC2}" type="pres">
      <dgm:prSet presAssocID="{67151833-44E3-48BF-9093-18E29169FCCF}" presName="linear" presStyleCnt="0">
        <dgm:presLayoutVars>
          <dgm:dir/>
          <dgm:animLvl val="lvl"/>
          <dgm:resizeHandles val="exact"/>
        </dgm:presLayoutVars>
      </dgm:prSet>
      <dgm:spPr/>
    </dgm:pt>
    <dgm:pt modelId="{2A3895C4-4220-4430-BB64-4405719A0239}" type="pres">
      <dgm:prSet presAssocID="{291BE7EC-0003-4B47-A6CC-779D0E867316}" presName="parentLin" presStyleCnt="0"/>
      <dgm:spPr/>
    </dgm:pt>
    <dgm:pt modelId="{7F955226-836A-43FA-88B9-4D4295742BA1}" type="pres">
      <dgm:prSet presAssocID="{291BE7EC-0003-4B47-A6CC-779D0E867316}" presName="parentLeftMargin" presStyleLbl="node1" presStyleIdx="0" presStyleCnt="2"/>
      <dgm:spPr/>
    </dgm:pt>
    <dgm:pt modelId="{C73CE448-11E2-4878-B25E-5EC7D986F54F}" type="pres">
      <dgm:prSet presAssocID="{291BE7EC-0003-4B47-A6CC-779D0E867316}" presName="parentText" presStyleLbl="node1" presStyleIdx="0" presStyleCnt="2">
        <dgm:presLayoutVars>
          <dgm:chMax val="0"/>
          <dgm:bulletEnabled val="1"/>
        </dgm:presLayoutVars>
      </dgm:prSet>
      <dgm:spPr/>
    </dgm:pt>
    <dgm:pt modelId="{168FECD1-8190-4342-A4CB-0E05733034C8}" type="pres">
      <dgm:prSet presAssocID="{291BE7EC-0003-4B47-A6CC-779D0E867316}" presName="negativeSpace" presStyleCnt="0"/>
      <dgm:spPr/>
    </dgm:pt>
    <dgm:pt modelId="{B40D4A96-F0F3-4DC7-9B63-7C70777B82BD}" type="pres">
      <dgm:prSet presAssocID="{291BE7EC-0003-4B47-A6CC-779D0E867316}" presName="childText" presStyleLbl="conFgAcc1" presStyleIdx="0" presStyleCnt="2">
        <dgm:presLayoutVars>
          <dgm:bulletEnabled val="1"/>
        </dgm:presLayoutVars>
      </dgm:prSet>
      <dgm:spPr/>
    </dgm:pt>
    <dgm:pt modelId="{2D395968-FBCE-4C72-A115-D0C8AE740ACA}" type="pres">
      <dgm:prSet presAssocID="{62B77252-FE29-4DA2-9E40-A0492D359163}" presName="spaceBetweenRectangles" presStyleCnt="0"/>
      <dgm:spPr/>
    </dgm:pt>
    <dgm:pt modelId="{3EA67702-9327-4D59-B8C3-60D5FC4F8AD3}" type="pres">
      <dgm:prSet presAssocID="{A8CF184C-9B65-4531-BB94-87D54266D98D}" presName="parentLin" presStyleCnt="0"/>
      <dgm:spPr/>
    </dgm:pt>
    <dgm:pt modelId="{F9CF57B5-5CC3-4DD9-B0AE-44245582024E}" type="pres">
      <dgm:prSet presAssocID="{A8CF184C-9B65-4531-BB94-87D54266D98D}" presName="parentLeftMargin" presStyleLbl="node1" presStyleIdx="0" presStyleCnt="2"/>
      <dgm:spPr/>
    </dgm:pt>
    <dgm:pt modelId="{4643CB7F-C880-475F-BD36-EC9A33859A4C}" type="pres">
      <dgm:prSet presAssocID="{A8CF184C-9B65-4531-BB94-87D54266D98D}" presName="parentText" presStyleLbl="node1" presStyleIdx="1" presStyleCnt="2">
        <dgm:presLayoutVars>
          <dgm:chMax val="0"/>
          <dgm:bulletEnabled val="1"/>
        </dgm:presLayoutVars>
      </dgm:prSet>
      <dgm:spPr/>
    </dgm:pt>
    <dgm:pt modelId="{584A3A15-D44A-4432-B353-14E7F5D5BF53}" type="pres">
      <dgm:prSet presAssocID="{A8CF184C-9B65-4531-BB94-87D54266D98D}" presName="negativeSpace" presStyleCnt="0"/>
      <dgm:spPr/>
    </dgm:pt>
    <dgm:pt modelId="{D80FA555-0CD4-4E77-B6EC-9F5D67108493}" type="pres">
      <dgm:prSet presAssocID="{A8CF184C-9B65-4531-BB94-87D54266D98D}" presName="childText" presStyleLbl="conFgAcc1" presStyleIdx="1" presStyleCnt="2">
        <dgm:presLayoutVars>
          <dgm:bulletEnabled val="1"/>
        </dgm:presLayoutVars>
      </dgm:prSet>
      <dgm:spPr/>
    </dgm:pt>
  </dgm:ptLst>
  <dgm:cxnLst>
    <dgm:cxn modelId="{51858807-9FCE-4E93-A8B9-4BCBDE22B889}" srcId="{67151833-44E3-48BF-9093-18E29169FCCF}" destId="{A8CF184C-9B65-4531-BB94-87D54266D98D}" srcOrd="1" destOrd="0" parTransId="{2EE9C0D1-0F55-4A5C-A835-43B6DC819294}" sibTransId="{656480C6-33DC-48DB-A097-036EFB758206}"/>
    <dgm:cxn modelId="{C3F7230F-4387-4588-AED2-35ED7AEE6ED0}" srcId="{291BE7EC-0003-4B47-A6CC-779D0E867316}" destId="{B7C5C9F7-7C64-4AD9-8FD3-F8AE865E8380}" srcOrd="0" destOrd="0" parTransId="{49CCABCC-BF71-424C-BF35-C0260E2183F3}" sibTransId="{7D790DA6-AFC4-4C4B-A4A3-673DB17F00C2}"/>
    <dgm:cxn modelId="{BFEBB719-F762-4112-B823-CE824C5C4EE4}" type="presOf" srcId="{67151833-44E3-48BF-9093-18E29169FCCF}" destId="{AFABA7F2-D8D0-496B-8994-6AAFB7952BC2}" srcOrd="0" destOrd="0" presId="urn:microsoft.com/office/officeart/2005/8/layout/list1"/>
    <dgm:cxn modelId="{81731129-D03B-4904-A9AF-C84FEAADEEEF}" srcId="{A8CF184C-9B65-4531-BB94-87D54266D98D}" destId="{1D3D8213-0D15-4C83-88EE-1AFBE21E8A6C}" srcOrd="1" destOrd="0" parTransId="{DCBF769D-7B00-45E3-ABCF-FC806353A020}" sibTransId="{565FCB62-6540-4616-B04D-FB24A4DF982C}"/>
    <dgm:cxn modelId="{D91D8F39-392D-44D0-A138-99FC9E0E6ABC}" srcId="{A8CF184C-9B65-4531-BB94-87D54266D98D}" destId="{AD875765-6179-46EF-BE60-3F5843F37D60}" srcOrd="0" destOrd="0" parTransId="{1C62A6B9-B5AB-4918-8596-2375FEFC16E9}" sibTransId="{B93A8E0B-82DF-48A9-8F7A-FBDF4FE36C31}"/>
    <dgm:cxn modelId="{BE9CDD61-A221-4CCE-BFD9-FBE5E230195E}" srcId="{67151833-44E3-48BF-9093-18E29169FCCF}" destId="{291BE7EC-0003-4B47-A6CC-779D0E867316}" srcOrd="0" destOrd="0" parTransId="{A43DE6CE-9AB4-4A89-A2EA-AE526C909871}" sibTransId="{62B77252-FE29-4DA2-9E40-A0492D359163}"/>
    <dgm:cxn modelId="{8854524B-0914-41B8-A08A-FC12B89FE814}" type="presOf" srcId="{291BE7EC-0003-4B47-A6CC-779D0E867316}" destId="{C73CE448-11E2-4878-B25E-5EC7D986F54F}" srcOrd="1" destOrd="0" presId="urn:microsoft.com/office/officeart/2005/8/layout/list1"/>
    <dgm:cxn modelId="{CF5BFC6C-30B6-4202-A226-FBA6881118A4}" type="presOf" srcId="{291BE7EC-0003-4B47-A6CC-779D0E867316}" destId="{7F955226-836A-43FA-88B9-4D4295742BA1}" srcOrd="0" destOrd="0" presId="urn:microsoft.com/office/officeart/2005/8/layout/list1"/>
    <dgm:cxn modelId="{2D2CF487-F1D8-4161-A784-BB510E26A087}" srcId="{A8CF184C-9B65-4531-BB94-87D54266D98D}" destId="{B35949E5-4A66-43ED-B681-2C942C3EDD73}" srcOrd="2" destOrd="0" parTransId="{81542D70-FEC6-46F0-92A8-1EDF77F05C71}" sibTransId="{A5A9EA6C-CC6C-40BA-91D1-7BAF03730F10}"/>
    <dgm:cxn modelId="{6CAD0F8E-0FB2-4F06-88C8-F63AA1A36E2A}" type="presOf" srcId="{A8CF184C-9B65-4531-BB94-87D54266D98D}" destId="{4643CB7F-C880-475F-BD36-EC9A33859A4C}" srcOrd="1" destOrd="0" presId="urn:microsoft.com/office/officeart/2005/8/layout/list1"/>
    <dgm:cxn modelId="{1D5DDE98-E9C3-4E33-A481-E86E641A2368}" type="presOf" srcId="{B7C5C9F7-7C64-4AD9-8FD3-F8AE865E8380}" destId="{B40D4A96-F0F3-4DC7-9B63-7C70777B82BD}" srcOrd="0" destOrd="0" presId="urn:microsoft.com/office/officeart/2005/8/layout/list1"/>
    <dgm:cxn modelId="{A447F09E-6BC2-41D1-965C-F0A2EC7027D3}" srcId="{291BE7EC-0003-4B47-A6CC-779D0E867316}" destId="{600CCB23-714E-4E1B-8363-8A0628A5B271}" srcOrd="1" destOrd="0" parTransId="{F974E1DA-F9FA-4CAA-A584-2C4BFD264976}" sibTransId="{927CE67E-1C83-4593-8D3F-0110EF3F380E}"/>
    <dgm:cxn modelId="{00599E9F-DAE9-49A1-96D0-C8A525B3F399}" srcId="{291BE7EC-0003-4B47-A6CC-779D0E867316}" destId="{D06FE13A-99C4-4510-8205-BB69B311A05D}" srcOrd="2" destOrd="0" parTransId="{0A861B17-6299-4114-AAB8-A80ED9BE8E8B}" sibTransId="{53CE40B4-E45D-4094-9473-75923EDE43D7}"/>
    <dgm:cxn modelId="{B9A67DA2-45DD-4375-A689-460C85BB5D7C}" type="presOf" srcId="{B35949E5-4A66-43ED-B681-2C942C3EDD73}" destId="{D80FA555-0CD4-4E77-B6EC-9F5D67108493}" srcOrd="0" destOrd="2" presId="urn:microsoft.com/office/officeart/2005/8/layout/list1"/>
    <dgm:cxn modelId="{43B34FB1-E397-4C44-9932-F7AB22F743A0}" type="presOf" srcId="{1D3D8213-0D15-4C83-88EE-1AFBE21E8A6C}" destId="{D80FA555-0CD4-4E77-B6EC-9F5D67108493}" srcOrd="0" destOrd="1" presId="urn:microsoft.com/office/officeart/2005/8/layout/list1"/>
    <dgm:cxn modelId="{FB5D5AD6-0B8B-48A5-9A74-1E570EE9AFF8}" type="presOf" srcId="{AD875765-6179-46EF-BE60-3F5843F37D60}" destId="{D80FA555-0CD4-4E77-B6EC-9F5D67108493}" srcOrd="0" destOrd="0" presId="urn:microsoft.com/office/officeart/2005/8/layout/list1"/>
    <dgm:cxn modelId="{8F356ADC-E58D-464B-8EC0-9D037B63408B}" type="presOf" srcId="{A8CF184C-9B65-4531-BB94-87D54266D98D}" destId="{F9CF57B5-5CC3-4DD9-B0AE-44245582024E}" srcOrd="0" destOrd="0" presId="urn:microsoft.com/office/officeart/2005/8/layout/list1"/>
    <dgm:cxn modelId="{75DC8CE2-5FAE-4E89-88BE-9531A4DE22CE}" type="presOf" srcId="{600CCB23-714E-4E1B-8363-8A0628A5B271}" destId="{B40D4A96-F0F3-4DC7-9B63-7C70777B82BD}" srcOrd="0" destOrd="1" presId="urn:microsoft.com/office/officeart/2005/8/layout/list1"/>
    <dgm:cxn modelId="{5AEC46ED-4821-42CE-843B-B459C164C813}" type="presOf" srcId="{D06FE13A-99C4-4510-8205-BB69B311A05D}" destId="{B40D4A96-F0F3-4DC7-9B63-7C70777B82BD}" srcOrd="0" destOrd="2" presId="urn:microsoft.com/office/officeart/2005/8/layout/list1"/>
    <dgm:cxn modelId="{5ED679D6-C605-4F8F-8061-31F96FC339F5}" type="presParOf" srcId="{AFABA7F2-D8D0-496B-8994-6AAFB7952BC2}" destId="{2A3895C4-4220-4430-BB64-4405719A0239}" srcOrd="0" destOrd="0" presId="urn:microsoft.com/office/officeart/2005/8/layout/list1"/>
    <dgm:cxn modelId="{E57E4205-BB83-4AA9-BA58-8FC1982A4BB2}" type="presParOf" srcId="{2A3895C4-4220-4430-BB64-4405719A0239}" destId="{7F955226-836A-43FA-88B9-4D4295742BA1}" srcOrd="0" destOrd="0" presId="urn:microsoft.com/office/officeart/2005/8/layout/list1"/>
    <dgm:cxn modelId="{1C61FC0B-6E66-45A9-B12F-E345BFA4D23F}" type="presParOf" srcId="{2A3895C4-4220-4430-BB64-4405719A0239}" destId="{C73CE448-11E2-4878-B25E-5EC7D986F54F}" srcOrd="1" destOrd="0" presId="urn:microsoft.com/office/officeart/2005/8/layout/list1"/>
    <dgm:cxn modelId="{5F5EAFA5-5BB4-44A0-80DA-078AE10CA344}" type="presParOf" srcId="{AFABA7F2-D8D0-496B-8994-6AAFB7952BC2}" destId="{168FECD1-8190-4342-A4CB-0E05733034C8}" srcOrd="1" destOrd="0" presId="urn:microsoft.com/office/officeart/2005/8/layout/list1"/>
    <dgm:cxn modelId="{E0ED4088-9157-4864-B1D2-E4D53394E5F1}" type="presParOf" srcId="{AFABA7F2-D8D0-496B-8994-6AAFB7952BC2}" destId="{B40D4A96-F0F3-4DC7-9B63-7C70777B82BD}" srcOrd="2" destOrd="0" presId="urn:microsoft.com/office/officeart/2005/8/layout/list1"/>
    <dgm:cxn modelId="{5FE7A9D3-6148-4525-A4B1-7203ABE001DF}" type="presParOf" srcId="{AFABA7F2-D8D0-496B-8994-6AAFB7952BC2}" destId="{2D395968-FBCE-4C72-A115-D0C8AE740ACA}" srcOrd="3" destOrd="0" presId="urn:microsoft.com/office/officeart/2005/8/layout/list1"/>
    <dgm:cxn modelId="{14535FCD-0076-4930-94F2-F1C072900854}" type="presParOf" srcId="{AFABA7F2-D8D0-496B-8994-6AAFB7952BC2}" destId="{3EA67702-9327-4D59-B8C3-60D5FC4F8AD3}" srcOrd="4" destOrd="0" presId="urn:microsoft.com/office/officeart/2005/8/layout/list1"/>
    <dgm:cxn modelId="{FF278062-A1AD-4319-A94D-FF6558922FF2}" type="presParOf" srcId="{3EA67702-9327-4D59-B8C3-60D5FC4F8AD3}" destId="{F9CF57B5-5CC3-4DD9-B0AE-44245582024E}" srcOrd="0" destOrd="0" presId="urn:microsoft.com/office/officeart/2005/8/layout/list1"/>
    <dgm:cxn modelId="{E6AA494A-B53A-4E25-B7DC-248E3757FC90}" type="presParOf" srcId="{3EA67702-9327-4D59-B8C3-60D5FC4F8AD3}" destId="{4643CB7F-C880-475F-BD36-EC9A33859A4C}" srcOrd="1" destOrd="0" presId="urn:microsoft.com/office/officeart/2005/8/layout/list1"/>
    <dgm:cxn modelId="{844717B9-0786-48E5-8153-F2BC6D4DF448}" type="presParOf" srcId="{AFABA7F2-D8D0-496B-8994-6AAFB7952BC2}" destId="{584A3A15-D44A-4432-B353-14E7F5D5BF53}" srcOrd="5" destOrd="0" presId="urn:microsoft.com/office/officeart/2005/8/layout/list1"/>
    <dgm:cxn modelId="{8E584B86-8B8F-4952-8C83-41ED92868305}" type="presParOf" srcId="{AFABA7F2-D8D0-496B-8994-6AAFB7952BC2}" destId="{D80FA555-0CD4-4E77-B6EC-9F5D6710849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EECE7D-6B82-44CC-BD94-36EF3286BA63}" type="doc">
      <dgm:prSet loTypeId="urn:microsoft.com/office/officeart/2005/8/layout/lProcess3" loCatId="process" qsTypeId="urn:microsoft.com/office/officeart/2005/8/quickstyle/simple1" qsCatId="simple" csTypeId="urn:microsoft.com/office/officeart/2005/8/colors/colorful2" csCatId="colorful" phldr="1"/>
      <dgm:spPr/>
      <dgm:t>
        <a:bodyPr/>
        <a:lstStyle/>
        <a:p>
          <a:endParaRPr lang="nl-NL"/>
        </a:p>
      </dgm:t>
    </dgm:pt>
    <dgm:pt modelId="{5F1298A2-4EE1-46FE-8091-AADE7C0F6555}">
      <dgm:prSet phldrT="[Text]" phldr="0"/>
      <dgm:spPr/>
      <dgm:t>
        <a:bodyPr/>
        <a:lstStyle/>
        <a:p>
          <a:r>
            <a:rPr lang="nl-NL" sz="1300">
              <a:latin typeface="Times New Roman" panose="02020603050405020304" pitchFamily="18" charset="0"/>
              <a:cs typeface="Times New Roman" panose="02020603050405020304" pitchFamily="18" charset="0"/>
            </a:rPr>
            <a:t>Leerjaar 1/ Class 4</a:t>
          </a:r>
          <a:endParaRPr lang="nl-NL" sz="1300" dirty="0">
            <a:latin typeface="Times New Roman" panose="02020603050405020304" pitchFamily="18" charset="0"/>
            <a:cs typeface="Times New Roman" panose="02020603050405020304" pitchFamily="18" charset="0"/>
          </a:endParaRPr>
        </a:p>
      </dgm:t>
    </dgm:pt>
    <dgm:pt modelId="{475E59B7-CC4B-4E86-A705-EC5EF3DA5999}" type="parTrans" cxnId="{17B80CFB-8B64-41C2-BE0F-997B8870F488}">
      <dgm:prSet/>
      <dgm:spPr/>
      <dgm:t>
        <a:bodyPr/>
        <a:lstStyle/>
        <a:p>
          <a:endParaRPr lang="nl-NL">
            <a:latin typeface="Times New Roman" panose="02020603050405020304" pitchFamily="18" charset="0"/>
            <a:cs typeface="Times New Roman" panose="02020603050405020304" pitchFamily="18" charset="0"/>
          </a:endParaRPr>
        </a:p>
      </dgm:t>
    </dgm:pt>
    <dgm:pt modelId="{5151A5C3-ABF5-40DD-8FB4-64F39D4D125C}" type="sibTrans" cxnId="{17B80CFB-8B64-41C2-BE0F-997B8870F488}">
      <dgm:prSet/>
      <dgm:spPr/>
      <dgm:t>
        <a:bodyPr/>
        <a:lstStyle/>
        <a:p>
          <a:endParaRPr lang="nl-NL">
            <a:latin typeface="Times New Roman" panose="02020603050405020304" pitchFamily="18" charset="0"/>
            <a:cs typeface="Times New Roman" panose="02020603050405020304" pitchFamily="18" charset="0"/>
          </a:endParaRPr>
        </a:p>
      </dgm:t>
    </dgm:pt>
    <dgm:pt modelId="{4DE33DFD-2D1D-44AE-96F6-3A0F284A7AC6}">
      <dgm:prSet phldrT="[Text]" phldr="0" custT="1"/>
      <dgm:spPr/>
      <dgm:t>
        <a:bodyPr/>
        <a:lstStyle/>
        <a:p>
          <a:r>
            <a:rPr lang="nl-NL" sz="1400" dirty="0" err="1">
              <a:latin typeface="Times New Roman" panose="02020603050405020304" pitchFamily="18" charset="0"/>
              <a:cs typeface="Times New Roman" panose="02020603050405020304" pitchFamily="18" charset="0"/>
            </a:rPr>
            <a:t>What</a:t>
          </a:r>
          <a:r>
            <a:rPr lang="nl-NL" sz="1400" dirty="0">
              <a:latin typeface="Times New Roman" panose="02020603050405020304" pitchFamily="18" charset="0"/>
              <a:cs typeface="Times New Roman" panose="02020603050405020304" pitchFamily="18" charset="0"/>
            </a:rPr>
            <a:t> is </a:t>
          </a:r>
          <a:r>
            <a:rPr lang="nl-NL" sz="1400" dirty="0" err="1">
              <a:latin typeface="Times New Roman" panose="02020603050405020304" pitchFamily="18" charset="0"/>
              <a:cs typeface="Times New Roman" panose="02020603050405020304" pitchFamily="18" charset="0"/>
            </a:rPr>
            <a:t>history</a:t>
          </a:r>
          <a:r>
            <a:rPr lang="nl-NL" sz="1400" dirty="0">
              <a:latin typeface="Times New Roman" panose="02020603050405020304" pitchFamily="18" charset="0"/>
              <a:cs typeface="Times New Roman" panose="02020603050405020304" pitchFamily="18" charset="0"/>
            </a:rPr>
            <a:t>?</a:t>
          </a:r>
        </a:p>
      </dgm:t>
    </dgm:pt>
    <dgm:pt modelId="{917D09C6-0CEA-4A6E-A8FB-FF7DFDBE0CB0}" type="parTrans" cxnId="{DC45EA27-19C7-4E63-80B1-C74507BC1C12}">
      <dgm:prSet/>
      <dgm:spPr/>
      <dgm:t>
        <a:bodyPr/>
        <a:lstStyle/>
        <a:p>
          <a:endParaRPr lang="nl-NL">
            <a:latin typeface="Times New Roman" panose="02020603050405020304" pitchFamily="18" charset="0"/>
            <a:cs typeface="Times New Roman" panose="02020603050405020304" pitchFamily="18" charset="0"/>
          </a:endParaRPr>
        </a:p>
      </dgm:t>
    </dgm:pt>
    <dgm:pt modelId="{B7035932-3BD3-4120-83F7-940678360DBB}" type="sibTrans" cxnId="{DC45EA27-19C7-4E63-80B1-C74507BC1C12}">
      <dgm:prSet/>
      <dgm:spPr/>
      <dgm:t>
        <a:bodyPr/>
        <a:lstStyle/>
        <a:p>
          <a:endParaRPr lang="nl-NL">
            <a:latin typeface="Times New Roman" panose="02020603050405020304" pitchFamily="18" charset="0"/>
            <a:cs typeface="Times New Roman" panose="02020603050405020304" pitchFamily="18" charset="0"/>
          </a:endParaRPr>
        </a:p>
      </dgm:t>
    </dgm:pt>
    <dgm:pt modelId="{7F2C5B0B-8AE8-4502-99C7-617246AB6E81}">
      <dgm:prSet phldrT="[Text]" phldr="0"/>
      <dgm:spPr/>
      <dgm:t>
        <a:bodyPr/>
        <a:lstStyle/>
        <a:p>
          <a:r>
            <a:rPr lang="nl-NL" dirty="0">
              <a:latin typeface="Times New Roman" panose="02020603050405020304" pitchFamily="18" charset="0"/>
              <a:cs typeface="Times New Roman" panose="02020603050405020304" pitchFamily="18" charset="0"/>
            </a:rPr>
            <a:t>Leerjaar 2/ Class 5 </a:t>
          </a:r>
        </a:p>
      </dgm:t>
    </dgm:pt>
    <dgm:pt modelId="{C31C8005-7DF9-4CDB-8AB6-833C6579625E}" type="parTrans" cxnId="{E34AA358-745D-4D86-A783-ABBF3CF82402}">
      <dgm:prSet/>
      <dgm:spPr/>
      <dgm:t>
        <a:bodyPr/>
        <a:lstStyle/>
        <a:p>
          <a:endParaRPr lang="nl-NL">
            <a:latin typeface="Times New Roman" panose="02020603050405020304" pitchFamily="18" charset="0"/>
            <a:cs typeface="Times New Roman" panose="02020603050405020304" pitchFamily="18" charset="0"/>
          </a:endParaRPr>
        </a:p>
      </dgm:t>
    </dgm:pt>
    <dgm:pt modelId="{B51A71B3-464D-419B-BE1A-5DFBA7BC4965}" type="sibTrans" cxnId="{E34AA358-745D-4D86-A783-ABBF3CF82402}">
      <dgm:prSet/>
      <dgm:spPr/>
      <dgm:t>
        <a:bodyPr/>
        <a:lstStyle/>
        <a:p>
          <a:endParaRPr lang="nl-NL">
            <a:latin typeface="Times New Roman" panose="02020603050405020304" pitchFamily="18" charset="0"/>
            <a:cs typeface="Times New Roman" panose="02020603050405020304" pitchFamily="18" charset="0"/>
          </a:endParaRPr>
        </a:p>
      </dgm:t>
    </dgm:pt>
    <dgm:pt modelId="{CAEB5C04-C8EA-400B-BF4F-A3E4D66C7B43}">
      <dgm:prSet phldrT="[Text]" phldr="0" custT="1"/>
      <dgm:spPr/>
      <dgm:t>
        <a:bodyPr/>
        <a:lstStyle/>
        <a:p>
          <a:r>
            <a:rPr lang="nl-NL" sz="1200" dirty="0" err="1">
              <a:latin typeface="Times New Roman" panose="02020603050405020304" pitchFamily="18" charset="0"/>
              <a:cs typeface="Times New Roman" panose="02020603050405020304" pitchFamily="18" charset="0"/>
            </a:rPr>
            <a:t>Capitalism</a:t>
          </a:r>
          <a:endParaRPr lang="nl-NL" sz="1200" dirty="0">
            <a:latin typeface="Times New Roman" panose="02020603050405020304" pitchFamily="18" charset="0"/>
            <a:cs typeface="Times New Roman" panose="02020603050405020304" pitchFamily="18" charset="0"/>
          </a:endParaRPr>
        </a:p>
      </dgm:t>
    </dgm:pt>
    <dgm:pt modelId="{897CD373-B5CE-4C89-8F36-E038FDBED54A}" type="parTrans" cxnId="{D6BFA85E-5706-4A0E-9079-E15960C12316}">
      <dgm:prSet/>
      <dgm:spPr/>
      <dgm:t>
        <a:bodyPr/>
        <a:lstStyle/>
        <a:p>
          <a:endParaRPr lang="nl-NL">
            <a:latin typeface="Times New Roman" panose="02020603050405020304" pitchFamily="18" charset="0"/>
            <a:cs typeface="Times New Roman" panose="02020603050405020304" pitchFamily="18" charset="0"/>
          </a:endParaRPr>
        </a:p>
      </dgm:t>
    </dgm:pt>
    <dgm:pt modelId="{A1AF1962-C98D-4B00-8908-04417B3751F1}" type="sibTrans" cxnId="{D6BFA85E-5706-4A0E-9079-E15960C12316}">
      <dgm:prSet/>
      <dgm:spPr/>
      <dgm:t>
        <a:bodyPr/>
        <a:lstStyle/>
        <a:p>
          <a:endParaRPr lang="nl-NL">
            <a:latin typeface="Times New Roman" panose="02020603050405020304" pitchFamily="18" charset="0"/>
            <a:cs typeface="Times New Roman" panose="02020603050405020304" pitchFamily="18" charset="0"/>
          </a:endParaRPr>
        </a:p>
      </dgm:t>
    </dgm:pt>
    <dgm:pt modelId="{71D4A0F7-862C-47A1-8407-5FBC7C831AE1}">
      <dgm:prSet phldrT="[Text]" phldr="0"/>
      <dgm:spPr/>
      <dgm:t>
        <a:bodyPr/>
        <a:lstStyle/>
        <a:p>
          <a:r>
            <a:rPr lang="nl-NL" dirty="0">
              <a:latin typeface="Times New Roman" panose="02020603050405020304" pitchFamily="18" charset="0"/>
              <a:cs typeface="Times New Roman" panose="02020603050405020304" pitchFamily="18" charset="0"/>
            </a:rPr>
            <a:t>Leerjaar 3/ Class 6</a:t>
          </a:r>
        </a:p>
      </dgm:t>
    </dgm:pt>
    <dgm:pt modelId="{DB9749D1-1D85-4D73-A37A-917618CF029D}" type="parTrans" cxnId="{928572BC-010B-4719-BC91-AF68E25D0B2D}">
      <dgm:prSet/>
      <dgm:spPr/>
      <dgm:t>
        <a:bodyPr/>
        <a:lstStyle/>
        <a:p>
          <a:endParaRPr lang="nl-NL">
            <a:latin typeface="Times New Roman" panose="02020603050405020304" pitchFamily="18" charset="0"/>
            <a:cs typeface="Times New Roman" panose="02020603050405020304" pitchFamily="18" charset="0"/>
          </a:endParaRPr>
        </a:p>
      </dgm:t>
    </dgm:pt>
    <dgm:pt modelId="{9C252D1F-0F2C-454D-8816-96376491F47F}" type="sibTrans" cxnId="{928572BC-010B-4719-BC91-AF68E25D0B2D}">
      <dgm:prSet/>
      <dgm:spPr/>
      <dgm:t>
        <a:bodyPr/>
        <a:lstStyle/>
        <a:p>
          <a:endParaRPr lang="nl-NL">
            <a:latin typeface="Times New Roman" panose="02020603050405020304" pitchFamily="18" charset="0"/>
            <a:cs typeface="Times New Roman" panose="02020603050405020304" pitchFamily="18" charset="0"/>
          </a:endParaRPr>
        </a:p>
      </dgm:t>
    </dgm:pt>
    <dgm:pt modelId="{E2A055D8-2B1E-4595-A27F-EC23F82E7514}">
      <dgm:prSet phldrT="[Text]" phldr="0" custT="1"/>
      <dgm:spPr/>
      <dgm:t>
        <a:bodyPr/>
        <a:lstStyle/>
        <a:p>
          <a:r>
            <a:rPr lang="nl-NL" sz="1400" dirty="0" err="1">
              <a:latin typeface="Times New Roman" panose="02020603050405020304" pitchFamily="18" charset="0"/>
              <a:cs typeface="Times New Roman" panose="02020603050405020304" pitchFamily="18" charset="0"/>
            </a:rPr>
            <a:t>Revision</a:t>
          </a:r>
          <a:r>
            <a:rPr lang="nl-NL" sz="1400" dirty="0">
              <a:latin typeface="Times New Roman" panose="02020603050405020304" pitchFamily="18" charset="0"/>
              <a:cs typeface="Times New Roman" panose="02020603050405020304" pitchFamily="18" charset="0"/>
            </a:rPr>
            <a:t>: Class 5 </a:t>
          </a:r>
        </a:p>
      </dgm:t>
    </dgm:pt>
    <dgm:pt modelId="{9F9F4285-C3B4-4171-B319-F461ABFF2CD3}" type="parTrans" cxnId="{4C873A9F-A74F-41FE-BC0D-41ADE3488F28}">
      <dgm:prSet/>
      <dgm:spPr/>
      <dgm:t>
        <a:bodyPr/>
        <a:lstStyle/>
        <a:p>
          <a:endParaRPr lang="nl-NL">
            <a:latin typeface="Times New Roman" panose="02020603050405020304" pitchFamily="18" charset="0"/>
            <a:cs typeface="Times New Roman" panose="02020603050405020304" pitchFamily="18" charset="0"/>
          </a:endParaRPr>
        </a:p>
      </dgm:t>
    </dgm:pt>
    <dgm:pt modelId="{7AB32495-4633-46FD-962B-B27BBCA94909}" type="sibTrans" cxnId="{4C873A9F-A74F-41FE-BC0D-41ADE3488F28}">
      <dgm:prSet/>
      <dgm:spPr/>
      <dgm:t>
        <a:bodyPr/>
        <a:lstStyle/>
        <a:p>
          <a:endParaRPr lang="nl-NL">
            <a:latin typeface="Times New Roman" panose="02020603050405020304" pitchFamily="18" charset="0"/>
            <a:cs typeface="Times New Roman" panose="02020603050405020304" pitchFamily="18" charset="0"/>
          </a:endParaRPr>
        </a:p>
      </dgm:t>
    </dgm:pt>
    <dgm:pt modelId="{D185A7B1-3603-42BD-B689-BFE6315E6CAE}">
      <dgm:prSet phldrT="[Text]" phldr="0" custT="1"/>
      <dgm:spPr/>
      <dgm:t>
        <a:bodyPr/>
        <a:lstStyle/>
        <a:p>
          <a:r>
            <a:rPr lang="nl-NL" sz="1400" dirty="0" err="1">
              <a:latin typeface="Times New Roman" panose="02020603050405020304" pitchFamily="18" charset="0"/>
              <a:cs typeface="Times New Roman" panose="02020603050405020304" pitchFamily="18" charset="0"/>
            </a:rPr>
            <a:t>Imperialism</a:t>
          </a:r>
          <a:r>
            <a:rPr lang="nl-NL" sz="1100" dirty="0">
              <a:latin typeface="Times New Roman" panose="02020603050405020304" pitchFamily="18" charset="0"/>
              <a:cs typeface="Times New Roman" panose="02020603050405020304" pitchFamily="18" charset="0"/>
            </a:rPr>
            <a:t> </a:t>
          </a:r>
        </a:p>
      </dgm:t>
    </dgm:pt>
    <dgm:pt modelId="{8649AE1B-841C-4AD5-97C9-60F6E10DA9DC}" type="parTrans" cxnId="{206FE391-99D4-4D3A-870C-CED0B665DFE4}">
      <dgm:prSet/>
      <dgm:spPr/>
      <dgm:t>
        <a:bodyPr/>
        <a:lstStyle/>
        <a:p>
          <a:endParaRPr lang="nl-NL">
            <a:latin typeface="Times New Roman" panose="02020603050405020304" pitchFamily="18" charset="0"/>
            <a:cs typeface="Times New Roman" panose="02020603050405020304" pitchFamily="18" charset="0"/>
          </a:endParaRPr>
        </a:p>
      </dgm:t>
    </dgm:pt>
    <dgm:pt modelId="{8F082510-6797-4D21-9D82-7A326CDFB518}" type="sibTrans" cxnId="{206FE391-99D4-4D3A-870C-CED0B665DFE4}">
      <dgm:prSet/>
      <dgm:spPr/>
      <dgm:t>
        <a:bodyPr/>
        <a:lstStyle/>
        <a:p>
          <a:endParaRPr lang="nl-NL">
            <a:latin typeface="Times New Roman" panose="02020603050405020304" pitchFamily="18" charset="0"/>
            <a:cs typeface="Times New Roman" panose="02020603050405020304" pitchFamily="18" charset="0"/>
          </a:endParaRPr>
        </a:p>
      </dgm:t>
    </dgm:pt>
    <dgm:pt modelId="{AB59B5A3-77F1-4DAF-9AE8-4642758C02F3}">
      <dgm:prSet phldrT="[Text]" phldr="0" custT="1"/>
      <dgm:spPr/>
      <dgm:t>
        <a:bodyPr/>
        <a:lstStyle/>
        <a:p>
          <a:r>
            <a:rPr lang="nl-NL" sz="1400" dirty="0" err="1">
              <a:latin typeface="Times New Roman" panose="02020603050405020304" pitchFamily="18" charset="0"/>
              <a:cs typeface="Times New Roman" panose="02020603050405020304" pitchFamily="18" charset="0"/>
            </a:rPr>
            <a:t>Slavery</a:t>
          </a:r>
          <a:r>
            <a:rPr lang="nl-NL" sz="1400" dirty="0">
              <a:latin typeface="Times New Roman" panose="02020603050405020304" pitchFamily="18" charset="0"/>
              <a:cs typeface="Times New Roman" panose="02020603050405020304" pitchFamily="18" charset="0"/>
            </a:rPr>
            <a:t> in </a:t>
          </a:r>
          <a:r>
            <a:rPr lang="nl-NL" sz="1400" dirty="0" err="1">
              <a:latin typeface="Times New Roman" panose="02020603050405020304" pitchFamily="18" charset="0"/>
              <a:cs typeface="Times New Roman" panose="02020603050405020304" pitchFamily="18" charset="0"/>
            </a:rPr>
            <a:t>the</a:t>
          </a:r>
          <a:r>
            <a:rPr lang="nl-NL" sz="1400" dirty="0">
              <a:latin typeface="Times New Roman" panose="02020603050405020304" pitchFamily="18" charset="0"/>
              <a:cs typeface="Times New Roman" panose="02020603050405020304" pitchFamily="18" charset="0"/>
            </a:rPr>
            <a:t> past </a:t>
          </a:r>
          <a:r>
            <a:rPr lang="nl-NL" sz="1400" dirty="0" err="1">
              <a:latin typeface="Times New Roman" panose="02020603050405020304" pitchFamily="18" charset="0"/>
              <a:cs typeface="Times New Roman" panose="02020603050405020304" pitchFamily="18" charset="0"/>
            </a:rPr>
            <a:t>and</a:t>
          </a:r>
          <a:r>
            <a:rPr lang="nl-NL" sz="1400" dirty="0">
              <a:latin typeface="Times New Roman" panose="02020603050405020304" pitchFamily="18" charset="0"/>
              <a:cs typeface="Times New Roman" panose="02020603050405020304" pitchFamily="18" charset="0"/>
            </a:rPr>
            <a:t> present; </a:t>
          </a:r>
          <a:r>
            <a:rPr lang="nl-NL" sz="1400" dirty="0" err="1">
              <a:latin typeface="Times New Roman" panose="02020603050405020304" pitchFamily="18" charset="0"/>
              <a:cs typeface="Times New Roman" panose="02020603050405020304" pitchFamily="18" charset="0"/>
            </a:rPr>
            <a:t>slavery</a:t>
          </a:r>
          <a:r>
            <a:rPr lang="nl-NL" sz="1400" dirty="0">
              <a:latin typeface="Times New Roman" panose="02020603050405020304" pitchFamily="18" charset="0"/>
              <a:cs typeface="Times New Roman" panose="02020603050405020304" pitchFamily="18" charset="0"/>
            </a:rPr>
            <a:t> in Suriname</a:t>
          </a:r>
        </a:p>
      </dgm:t>
    </dgm:pt>
    <dgm:pt modelId="{D79676C0-20A0-49F3-8CFF-032BB1EB3CA1}" type="parTrans" cxnId="{B70F0C9D-7647-4561-8333-354750CE96B9}">
      <dgm:prSet/>
      <dgm:spPr/>
      <dgm:t>
        <a:bodyPr/>
        <a:lstStyle/>
        <a:p>
          <a:endParaRPr lang="nl-NL">
            <a:latin typeface="Times New Roman" panose="02020603050405020304" pitchFamily="18" charset="0"/>
            <a:cs typeface="Times New Roman" panose="02020603050405020304" pitchFamily="18" charset="0"/>
          </a:endParaRPr>
        </a:p>
      </dgm:t>
    </dgm:pt>
    <dgm:pt modelId="{85424733-2496-4030-B0AC-7FE88E7349E7}" type="sibTrans" cxnId="{B70F0C9D-7647-4561-8333-354750CE96B9}">
      <dgm:prSet/>
      <dgm:spPr/>
      <dgm:t>
        <a:bodyPr/>
        <a:lstStyle/>
        <a:p>
          <a:endParaRPr lang="nl-NL">
            <a:latin typeface="Times New Roman" panose="02020603050405020304" pitchFamily="18" charset="0"/>
            <a:cs typeface="Times New Roman" panose="02020603050405020304" pitchFamily="18" charset="0"/>
          </a:endParaRPr>
        </a:p>
      </dgm:t>
    </dgm:pt>
    <dgm:pt modelId="{1219F09A-A4AA-40E8-BE54-76F39971DCC4}">
      <dgm:prSet phldrT="[Text]" phldr="0" custT="1"/>
      <dgm:spPr/>
      <dgm:t>
        <a:bodyPr/>
        <a:lstStyle/>
        <a:p>
          <a:r>
            <a:rPr lang="nl-NL" sz="1400" dirty="0" err="1">
              <a:latin typeface="Times New Roman" panose="02020603050405020304" pitchFamily="18" charset="0"/>
              <a:cs typeface="Times New Roman" panose="02020603050405020304" pitchFamily="18" charset="0"/>
            </a:rPr>
            <a:t>Indentured</a:t>
          </a:r>
          <a:r>
            <a:rPr lang="nl-NL" sz="1400" dirty="0">
              <a:latin typeface="Times New Roman" panose="02020603050405020304" pitchFamily="18" charset="0"/>
              <a:cs typeface="Times New Roman" panose="02020603050405020304" pitchFamily="18" charset="0"/>
            </a:rPr>
            <a:t> </a:t>
          </a:r>
          <a:r>
            <a:rPr lang="nl-NL" sz="1400" dirty="0" err="1">
              <a:latin typeface="Times New Roman" panose="02020603050405020304" pitchFamily="18" charset="0"/>
              <a:cs typeface="Times New Roman" panose="02020603050405020304" pitchFamily="18" charset="0"/>
            </a:rPr>
            <a:t>labor</a:t>
          </a:r>
          <a:r>
            <a:rPr lang="nl-NL" sz="1400" dirty="0">
              <a:latin typeface="Times New Roman" panose="02020603050405020304" pitchFamily="18" charset="0"/>
              <a:cs typeface="Times New Roman" panose="02020603050405020304" pitchFamily="18" charset="0"/>
            </a:rPr>
            <a:t> in Suriname (</a:t>
          </a:r>
          <a:r>
            <a:rPr lang="nl-NL" sz="1400" dirty="0" err="1">
              <a:latin typeface="Times New Roman" panose="02020603050405020304" pitchFamily="18" charset="0"/>
              <a:cs typeface="Times New Roman" panose="02020603050405020304" pitchFamily="18" charset="0"/>
            </a:rPr>
            <a:t>Asians</a:t>
          </a:r>
          <a:r>
            <a:rPr lang="nl-NL" sz="1400" dirty="0">
              <a:latin typeface="Times New Roman" panose="02020603050405020304" pitchFamily="18" charset="0"/>
              <a:cs typeface="Times New Roman" panose="02020603050405020304" pitchFamily="18" charset="0"/>
            </a:rPr>
            <a:t>)</a:t>
          </a:r>
        </a:p>
      </dgm:t>
    </dgm:pt>
    <dgm:pt modelId="{B7A2A7D4-DE93-41A5-A01C-CFB58451B582}" type="parTrans" cxnId="{82E7D609-2F9E-42C8-BC8F-5043CB077444}">
      <dgm:prSet/>
      <dgm:spPr/>
      <dgm:t>
        <a:bodyPr/>
        <a:lstStyle/>
        <a:p>
          <a:endParaRPr lang="nl-NL">
            <a:latin typeface="Times New Roman" panose="02020603050405020304" pitchFamily="18" charset="0"/>
            <a:cs typeface="Times New Roman" panose="02020603050405020304" pitchFamily="18" charset="0"/>
          </a:endParaRPr>
        </a:p>
      </dgm:t>
    </dgm:pt>
    <dgm:pt modelId="{7217BA68-463A-4A7D-858F-E21811C9B279}" type="sibTrans" cxnId="{82E7D609-2F9E-42C8-BC8F-5043CB077444}">
      <dgm:prSet/>
      <dgm:spPr/>
      <dgm:t>
        <a:bodyPr/>
        <a:lstStyle/>
        <a:p>
          <a:endParaRPr lang="nl-NL">
            <a:latin typeface="Times New Roman" panose="02020603050405020304" pitchFamily="18" charset="0"/>
            <a:cs typeface="Times New Roman" panose="02020603050405020304" pitchFamily="18" charset="0"/>
          </a:endParaRPr>
        </a:p>
      </dgm:t>
    </dgm:pt>
    <dgm:pt modelId="{4ACD382A-D2BA-4DF3-96E8-E69DD80D5CE6}">
      <dgm:prSet phldrT="[Text]" phldr="0" custT="1"/>
      <dgm:spPr/>
      <dgm:t>
        <a:bodyPr/>
        <a:lstStyle/>
        <a:p>
          <a:r>
            <a:rPr lang="nl-NL" sz="1400">
              <a:latin typeface="Times New Roman" panose="02020603050405020304" pitchFamily="18" charset="0"/>
              <a:cs typeface="Times New Roman" panose="02020603050405020304" pitchFamily="18" charset="0"/>
            </a:rPr>
            <a:t>Nationalism in Suriname</a:t>
          </a:r>
          <a:endParaRPr lang="nl-NL" sz="1400" dirty="0">
            <a:latin typeface="Times New Roman" panose="02020603050405020304" pitchFamily="18" charset="0"/>
            <a:cs typeface="Times New Roman" panose="02020603050405020304" pitchFamily="18" charset="0"/>
          </a:endParaRPr>
        </a:p>
      </dgm:t>
    </dgm:pt>
    <dgm:pt modelId="{6758079F-A3C0-4ACB-8DC2-43307FD8CE52}" type="parTrans" cxnId="{8546082E-CF56-4F2C-9796-CFE0C2504D39}">
      <dgm:prSet/>
      <dgm:spPr/>
      <dgm:t>
        <a:bodyPr/>
        <a:lstStyle/>
        <a:p>
          <a:endParaRPr lang="nl-NL">
            <a:latin typeface="Times New Roman" panose="02020603050405020304" pitchFamily="18" charset="0"/>
            <a:cs typeface="Times New Roman" panose="02020603050405020304" pitchFamily="18" charset="0"/>
          </a:endParaRPr>
        </a:p>
      </dgm:t>
    </dgm:pt>
    <dgm:pt modelId="{057D1505-EB24-47EC-B4E0-B25ED78380B0}" type="sibTrans" cxnId="{8546082E-CF56-4F2C-9796-CFE0C2504D39}">
      <dgm:prSet/>
      <dgm:spPr/>
      <dgm:t>
        <a:bodyPr/>
        <a:lstStyle/>
        <a:p>
          <a:endParaRPr lang="nl-NL">
            <a:latin typeface="Times New Roman" panose="02020603050405020304" pitchFamily="18" charset="0"/>
            <a:cs typeface="Times New Roman" panose="02020603050405020304" pitchFamily="18" charset="0"/>
          </a:endParaRPr>
        </a:p>
      </dgm:t>
    </dgm:pt>
    <dgm:pt modelId="{2DD9B5EF-6400-4D8C-A8E0-710D7F0383AF}">
      <dgm:prSet phldrT="[Text]" phldr="0" custT="1"/>
      <dgm:spPr/>
      <dgm:t>
        <a:bodyPr/>
        <a:lstStyle/>
        <a:p>
          <a:r>
            <a:rPr lang="nl-NL" sz="1400">
              <a:latin typeface="Times New Roman" panose="02020603050405020304" pitchFamily="18" charset="0"/>
              <a:cs typeface="Times New Roman" panose="02020603050405020304" pitchFamily="18" charset="0"/>
            </a:rPr>
            <a:t>CARICOM</a:t>
          </a:r>
          <a:endParaRPr lang="nl-NL" sz="1400" dirty="0">
            <a:latin typeface="Times New Roman" panose="02020603050405020304" pitchFamily="18" charset="0"/>
            <a:cs typeface="Times New Roman" panose="02020603050405020304" pitchFamily="18" charset="0"/>
          </a:endParaRPr>
        </a:p>
      </dgm:t>
    </dgm:pt>
    <dgm:pt modelId="{FCBD048E-7E6E-44D4-A9B5-53E3D828BA97}" type="parTrans" cxnId="{90D5EE2F-5B56-419F-87D3-BD68FFF3F44D}">
      <dgm:prSet/>
      <dgm:spPr/>
      <dgm:t>
        <a:bodyPr/>
        <a:lstStyle/>
        <a:p>
          <a:endParaRPr lang="nl-NL">
            <a:latin typeface="Times New Roman" panose="02020603050405020304" pitchFamily="18" charset="0"/>
            <a:cs typeface="Times New Roman" panose="02020603050405020304" pitchFamily="18" charset="0"/>
          </a:endParaRPr>
        </a:p>
      </dgm:t>
    </dgm:pt>
    <dgm:pt modelId="{4D4035EC-7709-4079-BC36-5527A809C88E}" type="sibTrans" cxnId="{90D5EE2F-5B56-419F-87D3-BD68FFF3F44D}">
      <dgm:prSet/>
      <dgm:spPr/>
      <dgm:t>
        <a:bodyPr/>
        <a:lstStyle/>
        <a:p>
          <a:endParaRPr lang="nl-NL">
            <a:latin typeface="Times New Roman" panose="02020603050405020304" pitchFamily="18" charset="0"/>
            <a:cs typeface="Times New Roman" panose="02020603050405020304" pitchFamily="18" charset="0"/>
          </a:endParaRPr>
        </a:p>
      </dgm:t>
    </dgm:pt>
    <dgm:pt modelId="{B4879C19-8826-4136-A7FD-9D0F5EA7FD7B}">
      <dgm:prSet phldrT="[Text]" phldr="0" custT="1"/>
      <dgm:spPr/>
      <dgm:t>
        <a:bodyPr/>
        <a:lstStyle/>
        <a:p>
          <a:r>
            <a:rPr lang="nl-NL" sz="1400" dirty="0" err="1">
              <a:latin typeface="Times New Roman" panose="02020603050405020304" pitchFamily="18" charset="0"/>
              <a:cs typeface="Times New Roman" panose="02020603050405020304" pitchFamily="18" charset="0"/>
            </a:rPr>
            <a:t>History</a:t>
          </a:r>
          <a:r>
            <a:rPr lang="nl-NL" sz="1400" dirty="0">
              <a:latin typeface="Times New Roman" panose="02020603050405020304" pitchFamily="18" charset="0"/>
              <a:cs typeface="Times New Roman" panose="02020603050405020304" pitchFamily="18" charset="0"/>
            </a:rPr>
            <a:t> of </a:t>
          </a:r>
          <a:r>
            <a:rPr lang="nl-NL" sz="1400" dirty="0" err="1">
              <a:latin typeface="Times New Roman" panose="02020603050405020304" pitchFamily="18" charset="0"/>
              <a:cs typeface="Times New Roman" panose="02020603050405020304" pitchFamily="18" charset="0"/>
            </a:rPr>
            <a:t>the</a:t>
          </a:r>
          <a:r>
            <a:rPr lang="nl-NL" sz="1400" dirty="0">
              <a:latin typeface="Times New Roman" panose="02020603050405020304" pitchFamily="18" charset="0"/>
              <a:cs typeface="Times New Roman" panose="02020603050405020304" pitchFamily="18" charset="0"/>
            </a:rPr>
            <a:t> </a:t>
          </a:r>
          <a:r>
            <a:rPr lang="nl-NL" sz="1400" dirty="0" err="1">
              <a:latin typeface="Times New Roman" panose="02020603050405020304" pitchFamily="18" charset="0"/>
              <a:cs typeface="Times New Roman" panose="02020603050405020304" pitchFamily="18" charset="0"/>
            </a:rPr>
            <a:t>republic</a:t>
          </a:r>
          <a:r>
            <a:rPr lang="nl-NL" sz="1400" dirty="0">
              <a:latin typeface="Times New Roman" panose="02020603050405020304" pitchFamily="18" charset="0"/>
              <a:cs typeface="Times New Roman" panose="02020603050405020304" pitchFamily="18" charset="0"/>
            </a:rPr>
            <a:t> Suriname</a:t>
          </a:r>
        </a:p>
      </dgm:t>
    </dgm:pt>
    <dgm:pt modelId="{9648AC03-ED08-40D2-878B-42DAFE570A7C}" type="parTrans" cxnId="{753C89FD-D7BF-4F12-94F6-2BF20E549BA6}">
      <dgm:prSet/>
      <dgm:spPr/>
      <dgm:t>
        <a:bodyPr/>
        <a:lstStyle/>
        <a:p>
          <a:endParaRPr lang="nl-NL">
            <a:latin typeface="Times New Roman" panose="02020603050405020304" pitchFamily="18" charset="0"/>
            <a:cs typeface="Times New Roman" panose="02020603050405020304" pitchFamily="18" charset="0"/>
          </a:endParaRPr>
        </a:p>
      </dgm:t>
    </dgm:pt>
    <dgm:pt modelId="{CE13175A-845D-49F5-9B01-FEF50E10766A}" type="sibTrans" cxnId="{753C89FD-D7BF-4F12-94F6-2BF20E549BA6}">
      <dgm:prSet/>
      <dgm:spPr/>
      <dgm:t>
        <a:bodyPr/>
        <a:lstStyle/>
        <a:p>
          <a:endParaRPr lang="nl-NL">
            <a:latin typeface="Times New Roman" panose="02020603050405020304" pitchFamily="18" charset="0"/>
            <a:cs typeface="Times New Roman" panose="02020603050405020304" pitchFamily="18" charset="0"/>
          </a:endParaRPr>
        </a:p>
      </dgm:t>
    </dgm:pt>
    <dgm:pt modelId="{4F1B4F20-E35E-4063-A00E-F740B93DBEDF}">
      <dgm:prSet phldrT="[Text]" phldr="0" custT="1"/>
      <dgm:spPr/>
      <dgm:t>
        <a:bodyPr/>
        <a:lstStyle/>
        <a:p>
          <a:r>
            <a:rPr lang="nl-NL" sz="1400" dirty="0" err="1">
              <a:latin typeface="Times New Roman" panose="02020603050405020304" pitchFamily="18" charset="0"/>
              <a:cs typeface="Times New Roman" panose="02020603050405020304" pitchFamily="18" charset="0"/>
            </a:rPr>
            <a:t>Socialism</a:t>
          </a:r>
          <a:endParaRPr lang="nl-NL" sz="1400" dirty="0">
            <a:latin typeface="Times New Roman" panose="02020603050405020304" pitchFamily="18" charset="0"/>
            <a:cs typeface="Times New Roman" panose="02020603050405020304" pitchFamily="18" charset="0"/>
          </a:endParaRPr>
        </a:p>
      </dgm:t>
    </dgm:pt>
    <dgm:pt modelId="{A91F17B6-BC1B-47DB-ACFD-6A13CC5246B6}" type="parTrans" cxnId="{60D79E8B-6130-44FE-A2D5-F426BE6C3C23}">
      <dgm:prSet/>
      <dgm:spPr/>
      <dgm:t>
        <a:bodyPr/>
        <a:lstStyle/>
        <a:p>
          <a:endParaRPr lang="nl-NL">
            <a:latin typeface="Times New Roman" panose="02020603050405020304" pitchFamily="18" charset="0"/>
            <a:cs typeface="Times New Roman" panose="02020603050405020304" pitchFamily="18" charset="0"/>
          </a:endParaRPr>
        </a:p>
      </dgm:t>
    </dgm:pt>
    <dgm:pt modelId="{5E033593-F6BA-42BA-86CE-DCA681CB6141}" type="sibTrans" cxnId="{60D79E8B-6130-44FE-A2D5-F426BE6C3C23}">
      <dgm:prSet/>
      <dgm:spPr/>
      <dgm:t>
        <a:bodyPr/>
        <a:lstStyle/>
        <a:p>
          <a:endParaRPr lang="nl-NL">
            <a:latin typeface="Times New Roman" panose="02020603050405020304" pitchFamily="18" charset="0"/>
            <a:cs typeface="Times New Roman" panose="02020603050405020304" pitchFamily="18" charset="0"/>
          </a:endParaRPr>
        </a:p>
      </dgm:t>
    </dgm:pt>
    <dgm:pt modelId="{75ABC8A3-6115-43F9-9E03-A4D501EE0D6E}">
      <dgm:prSet phldrT="[Text]" phldr="0" custT="1"/>
      <dgm:spPr/>
      <dgm:t>
        <a:bodyPr/>
        <a:lstStyle/>
        <a:p>
          <a:r>
            <a:rPr lang="nl-NL" sz="1200" dirty="0">
              <a:latin typeface="Times New Roman" panose="02020603050405020304" pitchFamily="18" charset="0"/>
              <a:cs typeface="Times New Roman" panose="02020603050405020304" pitchFamily="18" charset="0"/>
            </a:rPr>
            <a:t>Interbellum</a:t>
          </a:r>
        </a:p>
      </dgm:t>
    </dgm:pt>
    <dgm:pt modelId="{718059C9-F4B0-4BA7-A5DA-32D7C4124702}" type="parTrans" cxnId="{1B934240-F3E0-4D8C-A2A1-C294EE38C908}">
      <dgm:prSet/>
      <dgm:spPr/>
      <dgm:t>
        <a:bodyPr/>
        <a:lstStyle/>
        <a:p>
          <a:endParaRPr lang="nl-NL">
            <a:latin typeface="Times New Roman" panose="02020603050405020304" pitchFamily="18" charset="0"/>
            <a:cs typeface="Times New Roman" panose="02020603050405020304" pitchFamily="18" charset="0"/>
          </a:endParaRPr>
        </a:p>
      </dgm:t>
    </dgm:pt>
    <dgm:pt modelId="{0F24AA2C-A5FF-4807-989A-0290CF9FC20A}" type="sibTrans" cxnId="{1B934240-F3E0-4D8C-A2A1-C294EE38C908}">
      <dgm:prSet/>
      <dgm:spPr/>
      <dgm:t>
        <a:bodyPr/>
        <a:lstStyle/>
        <a:p>
          <a:endParaRPr lang="nl-NL">
            <a:latin typeface="Times New Roman" panose="02020603050405020304" pitchFamily="18" charset="0"/>
            <a:cs typeface="Times New Roman" panose="02020603050405020304" pitchFamily="18" charset="0"/>
          </a:endParaRPr>
        </a:p>
      </dgm:t>
    </dgm:pt>
    <dgm:pt modelId="{CF4BA9A9-2573-4834-85DA-44D20021FA63}">
      <dgm:prSet phldrT="[Text]" phldr="0" custT="1"/>
      <dgm:spPr/>
      <dgm:t>
        <a:bodyPr/>
        <a:lstStyle/>
        <a:p>
          <a:r>
            <a:rPr lang="nl-NL" sz="1200" dirty="0">
              <a:latin typeface="Times New Roman" panose="02020603050405020304" pitchFamily="18" charset="0"/>
              <a:cs typeface="Times New Roman" panose="02020603050405020304" pitchFamily="18" charset="0"/>
            </a:rPr>
            <a:t>World Wars</a:t>
          </a:r>
        </a:p>
      </dgm:t>
    </dgm:pt>
    <dgm:pt modelId="{07A36BAB-BB74-4C68-964F-797043E49024}" type="parTrans" cxnId="{4F91BE80-BB33-46DC-A06C-6AFA9E135D65}">
      <dgm:prSet/>
      <dgm:spPr/>
      <dgm:t>
        <a:bodyPr/>
        <a:lstStyle/>
        <a:p>
          <a:endParaRPr lang="nl-NL">
            <a:latin typeface="Times New Roman" panose="02020603050405020304" pitchFamily="18" charset="0"/>
            <a:cs typeface="Times New Roman" panose="02020603050405020304" pitchFamily="18" charset="0"/>
          </a:endParaRPr>
        </a:p>
      </dgm:t>
    </dgm:pt>
    <dgm:pt modelId="{88995EBA-082F-4229-A9ED-4899CE6FEC91}" type="sibTrans" cxnId="{4F91BE80-BB33-46DC-A06C-6AFA9E135D65}">
      <dgm:prSet/>
      <dgm:spPr/>
      <dgm:t>
        <a:bodyPr/>
        <a:lstStyle/>
        <a:p>
          <a:endParaRPr lang="nl-NL">
            <a:latin typeface="Times New Roman" panose="02020603050405020304" pitchFamily="18" charset="0"/>
            <a:cs typeface="Times New Roman" panose="02020603050405020304" pitchFamily="18" charset="0"/>
          </a:endParaRPr>
        </a:p>
      </dgm:t>
    </dgm:pt>
    <dgm:pt modelId="{C280A9BC-CFB5-49A4-B497-99EB48881AEC}">
      <dgm:prSet phldrT="[Text]" phldr="0" custT="1"/>
      <dgm:spPr/>
      <dgm:t>
        <a:bodyPr/>
        <a:lstStyle/>
        <a:p>
          <a:r>
            <a:rPr lang="nl-NL" sz="1600">
              <a:latin typeface="Times New Roman" panose="02020603050405020304" pitchFamily="18" charset="0"/>
              <a:cs typeface="Times New Roman" panose="02020603050405020304" pitchFamily="18" charset="0"/>
            </a:rPr>
            <a:t>Cold War</a:t>
          </a:r>
          <a:endParaRPr lang="nl-NL" sz="1600" dirty="0">
            <a:latin typeface="Times New Roman" panose="02020603050405020304" pitchFamily="18" charset="0"/>
            <a:cs typeface="Times New Roman" panose="02020603050405020304" pitchFamily="18" charset="0"/>
          </a:endParaRPr>
        </a:p>
      </dgm:t>
    </dgm:pt>
    <dgm:pt modelId="{DCF34D27-09C1-4ED8-A3DC-8190ED7DE130}" type="parTrans" cxnId="{F4A66B72-8809-4D67-9C93-4129B4BB61B2}">
      <dgm:prSet/>
      <dgm:spPr/>
      <dgm:t>
        <a:bodyPr/>
        <a:lstStyle/>
        <a:p>
          <a:endParaRPr lang="nl-NL">
            <a:latin typeface="Times New Roman" panose="02020603050405020304" pitchFamily="18" charset="0"/>
            <a:cs typeface="Times New Roman" panose="02020603050405020304" pitchFamily="18" charset="0"/>
          </a:endParaRPr>
        </a:p>
      </dgm:t>
    </dgm:pt>
    <dgm:pt modelId="{9ABA29A4-6B77-4689-B8C4-AD0EEAFD3ED5}" type="sibTrans" cxnId="{F4A66B72-8809-4D67-9C93-4129B4BB61B2}">
      <dgm:prSet/>
      <dgm:spPr/>
      <dgm:t>
        <a:bodyPr/>
        <a:lstStyle/>
        <a:p>
          <a:endParaRPr lang="nl-NL">
            <a:latin typeface="Times New Roman" panose="02020603050405020304" pitchFamily="18" charset="0"/>
            <a:cs typeface="Times New Roman" panose="02020603050405020304" pitchFamily="18" charset="0"/>
          </a:endParaRPr>
        </a:p>
      </dgm:t>
    </dgm:pt>
    <dgm:pt modelId="{2F3E65AD-7806-4407-87EE-AE257269292F}">
      <dgm:prSet phldrT="[Text]" phldr="0" custT="1"/>
      <dgm:spPr/>
      <dgm:t>
        <a:bodyPr/>
        <a:lstStyle/>
        <a:p>
          <a:r>
            <a:rPr lang="nl-NL" sz="1400" dirty="0" err="1">
              <a:latin typeface="Times New Roman" panose="02020603050405020304" pitchFamily="18" charset="0"/>
              <a:cs typeface="Times New Roman" panose="02020603050405020304" pitchFamily="18" charset="0"/>
            </a:rPr>
            <a:t>Arab-Israeli</a:t>
          </a:r>
          <a:r>
            <a:rPr lang="nl-NL" sz="1400" dirty="0">
              <a:latin typeface="Times New Roman" panose="02020603050405020304" pitchFamily="18" charset="0"/>
              <a:cs typeface="Times New Roman" panose="02020603050405020304" pitchFamily="18" charset="0"/>
            </a:rPr>
            <a:t> Conflict</a:t>
          </a:r>
        </a:p>
      </dgm:t>
    </dgm:pt>
    <dgm:pt modelId="{B72432D7-DA4C-4A3D-9EEB-071CE7FBC388}" type="parTrans" cxnId="{39ECE82B-BA85-4D1F-B61A-27D61D776C79}">
      <dgm:prSet/>
      <dgm:spPr/>
      <dgm:t>
        <a:bodyPr/>
        <a:lstStyle/>
        <a:p>
          <a:endParaRPr lang="nl-NL">
            <a:latin typeface="Times New Roman" panose="02020603050405020304" pitchFamily="18" charset="0"/>
            <a:cs typeface="Times New Roman" panose="02020603050405020304" pitchFamily="18" charset="0"/>
          </a:endParaRPr>
        </a:p>
      </dgm:t>
    </dgm:pt>
    <dgm:pt modelId="{2AE18D10-F00C-461B-9116-93073D0B12A4}" type="sibTrans" cxnId="{39ECE82B-BA85-4D1F-B61A-27D61D776C79}">
      <dgm:prSet/>
      <dgm:spPr/>
      <dgm:t>
        <a:bodyPr/>
        <a:lstStyle/>
        <a:p>
          <a:endParaRPr lang="nl-NL">
            <a:latin typeface="Times New Roman" panose="02020603050405020304" pitchFamily="18" charset="0"/>
            <a:cs typeface="Times New Roman" panose="02020603050405020304" pitchFamily="18" charset="0"/>
          </a:endParaRPr>
        </a:p>
      </dgm:t>
    </dgm:pt>
    <dgm:pt modelId="{46767611-EC40-4C99-86E7-A73A18A33880}">
      <dgm:prSet phldrT="[Text]" phldr="0" custT="1"/>
      <dgm:spPr/>
      <dgm:t>
        <a:bodyPr/>
        <a:lstStyle/>
        <a:p>
          <a:r>
            <a:rPr lang="nl-NL" sz="1400">
              <a:latin typeface="Times New Roman" panose="02020603050405020304" pitchFamily="18" charset="0"/>
              <a:cs typeface="Times New Roman" panose="02020603050405020304" pitchFamily="18" charset="0"/>
            </a:rPr>
            <a:t>League of Nations/ UNO</a:t>
          </a:r>
          <a:endParaRPr lang="nl-NL" sz="1400" dirty="0">
            <a:latin typeface="Times New Roman" panose="02020603050405020304" pitchFamily="18" charset="0"/>
            <a:cs typeface="Times New Roman" panose="02020603050405020304" pitchFamily="18" charset="0"/>
          </a:endParaRPr>
        </a:p>
      </dgm:t>
    </dgm:pt>
    <dgm:pt modelId="{8A09CD0D-1B17-4D45-8A83-7FF2A935556B}" type="parTrans" cxnId="{EAD64390-3B80-4526-9020-129D6D2E2129}">
      <dgm:prSet/>
      <dgm:spPr/>
      <dgm:t>
        <a:bodyPr/>
        <a:lstStyle/>
        <a:p>
          <a:endParaRPr lang="nl-NL">
            <a:latin typeface="Times New Roman" panose="02020603050405020304" pitchFamily="18" charset="0"/>
            <a:cs typeface="Times New Roman" panose="02020603050405020304" pitchFamily="18" charset="0"/>
          </a:endParaRPr>
        </a:p>
      </dgm:t>
    </dgm:pt>
    <dgm:pt modelId="{A44B780D-826B-46A7-A77A-7B1940A9B4B8}" type="sibTrans" cxnId="{EAD64390-3B80-4526-9020-129D6D2E2129}">
      <dgm:prSet/>
      <dgm:spPr/>
      <dgm:t>
        <a:bodyPr/>
        <a:lstStyle/>
        <a:p>
          <a:endParaRPr lang="nl-NL">
            <a:latin typeface="Times New Roman" panose="02020603050405020304" pitchFamily="18" charset="0"/>
            <a:cs typeface="Times New Roman" panose="02020603050405020304" pitchFamily="18" charset="0"/>
          </a:endParaRPr>
        </a:p>
      </dgm:t>
    </dgm:pt>
    <dgm:pt modelId="{D10D0D3F-5690-441C-B5E4-DB0621578298}">
      <dgm:prSet phldrT="[Text]" phldr="0" custT="1"/>
      <dgm:spPr/>
      <dgm:t>
        <a:bodyPr/>
        <a:lstStyle/>
        <a:p>
          <a:r>
            <a:rPr lang="nl-NL" sz="1200" dirty="0">
              <a:latin typeface="Times New Roman" panose="02020603050405020304" pitchFamily="18" charset="0"/>
              <a:cs typeface="Times New Roman" panose="02020603050405020304" pitchFamily="18" charset="0"/>
            </a:rPr>
            <a:t>Research &amp; </a:t>
          </a:r>
          <a:r>
            <a:rPr lang="nl-NL" sz="1200" dirty="0" err="1">
              <a:latin typeface="Times New Roman" panose="02020603050405020304" pitchFamily="18" charset="0"/>
              <a:cs typeface="Times New Roman" panose="02020603050405020304" pitchFamily="18" charset="0"/>
            </a:rPr>
            <a:t>writing</a:t>
          </a:r>
          <a:r>
            <a:rPr lang="nl-NL" sz="1200" dirty="0">
              <a:latin typeface="Times New Roman" panose="02020603050405020304" pitchFamily="18" charset="0"/>
              <a:cs typeface="Times New Roman" panose="02020603050405020304" pitchFamily="18" charset="0"/>
            </a:rPr>
            <a:t>: a paper on </a:t>
          </a:r>
          <a:r>
            <a:rPr lang="nl-NL" sz="1200" dirty="0" err="1">
              <a:latin typeface="Times New Roman" panose="02020603050405020304" pitchFamily="18" charset="0"/>
              <a:cs typeface="Times New Roman" panose="02020603050405020304" pitchFamily="18" charset="0"/>
            </a:rPr>
            <a:t>Surinamese</a:t>
          </a:r>
          <a:r>
            <a:rPr lang="nl-NL" sz="1200" dirty="0">
              <a:latin typeface="Times New Roman" panose="02020603050405020304" pitchFamily="18" charset="0"/>
              <a:cs typeface="Times New Roman" panose="02020603050405020304" pitchFamily="18" charset="0"/>
            </a:rPr>
            <a:t> topic</a:t>
          </a:r>
        </a:p>
      </dgm:t>
    </dgm:pt>
    <dgm:pt modelId="{8FFC4F49-0FB8-4190-A1F1-3E568AC53A60}" type="parTrans" cxnId="{7D36C5DC-7056-49C4-B980-5EB9BE6D1AA7}">
      <dgm:prSet/>
      <dgm:spPr/>
      <dgm:t>
        <a:bodyPr/>
        <a:lstStyle/>
        <a:p>
          <a:endParaRPr lang="nl-NL">
            <a:latin typeface="Times New Roman" panose="02020603050405020304" pitchFamily="18" charset="0"/>
            <a:cs typeface="Times New Roman" panose="02020603050405020304" pitchFamily="18" charset="0"/>
          </a:endParaRPr>
        </a:p>
      </dgm:t>
    </dgm:pt>
    <dgm:pt modelId="{0B74AAF0-B22C-457B-B7C9-6031D34CEBD4}" type="sibTrans" cxnId="{7D36C5DC-7056-49C4-B980-5EB9BE6D1AA7}">
      <dgm:prSet/>
      <dgm:spPr/>
      <dgm:t>
        <a:bodyPr/>
        <a:lstStyle/>
        <a:p>
          <a:endParaRPr lang="nl-NL">
            <a:latin typeface="Times New Roman" panose="02020603050405020304" pitchFamily="18" charset="0"/>
            <a:cs typeface="Times New Roman" panose="02020603050405020304" pitchFamily="18" charset="0"/>
          </a:endParaRPr>
        </a:p>
      </dgm:t>
    </dgm:pt>
    <dgm:pt modelId="{68289548-6781-4CC0-AB16-D5E8035BEAA9}" type="pres">
      <dgm:prSet presAssocID="{0AEECE7D-6B82-44CC-BD94-36EF3286BA63}" presName="Name0" presStyleCnt="0">
        <dgm:presLayoutVars>
          <dgm:chPref val="3"/>
          <dgm:dir/>
          <dgm:animLvl val="lvl"/>
          <dgm:resizeHandles/>
        </dgm:presLayoutVars>
      </dgm:prSet>
      <dgm:spPr/>
    </dgm:pt>
    <dgm:pt modelId="{EE6A5542-FABE-4C95-AF4C-0E1A64328622}" type="pres">
      <dgm:prSet presAssocID="{5F1298A2-4EE1-46FE-8091-AADE7C0F6555}" presName="horFlow" presStyleCnt="0"/>
      <dgm:spPr/>
    </dgm:pt>
    <dgm:pt modelId="{8D54753F-8985-41E5-BC7F-83F9844EF8EB}" type="pres">
      <dgm:prSet presAssocID="{5F1298A2-4EE1-46FE-8091-AADE7C0F6555}" presName="bigChev" presStyleLbl="node1" presStyleIdx="0" presStyleCnt="3"/>
      <dgm:spPr/>
    </dgm:pt>
    <dgm:pt modelId="{B6A5C941-2ECF-4BEC-9062-37E45EDD383B}" type="pres">
      <dgm:prSet presAssocID="{917D09C6-0CEA-4A6E-A8FB-FF7DFDBE0CB0}" presName="parTrans" presStyleCnt="0"/>
      <dgm:spPr/>
    </dgm:pt>
    <dgm:pt modelId="{852B9630-93AC-4523-A124-128689D555B0}" type="pres">
      <dgm:prSet presAssocID="{4DE33DFD-2D1D-44AE-96F6-3A0F284A7AC6}" presName="node" presStyleLbl="alignAccFollowNode1" presStyleIdx="0" presStyleCnt="16">
        <dgm:presLayoutVars>
          <dgm:bulletEnabled val="1"/>
        </dgm:presLayoutVars>
      </dgm:prSet>
      <dgm:spPr/>
    </dgm:pt>
    <dgm:pt modelId="{7DD377AB-3862-4B28-A2E7-BD8F76846C0C}" type="pres">
      <dgm:prSet presAssocID="{B7035932-3BD3-4120-83F7-940678360DBB}" presName="sibTrans" presStyleCnt="0"/>
      <dgm:spPr/>
    </dgm:pt>
    <dgm:pt modelId="{B16922D3-C228-4346-843B-53BAB754A276}" type="pres">
      <dgm:prSet presAssocID="{AB59B5A3-77F1-4DAF-9AE8-4642758C02F3}" presName="node" presStyleLbl="alignAccFollowNode1" presStyleIdx="1" presStyleCnt="16">
        <dgm:presLayoutVars>
          <dgm:bulletEnabled val="1"/>
        </dgm:presLayoutVars>
      </dgm:prSet>
      <dgm:spPr/>
    </dgm:pt>
    <dgm:pt modelId="{F6F93868-4017-4938-A442-EB0F078D51D1}" type="pres">
      <dgm:prSet presAssocID="{85424733-2496-4030-B0AC-7FE88E7349E7}" presName="sibTrans" presStyleCnt="0"/>
      <dgm:spPr/>
    </dgm:pt>
    <dgm:pt modelId="{D901D7DF-7D2F-44F8-AAB9-8EE1F6D76C09}" type="pres">
      <dgm:prSet presAssocID="{1219F09A-A4AA-40E8-BE54-76F39971DCC4}" presName="node" presStyleLbl="alignAccFollowNode1" presStyleIdx="2" presStyleCnt="16">
        <dgm:presLayoutVars>
          <dgm:bulletEnabled val="1"/>
        </dgm:presLayoutVars>
      </dgm:prSet>
      <dgm:spPr/>
    </dgm:pt>
    <dgm:pt modelId="{6A896C1F-8C8F-4594-A0B1-0071E5847103}" type="pres">
      <dgm:prSet presAssocID="{7217BA68-463A-4A7D-858F-E21811C9B279}" presName="sibTrans" presStyleCnt="0"/>
      <dgm:spPr/>
    </dgm:pt>
    <dgm:pt modelId="{8286131E-98DF-404C-96DE-4C5BF822122E}" type="pres">
      <dgm:prSet presAssocID="{4ACD382A-D2BA-4DF3-96E8-E69DD80D5CE6}" presName="node" presStyleLbl="alignAccFollowNode1" presStyleIdx="3" presStyleCnt="16">
        <dgm:presLayoutVars>
          <dgm:bulletEnabled val="1"/>
        </dgm:presLayoutVars>
      </dgm:prSet>
      <dgm:spPr/>
    </dgm:pt>
    <dgm:pt modelId="{4AD31443-FCC2-47AD-9E2B-BFA597CEFAE0}" type="pres">
      <dgm:prSet presAssocID="{057D1505-EB24-47EC-B4E0-B25ED78380B0}" presName="sibTrans" presStyleCnt="0"/>
      <dgm:spPr/>
    </dgm:pt>
    <dgm:pt modelId="{0671BAB1-4570-4711-A1DE-38C0159769D1}" type="pres">
      <dgm:prSet presAssocID="{2DD9B5EF-6400-4D8C-A8E0-710D7F0383AF}" presName="node" presStyleLbl="alignAccFollowNode1" presStyleIdx="4" presStyleCnt="16">
        <dgm:presLayoutVars>
          <dgm:bulletEnabled val="1"/>
        </dgm:presLayoutVars>
      </dgm:prSet>
      <dgm:spPr/>
    </dgm:pt>
    <dgm:pt modelId="{5835FF17-6035-46E0-B762-8602FFA61847}" type="pres">
      <dgm:prSet presAssocID="{5F1298A2-4EE1-46FE-8091-AADE7C0F6555}" presName="vSp" presStyleCnt="0"/>
      <dgm:spPr/>
    </dgm:pt>
    <dgm:pt modelId="{11B8FD4B-095A-4CA4-953C-636D21ACD6B3}" type="pres">
      <dgm:prSet presAssocID="{7F2C5B0B-8AE8-4502-99C7-617246AB6E81}" presName="horFlow" presStyleCnt="0"/>
      <dgm:spPr/>
    </dgm:pt>
    <dgm:pt modelId="{C7EF7E8F-8736-41F5-94B7-23E8159E7514}" type="pres">
      <dgm:prSet presAssocID="{7F2C5B0B-8AE8-4502-99C7-617246AB6E81}" presName="bigChev" presStyleLbl="node1" presStyleIdx="1" presStyleCnt="3"/>
      <dgm:spPr/>
    </dgm:pt>
    <dgm:pt modelId="{6A24C738-F2EC-4563-A2C6-110280C299A9}" type="pres">
      <dgm:prSet presAssocID="{897CD373-B5CE-4C89-8F36-E038FDBED54A}" presName="parTrans" presStyleCnt="0"/>
      <dgm:spPr/>
    </dgm:pt>
    <dgm:pt modelId="{8E20AB13-97E4-406F-A2A2-5F04C46EAA61}" type="pres">
      <dgm:prSet presAssocID="{CAEB5C04-C8EA-400B-BF4F-A3E4D66C7B43}" presName="node" presStyleLbl="alignAccFollowNode1" presStyleIdx="5" presStyleCnt="16">
        <dgm:presLayoutVars>
          <dgm:bulletEnabled val="1"/>
        </dgm:presLayoutVars>
      </dgm:prSet>
      <dgm:spPr/>
    </dgm:pt>
    <dgm:pt modelId="{856C2BC8-A35C-40D9-AA39-C4B565E4DA64}" type="pres">
      <dgm:prSet presAssocID="{A1AF1962-C98D-4B00-8908-04417B3751F1}" presName="sibTrans" presStyleCnt="0"/>
      <dgm:spPr/>
    </dgm:pt>
    <dgm:pt modelId="{CA537CFF-B15A-44A2-AA89-7806AE4C1417}" type="pres">
      <dgm:prSet presAssocID="{4F1B4F20-E35E-4063-A00E-F740B93DBEDF}" presName="node" presStyleLbl="alignAccFollowNode1" presStyleIdx="6" presStyleCnt="16">
        <dgm:presLayoutVars>
          <dgm:bulletEnabled val="1"/>
        </dgm:presLayoutVars>
      </dgm:prSet>
      <dgm:spPr/>
    </dgm:pt>
    <dgm:pt modelId="{28C77C52-548E-42FC-B832-DD1894AACCA6}" type="pres">
      <dgm:prSet presAssocID="{5E033593-F6BA-42BA-86CE-DCA681CB6141}" presName="sibTrans" presStyleCnt="0"/>
      <dgm:spPr/>
    </dgm:pt>
    <dgm:pt modelId="{75DCAB64-403E-4F1D-BB56-B9202065EF73}" type="pres">
      <dgm:prSet presAssocID="{75ABC8A3-6115-43F9-9E03-A4D501EE0D6E}" presName="node" presStyleLbl="alignAccFollowNode1" presStyleIdx="7" presStyleCnt="16">
        <dgm:presLayoutVars>
          <dgm:bulletEnabled val="1"/>
        </dgm:presLayoutVars>
      </dgm:prSet>
      <dgm:spPr/>
    </dgm:pt>
    <dgm:pt modelId="{AE1C6EF5-2C7E-45BD-8E32-1FAA25590860}" type="pres">
      <dgm:prSet presAssocID="{0F24AA2C-A5FF-4807-989A-0290CF9FC20A}" presName="sibTrans" presStyleCnt="0"/>
      <dgm:spPr/>
    </dgm:pt>
    <dgm:pt modelId="{E033A78E-BDFD-48D4-B519-D23DE627215F}" type="pres">
      <dgm:prSet presAssocID="{CF4BA9A9-2573-4834-85DA-44D20021FA63}" presName="node" presStyleLbl="alignAccFollowNode1" presStyleIdx="8" presStyleCnt="16">
        <dgm:presLayoutVars>
          <dgm:bulletEnabled val="1"/>
        </dgm:presLayoutVars>
      </dgm:prSet>
      <dgm:spPr/>
    </dgm:pt>
    <dgm:pt modelId="{57303E5E-9FEF-404F-B424-659150061A9D}" type="pres">
      <dgm:prSet presAssocID="{88995EBA-082F-4229-A9ED-4899CE6FEC91}" presName="sibTrans" presStyleCnt="0"/>
      <dgm:spPr/>
    </dgm:pt>
    <dgm:pt modelId="{B0CA055B-83C9-4476-BB9C-91D9BA918C5E}" type="pres">
      <dgm:prSet presAssocID="{46767611-EC40-4C99-86E7-A73A18A33880}" presName="node" presStyleLbl="alignAccFollowNode1" presStyleIdx="9" presStyleCnt="16">
        <dgm:presLayoutVars>
          <dgm:bulletEnabled val="1"/>
        </dgm:presLayoutVars>
      </dgm:prSet>
      <dgm:spPr/>
    </dgm:pt>
    <dgm:pt modelId="{2F865559-2D04-42BE-947C-38209B8D75B4}" type="pres">
      <dgm:prSet presAssocID="{A44B780D-826B-46A7-A77A-7B1940A9B4B8}" presName="sibTrans" presStyleCnt="0"/>
      <dgm:spPr/>
    </dgm:pt>
    <dgm:pt modelId="{5799E9C8-FE0B-41DB-95BA-3ADD8294A410}" type="pres">
      <dgm:prSet presAssocID="{C280A9BC-CFB5-49A4-B497-99EB48881AEC}" presName="node" presStyleLbl="alignAccFollowNode1" presStyleIdx="10" presStyleCnt="16">
        <dgm:presLayoutVars>
          <dgm:bulletEnabled val="1"/>
        </dgm:presLayoutVars>
      </dgm:prSet>
      <dgm:spPr/>
    </dgm:pt>
    <dgm:pt modelId="{DFA9C425-B64E-4418-B7CC-025503CD0A3C}" type="pres">
      <dgm:prSet presAssocID="{9ABA29A4-6B77-4689-B8C4-AD0EEAFD3ED5}" presName="sibTrans" presStyleCnt="0"/>
      <dgm:spPr/>
    </dgm:pt>
    <dgm:pt modelId="{93AC7E4B-877E-4E99-810B-644E22DB3FBC}" type="pres">
      <dgm:prSet presAssocID="{2F3E65AD-7806-4407-87EE-AE257269292F}" presName="node" presStyleLbl="alignAccFollowNode1" presStyleIdx="11" presStyleCnt="16">
        <dgm:presLayoutVars>
          <dgm:bulletEnabled val="1"/>
        </dgm:presLayoutVars>
      </dgm:prSet>
      <dgm:spPr/>
    </dgm:pt>
    <dgm:pt modelId="{0D09FAAC-ABE0-4FCD-98A0-A25FB3644C34}" type="pres">
      <dgm:prSet presAssocID="{7F2C5B0B-8AE8-4502-99C7-617246AB6E81}" presName="vSp" presStyleCnt="0"/>
      <dgm:spPr/>
    </dgm:pt>
    <dgm:pt modelId="{A34BAE9D-37B6-4EB2-BC97-8AC0F5752D57}" type="pres">
      <dgm:prSet presAssocID="{71D4A0F7-862C-47A1-8407-5FBC7C831AE1}" presName="horFlow" presStyleCnt="0"/>
      <dgm:spPr/>
    </dgm:pt>
    <dgm:pt modelId="{D6F1C836-E9F2-45D8-80AF-2B594D8C91AE}" type="pres">
      <dgm:prSet presAssocID="{71D4A0F7-862C-47A1-8407-5FBC7C831AE1}" presName="bigChev" presStyleLbl="node1" presStyleIdx="2" presStyleCnt="3"/>
      <dgm:spPr/>
    </dgm:pt>
    <dgm:pt modelId="{2626DCF5-1B60-4AEC-B947-68183C2F7D3F}" type="pres">
      <dgm:prSet presAssocID="{9F9F4285-C3B4-4171-B319-F461ABFF2CD3}" presName="parTrans" presStyleCnt="0"/>
      <dgm:spPr/>
    </dgm:pt>
    <dgm:pt modelId="{B827974B-FBE6-45CB-B413-C46F2CBF0C50}" type="pres">
      <dgm:prSet presAssocID="{E2A055D8-2B1E-4595-A27F-EC23F82E7514}" presName="node" presStyleLbl="alignAccFollowNode1" presStyleIdx="12" presStyleCnt="16" custLinFactNeighborX="-11131">
        <dgm:presLayoutVars>
          <dgm:bulletEnabled val="1"/>
        </dgm:presLayoutVars>
      </dgm:prSet>
      <dgm:spPr/>
    </dgm:pt>
    <dgm:pt modelId="{71E819CE-0F19-4C00-8AD4-1BDA26C7754C}" type="pres">
      <dgm:prSet presAssocID="{7AB32495-4633-46FD-962B-B27BBCA94909}" presName="sibTrans" presStyleCnt="0"/>
      <dgm:spPr/>
    </dgm:pt>
    <dgm:pt modelId="{DCE18204-78FC-4C1F-9E5C-CF6AF81678C4}" type="pres">
      <dgm:prSet presAssocID="{D10D0D3F-5690-441C-B5E4-DB0621578298}" presName="node" presStyleLbl="alignAccFollowNode1" presStyleIdx="13" presStyleCnt="16">
        <dgm:presLayoutVars>
          <dgm:bulletEnabled val="1"/>
        </dgm:presLayoutVars>
      </dgm:prSet>
      <dgm:spPr/>
    </dgm:pt>
    <dgm:pt modelId="{A8994980-63FB-4398-A8AB-6ED4749FEF19}" type="pres">
      <dgm:prSet presAssocID="{0B74AAF0-B22C-457B-B7C9-6031D34CEBD4}" presName="sibTrans" presStyleCnt="0"/>
      <dgm:spPr/>
    </dgm:pt>
    <dgm:pt modelId="{EB0B201B-EBB4-4F40-A63D-849E8B2D3B23}" type="pres">
      <dgm:prSet presAssocID="{B4879C19-8826-4136-A7FD-9D0F5EA7FD7B}" presName="node" presStyleLbl="alignAccFollowNode1" presStyleIdx="14" presStyleCnt="16">
        <dgm:presLayoutVars>
          <dgm:bulletEnabled val="1"/>
        </dgm:presLayoutVars>
      </dgm:prSet>
      <dgm:spPr/>
    </dgm:pt>
    <dgm:pt modelId="{AAA402E0-002D-4828-809D-06B58900A336}" type="pres">
      <dgm:prSet presAssocID="{CE13175A-845D-49F5-9B01-FEF50E10766A}" presName="sibTrans" presStyleCnt="0"/>
      <dgm:spPr/>
    </dgm:pt>
    <dgm:pt modelId="{AB6314BA-0A5C-4BFE-8761-F1EE1D72E7C1}" type="pres">
      <dgm:prSet presAssocID="{D185A7B1-3603-42BD-B689-BFE6315E6CAE}" presName="node" presStyleLbl="alignAccFollowNode1" presStyleIdx="15" presStyleCnt="16" custLinFactNeighborX="18548" custLinFactNeighborY="1299">
        <dgm:presLayoutVars>
          <dgm:bulletEnabled val="1"/>
        </dgm:presLayoutVars>
      </dgm:prSet>
      <dgm:spPr/>
    </dgm:pt>
  </dgm:ptLst>
  <dgm:cxnLst>
    <dgm:cxn modelId="{CCC37209-7E84-439E-91F4-63A1BE71A0DC}" type="presOf" srcId="{0AEECE7D-6B82-44CC-BD94-36EF3286BA63}" destId="{68289548-6781-4CC0-AB16-D5E8035BEAA9}" srcOrd="0" destOrd="0" presId="urn:microsoft.com/office/officeart/2005/8/layout/lProcess3"/>
    <dgm:cxn modelId="{82E7D609-2F9E-42C8-BC8F-5043CB077444}" srcId="{5F1298A2-4EE1-46FE-8091-AADE7C0F6555}" destId="{1219F09A-A4AA-40E8-BE54-76F39971DCC4}" srcOrd="2" destOrd="0" parTransId="{B7A2A7D4-DE93-41A5-A01C-CFB58451B582}" sibTransId="{7217BA68-463A-4A7D-858F-E21811C9B279}"/>
    <dgm:cxn modelId="{11053B0D-907E-4009-8825-A3E117502D9D}" type="presOf" srcId="{7F2C5B0B-8AE8-4502-99C7-617246AB6E81}" destId="{C7EF7E8F-8736-41F5-94B7-23E8159E7514}" srcOrd="0" destOrd="0" presId="urn:microsoft.com/office/officeart/2005/8/layout/lProcess3"/>
    <dgm:cxn modelId="{238B1123-35F7-408A-84D2-97F03C1DD223}" type="presOf" srcId="{4F1B4F20-E35E-4063-A00E-F740B93DBEDF}" destId="{CA537CFF-B15A-44A2-AA89-7806AE4C1417}" srcOrd="0" destOrd="0" presId="urn:microsoft.com/office/officeart/2005/8/layout/lProcess3"/>
    <dgm:cxn modelId="{DC45EA27-19C7-4E63-80B1-C74507BC1C12}" srcId="{5F1298A2-4EE1-46FE-8091-AADE7C0F6555}" destId="{4DE33DFD-2D1D-44AE-96F6-3A0F284A7AC6}" srcOrd="0" destOrd="0" parTransId="{917D09C6-0CEA-4A6E-A8FB-FF7DFDBE0CB0}" sibTransId="{B7035932-3BD3-4120-83F7-940678360DBB}"/>
    <dgm:cxn modelId="{39ECE82B-BA85-4D1F-B61A-27D61D776C79}" srcId="{7F2C5B0B-8AE8-4502-99C7-617246AB6E81}" destId="{2F3E65AD-7806-4407-87EE-AE257269292F}" srcOrd="6" destOrd="0" parTransId="{B72432D7-DA4C-4A3D-9EEB-071CE7FBC388}" sibTransId="{2AE18D10-F00C-461B-9116-93073D0B12A4}"/>
    <dgm:cxn modelId="{228BEA2B-2C74-461B-B71C-F4FBD93A3E18}" type="presOf" srcId="{E2A055D8-2B1E-4595-A27F-EC23F82E7514}" destId="{B827974B-FBE6-45CB-B413-C46F2CBF0C50}" srcOrd="0" destOrd="0" presId="urn:microsoft.com/office/officeart/2005/8/layout/lProcess3"/>
    <dgm:cxn modelId="{8546082E-CF56-4F2C-9796-CFE0C2504D39}" srcId="{5F1298A2-4EE1-46FE-8091-AADE7C0F6555}" destId="{4ACD382A-D2BA-4DF3-96E8-E69DD80D5CE6}" srcOrd="3" destOrd="0" parTransId="{6758079F-A3C0-4ACB-8DC2-43307FD8CE52}" sibTransId="{057D1505-EB24-47EC-B4E0-B25ED78380B0}"/>
    <dgm:cxn modelId="{EA3D7B2F-DE57-45D2-9B2A-C119FBA84764}" type="presOf" srcId="{CAEB5C04-C8EA-400B-BF4F-A3E4D66C7B43}" destId="{8E20AB13-97E4-406F-A2A2-5F04C46EAA61}" srcOrd="0" destOrd="0" presId="urn:microsoft.com/office/officeart/2005/8/layout/lProcess3"/>
    <dgm:cxn modelId="{90D5EE2F-5B56-419F-87D3-BD68FFF3F44D}" srcId="{5F1298A2-4EE1-46FE-8091-AADE7C0F6555}" destId="{2DD9B5EF-6400-4D8C-A8E0-710D7F0383AF}" srcOrd="4" destOrd="0" parTransId="{FCBD048E-7E6E-44D4-A9B5-53E3D828BA97}" sibTransId="{4D4035EC-7709-4079-BC36-5527A809C88E}"/>
    <dgm:cxn modelId="{9593AC39-A580-4F8B-AEBB-D75CC5FBD1EA}" type="presOf" srcId="{C280A9BC-CFB5-49A4-B497-99EB48881AEC}" destId="{5799E9C8-FE0B-41DB-95BA-3ADD8294A410}" srcOrd="0" destOrd="0" presId="urn:microsoft.com/office/officeart/2005/8/layout/lProcess3"/>
    <dgm:cxn modelId="{1B934240-F3E0-4D8C-A2A1-C294EE38C908}" srcId="{7F2C5B0B-8AE8-4502-99C7-617246AB6E81}" destId="{75ABC8A3-6115-43F9-9E03-A4D501EE0D6E}" srcOrd="2" destOrd="0" parTransId="{718059C9-F4B0-4BA7-A5DA-32D7C4124702}" sibTransId="{0F24AA2C-A5FF-4807-989A-0290CF9FC20A}"/>
    <dgm:cxn modelId="{2AAF845E-3814-4CE1-A92B-F4C58D3FE144}" type="presOf" srcId="{D10D0D3F-5690-441C-B5E4-DB0621578298}" destId="{DCE18204-78FC-4C1F-9E5C-CF6AF81678C4}" srcOrd="0" destOrd="0" presId="urn:microsoft.com/office/officeart/2005/8/layout/lProcess3"/>
    <dgm:cxn modelId="{D6BFA85E-5706-4A0E-9079-E15960C12316}" srcId="{7F2C5B0B-8AE8-4502-99C7-617246AB6E81}" destId="{CAEB5C04-C8EA-400B-BF4F-A3E4D66C7B43}" srcOrd="0" destOrd="0" parTransId="{897CD373-B5CE-4C89-8F36-E038FDBED54A}" sibTransId="{A1AF1962-C98D-4B00-8908-04417B3751F1}"/>
    <dgm:cxn modelId="{8D0ABF42-C2C8-44C7-862E-E8BED35AFF24}" type="presOf" srcId="{2F3E65AD-7806-4407-87EE-AE257269292F}" destId="{93AC7E4B-877E-4E99-810B-644E22DB3FBC}" srcOrd="0" destOrd="0" presId="urn:microsoft.com/office/officeart/2005/8/layout/lProcess3"/>
    <dgm:cxn modelId="{FB9E3A4E-F3E6-48BB-A7CF-D87A6430EA76}" type="presOf" srcId="{46767611-EC40-4C99-86E7-A73A18A33880}" destId="{B0CA055B-83C9-4476-BB9C-91D9BA918C5E}" srcOrd="0" destOrd="0" presId="urn:microsoft.com/office/officeart/2005/8/layout/lProcess3"/>
    <dgm:cxn modelId="{F4A66B72-8809-4D67-9C93-4129B4BB61B2}" srcId="{7F2C5B0B-8AE8-4502-99C7-617246AB6E81}" destId="{C280A9BC-CFB5-49A4-B497-99EB48881AEC}" srcOrd="5" destOrd="0" parTransId="{DCF34D27-09C1-4ED8-A3DC-8190ED7DE130}" sibTransId="{9ABA29A4-6B77-4689-B8C4-AD0EEAFD3ED5}"/>
    <dgm:cxn modelId="{E34AA358-745D-4D86-A783-ABBF3CF82402}" srcId="{0AEECE7D-6B82-44CC-BD94-36EF3286BA63}" destId="{7F2C5B0B-8AE8-4502-99C7-617246AB6E81}" srcOrd="1" destOrd="0" parTransId="{C31C8005-7DF9-4CDB-8AB6-833C6579625E}" sibTransId="{B51A71B3-464D-419B-BE1A-5DFBA7BC4965}"/>
    <dgm:cxn modelId="{4AA3F17A-E812-4DE5-B31E-2481702867FB}" type="presOf" srcId="{1219F09A-A4AA-40E8-BE54-76F39971DCC4}" destId="{D901D7DF-7D2F-44F8-AAB9-8EE1F6D76C09}" srcOrd="0" destOrd="0" presId="urn:microsoft.com/office/officeart/2005/8/layout/lProcess3"/>
    <dgm:cxn modelId="{7569567F-2E75-4B18-AE6B-1E8D4A632C4F}" type="presOf" srcId="{5F1298A2-4EE1-46FE-8091-AADE7C0F6555}" destId="{8D54753F-8985-41E5-BC7F-83F9844EF8EB}" srcOrd="0" destOrd="0" presId="urn:microsoft.com/office/officeart/2005/8/layout/lProcess3"/>
    <dgm:cxn modelId="{4F91BE80-BB33-46DC-A06C-6AFA9E135D65}" srcId="{7F2C5B0B-8AE8-4502-99C7-617246AB6E81}" destId="{CF4BA9A9-2573-4834-85DA-44D20021FA63}" srcOrd="3" destOrd="0" parTransId="{07A36BAB-BB74-4C68-964F-797043E49024}" sibTransId="{88995EBA-082F-4229-A9ED-4899CE6FEC91}"/>
    <dgm:cxn modelId="{DFFC028B-7402-42D7-91D6-A6E3D97A65DD}" type="presOf" srcId="{75ABC8A3-6115-43F9-9E03-A4D501EE0D6E}" destId="{75DCAB64-403E-4F1D-BB56-B9202065EF73}" srcOrd="0" destOrd="0" presId="urn:microsoft.com/office/officeart/2005/8/layout/lProcess3"/>
    <dgm:cxn modelId="{0A3E608B-4E6A-40E1-980D-319CD9533429}" type="presOf" srcId="{D185A7B1-3603-42BD-B689-BFE6315E6CAE}" destId="{AB6314BA-0A5C-4BFE-8761-F1EE1D72E7C1}" srcOrd="0" destOrd="0" presId="urn:microsoft.com/office/officeart/2005/8/layout/lProcess3"/>
    <dgm:cxn modelId="{60D79E8B-6130-44FE-A2D5-F426BE6C3C23}" srcId="{7F2C5B0B-8AE8-4502-99C7-617246AB6E81}" destId="{4F1B4F20-E35E-4063-A00E-F740B93DBEDF}" srcOrd="1" destOrd="0" parTransId="{A91F17B6-BC1B-47DB-ACFD-6A13CC5246B6}" sibTransId="{5E033593-F6BA-42BA-86CE-DCA681CB6141}"/>
    <dgm:cxn modelId="{CEB0208C-80C1-4408-A4E0-135502873046}" type="presOf" srcId="{4ACD382A-D2BA-4DF3-96E8-E69DD80D5CE6}" destId="{8286131E-98DF-404C-96DE-4C5BF822122E}" srcOrd="0" destOrd="0" presId="urn:microsoft.com/office/officeart/2005/8/layout/lProcess3"/>
    <dgm:cxn modelId="{EAD64390-3B80-4526-9020-129D6D2E2129}" srcId="{7F2C5B0B-8AE8-4502-99C7-617246AB6E81}" destId="{46767611-EC40-4C99-86E7-A73A18A33880}" srcOrd="4" destOrd="0" parTransId="{8A09CD0D-1B17-4D45-8A83-7FF2A935556B}" sibTransId="{A44B780D-826B-46A7-A77A-7B1940A9B4B8}"/>
    <dgm:cxn modelId="{206FE391-99D4-4D3A-870C-CED0B665DFE4}" srcId="{71D4A0F7-862C-47A1-8407-5FBC7C831AE1}" destId="{D185A7B1-3603-42BD-B689-BFE6315E6CAE}" srcOrd="3" destOrd="0" parTransId="{8649AE1B-841C-4AD5-97C9-60F6E10DA9DC}" sibTransId="{8F082510-6797-4D21-9D82-7A326CDFB518}"/>
    <dgm:cxn modelId="{F5D1E495-B675-4685-95AB-F3AAF3A08DB9}" type="presOf" srcId="{2DD9B5EF-6400-4D8C-A8E0-710D7F0383AF}" destId="{0671BAB1-4570-4711-A1DE-38C0159769D1}" srcOrd="0" destOrd="0" presId="urn:microsoft.com/office/officeart/2005/8/layout/lProcess3"/>
    <dgm:cxn modelId="{B70F0C9D-7647-4561-8333-354750CE96B9}" srcId="{5F1298A2-4EE1-46FE-8091-AADE7C0F6555}" destId="{AB59B5A3-77F1-4DAF-9AE8-4642758C02F3}" srcOrd="1" destOrd="0" parTransId="{D79676C0-20A0-49F3-8CFF-032BB1EB3CA1}" sibTransId="{85424733-2496-4030-B0AC-7FE88E7349E7}"/>
    <dgm:cxn modelId="{58734C9D-C901-4B90-9149-D9D8CA250583}" type="presOf" srcId="{71D4A0F7-862C-47A1-8407-5FBC7C831AE1}" destId="{D6F1C836-E9F2-45D8-80AF-2B594D8C91AE}" srcOrd="0" destOrd="0" presId="urn:microsoft.com/office/officeart/2005/8/layout/lProcess3"/>
    <dgm:cxn modelId="{4C873A9F-A74F-41FE-BC0D-41ADE3488F28}" srcId="{71D4A0F7-862C-47A1-8407-5FBC7C831AE1}" destId="{E2A055D8-2B1E-4595-A27F-EC23F82E7514}" srcOrd="0" destOrd="0" parTransId="{9F9F4285-C3B4-4171-B319-F461ABFF2CD3}" sibTransId="{7AB32495-4633-46FD-962B-B27BBCA94909}"/>
    <dgm:cxn modelId="{6F2381AC-CDA6-4AC9-8BD7-A033861FAB71}" type="presOf" srcId="{B4879C19-8826-4136-A7FD-9D0F5EA7FD7B}" destId="{EB0B201B-EBB4-4F40-A63D-849E8B2D3B23}" srcOrd="0" destOrd="0" presId="urn:microsoft.com/office/officeart/2005/8/layout/lProcess3"/>
    <dgm:cxn modelId="{928572BC-010B-4719-BC91-AF68E25D0B2D}" srcId="{0AEECE7D-6B82-44CC-BD94-36EF3286BA63}" destId="{71D4A0F7-862C-47A1-8407-5FBC7C831AE1}" srcOrd="2" destOrd="0" parTransId="{DB9749D1-1D85-4D73-A37A-917618CF029D}" sibTransId="{9C252D1F-0F2C-454D-8816-96376491F47F}"/>
    <dgm:cxn modelId="{56318FC8-65D1-41AE-A22E-0F35C079689E}" type="presOf" srcId="{CF4BA9A9-2573-4834-85DA-44D20021FA63}" destId="{E033A78E-BDFD-48D4-B519-D23DE627215F}" srcOrd="0" destOrd="0" presId="urn:microsoft.com/office/officeart/2005/8/layout/lProcess3"/>
    <dgm:cxn modelId="{17197ED0-DD52-4226-8A3D-C3D6EE7DCB4E}" type="presOf" srcId="{4DE33DFD-2D1D-44AE-96F6-3A0F284A7AC6}" destId="{852B9630-93AC-4523-A124-128689D555B0}" srcOrd="0" destOrd="0" presId="urn:microsoft.com/office/officeart/2005/8/layout/lProcess3"/>
    <dgm:cxn modelId="{7D36C5DC-7056-49C4-B980-5EB9BE6D1AA7}" srcId="{71D4A0F7-862C-47A1-8407-5FBC7C831AE1}" destId="{D10D0D3F-5690-441C-B5E4-DB0621578298}" srcOrd="1" destOrd="0" parTransId="{8FFC4F49-0FB8-4190-A1F1-3E568AC53A60}" sibTransId="{0B74AAF0-B22C-457B-B7C9-6031D34CEBD4}"/>
    <dgm:cxn modelId="{17B80CFB-8B64-41C2-BE0F-997B8870F488}" srcId="{0AEECE7D-6B82-44CC-BD94-36EF3286BA63}" destId="{5F1298A2-4EE1-46FE-8091-AADE7C0F6555}" srcOrd="0" destOrd="0" parTransId="{475E59B7-CC4B-4E86-A705-EC5EF3DA5999}" sibTransId="{5151A5C3-ABF5-40DD-8FB4-64F39D4D125C}"/>
    <dgm:cxn modelId="{22F588FB-FF43-4C2A-AAD4-C0B026D32B2D}" type="presOf" srcId="{AB59B5A3-77F1-4DAF-9AE8-4642758C02F3}" destId="{B16922D3-C228-4346-843B-53BAB754A276}" srcOrd="0" destOrd="0" presId="urn:microsoft.com/office/officeart/2005/8/layout/lProcess3"/>
    <dgm:cxn modelId="{753C89FD-D7BF-4F12-94F6-2BF20E549BA6}" srcId="{71D4A0F7-862C-47A1-8407-5FBC7C831AE1}" destId="{B4879C19-8826-4136-A7FD-9D0F5EA7FD7B}" srcOrd="2" destOrd="0" parTransId="{9648AC03-ED08-40D2-878B-42DAFE570A7C}" sibTransId="{CE13175A-845D-49F5-9B01-FEF50E10766A}"/>
    <dgm:cxn modelId="{36BD5729-6F2B-4317-8DE6-CFBFD2A50061}" type="presParOf" srcId="{68289548-6781-4CC0-AB16-D5E8035BEAA9}" destId="{EE6A5542-FABE-4C95-AF4C-0E1A64328622}" srcOrd="0" destOrd="0" presId="urn:microsoft.com/office/officeart/2005/8/layout/lProcess3"/>
    <dgm:cxn modelId="{6F342041-E9A6-4459-A666-9FD417C565A1}" type="presParOf" srcId="{EE6A5542-FABE-4C95-AF4C-0E1A64328622}" destId="{8D54753F-8985-41E5-BC7F-83F9844EF8EB}" srcOrd="0" destOrd="0" presId="urn:microsoft.com/office/officeart/2005/8/layout/lProcess3"/>
    <dgm:cxn modelId="{A2B08B78-BFA8-4420-92B4-AE9011D42663}" type="presParOf" srcId="{EE6A5542-FABE-4C95-AF4C-0E1A64328622}" destId="{B6A5C941-2ECF-4BEC-9062-37E45EDD383B}" srcOrd="1" destOrd="0" presId="urn:microsoft.com/office/officeart/2005/8/layout/lProcess3"/>
    <dgm:cxn modelId="{8AA427A9-DD8F-4973-9421-DB3C5387310B}" type="presParOf" srcId="{EE6A5542-FABE-4C95-AF4C-0E1A64328622}" destId="{852B9630-93AC-4523-A124-128689D555B0}" srcOrd="2" destOrd="0" presId="urn:microsoft.com/office/officeart/2005/8/layout/lProcess3"/>
    <dgm:cxn modelId="{41C2C093-6E10-438F-B5CC-3AB650D29D4F}" type="presParOf" srcId="{EE6A5542-FABE-4C95-AF4C-0E1A64328622}" destId="{7DD377AB-3862-4B28-A2E7-BD8F76846C0C}" srcOrd="3" destOrd="0" presId="urn:microsoft.com/office/officeart/2005/8/layout/lProcess3"/>
    <dgm:cxn modelId="{5892837B-EB27-4E3C-A432-8C45C4C9BC7D}" type="presParOf" srcId="{EE6A5542-FABE-4C95-AF4C-0E1A64328622}" destId="{B16922D3-C228-4346-843B-53BAB754A276}" srcOrd="4" destOrd="0" presId="urn:microsoft.com/office/officeart/2005/8/layout/lProcess3"/>
    <dgm:cxn modelId="{238CFD40-A7FF-427B-B870-87FE8A8F5565}" type="presParOf" srcId="{EE6A5542-FABE-4C95-AF4C-0E1A64328622}" destId="{F6F93868-4017-4938-A442-EB0F078D51D1}" srcOrd="5" destOrd="0" presId="urn:microsoft.com/office/officeart/2005/8/layout/lProcess3"/>
    <dgm:cxn modelId="{9B18F004-B2F9-46B0-82B6-171D846E48C8}" type="presParOf" srcId="{EE6A5542-FABE-4C95-AF4C-0E1A64328622}" destId="{D901D7DF-7D2F-44F8-AAB9-8EE1F6D76C09}" srcOrd="6" destOrd="0" presId="urn:microsoft.com/office/officeart/2005/8/layout/lProcess3"/>
    <dgm:cxn modelId="{EC895AE2-94FE-4719-8BFC-DCC8BF6F4ADD}" type="presParOf" srcId="{EE6A5542-FABE-4C95-AF4C-0E1A64328622}" destId="{6A896C1F-8C8F-4594-A0B1-0071E5847103}" srcOrd="7" destOrd="0" presId="urn:microsoft.com/office/officeart/2005/8/layout/lProcess3"/>
    <dgm:cxn modelId="{621A06D3-F4AE-4FD2-8F73-8E7FFFFA71D9}" type="presParOf" srcId="{EE6A5542-FABE-4C95-AF4C-0E1A64328622}" destId="{8286131E-98DF-404C-96DE-4C5BF822122E}" srcOrd="8" destOrd="0" presId="urn:microsoft.com/office/officeart/2005/8/layout/lProcess3"/>
    <dgm:cxn modelId="{7D5DBD12-9691-447E-B85E-897CA94C2A32}" type="presParOf" srcId="{EE6A5542-FABE-4C95-AF4C-0E1A64328622}" destId="{4AD31443-FCC2-47AD-9E2B-BFA597CEFAE0}" srcOrd="9" destOrd="0" presId="urn:microsoft.com/office/officeart/2005/8/layout/lProcess3"/>
    <dgm:cxn modelId="{958979AA-61C7-4831-B027-EEECD9B0738D}" type="presParOf" srcId="{EE6A5542-FABE-4C95-AF4C-0E1A64328622}" destId="{0671BAB1-4570-4711-A1DE-38C0159769D1}" srcOrd="10" destOrd="0" presId="urn:microsoft.com/office/officeart/2005/8/layout/lProcess3"/>
    <dgm:cxn modelId="{298C76F9-663B-41A6-894F-86B9EBDADF62}" type="presParOf" srcId="{68289548-6781-4CC0-AB16-D5E8035BEAA9}" destId="{5835FF17-6035-46E0-B762-8602FFA61847}" srcOrd="1" destOrd="0" presId="urn:microsoft.com/office/officeart/2005/8/layout/lProcess3"/>
    <dgm:cxn modelId="{6E8BF922-7944-43E0-846F-A76C9CD3B199}" type="presParOf" srcId="{68289548-6781-4CC0-AB16-D5E8035BEAA9}" destId="{11B8FD4B-095A-4CA4-953C-636D21ACD6B3}" srcOrd="2" destOrd="0" presId="urn:microsoft.com/office/officeart/2005/8/layout/lProcess3"/>
    <dgm:cxn modelId="{BACE8902-BEC7-4857-927D-363CEF0290A0}" type="presParOf" srcId="{11B8FD4B-095A-4CA4-953C-636D21ACD6B3}" destId="{C7EF7E8F-8736-41F5-94B7-23E8159E7514}" srcOrd="0" destOrd="0" presId="urn:microsoft.com/office/officeart/2005/8/layout/lProcess3"/>
    <dgm:cxn modelId="{A9C38BBB-196D-4A83-81BA-956E65965949}" type="presParOf" srcId="{11B8FD4B-095A-4CA4-953C-636D21ACD6B3}" destId="{6A24C738-F2EC-4563-A2C6-110280C299A9}" srcOrd="1" destOrd="0" presId="urn:microsoft.com/office/officeart/2005/8/layout/lProcess3"/>
    <dgm:cxn modelId="{67AF5C91-7980-471A-A3F2-9F342EFAE5F3}" type="presParOf" srcId="{11B8FD4B-095A-4CA4-953C-636D21ACD6B3}" destId="{8E20AB13-97E4-406F-A2A2-5F04C46EAA61}" srcOrd="2" destOrd="0" presId="urn:microsoft.com/office/officeart/2005/8/layout/lProcess3"/>
    <dgm:cxn modelId="{77A58964-482A-49FE-A3DA-F986847AB684}" type="presParOf" srcId="{11B8FD4B-095A-4CA4-953C-636D21ACD6B3}" destId="{856C2BC8-A35C-40D9-AA39-C4B565E4DA64}" srcOrd="3" destOrd="0" presId="urn:microsoft.com/office/officeart/2005/8/layout/lProcess3"/>
    <dgm:cxn modelId="{DC3ADF5B-AFA9-477C-85E2-F8AC336B91FC}" type="presParOf" srcId="{11B8FD4B-095A-4CA4-953C-636D21ACD6B3}" destId="{CA537CFF-B15A-44A2-AA89-7806AE4C1417}" srcOrd="4" destOrd="0" presId="urn:microsoft.com/office/officeart/2005/8/layout/lProcess3"/>
    <dgm:cxn modelId="{1CB0763C-C2C4-4045-AA7C-ED3C06307601}" type="presParOf" srcId="{11B8FD4B-095A-4CA4-953C-636D21ACD6B3}" destId="{28C77C52-548E-42FC-B832-DD1894AACCA6}" srcOrd="5" destOrd="0" presId="urn:microsoft.com/office/officeart/2005/8/layout/lProcess3"/>
    <dgm:cxn modelId="{3210EA62-B9C7-4717-83CC-9C49DC474571}" type="presParOf" srcId="{11B8FD4B-095A-4CA4-953C-636D21ACD6B3}" destId="{75DCAB64-403E-4F1D-BB56-B9202065EF73}" srcOrd="6" destOrd="0" presId="urn:microsoft.com/office/officeart/2005/8/layout/lProcess3"/>
    <dgm:cxn modelId="{9EAAEADE-D341-4A57-B6D2-6840DA2874A3}" type="presParOf" srcId="{11B8FD4B-095A-4CA4-953C-636D21ACD6B3}" destId="{AE1C6EF5-2C7E-45BD-8E32-1FAA25590860}" srcOrd="7" destOrd="0" presId="urn:microsoft.com/office/officeart/2005/8/layout/lProcess3"/>
    <dgm:cxn modelId="{20B75CD6-1688-4F9F-AA5A-A407EF6E8C2A}" type="presParOf" srcId="{11B8FD4B-095A-4CA4-953C-636D21ACD6B3}" destId="{E033A78E-BDFD-48D4-B519-D23DE627215F}" srcOrd="8" destOrd="0" presId="urn:microsoft.com/office/officeart/2005/8/layout/lProcess3"/>
    <dgm:cxn modelId="{8435D1B1-2D20-46F8-8D72-224FA811DB7B}" type="presParOf" srcId="{11B8FD4B-095A-4CA4-953C-636D21ACD6B3}" destId="{57303E5E-9FEF-404F-B424-659150061A9D}" srcOrd="9" destOrd="0" presId="urn:microsoft.com/office/officeart/2005/8/layout/lProcess3"/>
    <dgm:cxn modelId="{C2F28099-8209-4FF9-8EC7-CC007E2F16C7}" type="presParOf" srcId="{11B8FD4B-095A-4CA4-953C-636D21ACD6B3}" destId="{B0CA055B-83C9-4476-BB9C-91D9BA918C5E}" srcOrd="10" destOrd="0" presId="urn:microsoft.com/office/officeart/2005/8/layout/lProcess3"/>
    <dgm:cxn modelId="{779BBE17-C611-4CC6-8130-F54A4F5015E3}" type="presParOf" srcId="{11B8FD4B-095A-4CA4-953C-636D21ACD6B3}" destId="{2F865559-2D04-42BE-947C-38209B8D75B4}" srcOrd="11" destOrd="0" presId="urn:microsoft.com/office/officeart/2005/8/layout/lProcess3"/>
    <dgm:cxn modelId="{2E0E4E2E-D08F-4BFE-B912-43B3705D49C5}" type="presParOf" srcId="{11B8FD4B-095A-4CA4-953C-636D21ACD6B3}" destId="{5799E9C8-FE0B-41DB-95BA-3ADD8294A410}" srcOrd="12" destOrd="0" presId="urn:microsoft.com/office/officeart/2005/8/layout/lProcess3"/>
    <dgm:cxn modelId="{000538BB-48B9-4EDF-9ECA-64A726A50F1C}" type="presParOf" srcId="{11B8FD4B-095A-4CA4-953C-636D21ACD6B3}" destId="{DFA9C425-B64E-4418-B7CC-025503CD0A3C}" srcOrd="13" destOrd="0" presId="urn:microsoft.com/office/officeart/2005/8/layout/lProcess3"/>
    <dgm:cxn modelId="{86EF24AE-FE91-4614-8578-7B98988279E1}" type="presParOf" srcId="{11B8FD4B-095A-4CA4-953C-636D21ACD6B3}" destId="{93AC7E4B-877E-4E99-810B-644E22DB3FBC}" srcOrd="14" destOrd="0" presId="urn:microsoft.com/office/officeart/2005/8/layout/lProcess3"/>
    <dgm:cxn modelId="{0FFD6467-0C32-40D7-A736-D34F097AAD81}" type="presParOf" srcId="{68289548-6781-4CC0-AB16-D5E8035BEAA9}" destId="{0D09FAAC-ABE0-4FCD-98A0-A25FB3644C34}" srcOrd="3" destOrd="0" presId="urn:microsoft.com/office/officeart/2005/8/layout/lProcess3"/>
    <dgm:cxn modelId="{630A3F7D-4A32-49BF-8F6C-48B25E95C88B}" type="presParOf" srcId="{68289548-6781-4CC0-AB16-D5E8035BEAA9}" destId="{A34BAE9D-37B6-4EB2-BC97-8AC0F5752D57}" srcOrd="4" destOrd="0" presId="urn:microsoft.com/office/officeart/2005/8/layout/lProcess3"/>
    <dgm:cxn modelId="{B61B2CB7-D1E6-4F00-A3E9-5BE8E668AF62}" type="presParOf" srcId="{A34BAE9D-37B6-4EB2-BC97-8AC0F5752D57}" destId="{D6F1C836-E9F2-45D8-80AF-2B594D8C91AE}" srcOrd="0" destOrd="0" presId="urn:microsoft.com/office/officeart/2005/8/layout/lProcess3"/>
    <dgm:cxn modelId="{EBF33F80-2117-40CD-A232-EAA8AA2E9312}" type="presParOf" srcId="{A34BAE9D-37B6-4EB2-BC97-8AC0F5752D57}" destId="{2626DCF5-1B60-4AEC-B947-68183C2F7D3F}" srcOrd="1" destOrd="0" presId="urn:microsoft.com/office/officeart/2005/8/layout/lProcess3"/>
    <dgm:cxn modelId="{C68B817D-F676-4638-AE15-3D5CCD0A6549}" type="presParOf" srcId="{A34BAE9D-37B6-4EB2-BC97-8AC0F5752D57}" destId="{B827974B-FBE6-45CB-B413-C46F2CBF0C50}" srcOrd="2" destOrd="0" presId="urn:microsoft.com/office/officeart/2005/8/layout/lProcess3"/>
    <dgm:cxn modelId="{937889B8-0249-47C1-8610-F08111567A37}" type="presParOf" srcId="{A34BAE9D-37B6-4EB2-BC97-8AC0F5752D57}" destId="{71E819CE-0F19-4C00-8AD4-1BDA26C7754C}" srcOrd="3" destOrd="0" presId="urn:microsoft.com/office/officeart/2005/8/layout/lProcess3"/>
    <dgm:cxn modelId="{2E65BC15-0563-453E-A221-FC43880FD85D}" type="presParOf" srcId="{A34BAE9D-37B6-4EB2-BC97-8AC0F5752D57}" destId="{DCE18204-78FC-4C1F-9E5C-CF6AF81678C4}" srcOrd="4" destOrd="0" presId="urn:microsoft.com/office/officeart/2005/8/layout/lProcess3"/>
    <dgm:cxn modelId="{FAC090DA-FE6C-4C99-A473-CCD0B54DCEC1}" type="presParOf" srcId="{A34BAE9D-37B6-4EB2-BC97-8AC0F5752D57}" destId="{A8994980-63FB-4398-A8AB-6ED4749FEF19}" srcOrd="5" destOrd="0" presId="urn:microsoft.com/office/officeart/2005/8/layout/lProcess3"/>
    <dgm:cxn modelId="{E09C90D4-CBD8-4AD1-A9F2-153973824A2B}" type="presParOf" srcId="{A34BAE9D-37B6-4EB2-BC97-8AC0F5752D57}" destId="{EB0B201B-EBB4-4F40-A63D-849E8B2D3B23}" srcOrd="6" destOrd="0" presId="urn:microsoft.com/office/officeart/2005/8/layout/lProcess3"/>
    <dgm:cxn modelId="{5ACE40B8-5084-437F-9DF6-B0FDF192932E}" type="presParOf" srcId="{A34BAE9D-37B6-4EB2-BC97-8AC0F5752D57}" destId="{AAA402E0-002D-4828-809D-06B58900A336}" srcOrd="7" destOrd="0" presId="urn:microsoft.com/office/officeart/2005/8/layout/lProcess3"/>
    <dgm:cxn modelId="{0CB9B56D-8428-4B9C-8BB5-FDB7EE5687D9}" type="presParOf" srcId="{A34BAE9D-37B6-4EB2-BC97-8AC0F5752D57}" destId="{AB6314BA-0A5C-4BFE-8761-F1EE1D72E7C1}" srcOrd="8" destOrd="0" presId="urn:microsoft.com/office/officeart/2005/8/layout/lProcess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06A37F-AB6E-47AB-852A-51CEDD52533B}" type="doc">
      <dgm:prSet loTypeId="urn:microsoft.com/office/officeart/2005/8/layout/process2" loCatId="process" qsTypeId="urn:microsoft.com/office/officeart/2005/8/quickstyle/simple1" qsCatId="simple" csTypeId="urn:microsoft.com/office/officeart/2005/8/colors/colorful1" csCatId="colorful"/>
      <dgm:spPr/>
      <dgm:t>
        <a:bodyPr/>
        <a:lstStyle/>
        <a:p>
          <a:endParaRPr lang="en-US"/>
        </a:p>
      </dgm:t>
    </dgm:pt>
    <dgm:pt modelId="{6BD76BAB-DDC4-4CFF-884E-B718E1F06BC0}">
      <dgm:prSet custT="1"/>
      <dgm:spPr/>
      <dgm:t>
        <a:bodyPr/>
        <a:lstStyle/>
        <a:p>
          <a:r>
            <a:rPr lang="en-US" sz="2000" b="0" i="0" baseline="0" dirty="0">
              <a:latin typeface="Times New Roman" panose="02020603050405020304" pitchFamily="18" charset="0"/>
              <a:cs typeface="Times New Roman" panose="02020603050405020304" pitchFamily="18" charset="0"/>
            </a:rPr>
            <a:t>Assignment questions:</a:t>
          </a:r>
          <a:endParaRPr lang="en-US" sz="2000" dirty="0">
            <a:latin typeface="Times New Roman" panose="02020603050405020304" pitchFamily="18" charset="0"/>
            <a:cs typeface="Times New Roman" panose="02020603050405020304" pitchFamily="18" charset="0"/>
          </a:endParaRPr>
        </a:p>
      </dgm:t>
    </dgm:pt>
    <dgm:pt modelId="{D5D27DAD-B67D-4D80-903E-2D3509D05438}" type="parTrans" cxnId="{4A243BBD-E10F-4FF2-8A47-270C874343B7}">
      <dgm:prSet/>
      <dgm:spPr/>
      <dgm:t>
        <a:bodyPr/>
        <a:lstStyle/>
        <a:p>
          <a:endParaRPr lang="en-US"/>
        </a:p>
      </dgm:t>
    </dgm:pt>
    <dgm:pt modelId="{779E0EB4-7355-4A89-9931-7BAB30238A15}" type="sibTrans" cxnId="{4A243BBD-E10F-4FF2-8A47-270C874343B7}">
      <dgm:prSet/>
      <dgm:spPr/>
      <dgm:t>
        <a:bodyPr/>
        <a:lstStyle/>
        <a:p>
          <a:endParaRPr lang="en-US"/>
        </a:p>
      </dgm:t>
    </dgm:pt>
    <dgm:pt modelId="{30F4D24D-FF62-4A5D-95FD-942C57B85C25}">
      <dgm:prSet custT="1"/>
      <dgm:spPr/>
      <dgm:t>
        <a:bodyPr/>
        <a:lstStyle/>
        <a:p>
          <a:r>
            <a:rPr lang="en-US" sz="2000" b="0" i="0" baseline="0" dirty="0">
              <a:latin typeface="Times New Roman" panose="02020603050405020304" pitchFamily="18" charset="0"/>
              <a:cs typeface="Times New Roman" panose="02020603050405020304" pitchFamily="18" charset="0"/>
            </a:rPr>
            <a:t>Explain what </a:t>
          </a:r>
          <a:r>
            <a:rPr lang="en-US" sz="2000" b="0" i="0" baseline="0" dirty="0" err="1">
              <a:latin typeface="Times New Roman" panose="02020603050405020304" pitchFamily="18" charset="0"/>
              <a:cs typeface="Times New Roman" panose="02020603050405020304" pitchFamily="18" charset="0"/>
            </a:rPr>
            <a:t>Trefossa</a:t>
          </a:r>
          <a:r>
            <a:rPr lang="en-US" sz="2000" b="0" i="0" baseline="0" dirty="0">
              <a:latin typeface="Times New Roman" panose="02020603050405020304" pitchFamily="18" charset="0"/>
              <a:cs typeface="Times New Roman" panose="02020603050405020304" pitchFamily="18" charset="0"/>
            </a:rPr>
            <a:t> aimed for.</a:t>
          </a:r>
          <a:endParaRPr lang="en-US" sz="2000" dirty="0">
            <a:latin typeface="Times New Roman" panose="02020603050405020304" pitchFamily="18" charset="0"/>
            <a:cs typeface="Times New Roman" panose="02020603050405020304" pitchFamily="18" charset="0"/>
          </a:endParaRPr>
        </a:p>
      </dgm:t>
    </dgm:pt>
    <dgm:pt modelId="{FF33DD1D-8104-43EB-8D7C-AF993251A94F}" type="parTrans" cxnId="{ED84731D-A0FF-419C-9B28-DAF116B436BE}">
      <dgm:prSet/>
      <dgm:spPr/>
      <dgm:t>
        <a:bodyPr/>
        <a:lstStyle/>
        <a:p>
          <a:endParaRPr lang="en-US"/>
        </a:p>
      </dgm:t>
    </dgm:pt>
    <dgm:pt modelId="{17553481-5995-48F1-8910-103623F717B6}" type="sibTrans" cxnId="{ED84731D-A0FF-419C-9B28-DAF116B436BE}">
      <dgm:prSet/>
      <dgm:spPr/>
      <dgm:t>
        <a:bodyPr/>
        <a:lstStyle/>
        <a:p>
          <a:endParaRPr lang="en-US"/>
        </a:p>
      </dgm:t>
    </dgm:pt>
    <dgm:pt modelId="{1CB2892B-D24B-4D2A-9077-FE36AF54757A}">
      <dgm:prSet custT="1"/>
      <dgm:spPr/>
      <dgm:t>
        <a:bodyPr/>
        <a:lstStyle/>
        <a:p>
          <a:r>
            <a:rPr lang="en-US" sz="2000" b="0" i="0" baseline="0" dirty="0">
              <a:latin typeface="Times New Roman" panose="02020603050405020304" pitchFamily="18" charset="0"/>
              <a:cs typeface="Times New Roman" panose="02020603050405020304" pitchFamily="18" charset="0"/>
            </a:rPr>
            <a:t>What was the poet’s opinion about other cultures?</a:t>
          </a:r>
          <a:endParaRPr lang="en-US" sz="2000" dirty="0">
            <a:latin typeface="Times New Roman" panose="02020603050405020304" pitchFamily="18" charset="0"/>
            <a:cs typeface="Times New Roman" panose="02020603050405020304" pitchFamily="18" charset="0"/>
          </a:endParaRPr>
        </a:p>
      </dgm:t>
    </dgm:pt>
    <dgm:pt modelId="{01EA53E2-B88F-4204-8028-35B816272F97}" type="parTrans" cxnId="{537C8DB2-3B0F-4CBB-8ED9-9C8813BCA884}">
      <dgm:prSet/>
      <dgm:spPr/>
      <dgm:t>
        <a:bodyPr/>
        <a:lstStyle/>
        <a:p>
          <a:endParaRPr lang="en-US"/>
        </a:p>
      </dgm:t>
    </dgm:pt>
    <dgm:pt modelId="{25FC1928-98EA-4BD9-8D09-8D13CD24A903}" type="sibTrans" cxnId="{537C8DB2-3B0F-4CBB-8ED9-9C8813BCA884}">
      <dgm:prSet/>
      <dgm:spPr/>
      <dgm:t>
        <a:bodyPr/>
        <a:lstStyle/>
        <a:p>
          <a:endParaRPr lang="en-US"/>
        </a:p>
      </dgm:t>
    </dgm:pt>
    <dgm:pt modelId="{01694865-2B12-4E4A-94BA-397770C762CA}">
      <dgm:prSet custT="1"/>
      <dgm:spPr/>
      <dgm:t>
        <a:bodyPr/>
        <a:lstStyle/>
        <a:p>
          <a:r>
            <a:rPr lang="en-US" sz="2000" b="0" i="0" baseline="0" dirty="0">
              <a:latin typeface="Times New Roman" panose="02020603050405020304" pitchFamily="18" charset="0"/>
              <a:cs typeface="Times New Roman" panose="02020603050405020304" pitchFamily="18" charset="0"/>
            </a:rPr>
            <a:t>Explain the concept of the poet’s positionality (</a:t>
          </a:r>
          <a:r>
            <a:rPr lang="en-US" sz="2000" b="0" i="0" baseline="0" dirty="0" err="1">
              <a:latin typeface="Times New Roman" panose="02020603050405020304" pitchFamily="18" charset="0"/>
              <a:cs typeface="Times New Roman" panose="02020603050405020304" pitchFamily="18" charset="0"/>
            </a:rPr>
            <a:t>standplaatsgebondenheid</a:t>
          </a:r>
          <a:r>
            <a:rPr lang="en-US" sz="2000" b="0" i="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E6C34CC4-FD63-4183-9BA3-29EBCAC58318}" type="parTrans" cxnId="{1600EF3C-359C-4F95-9D60-221E30A9A0BE}">
      <dgm:prSet/>
      <dgm:spPr/>
      <dgm:t>
        <a:bodyPr/>
        <a:lstStyle/>
        <a:p>
          <a:endParaRPr lang="en-US"/>
        </a:p>
      </dgm:t>
    </dgm:pt>
    <dgm:pt modelId="{BF5DAD0A-5FD1-4E88-A0B7-2F306C45CD5A}" type="sibTrans" cxnId="{1600EF3C-359C-4F95-9D60-221E30A9A0BE}">
      <dgm:prSet/>
      <dgm:spPr/>
      <dgm:t>
        <a:bodyPr/>
        <a:lstStyle/>
        <a:p>
          <a:endParaRPr lang="en-US"/>
        </a:p>
      </dgm:t>
    </dgm:pt>
    <dgm:pt modelId="{1CCCD351-9663-45AC-B170-71A239E3B85C}">
      <dgm:prSet custT="1"/>
      <dgm:spPr/>
      <dgm:t>
        <a:bodyPr/>
        <a:lstStyle/>
        <a:p>
          <a:r>
            <a:rPr lang="en-US" sz="2000" b="0" i="0" baseline="0" dirty="0">
              <a:latin typeface="Times New Roman" panose="02020603050405020304" pitchFamily="18" charset="0"/>
              <a:cs typeface="Times New Roman" panose="02020603050405020304" pitchFamily="18" charset="0"/>
            </a:rPr>
            <a:t>Name two contributions </a:t>
          </a:r>
          <a:r>
            <a:rPr lang="en-US" sz="2000" b="0" i="0" baseline="0" dirty="0" err="1">
              <a:latin typeface="Times New Roman" panose="02020603050405020304" pitchFamily="18" charset="0"/>
              <a:cs typeface="Times New Roman" panose="02020603050405020304" pitchFamily="18" charset="0"/>
            </a:rPr>
            <a:t>Trefossa</a:t>
          </a:r>
          <a:r>
            <a:rPr lang="en-US" sz="2000" b="0" i="0" baseline="0" dirty="0">
              <a:latin typeface="Times New Roman" panose="02020603050405020304" pitchFamily="18" charset="0"/>
              <a:cs typeface="Times New Roman" panose="02020603050405020304" pitchFamily="18" charset="0"/>
            </a:rPr>
            <a:t> made to nation-building in Suriname.</a:t>
          </a:r>
          <a:endParaRPr lang="en-US" sz="2000" dirty="0">
            <a:latin typeface="Times New Roman" panose="02020603050405020304" pitchFamily="18" charset="0"/>
            <a:cs typeface="Times New Roman" panose="02020603050405020304" pitchFamily="18" charset="0"/>
          </a:endParaRPr>
        </a:p>
      </dgm:t>
    </dgm:pt>
    <dgm:pt modelId="{1B0A9854-591B-43B8-A354-F9BFCCE96E4F}" type="parTrans" cxnId="{6CD22A25-17FB-4712-B333-D59007B64EE8}">
      <dgm:prSet/>
      <dgm:spPr/>
      <dgm:t>
        <a:bodyPr/>
        <a:lstStyle/>
        <a:p>
          <a:endParaRPr lang="en-US"/>
        </a:p>
      </dgm:t>
    </dgm:pt>
    <dgm:pt modelId="{B0A1A3AC-B510-441D-A5DA-F9C1685FD991}" type="sibTrans" cxnId="{6CD22A25-17FB-4712-B333-D59007B64EE8}">
      <dgm:prSet/>
      <dgm:spPr/>
      <dgm:t>
        <a:bodyPr/>
        <a:lstStyle/>
        <a:p>
          <a:endParaRPr lang="en-US"/>
        </a:p>
      </dgm:t>
    </dgm:pt>
    <dgm:pt modelId="{35757BFB-36B1-42C9-985C-EFDBDE322AE4}">
      <dgm:prSet custT="1"/>
      <dgm:spPr/>
      <dgm:t>
        <a:bodyPr/>
        <a:lstStyle/>
        <a:p>
          <a:r>
            <a:rPr lang="en-US" sz="2000" b="0" i="0" baseline="0" dirty="0">
              <a:latin typeface="Times New Roman" panose="02020603050405020304" pitchFamily="18" charset="0"/>
              <a:cs typeface="Times New Roman" panose="02020603050405020304" pitchFamily="18" charset="0"/>
            </a:rPr>
            <a:t>Do you think Suriname today sufficiently preserves its own culture?</a:t>
          </a:r>
          <a:endParaRPr lang="en-US" sz="2000" dirty="0">
            <a:latin typeface="Times New Roman" panose="02020603050405020304" pitchFamily="18" charset="0"/>
            <a:cs typeface="Times New Roman" panose="02020603050405020304" pitchFamily="18" charset="0"/>
          </a:endParaRPr>
        </a:p>
      </dgm:t>
    </dgm:pt>
    <dgm:pt modelId="{24AAEE95-B25A-4BE4-AA70-97DF7FCE63BA}" type="parTrans" cxnId="{0AF0C417-39B5-4429-83A8-6B048E8E5121}">
      <dgm:prSet/>
      <dgm:spPr/>
      <dgm:t>
        <a:bodyPr/>
        <a:lstStyle/>
        <a:p>
          <a:endParaRPr lang="en-US"/>
        </a:p>
      </dgm:t>
    </dgm:pt>
    <dgm:pt modelId="{C89FA5FD-1674-4EB0-B7D5-0C69F86D431A}" type="sibTrans" cxnId="{0AF0C417-39B5-4429-83A8-6B048E8E5121}">
      <dgm:prSet/>
      <dgm:spPr/>
      <dgm:t>
        <a:bodyPr/>
        <a:lstStyle/>
        <a:p>
          <a:endParaRPr lang="en-US"/>
        </a:p>
      </dgm:t>
    </dgm:pt>
    <dgm:pt modelId="{35CC6DDC-38CB-4B98-9FFB-EE236C0BD08E}">
      <dgm:prSet custT="1"/>
      <dgm:spPr/>
      <dgm:t>
        <a:bodyPr/>
        <a:lstStyle/>
        <a:p>
          <a:r>
            <a:rPr lang="en-US" sz="2000" b="0" i="0" baseline="0" dirty="0">
              <a:latin typeface="Times New Roman" panose="02020603050405020304" pitchFamily="18" charset="0"/>
              <a:cs typeface="Times New Roman" panose="02020603050405020304" pitchFamily="18" charset="0"/>
            </a:rPr>
            <a:t>How can young people contribute to Surinamese culture?</a:t>
          </a:r>
          <a:endParaRPr lang="en-US" sz="2000" dirty="0">
            <a:latin typeface="Times New Roman" panose="02020603050405020304" pitchFamily="18" charset="0"/>
            <a:cs typeface="Times New Roman" panose="02020603050405020304" pitchFamily="18" charset="0"/>
          </a:endParaRPr>
        </a:p>
      </dgm:t>
    </dgm:pt>
    <dgm:pt modelId="{C2385984-3B73-403E-8A54-80C06DECE20A}" type="parTrans" cxnId="{25DEEA62-9B7D-4921-B790-CB8A03BC0DFC}">
      <dgm:prSet/>
      <dgm:spPr/>
      <dgm:t>
        <a:bodyPr/>
        <a:lstStyle/>
        <a:p>
          <a:endParaRPr lang="en-US"/>
        </a:p>
      </dgm:t>
    </dgm:pt>
    <dgm:pt modelId="{DA2A046F-050E-482A-B869-CACE4A4F03C3}" type="sibTrans" cxnId="{25DEEA62-9B7D-4921-B790-CB8A03BC0DFC}">
      <dgm:prSet/>
      <dgm:spPr/>
      <dgm:t>
        <a:bodyPr/>
        <a:lstStyle/>
        <a:p>
          <a:endParaRPr lang="en-US"/>
        </a:p>
      </dgm:t>
    </dgm:pt>
    <dgm:pt modelId="{D64BDC63-0F64-478C-8319-43AE1125AEA1}" type="pres">
      <dgm:prSet presAssocID="{6606A37F-AB6E-47AB-852A-51CEDD52533B}" presName="linearFlow" presStyleCnt="0">
        <dgm:presLayoutVars>
          <dgm:resizeHandles val="exact"/>
        </dgm:presLayoutVars>
      </dgm:prSet>
      <dgm:spPr/>
    </dgm:pt>
    <dgm:pt modelId="{C09E32C0-F7B4-4ACD-B70B-8BB17FC018FE}" type="pres">
      <dgm:prSet presAssocID="{6BD76BAB-DDC4-4CFF-884E-B718E1F06BC0}" presName="node" presStyleLbl="node1" presStyleIdx="0" presStyleCnt="1">
        <dgm:presLayoutVars>
          <dgm:bulletEnabled val="1"/>
        </dgm:presLayoutVars>
      </dgm:prSet>
      <dgm:spPr/>
    </dgm:pt>
  </dgm:ptLst>
  <dgm:cxnLst>
    <dgm:cxn modelId="{0AF0C417-39B5-4429-83A8-6B048E8E5121}" srcId="{6BD76BAB-DDC4-4CFF-884E-B718E1F06BC0}" destId="{35757BFB-36B1-42C9-985C-EFDBDE322AE4}" srcOrd="4" destOrd="0" parTransId="{24AAEE95-B25A-4BE4-AA70-97DF7FCE63BA}" sibTransId="{C89FA5FD-1674-4EB0-B7D5-0C69F86D431A}"/>
    <dgm:cxn modelId="{ED84731D-A0FF-419C-9B28-DAF116B436BE}" srcId="{6BD76BAB-DDC4-4CFF-884E-B718E1F06BC0}" destId="{30F4D24D-FF62-4A5D-95FD-942C57B85C25}" srcOrd="0" destOrd="0" parTransId="{FF33DD1D-8104-43EB-8D7C-AF993251A94F}" sibTransId="{17553481-5995-48F1-8910-103623F717B6}"/>
    <dgm:cxn modelId="{3C89B223-8CA7-4D77-92E6-B2177D893F07}" type="presOf" srcId="{35757BFB-36B1-42C9-985C-EFDBDE322AE4}" destId="{C09E32C0-F7B4-4ACD-B70B-8BB17FC018FE}" srcOrd="0" destOrd="5" presId="urn:microsoft.com/office/officeart/2005/8/layout/process2"/>
    <dgm:cxn modelId="{6CD22A25-17FB-4712-B333-D59007B64EE8}" srcId="{6BD76BAB-DDC4-4CFF-884E-B718E1F06BC0}" destId="{1CCCD351-9663-45AC-B170-71A239E3B85C}" srcOrd="3" destOrd="0" parTransId="{1B0A9854-591B-43B8-A354-F9BFCCE96E4F}" sibTransId="{B0A1A3AC-B510-441D-A5DA-F9C1685FD991}"/>
    <dgm:cxn modelId="{6186B533-6372-41F0-A421-9D18AC772487}" type="presOf" srcId="{30F4D24D-FF62-4A5D-95FD-942C57B85C25}" destId="{C09E32C0-F7B4-4ACD-B70B-8BB17FC018FE}" srcOrd="0" destOrd="1" presId="urn:microsoft.com/office/officeart/2005/8/layout/process2"/>
    <dgm:cxn modelId="{1600EF3C-359C-4F95-9D60-221E30A9A0BE}" srcId="{6BD76BAB-DDC4-4CFF-884E-B718E1F06BC0}" destId="{01694865-2B12-4E4A-94BA-397770C762CA}" srcOrd="2" destOrd="0" parTransId="{E6C34CC4-FD63-4183-9BA3-29EBCAC58318}" sibTransId="{BF5DAD0A-5FD1-4E88-A0B7-2F306C45CD5A}"/>
    <dgm:cxn modelId="{0372DE3E-672A-4893-9551-C6BF48E12AAC}" type="presOf" srcId="{6606A37F-AB6E-47AB-852A-51CEDD52533B}" destId="{D64BDC63-0F64-478C-8319-43AE1125AEA1}" srcOrd="0" destOrd="0" presId="urn:microsoft.com/office/officeart/2005/8/layout/process2"/>
    <dgm:cxn modelId="{25DEEA62-9B7D-4921-B790-CB8A03BC0DFC}" srcId="{6BD76BAB-DDC4-4CFF-884E-B718E1F06BC0}" destId="{35CC6DDC-38CB-4B98-9FFB-EE236C0BD08E}" srcOrd="5" destOrd="0" parTransId="{C2385984-3B73-403E-8A54-80C06DECE20A}" sibTransId="{DA2A046F-050E-482A-B869-CACE4A4F03C3}"/>
    <dgm:cxn modelId="{6BFD8167-EB47-4BC5-8F97-3D8EB38381FE}" type="presOf" srcId="{35CC6DDC-38CB-4B98-9FFB-EE236C0BD08E}" destId="{C09E32C0-F7B4-4ACD-B70B-8BB17FC018FE}" srcOrd="0" destOrd="6" presId="urn:microsoft.com/office/officeart/2005/8/layout/process2"/>
    <dgm:cxn modelId="{A8C75773-3A51-4F76-AB75-670DD03DAA8E}" type="presOf" srcId="{1CB2892B-D24B-4D2A-9077-FE36AF54757A}" destId="{C09E32C0-F7B4-4ACD-B70B-8BB17FC018FE}" srcOrd="0" destOrd="2" presId="urn:microsoft.com/office/officeart/2005/8/layout/process2"/>
    <dgm:cxn modelId="{537C8DB2-3B0F-4CBB-8ED9-9C8813BCA884}" srcId="{6BD76BAB-DDC4-4CFF-884E-B718E1F06BC0}" destId="{1CB2892B-D24B-4D2A-9077-FE36AF54757A}" srcOrd="1" destOrd="0" parTransId="{01EA53E2-B88F-4204-8028-35B816272F97}" sibTransId="{25FC1928-98EA-4BD9-8D09-8D13CD24A903}"/>
    <dgm:cxn modelId="{2D9E44B7-5DE0-4825-AE5F-E554F500C4AC}" type="presOf" srcId="{01694865-2B12-4E4A-94BA-397770C762CA}" destId="{C09E32C0-F7B4-4ACD-B70B-8BB17FC018FE}" srcOrd="0" destOrd="3" presId="urn:microsoft.com/office/officeart/2005/8/layout/process2"/>
    <dgm:cxn modelId="{4A243BBD-E10F-4FF2-8A47-270C874343B7}" srcId="{6606A37F-AB6E-47AB-852A-51CEDD52533B}" destId="{6BD76BAB-DDC4-4CFF-884E-B718E1F06BC0}" srcOrd="0" destOrd="0" parTransId="{D5D27DAD-B67D-4D80-903E-2D3509D05438}" sibTransId="{779E0EB4-7355-4A89-9931-7BAB30238A15}"/>
    <dgm:cxn modelId="{32451EDA-C831-45AA-BE04-1591A12CE477}" type="presOf" srcId="{1CCCD351-9663-45AC-B170-71A239E3B85C}" destId="{C09E32C0-F7B4-4ACD-B70B-8BB17FC018FE}" srcOrd="0" destOrd="4" presId="urn:microsoft.com/office/officeart/2005/8/layout/process2"/>
    <dgm:cxn modelId="{B8B46CFD-8BB2-4111-948C-E78BC85FB06B}" type="presOf" srcId="{6BD76BAB-DDC4-4CFF-884E-B718E1F06BC0}" destId="{C09E32C0-F7B4-4ACD-B70B-8BB17FC018FE}" srcOrd="0" destOrd="0" presId="urn:microsoft.com/office/officeart/2005/8/layout/process2"/>
    <dgm:cxn modelId="{86C1F03F-D073-468F-80F0-2014271AFAF0}" type="presParOf" srcId="{D64BDC63-0F64-478C-8319-43AE1125AEA1}" destId="{C09E32C0-F7B4-4ACD-B70B-8BB17FC018FE}"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F6E6F3-D582-4C48-A069-C43FA722A0D1}" type="doc">
      <dgm:prSet loTypeId="urn:microsoft.com/office/officeart/2005/8/layout/bProcess4" loCatId="process" qsTypeId="urn:microsoft.com/office/officeart/2005/8/quickstyle/simple1" qsCatId="simple" csTypeId="urn:microsoft.com/office/officeart/2005/8/colors/colorful3" csCatId="colorful" phldr="1"/>
      <dgm:spPr/>
      <dgm:t>
        <a:bodyPr/>
        <a:lstStyle/>
        <a:p>
          <a:endParaRPr lang="en-US"/>
        </a:p>
      </dgm:t>
    </dgm:pt>
    <dgm:pt modelId="{DBB5DA41-8C63-48EF-92DF-3B3AC1094002}">
      <dgm:prSet/>
      <dgm:spPr/>
      <dgm:t>
        <a:bodyPr/>
        <a:lstStyle/>
        <a:p>
          <a:r>
            <a:rPr lang="en-US" dirty="0"/>
            <a:t>Limited teaching time (3–4 weeks, 90 minutes per week and the use of more modern technology</a:t>
          </a:r>
        </a:p>
      </dgm:t>
    </dgm:pt>
    <dgm:pt modelId="{81BC9208-288A-41DC-ABEB-A11F182BA44B}" type="parTrans" cxnId="{0BD401D4-0BB0-438D-A993-0C50FB04825C}">
      <dgm:prSet/>
      <dgm:spPr/>
      <dgm:t>
        <a:bodyPr/>
        <a:lstStyle/>
        <a:p>
          <a:endParaRPr lang="en-US"/>
        </a:p>
      </dgm:t>
    </dgm:pt>
    <dgm:pt modelId="{3D05A245-AE80-4CD8-9CDB-120F818CF229}" type="sibTrans" cxnId="{0BD401D4-0BB0-438D-A993-0C50FB04825C}">
      <dgm:prSet/>
      <dgm:spPr/>
      <dgm:t>
        <a:bodyPr/>
        <a:lstStyle/>
        <a:p>
          <a:endParaRPr lang="en-US"/>
        </a:p>
      </dgm:t>
    </dgm:pt>
    <dgm:pt modelId="{EB4A07E7-06DD-4A3D-B8F5-7F5CAD8AAA14}">
      <dgm:prSet/>
      <dgm:spPr/>
      <dgm:t>
        <a:bodyPr/>
        <a:lstStyle/>
        <a:p>
          <a:r>
            <a:rPr lang="en-US" dirty="0"/>
            <a:t>Curriculum pressure requires focusing mainly on exam content. </a:t>
          </a:r>
        </a:p>
      </dgm:t>
    </dgm:pt>
    <dgm:pt modelId="{91FDFE5F-92FC-4F0D-AF15-C9CFE6D1C345}" type="parTrans" cxnId="{885BF729-9798-4A03-8EA1-9D1EB53EB1C8}">
      <dgm:prSet/>
      <dgm:spPr/>
      <dgm:t>
        <a:bodyPr/>
        <a:lstStyle/>
        <a:p>
          <a:endParaRPr lang="en-US"/>
        </a:p>
      </dgm:t>
    </dgm:pt>
    <dgm:pt modelId="{4AFB4FB7-B95F-4F75-A1DE-B22E9AF60173}" type="sibTrans" cxnId="{885BF729-9798-4A03-8EA1-9D1EB53EB1C8}">
      <dgm:prSet/>
      <dgm:spPr/>
      <dgm:t>
        <a:bodyPr/>
        <a:lstStyle/>
        <a:p>
          <a:endParaRPr lang="en-US"/>
        </a:p>
      </dgm:t>
    </dgm:pt>
    <dgm:pt modelId="{B77F3645-5402-44E8-851E-42C8D2B59812}">
      <dgm:prSet/>
      <dgm:spPr/>
      <dgm:t>
        <a:bodyPr/>
        <a:lstStyle/>
        <a:p>
          <a:r>
            <a:rPr lang="en-US" dirty="0"/>
            <a:t>Sensitivity in classroom discussions about culture, norms, and religion: differing religious perspectives (e.g., Christianity, Hinduism, </a:t>
          </a:r>
          <a:r>
            <a:rPr lang="en-US" dirty="0" err="1"/>
            <a:t>Winti</a:t>
          </a:r>
          <a:r>
            <a:rPr lang="en-US" dirty="0"/>
            <a:t> traditions).</a:t>
          </a:r>
        </a:p>
      </dgm:t>
    </dgm:pt>
    <dgm:pt modelId="{32FAAD37-59B9-4B9E-9860-8778A4C04F54}" type="parTrans" cxnId="{A0DDAB2B-C009-4D2F-980E-54634CC95DC2}">
      <dgm:prSet/>
      <dgm:spPr/>
      <dgm:t>
        <a:bodyPr/>
        <a:lstStyle/>
        <a:p>
          <a:endParaRPr lang="en-US"/>
        </a:p>
      </dgm:t>
    </dgm:pt>
    <dgm:pt modelId="{75510AF4-ADDE-42CA-8E73-B4D6E59CC9C8}" type="sibTrans" cxnId="{A0DDAB2B-C009-4D2F-980E-54634CC95DC2}">
      <dgm:prSet/>
      <dgm:spPr/>
      <dgm:t>
        <a:bodyPr/>
        <a:lstStyle/>
        <a:p>
          <a:endParaRPr lang="en-US"/>
        </a:p>
      </dgm:t>
    </dgm:pt>
    <dgm:pt modelId="{56E6FFDD-7976-40BD-959C-3818D4A3A137}">
      <dgm:prSet/>
      <dgm:spPr/>
      <dgm:t>
        <a:bodyPr/>
        <a:lstStyle/>
        <a:p>
          <a:r>
            <a:rPr lang="en-US" dirty="0"/>
            <a:t>Surinamese history is strongly represented, but culture and heritage could be more emphasized.</a:t>
          </a:r>
        </a:p>
      </dgm:t>
    </dgm:pt>
    <dgm:pt modelId="{5E1DBF13-0BED-461B-8479-A39BE1C144D5}" type="parTrans" cxnId="{C6B52EEC-7AE6-4CE2-889F-0A7FE0318E4F}">
      <dgm:prSet/>
      <dgm:spPr/>
      <dgm:t>
        <a:bodyPr/>
        <a:lstStyle/>
        <a:p>
          <a:endParaRPr lang="en-US"/>
        </a:p>
      </dgm:t>
    </dgm:pt>
    <dgm:pt modelId="{DA660282-58DE-4C00-BF31-8635881DAA1E}" type="sibTrans" cxnId="{C6B52EEC-7AE6-4CE2-889F-0A7FE0318E4F}">
      <dgm:prSet/>
      <dgm:spPr/>
      <dgm:t>
        <a:bodyPr/>
        <a:lstStyle/>
        <a:p>
          <a:endParaRPr lang="en-US"/>
        </a:p>
      </dgm:t>
    </dgm:pt>
    <dgm:pt modelId="{B4D6C477-7193-46F2-8493-08FD8F431F91}">
      <dgm:prSet/>
      <dgm:spPr/>
      <dgm:t>
        <a:bodyPr/>
        <a:lstStyle/>
        <a:p>
          <a:r>
            <a:rPr lang="en-US" dirty="0"/>
            <a:t>Material is too descriptive, with little to no visual material and no room for creative assignments, because the focus is on covering the content within 3–4 weeks before the assessment moments. </a:t>
          </a:r>
        </a:p>
      </dgm:t>
    </dgm:pt>
    <dgm:pt modelId="{89B50BCC-9A82-4D4E-8CE7-FDD317907E22}" type="parTrans" cxnId="{68B39FEE-F8A4-4FDF-AB32-04A709715FD4}">
      <dgm:prSet/>
      <dgm:spPr/>
      <dgm:t>
        <a:bodyPr/>
        <a:lstStyle/>
        <a:p>
          <a:endParaRPr lang="en-US"/>
        </a:p>
      </dgm:t>
    </dgm:pt>
    <dgm:pt modelId="{5B5A2A0E-0C58-4121-8581-B4CBB6F9A5E5}" type="sibTrans" cxnId="{68B39FEE-F8A4-4FDF-AB32-04A709715FD4}">
      <dgm:prSet/>
      <dgm:spPr/>
      <dgm:t>
        <a:bodyPr/>
        <a:lstStyle/>
        <a:p>
          <a:endParaRPr lang="en-US"/>
        </a:p>
      </dgm:t>
    </dgm:pt>
    <dgm:pt modelId="{57B62884-BD09-470C-AA48-249C72EDE4FB}">
      <dgm:prSet/>
      <dgm:spPr/>
      <dgm:t>
        <a:bodyPr/>
        <a:lstStyle/>
        <a:p>
          <a:r>
            <a:rPr lang="en-US" dirty="0"/>
            <a:t>Some facts are already outdated. It needs renewal.</a:t>
          </a:r>
        </a:p>
      </dgm:t>
    </dgm:pt>
    <dgm:pt modelId="{660E93A3-DDE9-4021-AA66-6FCA47A5A9FD}" type="parTrans" cxnId="{B4A80C4E-5DFA-47ED-B48B-BF3AC9810589}">
      <dgm:prSet/>
      <dgm:spPr/>
      <dgm:t>
        <a:bodyPr/>
        <a:lstStyle/>
        <a:p>
          <a:endParaRPr lang="en-US"/>
        </a:p>
      </dgm:t>
    </dgm:pt>
    <dgm:pt modelId="{AB9AF602-1C60-4AA3-B2F6-342BF08D76AF}" type="sibTrans" cxnId="{B4A80C4E-5DFA-47ED-B48B-BF3AC9810589}">
      <dgm:prSet/>
      <dgm:spPr/>
      <dgm:t>
        <a:bodyPr/>
        <a:lstStyle/>
        <a:p>
          <a:endParaRPr lang="en-US"/>
        </a:p>
      </dgm:t>
    </dgm:pt>
    <dgm:pt modelId="{00ABFEC8-267C-46A5-A4D3-467BE6B51936}">
      <dgm:prSet/>
      <dgm:spPr/>
      <dgm:t>
        <a:bodyPr/>
        <a:lstStyle/>
        <a:p>
          <a:r>
            <a:rPr lang="en-US" dirty="0"/>
            <a:t>World history needs adjustment (less focus on political/economical systems, more global shifts such as BRICS and modern forms of imperialism).</a:t>
          </a:r>
        </a:p>
      </dgm:t>
    </dgm:pt>
    <dgm:pt modelId="{96059ACC-3380-4703-BE64-6945070933FF}" type="parTrans" cxnId="{ED386155-6BA0-4603-8557-AD0751BD9E59}">
      <dgm:prSet/>
      <dgm:spPr/>
      <dgm:t>
        <a:bodyPr/>
        <a:lstStyle/>
        <a:p>
          <a:endParaRPr lang="en-US"/>
        </a:p>
      </dgm:t>
    </dgm:pt>
    <dgm:pt modelId="{0DD74F7F-3DF6-483B-A9DA-E81290A9D604}" type="sibTrans" cxnId="{ED386155-6BA0-4603-8557-AD0751BD9E59}">
      <dgm:prSet/>
      <dgm:spPr/>
      <dgm:t>
        <a:bodyPr/>
        <a:lstStyle/>
        <a:p>
          <a:endParaRPr lang="en-US"/>
        </a:p>
      </dgm:t>
    </dgm:pt>
    <dgm:pt modelId="{C26F7995-2C00-49CF-B05D-1AF1F2F1CB00}">
      <dgm:prSet phldrT="[Text]" phldr="0"/>
      <dgm:spPr/>
      <dgm:t>
        <a:bodyPr/>
        <a:lstStyle/>
        <a:p>
          <a:r>
            <a:rPr lang="nl-NL" dirty="0" err="1"/>
            <a:t>There’s</a:t>
          </a:r>
          <a:r>
            <a:rPr lang="nl-NL" dirty="0"/>
            <a:t> </a:t>
          </a:r>
          <a:r>
            <a:rPr lang="nl-NL" dirty="0" err="1"/>
            <a:t>need</a:t>
          </a:r>
          <a:r>
            <a:rPr lang="nl-NL" dirty="0"/>
            <a:t> </a:t>
          </a:r>
          <a:r>
            <a:rPr lang="nl-NL" dirty="0" err="1"/>
            <a:t>for</a:t>
          </a:r>
          <a:r>
            <a:rPr lang="nl-NL" dirty="0"/>
            <a:t> </a:t>
          </a:r>
          <a:r>
            <a:rPr lang="nl-NL" dirty="0" err="1"/>
            <a:t>evaluation</a:t>
          </a:r>
          <a:r>
            <a:rPr lang="nl-NL" dirty="0"/>
            <a:t> </a:t>
          </a:r>
          <a:r>
            <a:rPr lang="nl-NL" dirty="0" err="1"/>
            <a:t>and</a:t>
          </a:r>
          <a:r>
            <a:rPr lang="nl-NL" dirty="0"/>
            <a:t> </a:t>
          </a:r>
          <a:r>
            <a:rPr lang="nl-NL" dirty="0" err="1"/>
            <a:t>rewriting</a:t>
          </a:r>
          <a:r>
            <a:rPr lang="nl-NL" dirty="0"/>
            <a:t> or </a:t>
          </a:r>
          <a:r>
            <a:rPr lang="nl-NL" dirty="0" err="1"/>
            <a:t>history</a:t>
          </a:r>
          <a:r>
            <a:rPr lang="nl-NL" dirty="0"/>
            <a:t> </a:t>
          </a:r>
          <a:r>
            <a:rPr lang="nl-NL" dirty="0" err="1"/>
            <a:t>books</a:t>
          </a:r>
          <a:r>
            <a:rPr lang="nl-NL" dirty="0"/>
            <a:t>.  </a:t>
          </a:r>
          <a:r>
            <a:rPr lang="nl-NL" dirty="0" err="1"/>
            <a:t>And</a:t>
          </a:r>
          <a:r>
            <a:rPr lang="nl-NL" dirty="0"/>
            <a:t> we </a:t>
          </a:r>
          <a:r>
            <a:rPr lang="nl-NL" dirty="0" err="1"/>
            <a:t>Surinamese</a:t>
          </a:r>
          <a:r>
            <a:rPr lang="nl-NL" dirty="0"/>
            <a:t> want </a:t>
          </a:r>
          <a:r>
            <a:rPr lang="nl-NL" dirty="0" err="1"/>
            <a:t>to</a:t>
          </a:r>
          <a:r>
            <a:rPr lang="nl-NL" dirty="0"/>
            <a:t> do </a:t>
          </a:r>
          <a:r>
            <a:rPr lang="nl-NL" dirty="0" err="1"/>
            <a:t>it</a:t>
          </a:r>
          <a:r>
            <a:rPr lang="nl-NL" dirty="0"/>
            <a:t> </a:t>
          </a:r>
          <a:r>
            <a:rPr lang="nl-NL" dirty="0" err="1"/>
            <a:t>ourselves</a:t>
          </a:r>
          <a:r>
            <a:rPr lang="nl-NL" dirty="0"/>
            <a:t>.</a:t>
          </a:r>
        </a:p>
      </dgm:t>
    </dgm:pt>
    <dgm:pt modelId="{29527B4D-C46A-4BE7-BF4A-FE68ECFC9DF8}" type="parTrans" cxnId="{70E0F9D5-3B1E-49A7-97AE-49635DF58B32}">
      <dgm:prSet/>
      <dgm:spPr/>
      <dgm:t>
        <a:bodyPr/>
        <a:lstStyle/>
        <a:p>
          <a:endParaRPr lang="nl-NL"/>
        </a:p>
      </dgm:t>
    </dgm:pt>
    <dgm:pt modelId="{5143792B-39B8-4FA3-9BED-F7ED3E250388}" type="sibTrans" cxnId="{70E0F9D5-3B1E-49A7-97AE-49635DF58B32}">
      <dgm:prSet/>
      <dgm:spPr/>
      <dgm:t>
        <a:bodyPr/>
        <a:lstStyle/>
        <a:p>
          <a:endParaRPr lang="nl-NL"/>
        </a:p>
      </dgm:t>
    </dgm:pt>
    <dgm:pt modelId="{FAAC269E-530B-46F5-8133-5D5D006C4057}">
      <dgm:prSet phldrT="[Text]" phldr="0"/>
      <dgm:spPr/>
      <dgm:t>
        <a:bodyPr/>
        <a:lstStyle/>
        <a:p>
          <a:r>
            <a:rPr lang="nl-NL" dirty="0" err="1"/>
            <a:t>Starting</a:t>
          </a:r>
          <a:r>
            <a:rPr lang="nl-NL" dirty="0"/>
            <a:t> </a:t>
          </a:r>
          <a:r>
            <a:rPr lang="nl-NL" dirty="0" err="1"/>
            <a:t>from</a:t>
          </a:r>
          <a:r>
            <a:rPr lang="nl-NL" dirty="0"/>
            <a:t> </a:t>
          </a:r>
          <a:r>
            <a:rPr lang="nl-NL" dirty="0" err="1"/>
            <a:t>primary</a:t>
          </a:r>
          <a:r>
            <a:rPr lang="nl-NL" dirty="0"/>
            <a:t> schools, </a:t>
          </a:r>
          <a:r>
            <a:rPr lang="nl-NL" dirty="0" err="1"/>
            <a:t>students</a:t>
          </a:r>
          <a:r>
            <a:rPr lang="nl-NL" dirty="0"/>
            <a:t> </a:t>
          </a:r>
          <a:r>
            <a:rPr lang="nl-NL" dirty="0" err="1"/>
            <a:t>learn</a:t>
          </a:r>
          <a:r>
            <a:rPr lang="nl-NL" dirty="0"/>
            <a:t> </a:t>
          </a:r>
          <a:r>
            <a:rPr lang="nl-NL" dirty="0" err="1"/>
            <a:t>about</a:t>
          </a:r>
          <a:r>
            <a:rPr lang="nl-NL" dirty="0"/>
            <a:t> </a:t>
          </a:r>
          <a:r>
            <a:rPr lang="nl-NL" dirty="0" err="1"/>
            <a:t>the</a:t>
          </a:r>
          <a:r>
            <a:rPr lang="nl-NL" dirty="0"/>
            <a:t> </a:t>
          </a:r>
          <a:r>
            <a:rPr lang="nl-NL" dirty="0" err="1"/>
            <a:t>colonial</a:t>
          </a:r>
          <a:r>
            <a:rPr lang="nl-NL" dirty="0"/>
            <a:t> past, </a:t>
          </a:r>
          <a:r>
            <a:rPr lang="nl-NL" dirty="0" err="1"/>
            <a:t>oppression</a:t>
          </a:r>
          <a:r>
            <a:rPr lang="nl-NL" dirty="0"/>
            <a:t> </a:t>
          </a:r>
          <a:r>
            <a:rPr lang="nl-NL" dirty="0" err="1"/>
            <a:t>and</a:t>
          </a:r>
          <a:r>
            <a:rPr lang="nl-NL" dirty="0"/>
            <a:t> </a:t>
          </a:r>
          <a:r>
            <a:rPr lang="nl-NL" dirty="0" err="1"/>
            <a:t>resitance</a:t>
          </a:r>
          <a:r>
            <a:rPr lang="nl-NL" dirty="0"/>
            <a:t>, </a:t>
          </a:r>
          <a:r>
            <a:rPr lang="nl-NL" dirty="0" err="1"/>
            <a:t>neocolonialism</a:t>
          </a:r>
          <a:r>
            <a:rPr lang="nl-NL" dirty="0"/>
            <a:t>. </a:t>
          </a:r>
        </a:p>
      </dgm:t>
    </dgm:pt>
    <dgm:pt modelId="{2EA34094-6A05-4A0F-AF17-92A23A609A84}" type="parTrans" cxnId="{8B1F82CC-A69A-4772-A15D-83E5B06137DD}">
      <dgm:prSet/>
      <dgm:spPr/>
      <dgm:t>
        <a:bodyPr/>
        <a:lstStyle/>
        <a:p>
          <a:endParaRPr lang="nl-NL"/>
        </a:p>
      </dgm:t>
    </dgm:pt>
    <dgm:pt modelId="{3A803F60-912E-461F-84B7-A2AC9754E1F0}" type="sibTrans" cxnId="{8B1F82CC-A69A-4772-A15D-83E5B06137DD}">
      <dgm:prSet/>
      <dgm:spPr/>
      <dgm:t>
        <a:bodyPr/>
        <a:lstStyle/>
        <a:p>
          <a:endParaRPr lang="nl-NL"/>
        </a:p>
      </dgm:t>
    </dgm:pt>
    <dgm:pt modelId="{BF79DC44-4C01-4A6D-98CC-1D10665DB138}" type="pres">
      <dgm:prSet presAssocID="{EDF6E6F3-D582-4C48-A069-C43FA722A0D1}" presName="Name0" presStyleCnt="0">
        <dgm:presLayoutVars>
          <dgm:dir/>
          <dgm:resizeHandles/>
        </dgm:presLayoutVars>
      </dgm:prSet>
      <dgm:spPr/>
    </dgm:pt>
    <dgm:pt modelId="{144AB1CE-5394-4526-8FCF-EE63A03AF968}" type="pres">
      <dgm:prSet presAssocID="{FAAC269E-530B-46F5-8133-5D5D006C4057}" presName="compNode" presStyleCnt="0"/>
      <dgm:spPr/>
    </dgm:pt>
    <dgm:pt modelId="{41A6BA70-1938-45AD-93B1-CC0E6890A791}" type="pres">
      <dgm:prSet presAssocID="{FAAC269E-530B-46F5-8133-5D5D006C4057}" presName="dummyConnPt" presStyleCnt="0"/>
      <dgm:spPr/>
    </dgm:pt>
    <dgm:pt modelId="{03598760-B227-4D02-A507-4582CBEFC3B5}" type="pres">
      <dgm:prSet presAssocID="{FAAC269E-530B-46F5-8133-5D5D006C4057}" presName="node" presStyleLbl="node1" presStyleIdx="0" presStyleCnt="9">
        <dgm:presLayoutVars>
          <dgm:bulletEnabled val="1"/>
        </dgm:presLayoutVars>
      </dgm:prSet>
      <dgm:spPr/>
    </dgm:pt>
    <dgm:pt modelId="{E95E0EA7-51A3-4170-90E6-CBE0404BC521}" type="pres">
      <dgm:prSet presAssocID="{3A803F60-912E-461F-84B7-A2AC9754E1F0}" presName="sibTrans" presStyleLbl="bgSibTrans2D1" presStyleIdx="0" presStyleCnt="8"/>
      <dgm:spPr/>
    </dgm:pt>
    <dgm:pt modelId="{CF081ADF-29AF-4929-A38A-1E0913A7C9A0}" type="pres">
      <dgm:prSet presAssocID="{EB4A07E7-06DD-4A3D-B8F5-7F5CAD8AAA14}" presName="compNode" presStyleCnt="0"/>
      <dgm:spPr/>
    </dgm:pt>
    <dgm:pt modelId="{4B4F2F0D-BDD0-47F0-AB59-02954BAC7042}" type="pres">
      <dgm:prSet presAssocID="{EB4A07E7-06DD-4A3D-B8F5-7F5CAD8AAA14}" presName="dummyConnPt" presStyleCnt="0"/>
      <dgm:spPr/>
    </dgm:pt>
    <dgm:pt modelId="{196FCA88-B8A1-4D08-A5BA-4016546D6146}" type="pres">
      <dgm:prSet presAssocID="{EB4A07E7-06DD-4A3D-B8F5-7F5CAD8AAA14}" presName="node" presStyleLbl="node1" presStyleIdx="1" presStyleCnt="9">
        <dgm:presLayoutVars>
          <dgm:bulletEnabled val="1"/>
        </dgm:presLayoutVars>
      </dgm:prSet>
      <dgm:spPr/>
    </dgm:pt>
    <dgm:pt modelId="{E2B8DB72-7E8A-4346-A4A2-51612C2F32AE}" type="pres">
      <dgm:prSet presAssocID="{4AFB4FB7-B95F-4F75-A1DE-B22E9AF60173}" presName="sibTrans" presStyleLbl="bgSibTrans2D1" presStyleIdx="1" presStyleCnt="8"/>
      <dgm:spPr/>
    </dgm:pt>
    <dgm:pt modelId="{A9937D61-9C25-46ED-89A7-96D46A229270}" type="pres">
      <dgm:prSet presAssocID="{DBB5DA41-8C63-48EF-92DF-3B3AC1094002}" presName="compNode" presStyleCnt="0"/>
      <dgm:spPr/>
    </dgm:pt>
    <dgm:pt modelId="{FB8643FD-635D-4DEC-AA9E-E9D7580F3D7D}" type="pres">
      <dgm:prSet presAssocID="{DBB5DA41-8C63-48EF-92DF-3B3AC1094002}" presName="dummyConnPt" presStyleCnt="0"/>
      <dgm:spPr/>
    </dgm:pt>
    <dgm:pt modelId="{DAF816E3-7698-4AD7-95FC-6F6B70906C3F}" type="pres">
      <dgm:prSet presAssocID="{DBB5DA41-8C63-48EF-92DF-3B3AC1094002}" presName="node" presStyleLbl="node1" presStyleIdx="2" presStyleCnt="9">
        <dgm:presLayoutVars>
          <dgm:bulletEnabled val="1"/>
        </dgm:presLayoutVars>
      </dgm:prSet>
      <dgm:spPr/>
    </dgm:pt>
    <dgm:pt modelId="{EFD69E9D-07D0-4DD1-BAB4-CFEB2A977939}" type="pres">
      <dgm:prSet presAssocID="{3D05A245-AE80-4CD8-9CDB-120F818CF229}" presName="sibTrans" presStyleLbl="bgSibTrans2D1" presStyleIdx="2" presStyleCnt="8"/>
      <dgm:spPr/>
    </dgm:pt>
    <dgm:pt modelId="{34D28931-0D4B-4704-82C9-6B6577250FE2}" type="pres">
      <dgm:prSet presAssocID="{B77F3645-5402-44E8-851E-42C8D2B59812}" presName="compNode" presStyleCnt="0"/>
      <dgm:spPr/>
    </dgm:pt>
    <dgm:pt modelId="{29A19EA4-C298-4D32-84D8-71FD069E98D5}" type="pres">
      <dgm:prSet presAssocID="{B77F3645-5402-44E8-851E-42C8D2B59812}" presName="dummyConnPt" presStyleCnt="0"/>
      <dgm:spPr/>
    </dgm:pt>
    <dgm:pt modelId="{97C75D60-0FC7-40FE-BB41-14F8008FDD43}" type="pres">
      <dgm:prSet presAssocID="{B77F3645-5402-44E8-851E-42C8D2B59812}" presName="node" presStyleLbl="node1" presStyleIdx="3" presStyleCnt="9">
        <dgm:presLayoutVars>
          <dgm:bulletEnabled val="1"/>
        </dgm:presLayoutVars>
      </dgm:prSet>
      <dgm:spPr/>
    </dgm:pt>
    <dgm:pt modelId="{E4F9B8C3-9FEB-4B98-A45C-A20FBCB9116E}" type="pres">
      <dgm:prSet presAssocID="{75510AF4-ADDE-42CA-8E73-B4D6E59CC9C8}" presName="sibTrans" presStyleLbl="bgSibTrans2D1" presStyleIdx="3" presStyleCnt="8"/>
      <dgm:spPr/>
    </dgm:pt>
    <dgm:pt modelId="{02974BD5-C6AB-41FA-B745-503EDD5E5B76}" type="pres">
      <dgm:prSet presAssocID="{56E6FFDD-7976-40BD-959C-3818D4A3A137}" presName="compNode" presStyleCnt="0"/>
      <dgm:spPr/>
    </dgm:pt>
    <dgm:pt modelId="{0841B0C8-B0C8-4F05-9088-2B5EC22773EE}" type="pres">
      <dgm:prSet presAssocID="{56E6FFDD-7976-40BD-959C-3818D4A3A137}" presName="dummyConnPt" presStyleCnt="0"/>
      <dgm:spPr/>
    </dgm:pt>
    <dgm:pt modelId="{11EC9C34-10F6-4839-B107-BDF927B652E9}" type="pres">
      <dgm:prSet presAssocID="{56E6FFDD-7976-40BD-959C-3818D4A3A137}" presName="node" presStyleLbl="node1" presStyleIdx="4" presStyleCnt="9">
        <dgm:presLayoutVars>
          <dgm:bulletEnabled val="1"/>
        </dgm:presLayoutVars>
      </dgm:prSet>
      <dgm:spPr/>
    </dgm:pt>
    <dgm:pt modelId="{5D202520-53B6-4D5A-8D21-02C3CDBD13D3}" type="pres">
      <dgm:prSet presAssocID="{DA660282-58DE-4C00-BF31-8635881DAA1E}" presName="sibTrans" presStyleLbl="bgSibTrans2D1" presStyleIdx="4" presStyleCnt="8"/>
      <dgm:spPr/>
    </dgm:pt>
    <dgm:pt modelId="{05D2AC98-7B0A-4F67-AAD3-CCDFB32CBF8D}" type="pres">
      <dgm:prSet presAssocID="{B4D6C477-7193-46F2-8493-08FD8F431F91}" presName="compNode" presStyleCnt="0"/>
      <dgm:spPr/>
    </dgm:pt>
    <dgm:pt modelId="{C85C6700-1626-4F06-B01B-1225F4B5A2F0}" type="pres">
      <dgm:prSet presAssocID="{B4D6C477-7193-46F2-8493-08FD8F431F91}" presName="dummyConnPt" presStyleCnt="0"/>
      <dgm:spPr/>
    </dgm:pt>
    <dgm:pt modelId="{86C166EA-7CD9-44BC-BE4D-EBB5DEA374AD}" type="pres">
      <dgm:prSet presAssocID="{B4D6C477-7193-46F2-8493-08FD8F431F91}" presName="node" presStyleLbl="node1" presStyleIdx="5" presStyleCnt="9">
        <dgm:presLayoutVars>
          <dgm:bulletEnabled val="1"/>
        </dgm:presLayoutVars>
      </dgm:prSet>
      <dgm:spPr/>
    </dgm:pt>
    <dgm:pt modelId="{0AFB7A46-7FC6-4864-A321-9202247C43A1}" type="pres">
      <dgm:prSet presAssocID="{5B5A2A0E-0C58-4121-8581-B4CBB6F9A5E5}" presName="sibTrans" presStyleLbl="bgSibTrans2D1" presStyleIdx="5" presStyleCnt="8"/>
      <dgm:spPr/>
    </dgm:pt>
    <dgm:pt modelId="{147DCF39-7B58-4178-BA44-8B05762B256C}" type="pres">
      <dgm:prSet presAssocID="{57B62884-BD09-470C-AA48-249C72EDE4FB}" presName="compNode" presStyleCnt="0"/>
      <dgm:spPr/>
    </dgm:pt>
    <dgm:pt modelId="{15313BFD-BCA7-4AF6-823F-5CDA4F89A7C2}" type="pres">
      <dgm:prSet presAssocID="{57B62884-BD09-470C-AA48-249C72EDE4FB}" presName="dummyConnPt" presStyleCnt="0"/>
      <dgm:spPr/>
    </dgm:pt>
    <dgm:pt modelId="{49C73F10-F779-4F3A-AA88-D9399491ACB4}" type="pres">
      <dgm:prSet presAssocID="{57B62884-BD09-470C-AA48-249C72EDE4FB}" presName="node" presStyleLbl="node1" presStyleIdx="6" presStyleCnt="9">
        <dgm:presLayoutVars>
          <dgm:bulletEnabled val="1"/>
        </dgm:presLayoutVars>
      </dgm:prSet>
      <dgm:spPr/>
    </dgm:pt>
    <dgm:pt modelId="{168924A1-904F-4F59-9B4E-4DD3E89A2114}" type="pres">
      <dgm:prSet presAssocID="{AB9AF602-1C60-4AA3-B2F6-342BF08D76AF}" presName="sibTrans" presStyleLbl="bgSibTrans2D1" presStyleIdx="6" presStyleCnt="8"/>
      <dgm:spPr/>
    </dgm:pt>
    <dgm:pt modelId="{8686A317-389A-47F5-94C2-AB3278D1ADC8}" type="pres">
      <dgm:prSet presAssocID="{00ABFEC8-267C-46A5-A4D3-467BE6B51936}" presName="compNode" presStyleCnt="0"/>
      <dgm:spPr/>
    </dgm:pt>
    <dgm:pt modelId="{3D8085B5-238F-49A9-8712-87AAC5A01A2B}" type="pres">
      <dgm:prSet presAssocID="{00ABFEC8-267C-46A5-A4D3-467BE6B51936}" presName="dummyConnPt" presStyleCnt="0"/>
      <dgm:spPr/>
    </dgm:pt>
    <dgm:pt modelId="{193F3E82-4B06-47B1-922D-9E476045894F}" type="pres">
      <dgm:prSet presAssocID="{00ABFEC8-267C-46A5-A4D3-467BE6B51936}" presName="node" presStyleLbl="node1" presStyleIdx="7" presStyleCnt="9">
        <dgm:presLayoutVars>
          <dgm:bulletEnabled val="1"/>
        </dgm:presLayoutVars>
      </dgm:prSet>
      <dgm:spPr/>
    </dgm:pt>
    <dgm:pt modelId="{4C213C1D-DD1B-4D53-9D18-84F4B4BE251A}" type="pres">
      <dgm:prSet presAssocID="{0DD74F7F-3DF6-483B-A9DA-E81290A9D604}" presName="sibTrans" presStyleLbl="bgSibTrans2D1" presStyleIdx="7" presStyleCnt="8"/>
      <dgm:spPr/>
    </dgm:pt>
    <dgm:pt modelId="{1A47FAB5-5789-4DBC-BF1B-0D83F95F0D66}" type="pres">
      <dgm:prSet presAssocID="{C26F7995-2C00-49CF-B05D-1AF1F2F1CB00}" presName="compNode" presStyleCnt="0"/>
      <dgm:spPr/>
    </dgm:pt>
    <dgm:pt modelId="{E0ADC51B-5570-4F40-B2D2-313694EAB7E1}" type="pres">
      <dgm:prSet presAssocID="{C26F7995-2C00-49CF-B05D-1AF1F2F1CB00}" presName="dummyConnPt" presStyleCnt="0"/>
      <dgm:spPr/>
    </dgm:pt>
    <dgm:pt modelId="{EA0FE3AC-33A8-45E4-BB46-E22110081E60}" type="pres">
      <dgm:prSet presAssocID="{C26F7995-2C00-49CF-B05D-1AF1F2F1CB00}" presName="node" presStyleLbl="node1" presStyleIdx="8" presStyleCnt="9">
        <dgm:presLayoutVars>
          <dgm:bulletEnabled val="1"/>
        </dgm:presLayoutVars>
      </dgm:prSet>
      <dgm:spPr/>
    </dgm:pt>
  </dgm:ptLst>
  <dgm:cxnLst>
    <dgm:cxn modelId="{C11B0C00-E68C-46BC-94A4-6AFBC76BE795}" type="presOf" srcId="{56E6FFDD-7976-40BD-959C-3818D4A3A137}" destId="{11EC9C34-10F6-4839-B107-BDF927B652E9}" srcOrd="0" destOrd="0" presId="urn:microsoft.com/office/officeart/2005/8/layout/bProcess4"/>
    <dgm:cxn modelId="{3CED710D-1111-42DD-A015-B65BB9938563}" type="presOf" srcId="{B77F3645-5402-44E8-851E-42C8D2B59812}" destId="{97C75D60-0FC7-40FE-BB41-14F8008FDD43}" srcOrd="0" destOrd="0" presId="urn:microsoft.com/office/officeart/2005/8/layout/bProcess4"/>
    <dgm:cxn modelId="{8C9ADD1C-FA56-4CF0-BEC8-783E3BA48A4F}" type="presOf" srcId="{EDF6E6F3-D582-4C48-A069-C43FA722A0D1}" destId="{BF79DC44-4C01-4A6D-98CC-1D10665DB138}" srcOrd="0" destOrd="0" presId="urn:microsoft.com/office/officeart/2005/8/layout/bProcess4"/>
    <dgm:cxn modelId="{5B1F4829-8733-4D8D-8179-CA03BB8A5EC3}" type="presOf" srcId="{3D05A245-AE80-4CD8-9CDB-120F818CF229}" destId="{EFD69E9D-07D0-4DD1-BAB4-CFEB2A977939}" srcOrd="0" destOrd="0" presId="urn:microsoft.com/office/officeart/2005/8/layout/bProcess4"/>
    <dgm:cxn modelId="{885BF729-9798-4A03-8EA1-9D1EB53EB1C8}" srcId="{EDF6E6F3-D582-4C48-A069-C43FA722A0D1}" destId="{EB4A07E7-06DD-4A3D-B8F5-7F5CAD8AAA14}" srcOrd="1" destOrd="0" parTransId="{91FDFE5F-92FC-4F0D-AF15-C9CFE6D1C345}" sibTransId="{4AFB4FB7-B95F-4F75-A1DE-B22E9AF60173}"/>
    <dgm:cxn modelId="{DF5BDB2A-4417-4AED-AD87-CE146EDABB0E}" type="presOf" srcId="{0DD74F7F-3DF6-483B-A9DA-E81290A9D604}" destId="{4C213C1D-DD1B-4D53-9D18-84F4B4BE251A}" srcOrd="0" destOrd="0" presId="urn:microsoft.com/office/officeart/2005/8/layout/bProcess4"/>
    <dgm:cxn modelId="{A0DDAB2B-C009-4D2F-980E-54634CC95DC2}" srcId="{EDF6E6F3-D582-4C48-A069-C43FA722A0D1}" destId="{B77F3645-5402-44E8-851E-42C8D2B59812}" srcOrd="3" destOrd="0" parTransId="{32FAAD37-59B9-4B9E-9860-8778A4C04F54}" sibTransId="{75510AF4-ADDE-42CA-8E73-B4D6E59CC9C8}"/>
    <dgm:cxn modelId="{0C3C5C3D-0378-4115-83FE-B74FF401D5CD}" type="presOf" srcId="{FAAC269E-530B-46F5-8133-5D5D006C4057}" destId="{03598760-B227-4D02-A507-4582CBEFC3B5}" srcOrd="0" destOrd="0" presId="urn:microsoft.com/office/officeart/2005/8/layout/bProcess4"/>
    <dgm:cxn modelId="{B91A5C5E-8576-4FDF-84A9-F8C3AC8BF45B}" type="presOf" srcId="{57B62884-BD09-470C-AA48-249C72EDE4FB}" destId="{49C73F10-F779-4F3A-AA88-D9399491ACB4}" srcOrd="0" destOrd="0" presId="urn:microsoft.com/office/officeart/2005/8/layout/bProcess4"/>
    <dgm:cxn modelId="{DDEFC065-1642-4094-A5BE-0099BCAE5C56}" type="presOf" srcId="{00ABFEC8-267C-46A5-A4D3-467BE6B51936}" destId="{193F3E82-4B06-47B1-922D-9E476045894F}" srcOrd="0" destOrd="0" presId="urn:microsoft.com/office/officeart/2005/8/layout/bProcess4"/>
    <dgm:cxn modelId="{A006EE47-3B94-4FFB-B692-0F91F29235F8}" type="presOf" srcId="{DBB5DA41-8C63-48EF-92DF-3B3AC1094002}" destId="{DAF816E3-7698-4AD7-95FC-6F6B70906C3F}" srcOrd="0" destOrd="0" presId="urn:microsoft.com/office/officeart/2005/8/layout/bProcess4"/>
    <dgm:cxn modelId="{B4A80C4E-5DFA-47ED-B48B-BF3AC9810589}" srcId="{EDF6E6F3-D582-4C48-A069-C43FA722A0D1}" destId="{57B62884-BD09-470C-AA48-249C72EDE4FB}" srcOrd="6" destOrd="0" parTransId="{660E93A3-DDE9-4021-AA66-6FCA47A5A9FD}" sibTransId="{AB9AF602-1C60-4AA3-B2F6-342BF08D76AF}"/>
    <dgm:cxn modelId="{4B154F51-DF7F-41B7-A2BD-E5818A53E29B}" type="presOf" srcId="{75510AF4-ADDE-42CA-8E73-B4D6E59CC9C8}" destId="{E4F9B8C3-9FEB-4B98-A45C-A20FBCB9116E}" srcOrd="0" destOrd="0" presId="urn:microsoft.com/office/officeart/2005/8/layout/bProcess4"/>
    <dgm:cxn modelId="{FA220472-C3B2-4677-A30C-E090F8E129B4}" type="presOf" srcId="{B4D6C477-7193-46F2-8493-08FD8F431F91}" destId="{86C166EA-7CD9-44BC-BE4D-EBB5DEA374AD}" srcOrd="0" destOrd="0" presId="urn:microsoft.com/office/officeart/2005/8/layout/bProcess4"/>
    <dgm:cxn modelId="{ED386155-6BA0-4603-8557-AD0751BD9E59}" srcId="{EDF6E6F3-D582-4C48-A069-C43FA722A0D1}" destId="{00ABFEC8-267C-46A5-A4D3-467BE6B51936}" srcOrd="7" destOrd="0" parTransId="{96059ACC-3380-4703-BE64-6945070933FF}" sibTransId="{0DD74F7F-3DF6-483B-A9DA-E81290A9D604}"/>
    <dgm:cxn modelId="{F35CC856-BFF9-48DA-B8E6-F514A9A74A86}" type="presOf" srcId="{AB9AF602-1C60-4AA3-B2F6-342BF08D76AF}" destId="{168924A1-904F-4F59-9B4E-4DD3E89A2114}" srcOrd="0" destOrd="0" presId="urn:microsoft.com/office/officeart/2005/8/layout/bProcess4"/>
    <dgm:cxn modelId="{546FD687-3790-4FB6-BEB5-EC39D9A1F76C}" type="presOf" srcId="{C26F7995-2C00-49CF-B05D-1AF1F2F1CB00}" destId="{EA0FE3AC-33A8-45E4-BB46-E22110081E60}" srcOrd="0" destOrd="0" presId="urn:microsoft.com/office/officeart/2005/8/layout/bProcess4"/>
    <dgm:cxn modelId="{D3A9218D-1B2C-46C8-AC36-83A56FF9AA2E}" type="presOf" srcId="{DA660282-58DE-4C00-BF31-8635881DAA1E}" destId="{5D202520-53B6-4D5A-8D21-02C3CDBD13D3}" srcOrd="0" destOrd="0" presId="urn:microsoft.com/office/officeart/2005/8/layout/bProcess4"/>
    <dgm:cxn modelId="{3C7171AA-3CE9-436B-A83B-E6D9A957D0C0}" type="presOf" srcId="{5B5A2A0E-0C58-4121-8581-B4CBB6F9A5E5}" destId="{0AFB7A46-7FC6-4864-A321-9202247C43A1}" srcOrd="0" destOrd="0" presId="urn:microsoft.com/office/officeart/2005/8/layout/bProcess4"/>
    <dgm:cxn modelId="{00922AAC-712B-46F2-9EB0-3E327C257CA9}" type="presOf" srcId="{EB4A07E7-06DD-4A3D-B8F5-7F5CAD8AAA14}" destId="{196FCA88-B8A1-4D08-A5BA-4016546D6146}" srcOrd="0" destOrd="0" presId="urn:microsoft.com/office/officeart/2005/8/layout/bProcess4"/>
    <dgm:cxn modelId="{8B1F82CC-A69A-4772-A15D-83E5B06137DD}" srcId="{EDF6E6F3-D582-4C48-A069-C43FA722A0D1}" destId="{FAAC269E-530B-46F5-8133-5D5D006C4057}" srcOrd="0" destOrd="0" parTransId="{2EA34094-6A05-4A0F-AF17-92A23A609A84}" sibTransId="{3A803F60-912E-461F-84B7-A2AC9754E1F0}"/>
    <dgm:cxn modelId="{0BD401D4-0BB0-438D-A993-0C50FB04825C}" srcId="{EDF6E6F3-D582-4C48-A069-C43FA722A0D1}" destId="{DBB5DA41-8C63-48EF-92DF-3B3AC1094002}" srcOrd="2" destOrd="0" parTransId="{81BC9208-288A-41DC-ABEB-A11F182BA44B}" sibTransId="{3D05A245-AE80-4CD8-9CDB-120F818CF229}"/>
    <dgm:cxn modelId="{70E0F9D5-3B1E-49A7-97AE-49635DF58B32}" srcId="{EDF6E6F3-D582-4C48-A069-C43FA722A0D1}" destId="{C26F7995-2C00-49CF-B05D-1AF1F2F1CB00}" srcOrd="8" destOrd="0" parTransId="{29527B4D-C46A-4BE7-BF4A-FE68ECFC9DF8}" sibTransId="{5143792B-39B8-4FA3-9BED-F7ED3E250388}"/>
    <dgm:cxn modelId="{A4CED2D7-4D79-4E3A-8AB3-1F8DF2F9D4CD}" type="presOf" srcId="{4AFB4FB7-B95F-4F75-A1DE-B22E9AF60173}" destId="{E2B8DB72-7E8A-4346-A4A2-51612C2F32AE}" srcOrd="0" destOrd="0" presId="urn:microsoft.com/office/officeart/2005/8/layout/bProcess4"/>
    <dgm:cxn modelId="{BEA490D8-CE8B-457E-918E-F6D8406C3577}" type="presOf" srcId="{3A803F60-912E-461F-84B7-A2AC9754E1F0}" destId="{E95E0EA7-51A3-4170-90E6-CBE0404BC521}" srcOrd="0" destOrd="0" presId="urn:microsoft.com/office/officeart/2005/8/layout/bProcess4"/>
    <dgm:cxn modelId="{C6B52EEC-7AE6-4CE2-889F-0A7FE0318E4F}" srcId="{EDF6E6F3-D582-4C48-A069-C43FA722A0D1}" destId="{56E6FFDD-7976-40BD-959C-3818D4A3A137}" srcOrd="4" destOrd="0" parTransId="{5E1DBF13-0BED-461B-8479-A39BE1C144D5}" sibTransId="{DA660282-58DE-4C00-BF31-8635881DAA1E}"/>
    <dgm:cxn modelId="{68B39FEE-F8A4-4FDF-AB32-04A709715FD4}" srcId="{EDF6E6F3-D582-4C48-A069-C43FA722A0D1}" destId="{B4D6C477-7193-46F2-8493-08FD8F431F91}" srcOrd="5" destOrd="0" parTransId="{89B50BCC-9A82-4D4E-8CE7-FDD317907E22}" sibTransId="{5B5A2A0E-0C58-4121-8581-B4CBB6F9A5E5}"/>
    <dgm:cxn modelId="{D7ACDF8F-BB15-4E6F-9592-2F90765F2EAB}" type="presParOf" srcId="{BF79DC44-4C01-4A6D-98CC-1D10665DB138}" destId="{144AB1CE-5394-4526-8FCF-EE63A03AF968}" srcOrd="0" destOrd="0" presId="urn:microsoft.com/office/officeart/2005/8/layout/bProcess4"/>
    <dgm:cxn modelId="{42390F23-9AAB-4FB5-8A71-81C8B6C94B31}" type="presParOf" srcId="{144AB1CE-5394-4526-8FCF-EE63A03AF968}" destId="{41A6BA70-1938-45AD-93B1-CC0E6890A791}" srcOrd="0" destOrd="0" presId="urn:microsoft.com/office/officeart/2005/8/layout/bProcess4"/>
    <dgm:cxn modelId="{2E673E7C-968E-4388-BCA0-592535FEE223}" type="presParOf" srcId="{144AB1CE-5394-4526-8FCF-EE63A03AF968}" destId="{03598760-B227-4D02-A507-4582CBEFC3B5}" srcOrd="1" destOrd="0" presId="urn:microsoft.com/office/officeart/2005/8/layout/bProcess4"/>
    <dgm:cxn modelId="{BE190090-7833-43CE-BF80-CB11426D2269}" type="presParOf" srcId="{BF79DC44-4C01-4A6D-98CC-1D10665DB138}" destId="{E95E0EA7-51A3-4170-90E6-CBE0404BC521}" srcOrd="1" destOrd="0" presId="urn:microsoft.com/office/officeart/2005/8/layout/bProcess4"/>
    <dgm:cxn modelId="{0F680AC9-FF63-4D98-98E8-B05D897B7804}" type="presParOf" srcId="{BF79DC44-4C01-4A6D-98CC-1D10665DB138}" destId="{CF081ADF-29AF-4929-A38A-1E0913A7C9A0}" srcOrd="2" destOrd="0" presId="urn:microsoft.com/office/officeart/2005/8/layout/bProcess4"/>
    <dgm:cxn modelId="{CBC4EB2B-18D5-491B-B43C-A9E090BCF0C4}" type="presParOf" srcId="{CF081ADF-29AF-4929-A38A-1E0913A7C9A0}" destId="{4B4F2F0D-BDD0-47F0-AB59-02954BAC7042}" srcOrd="0" destOrd="0" presId="urn:microsoft.com/office/officeart/2005/8/layout/bProcess4"/>
    <dgm:cxn modelId="{0967F8CC-F9C9-4989-8A9E-32B0563C19D6}" type="presParOf" srcId="{CF081ADF-29AF-4929-A38A-1E0913A7C9A0}" destId="{196FCA88-B8A1-4D08-A5BA-4016546D6146}" srcOrd="1" destOrd="0" presId="urn:microsoft.com/office/officeart/2005/8/layout/bProcess4"/>
    <dgm:cxn modelId="{93E17294-3870-49DC-95D6-E60F04104D6D}" type="presParOf" srcId="{BF79DC44-4C01-4A6D-98CC-1D10665DB138}" destId="{E2B8DB72-7E8A-4346-A4A2-51612C2F32AE}" srcOrd="3" destOrd="0" presId="urn:microsoft.com/office/officeart/2005/8/layout/bProcess4"/>
    <dgm:cxn modelId="{E6FB3C11-8308-464C-8C1A-EFF7213C01B9}" type="presParOf" srcId="{BF79DC44-4C01-4A6D-98CC-1D10665DB138}" destId="{A9937D61-9C25-46ED-89A7-96D46A229270}" srcOrd="4" destOrd="0" presId="urn:microsoft.com/office/officeart/2005/8/layout/bProcess4"/>
    <dgm:cxn modelId="{F67F5E7D-7ED9-4CE8-880C-F2C0A3A627B4}" type="presParOf" srcId="{A9937D61-9C25-46ED-89A7-96D46A229270}" destId="{FB8643FD-635D-4DEC-AA9E-E9D7580F3D7D}" srcOrd="0" destOrd="0" presId="urn:microsoft.com/office/officeart/2005/8/layout/bProcess4"/>
    <dgm:cxn modelId="{49EE3481-5699-4BBE-AF75-25CC15197BD7}" type="presParOf" srcId="{A9937D61-9C25-46ED-89A7-96D46A229270}" destId="{DAF816E3-7698-4AD7-95FC-6F6B70906C3F}" srcOrd="1" destOrd="0" presId="urn:microsoft.com/office/officeart/2005/8/layout/bProcess4"/>
    <dgm:cxn modelId="{7231F372-C73C-4930-8221-05FE684A20BF}" type="presParOf" srcId="{BF79DC44-4C01-4A6D-98CC-1D10665DB138}" destId="{EFD69E9D-07D0-4DD1-BAB4-CFEB2A977939}" srcOrd="5" destOrd="0" presId="urn:microsoft.com/office/officeart/2005/8/layout/bProcess4"/>
    <dgm:cxn modelId="{02D7351F-D0EA-498C-A75D-287EE2058F90}" type="presParOf" srcId="{BF79DC44-4C01-4A6D-98CC-1D10665DB138}" destId="{34D28931-0D4B-4704-82C9-6B6577250FE2}" srcOrd="6" destOrd="0" presId="urn:microsoft.com/office/officeart/2005/8/layout/bProcess4"/>
    <dgm:cxn modelId="{7A529285-A519-4BA9-AF8F-4AF3B9573695}" type="presParOf" srcId="{34D28931-0D4B-4704-82C9-6B6577250FE2}" destId="{29A19EA4-C298-4D32-84D8-71FD069E98D5}" srcOrd="0" destOrd="0" presId="urn:microsoft.com/office/officeart/2005/8/layout/bProcess4"/>
    <dgm:cxn modelId="{1831D8BA-BDFC-4E7F-A7FC-35F930115D7F}" type="presParOf" srcId="{34D28931-0D4B-4704-82C9-6B6577250FE2}" destId="{97C75D60-0FC7-40FE-BB41-14F8008FDD43}" srcOrd="1" destOrd="0" presId="urn:microsoft.com/office/officeart/2005/8/layout/bProcess4"/>
    <dgm:cxn modelId="{5E4F3AB9-AFC8-41E1-9409-3F71895ECB13}" type="presParOf" srcId="{BF79DC44-4C01-4A6D-98CC-1D10665DB138}" destId="{E4F9B8C3-9FEB-4B98-A45C-A20FBCB9116E}" srcOrd="7" destOrd="0" presId="urn:microsoft.com/office/officeart/2005/8/layout/bProcess4"/>
    <dgm:cxn modelId="{4A94BB2A-180B-4C08-A153-5C6CBDEF0F1F}" type="presParOf" srcId="{BF79DC44-4C01-4A6D-98CC-1D10665DB138}" destId="{02974BD5-C6AB-41FA-B745-503EDD5E5B76}" srcOrd="8" destOrd="0" presId="urn:microsoft.com/office/officeart/2005/8/layout/bProcess4"/>
    <dgm:cxn modelId="{79D10F33-46C9-443B-8A4F-692618D45F97}" type="presParOf" srcId="{02974BD5-C6AB-41FA-B745-503EDD5E5B76}" destId="{0841B0C8-B0C8-4F05-9088-2B5EC22773EE}" srcOrd="0" destOrd="0" presId="urn:microsoft.com/office/officeart/2005/8/layout/bProcess4"/>
    <dgm:cxn modelId="{7C42F388-E4A9-417D-B045-FD00E856DAB5}" type="presParOf" srcId="{02974BD5-C6AB-41FA-B745-503EDD5E5B76}" destId="{11EC9C34-10F6-4839-B107-BDF927B652E9}" srcOrd="1" destOrd="0" presId="urn:microsoft.com/office/officeart/2005/8/layout/bProcess4"/>
    <dgm:cxn modelId="{1554E847-B4F4-4923-9BD1-24CF6111CBB0}" type="presParOf" srcId="{BF79DC44-4C01-4A6D-98CC-1D10665DB138}" destId="{5D202520-53B6-4D5A-8D21-02C3CDBD13D3}" srcOrd="9" destOrd="0" presId="urn:microsoft.com/office/officeart/2005/8/layout/bProcess4"/>
    <dgm:cxn modelId="{1783936A-336D-4595-AD9C-9EA1EC72EEE6}" type="presParOf" srcId="{BF79DC44-4C01-4A6D-98CC-1D10665DB138}" destId="{05D2AC98-7B0A-4F67-AAD3-CCDFB32CBF8D}" srcOrd="10" destOrd="0" presId="urn:microsoft.com/office/officeart/2005/8/layout/bProcess4"/>
    <dgm:cxn modelId="{3147880C-4D62-4AA5-956C-E54046A7572C}" type="presParOf" srcId="{05D2AC98-7B0A-4F67-AAD3-CCDFB32CBF8D}" destId="{C85C6700-1626-4F06-B01B-1225F4B5A2F0}" srcOrd="0" destOrd="0" presId="urn:microsoft.com/office/officeart/2005/8/layout/bProcess4"/>
    <dgm:cxn modelId="{1C6DF7AC-CCF0-41AF-BD9C-3E069DF8CEB4}" type="presParOf" srcId="{05D2AC98-7B0A-4F67-AAD3-CCDFB32CBF8D}" destId="{86C166EA-7CD9-44BC-BE4D-EBB5DEA374AD}" srcOrd="1" destOrd="0" presId="urn:microsoft.com/office/officeart/2005/8/layout/bProcess4"/>
    <dgm:cxn modelId="{E058B4DC-9638-4F79-A400-D2F60111BF2A}" type="presParOf" srcId="{BF79DC44-4C01-4A6D-98CC-1D10665DB138}" destId="{0AFB7A46-7FC6-4864-A321-9202247C43A1}" srcOrd="11" destOrd="0" presId="urn:microsoft.com/office/officeart/2005/8/layout/bProcess4"/>
    <dgm:cxn modelId="{5B79EC54-CE2D-4B7A-92CE-2FA3D6339D3A}" type="presParOf" srcId="{BF79DC44-4C01-4A6D-98CC-1D10665DB138}" destId="{147DCF39-7B58-4178-BA44-8B05762B256C}" srcOrd="12" destOrd="0" presId="urn:microsoft.com/office/officeart/2005/8/layout/bProcess4"/>
    <dgm:cxn modelId="{10DAB1A8-D2BA-49AB-A702-702035ACF76A}" type="presParOf" srcId="{147DCF39-7B58-4178-BA44-8B05762B256C}" destId="{15313BFD-BCA7-4AF6-823F-5CDA4F89A7C2}" srcOrd="0" destOrd="0" presId="urn:microsoft.com/office/officeart/2005/8/layout/bProcess4"/>
    <dgm:cxn modelId="{546B629F-C1EB-46B1-AB15-CE8F9F9550A5}" type="presParOf" srcId="{147DCF39-7B58-4178-BA44-8B05762B256C}" destId="{49C73F10-F779-4F3A-AA88-D9399491ACB4}" srcOrd="1" destOrd="0" presId="urn:microsoft.com/office/officeart/2005/8/layout/bProcess4"/>
    <dgm:cxn modelId="{5C83BA2D-1C3D-4BED-80F5-161B248A1EBE}" type="presParOf" srcId="{BF79DC44-4C01-4A6D-98CC-1D10665DB138}" destId="{168924A1-904F-4F59-9B4E-4DD3E89A2114}" srcOrd="13" destOrd="0" presId="urn:microsoft.com/office/officeart/2005/8/layout/bProcess4"/>
    <dgm:cxn modelId="{C12E5943-D215-48EF-8AF6-1F9656C32966}" type="presParOf" srcId="{BF79DC44-4C01-4A6D-98CC-1D10665DB138}" destId="{8686A317-389A-47F5-94C2-AB3278D1ADC8}" srcOrd="14" destOrd="0" presId="urn:microsoft.com/office/officeart/2005/8/layout/bProcess4"/>
    <dgm:cxn modelId="{7FC8617A-278F-4995-803C-48E7671B9287}" type="presParOf" srcId="{8686A317-389A-47F5-94C2-AB3278D1ADC8}" destId="{3D8085B5-238F-49A9-8712-87AAC5A01A2B}" srcOrd="0" destOrd="0" presId="urn:microsoft.com/office/officeart/2005/8/layout/bProcess4"/>
    <dgm:cxn modelId="{193BEC05-0532-4796-834C-8C69501E8B07}" type="presParOf" srcId="{8686A317-389A-47F5-94C2-AB3278D1ADC8}" destId="{193F3E82-4B06-47B1-922D-9E476045894F}" srcOrd="1" destOrd="0" presId="urn:microsoft.com/office/officeart/2005/8/layout/bProcess4"/>
    <dgm:cxn modelId="{9CCC64B8-5894-4AAB-A7E4-E4B872A4EB94}" type="presParOf" srcId="{BF79DC44-4C01-4A6D-98CC-1D10665DB138}" destId="{4C213C1D-DD1B-4D53-9D18-84F4B4BE251A}" srcOrd="15" destOrd="0" presId="urn:microsoft.com/office/officeart/2005/8/layout/bProcess4"/>
    <dgm:cxn modelId="{C3B500BE-4B0C-4313-97EF-4F3D46269B37}" type="presParOf" srcId="{BF79DC44-4C01-4A6D-98CC-1D10665DB138}" destId="{1A47FAB5-5789-4DBC-BF1B-0D83F95F0D66}" srcOrd="16" destOrd="0" presId="urn:microsoft.com/office/officeart/2005/8/layout/bProcess4"/>
    <dgm:cxn modelId="{7E64FB1D-6910-4AB7-84BB-9714D3D1A449}" type="presParOf" srcId="{1A47FAB5-5789-4DBC-BF1B-0D83F95F0D66}" destId="{E0ADC51B-5570-4F40-B2D2-313694EAB7E1}" srcOrd="0" destOrd="0" presId="urn:microsoft.com/office/officeart/2005/8/layout/bProcess4"/>
    <dgm:cxn modelId="{6DFAD194-5796-497B-AAE7-FD2642607205}" type="presParOf" srcId="{1A47FAB5-5789-4DBC-BF1B-0D83F95F0D66}" destId="{EA0FE3AC-33A8-45E4-BB46-E22110081E60}" srcOrd="1" destOrd="0" presId="urn:microsoft.com/office/officeart/2005/8/layout/b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DDFDF-77D1-4FA9-A2AA-A8344D52FBCF}">
      <dsp:nvSpPr>
        <dsp:cNvPr id="0" name=""/>
        <dsp:cNvSpPr/>
      </dsp:nvSpPr>
      <dsp:spPr>
        <a:xfrm>
          <a:off x="0" y="1144"/>
          <a:ext cx="8809398" cy="151887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06E62B-3588-4009-98ED-D821D43E3FA2}">
      <dsp:nvSpPr>
        <dsp:cNvPr id="0" name=""/>
        <dsp:cNvSpPr/>
      </dsp:nvSpPr>
      <dsp:spPr>
        <a:xfrm>
          <a:off x="459460" y="342891"/>
          <a:ext cx="835382" cy="83538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50CCF3-6D57-4BE9-B75C-ED3D0BB68B0A}">
      <dsp:nvSpPr>
        <dsp:cNvPr id="0" name=""/>
        <dsp:cNvSpPr/>
      </dsp:nvSpPr>
      <dsp:spPr>
        <a:xfrm>
          <a:off x="1754303" y="1144"/>
          <a:ext cx="6965685" cy="1518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748" tIns="160748" rIns="160748" bIns="160748"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History is taught at the primary and junior secondary levels. At the senior secondary level, history is mainly offered in VWO and HAVO, where students follow a broader academic curriculum. Students in the S-streams of VWO (Science streams) receive history only in the first year; after that, history is no longer part of their curriculum.</a:t>
          </a:r>
        </a:p>
      </dsp:txBody>
      <dsp:txXfrm>
        <a:off x="1754303" y="1144"/>
        <a:ext cx="6965685" cy="1518877"/>
      </dsp:txXfrm>
    </dsp:sp>
    <dsp:sp modelId="{A3FE62A8-F85E-4E65-9C54-B768C925D313}">
      <dsp:nvSpPr>
        <dsp:cNvPr id="0" name=""/>
        <dsp:cNvSpPr/>
      </dsp:nvSpPr>
      <dsp:spPr>
        <a:xfrm>
          <a:off x="0" y="1740949"/>
          <a:ext cx="8809398" cy="151887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8CB6F1-B194-4603-988B-80FF032E4507}">
      <dsp:nvSpPr>
        <dsp:cNvPr id="0" name=""/>
        <dsp:cNvSpPr/>
      </dsp:nvSpPr>
      <dsp:spPr>
        <a:xfrm>
          <a:off x="459460" y="2082697"/>
          <a:ext cx="835382" cy="83538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8FC525-A88C-4871-9D9C-5DCB914AC478}">
      <dsp:nvSpPr>
        <dsp:cNvPr id="0" name=""/>
        <dsp:cNvSpPr/>
      </dsp:nvSpPr>
      <dsp:spPr>
        <a:xfrm>
          <a:off x="1754303" y="1740949"/>
          <a:ext cx="6965685" cy="1518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748" tIns="160748" rIns="160748" bIns="160748"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Civics (</a:t>
          </a:r>
          <a:r>
            <a:rPr lang="en-US" sz="1800" kern="1200" dirty="0" err="1">
              <a:latin typeface="Times New Roman" panose="02020603050405020304" pitchFamily="18" charset="0"/>
              <a:cs typeface="Times New Roman" panose="02020603050405020304" pitchFamily="18" charset="0"/>
            </a:rPr>
            <a:t>Staatsinrichting</a:t>
          </a:r>
          <a:r>
            <a:rPr lang="en-US" sz="1800" kern="1200" dirty="0">
              <a:latin typeface="Times New Roman" panose="02020603050405020304" pitchFamily="18" charset="0"/>
              <a:cs typeface="Times New Roman" panose="02020603050405020304" pitchFamily="18" charset="0"/>
            </a:rPr>
            <a:t>) is taught in the first year of HAVO and second year of VWO</a:t>
          </a:r>
        </a:p>
      </dsp:txBody>
      <dsp:txXfrm>
        <a:off x="1754303" y="1740949"/>
        <a:ext cx="6965685" cy="15188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AF777-3026-4D24-9CE8-CF1CE9E4968B}">
      <dsp:nvSpPr>
        <dsp:cNvPr id="0" name=""/>
        <dsp:cNvSpPr/>
      </dsp:nvSpPr>
      <dsp:spPr>
        <a:xfrm>
          <a:off x="652526" y="0"/>
          <a:ext cx="7395294" cy="2102936"/>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9153147-8A56-4AE9-9B95-456E11509E62}">
      <dsp:nvSpPr>
        <dsp:cNvPr id="0" name=""/>
        <dsp:cNvSpPr/>
      </dsp:nvSpPr>
      <dsp:spPr>
        <a:xfrm>
          <a:off x="38" y="630880"/>
          <a:ext cx="2632705" cy="841174"/>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dirty="0" err="1">
              <a:latin typeface="Times New Roman" panose="02020603050405020304" pitchFamily="18" charset="0"/>
              <a:cs typeface="Times New Roman" panose="02020603050405020304" pitchFamily="18" charset="0"/>
            </a:rPr>
            <a:t>Primary</a:t>
          </a:r>
          <a:r>
            <a:rPr lang="nl-NL" sz="1600" kern="1200" dirty="0">
              <a:latin typeface="Times New Roman" panose="02020603050405020304" pitchFamily="18" charset="0"/>
              <a:cs typeface="Times New Roman" panose="02020603050405020304" pitchFamily="18" charset="0"/>
            </a:rPr>
            <a:t> schools</a:t>
          </a:r>
        </a:p>
        <a:p>
          <a:pPr marL="0" lvl="0" indent="0" algn="ctr" defTabSz="711200">
            <a:lnSpc>
              <a:spcPct val="90000"/>
            </a:lnSpc>
            <a:spcBef>
              <a:spcPct val="0"/>
            </a:spcBef>
            <a:spcAft>
              <a:spcPct val="35000"/>
            </a:spcAft>
            <a:buNone/>
          </a:pPr>
          <a:r>
            <a:rPr lang="nl-NL" sz="1600" kern="1200" dirty="0">
              <a:latin typeface="Times New Roman" panose="02020603050405020304" pitchFamily="18" charset="0"/>
              <a:cs typeface="Times New Roman" panose="02020603050405020304" pitchFamily="18" charset="0"/>
            </a:rPr>
            <a:t>(8 </a:t>
          </a:r>
          <a:r>
            <a:rPr lang="nl-NL" sz="1600" kern="1200" dirty="0" err="1">
              <a:latin typeface="Times New Roman" panose="02020603050405020304" pitchFamily="18" charset="0"/>
              <a:cs typeface="Times New Roman" panose="02020603050405020304" pitchFamily="18" charset="0"/>
            </a:rPr>
            <a:t>years</a:t>
          </a:r>
          <a:r>
            <a:rPr lang="nl-NL" sz="1600" kern="1200" dirty="0">
              <a:latin typeface="Times New Roman" panose="02020603050405020304" pitchFamily="18" charset="0"/>
              <a:cs typeface="Times New Roman" panose="02020603050405020304" pitchFamily="18" charset="0"/>
            </a:rPr>
            <a:t>)</a:t>
          </a:r>
        </a:p>
      </dsp:txBody>
      <dsp:txXfrm>
        <a:off x="41101" y="671943"/>
        <a:ext cx="2550579" cy="759048"/>
      </dsp:txXfrm>
    </dsp:sp>
    <dsp:sp modelId="{970F6CB6-8B92-4CB6-BAB3-152CB8AC8ECF}">
      <dsp:nvSpPr>
        <dsp:cNvPr id="0" name=""/>
        <dsp:cNvSpPr/>
      </dsp:nvSpPr>
      <dsp:spPr>
        <a:xfrm>
          <a:off x="2956458" y="630880"/>
          <a:ext cx="2632705" cy="841174"/>
        </a:xfrm>
        <a:prstGeom prst="round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dirty="0"/>
            <a:t>Voortgezet Onderwijs Junioren </a:t>
          </a:r>
        </a:p>
        <a:p>
          <a:pPr marL="0" lvl="0" indent="0" algn="ctr" defTabSz="711200">
            <a:lnSpc>
              <a:spcPct val="90000"/>
            </a:lnSpc>
            <a:spcBef>
              <a:spcPct val="0"/>
            </a:spcBef>
            <a:spcAft>
              <a:spcPct val="35000"/>
            </a:spcAft>
            <a:buNone/>
          </a:pPr>
          <a:r>
            <a:rPr lang="nl-NL" sz="1600" kern="1200" dirty="0"/>
            <a:t>(5 </a:t>
          </a:r>
          <a:r>
            <a:rPr lang="nl-NL" sz="1600" kern="1200" dirty="0" err="1"/>
            <a:t>years</a:t>
          </a:r>
          <a:r>
            <a:rPr lang="nl-NL" sz="1600" kern="1200" dirty="0"/>
            <a:t>)</a:t>
          </a:r>
        </a:p>
      </dsp:txBody>
      <dsp:txXfrm>
        <a:off x="2997521" y="671943"/>
        <a:ext cx="2550579" cy="759048"/>
      </dsp:txXfrm>
    </dsp:sp>
    <dsp:sp modelId="{6D9FC500-33F4-425D-B9E4-26F69DD4821C}">
      <dsp:nvSpPr>
        <dsp:cNvPr id="0" name=""/>
        <dsp:cNvSpPr/>
      </dsp:nvSpPr>
      <dsp:spPr>
        <a:xfrm>
          <a:off x="5912878" y="518066"/>
          <a:ext cx="2787430" cy="1066802"/>
        </a:xfrm>
        <a:prstGeom prst="round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dirty="0"/>
            <a:t>Voortgezet Onderwijs Senioren (VOS)</a:t>
          </a:r>
        </a:p>
        <a:p>
          <a:pPr marL="0" lvl="0" indent="0" algn="ctr" defTabSz="711200">
            <a:lnSpc>
              <a:spcPct val="90000"/>
            </a:lnSpc>
            <a:spcBef>
              <a:spcPct val="0"/>
            </a:spcBef>
            <a:spcAft>
              <a:spcPct val="35000"/>
            </a:spcAft>
            <a:buNone/>
          </a:pPr>
          <a:r>
            <a:rPr lang="nl-NL" sz="1600" kern="1200" dirty="0"/>
            <a:t>HAVO/VWO/ Kweekschool</a:t>
          </a:r>
        </a:p>
        <a:p>
          <a:pPr marL="0" lvl="0" indent="0" algn="ctr" defTabSz="711200">
            <a:lnSpc>
              <a:spcPct val="90000"/>
            </a:lnSpc>
            <a:spcBef>
              <a:spcPct val="0"/>
            </a:spcBef>
            <a:spcAft>
              <a:spcPct val="35000"/>
            </a:spcAft>
            <a:buNone/>
          </a:pPr>
          <a:r>
            <a:rPr lang="nl-NL" sz="1600" kern="1200" dirty="0"/>
            <a:t>2-4 </a:t>
          </a:r>
          <a:r>
            <a:rPr lang="nl-NL" sz="1600" kern="1200" dirty="0" err="1"/>
            <a:t>years</a:t>
          </a:r>
          <a:endParaRPr lang="nl-NL" sz="1600" kern="1200" dirty="0"/>
        </a:p>
      </dsp:txBody>
      <dsp:txXfrm>
        <a:off x="5964955" y="570143"/>
        <a:ext cx="2683276" cy="962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D4A96-F0F3-4DC7-9B63-7C70777B82BD}">
      <dsp:nvSpPr>
        <dsp:cNvPr id="0" name=""/>
        <dsp:cNvSpPr/>
      </dsp:nvSpPr>
      <dsp:spPr>
        <a:xfrm>
          <a:off x="0" y="391727"/>
          <a:ext cx="3942073" cy="1686825"/>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305949" tIns="354076" rIns="305949" bIns="120904" numCol="1" spcCol="1270" anchor="t" anchorCtr="0">
          <a:noAutofit/>
        </a:bodyPr>
        <a:lstStyle/>
        <a:p>
          <a:pPr marL="171450" lvl="1" indent="-171450" algn="l" defTabSz="755650">
            <a:lnSpc>
              <a:spcPct val="90000"/>
            </a:lnSpc>
            <a:spcBef>
              <a:spcPct val="0"/>
            </a:spcBef>
            <a:spcAft>
              <a:spcPct val="15000"/>
            </a:spcAft>
            <a:buFont typeface="Arial" panose="020B0604020202020204" pitchFamily="34" charset="0"/>
            <a:buChar char="•"/>
          </a:pPr>
          <a:r>
            <a:rPr lang="nl-NL" sz="1700" kern="1200" dirty="0">
              <a:latin typeface="Times New Roman" panose="02020603050405020304" pitchFamily="18" charset="0"/>
              <a:cs typeface="Times New Roman" panose="02020603050405020304" pitchFamily="18" charset="0"/>
            </a:rPr>
            <a:t>National </a:t>
          </a:r>
          <a:r>
            <a:rPr lang="nl-NL" sz="1700" kern="1200" dirty="0" err="1">
              <a:latin typeface="Times New Roman" panose="02020603050405020304" pitchFamily="18" charset="0"/>
              <a:cs typeface="Times New Roman" panose="02020603050405020304" pitchFamily="18" charset="0"/>
            </a:rPr>
            <a:t>history</a:t>
          </a:r>
          <a:r>
            <a:rPr lang="nl-NL" sz="1700" kern="1200" dirty="0">
              <a:latin typeface="Times New Roman" panose="02020603050405020304" pitchFamily="18" charset="0"/>
              <a:cs typeface="Times New Roman" panose="02020603050405020304" pitchFamily="18" charset="0"/>
            </a:rPr>
            <a:t> (</a:t>
          </a:r>
          <a:r>
            <a:rPr lang="nl-NL" sz="1700" kern="1200" dirty="0" err="1">
              <a:latin typeface="Times New Roman" panose="02020603050405020304" pitchFamily="18" charset="0"/>
              <a:cs typeface="Times New Roman" panose="02020603050405020304" pitchFamily="18" charset="0"/>
            </a:rPr>
            <a:t>slavery</a:t>
          </a:r>
          <a:r>
            <a:rPr lang="nl-NL" sz="1700" kern="1200" dirty="0">
              <a:latin typeface="Times New Roman" panose="02020603050405020304" pitchFamily="18" charset="0"/>
              <a:cs typeface="Times New Roman" panose="02020603050405020304" pitchFamily="18" charset="0"/>
            </a:rPr>
            <a:t>, </a:t>
          </a:r>
          <a:r>
            <a:rPr lang="nl-NL" sz="1700" kern="1200" dirty="0" err="1">
              <a:latin typeface="Times New Roman" panose="02020603050405020304" pitchFamily="18" charset="0"/>
              <a:cs typeface="Times New Roman" panose="02020603050405020304" pitchFamily="18" charset="0"/>
            </a:rPr>
            <a:t>migration</a:t>
          </a:r>
          <a:r>
            <a:rPr lang="nl-NL" sz="1700" kern="1200" dirty="0">
              <a:latin typeface="Times New Roman" panose="02020603050405020304" pitchFamily="18" charset="0"/>
              <a:cs typeface="Times New Roman" panose="02020603050405020304" pitchFamily="18" charset="0"/>
            </a:rPr>
            <a:t>).</a:t>
          </a:r>
        </a:p>
        <a:p>
          <a:pPr marL="171450" lvl="1" indent="-171450" algn="l" defTabSz="755650">
            <a:lnSpc>
              <a:spcPct val="90000"/>
            </a:lnSpc>
            <a:spcBef>
              <a:spcPct val="0"/>
            </a:spcBef>
            <a:spcAft>
              <a:spcPct val="15000"/>
            </a:spcAft>
            <a:buFont typeface="Arial" panose="020B0604020202020204" pitchFamily="34" charset="0"/>
            <a:buChar char="•"/>
          </a:pPr>
          <a:r>
            <a:rPr lang="nl-NL" sz="1700" kern="1200" dirty="0">
              <a:latin typeface="Times New Roman" panose="02020603050405020304" pitchFamily="18" charset="0"/>
              <a:cs typeface="Times New Roman" panose="02020603050405020304" pitchFamily="18" charset="0"/>
            </a:rPr>
            <a:t>Development </a:t>
          </a:r>
          <a:r>
            <a:rPr lang="nl-NL" sz="1700" kern="1200" dirty="0" err="1">
              <a:latin typeface="Times New Roman" panose="02020603050405020304" pitchFamily="18" charset="0"/>
              <a:cs typeface="Times New Roman" panose="02020603050405020304" pitchFamily="18" charset="0"/>
            </a:rPr>
            <a:t>for</a:t>
          </a:r>
          <a:r>
            <a:rPr lang="nl-NL" sz="1700" kern="1200" dirty="0">
              <a:latin typeface="Times New Roman" panose="02020603050405020304" pitchFamily="18" charset="0"/>
              <a:cs typeface="Times New Roman" panose="02020603050405020304" pitchFamily="18" charset="0"/>
            </a:rPr>
            <a:t> </a:t>
          </a:r>
          <a:r>
            <a:rPr lang="nl-NL" sz="1700" kern="1200" dirty="0" err="1">
              <a:latin typeface="Times New Roman" panose="02020603050405020304" pitchFamily="18" charset="0"/>
              <a:cs typeface="Times New Roman" panose="02020603050405020304" pitchFamily="18" charset="0"/>
            </a:rPr>
            <a:t>one’s</a:t>
          </a:r>
          <a:r>
            <a:rPr lang="nl-NL" sz="1700" kern="1200" dirty="0">
              <a:latin typeface="Times New Roman" panose="02020603050405020304" pitchFamily="18" charset="0"/>
              <a:cs typeface="Times New Roman" panose="02020603050405020304" pitchFamily="18" charset="0"/>
            </a:rPr>
            <a:t> </a:t>
          </a:r>
          <a:r>
            <a:rPr lang="nl-NL" sz="1700" kern="1200" dirty="0" err="1">
              <a:latin typeface="Times New Roman" panose="02020603050405020304" pitchFamily="18" charset="0"/>
              <a:cs typeface="Times New Roman" panose="02020603050405020304" pitchFamily="18" charset="0"/>
            </a:rPr>
            <a:t>own</a:t>
          </a:r>
          <a:r>
            <a:rPr lang="nl-NL" sz="1700" kern="1200" dirty="0">
              <a:latin typeface="Times New Roman" panose="02020603050405020304" pitchFamily="18" charset="0"/>
              <a:cs typeface="Times New Roman" panose="02020603050405020304" pitchFamily="18" charset="0"/>
            </a:rPr>
            <a:t> </a:t>
          </a:r>
          <a:r>
            <a:rPr lang="nl-NL" sz="1700" kern="1200" dirty="0" err="1">
              <a:latin typeface="Times New Roman" panose="02020603050405020304" pitchFamily="18" charset="0"/>
              <a:cs typeface="Times New Roman" panose="02020603050405020304" pitchFamily="18" charset="0"/>
            </a:rPr>
            <a:t>identity</a:t>
          </a:r>
          <a:r>
            <a:rPr lang="nl-NL" sz="1700" kern="1200" dirty="0">
              <a:latin typeface="Times New Roman" panose="02020603050405020304" pitchFamily="18" charset="0"/>
              <a:cs typeface="Times New Roman" panose="02020603050405020304" pitchFamily="18" charset="0"/>
            </a:rPr>
            <a:t>.</a:t>
          </a:r>
        </a:p>
        <a:p>
          <a:pPr marL="171450" lvl="1" indent="-171450" algn="l" defTabSz="755650">
            <a:lnSpc>
              <a:spcPct val="90000"/>
            </a:lnSpc>
            <a:spcBef>
              <a:spcPct val="0"/>
            </a:spcBef>
            <a:spcAft>
              <a:spcPct val="15000"/>
            </a:spcAft>
            <a:buFont typeface="Arial" panose="020B0604020202020204" pitchFamily="34" charset="0"/>
            <a:buChar char="•"/>
          </a:pPr>
          <a:r>
            <a:rPr lang="nl-NL" sz="1700" kern="1200" dirty="0" err="1">
              <a:latin typeface="Times New Roman" panose="02020603050405020304" pitchFamily="18" charset="0"/>
              <a:cs typeface="Times New Roman" panose="02020603050405020304" pitchFamily="18" charset="0"/>
            </a:rPr>
            <a:t>Introduction</a:t>
          </a:r>
          <a:r>
            <a:rPr lang="nl-NL" sz="1700" kern="1200" dirty="0">
              <a:latin typeface="Times New Roman" panose="02020603050405020304" pitchFamily="18" charset="0"/>
              <a:cs typeface="Times New Roman" panose="02020603050405020304" pitchFamily="18" charset="0"/>
            </a:rPr>
            <a:t> </a:t>
          </a:r>
          <a:r>
            <a:rPr lang="nl-NL" sz="1700" kern="1200" dirty="0" err="1">
              <a:latin typeface="Times New Roman" panose="02020603050405020304" pitchFamily="18" charset="0"/>
              <a:cs typeface="Times New Roman" panose="02020603050405020304" pitchFamily="18" charset="0"/>
            </a:rPr>
            <a:t>to</a:t>
          </a:r>
          <a:r>
            <a:rPr lang="nl-NL" sz="1700" kern="1200" dirty="0">
              <a:latin typeface="Times New Roman" panose="02020603050405020304" pitchFamily="18" charset="0"/>
              <a:cs typeface="Times New Roman" panose="02020603050405020304" pitchFamily="18" charset="0"/>
            </a:rPr>
            <a:t> </a:t>
          </a:r>
          <a:r>
            <a:rPr lang="nl-NL" sz="1700" kern="1200" dirty="0" err="1">
              <a:latin typeface="Times New Roman" panose="02020603050405020304" pitchFamily="18" charset="0"/>
              <a:cs typeface="Times New Roman" panose="02020603050405020304" pitchFamily="18" charset="0"/>
            </a:rPr>
            <a:t>Suriname’s</a:t>
          </a:r>
          <a:r>
            <a:rPr lang="nl-NL" sz="1700" kern="1200" dirty="0">
              <a:latin typeface="Times New Roman" panose="02020603050405020304" pitchFamily="18" charset="0"/>
              <a:cs typeface="Times New Roman" panose="02020603050405020304" pitchFamily="18" charset="0"/>
            </a:rPr>
            <a:t> </a:t>
          </a:r>
          <a:r>
            <a:rPr lang="nl-NL" sz="1700" kern="1200" dirty="0" err="1">
              <a:latin typeface="Times New Roman" panose="02020603050405020304" pitchFamily="18" charset="0"/>
              <a:cs typeface="Times New Roman" panose="02020603050405020304" pitchFamily="18" charset="0"/>
            </a:rPr>
            <a:t>multicultural</a:t>
          </a:r>
          <a:r>
            <a:rPr lang="nl-NL" sz="1700" kern="1200" dirty="0">
              <a:latin typeface="Times New Roman" panose="02020603050405020304" pitchFamily="18" charset="0"/>
              <a:cs typeface="Times New Roman" panose="02020603050405020304" pitchFamily="18" charset="0"/>
            </a:rPr>
            <a:t> society.</a:t>
          </a:r>
        </a:p>
      </dsp:txBody>
      <dsp:txXfrm>
        <a:off x="0" y="391727"/>
        <a:ext cx="3942073" cy="1686825"/>
      </dsp:txXfrm>
    </dsp:sp>
    <dsp:sp modelId="{C73CE448-11E2-4878-B25E-5EC7D986F54F}">
      <dsp:nvSpPr>
        <dsp:cNvPr id="0" name=""/>
        <dsp:cNvSpPr/>
      </dsp:nvSpPr>
      <dsp:spPr>
        <a:xfrm>
          <a:off x="197103" y="140807"/>
          <a:ext cx="2759451" cy="50184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104301" tIns="0" rIns="104301" bIns="0" numCol="1" spcCol="1270" anchor="ctr" anchorCtr="0">
          <a:noAutofit/>
        </a:bodyPr>
        <a:lstStyle/>
        <a:p>
          <a:pPr marL="0" lvl="0" indent="0" algn="l" defTabSz="755650">
            <a:lnSpc>
              <a:spcPct val="90000"/>
            </a:lnSpc>
            <a:spcBef>
              <a:spcPct val="0"/>
            </a:spcBef>
            <a:spcAft>
              <a:spcPct val="35000"/>
            </a:spcAft>
            <a:buNone/>
          </a:pPr>
          <a:r>
            <a:rPr lang="nl-NL" sz="1700" kern="1200" dirty="0" err="1">
              <a:latin typeface="Times New Roman" panose="02020603050405020304" pitchFamily="18" charset="0"/>
              <a:cs typeface="Times New Roman" panose="02020603050405020304" pitchFamily="18" charset="0"/>
            </a:rPr>
            <a:t>Primary</a:t>
          </a:r>
          <a:r>
            <a:rPr lang="nl-NL" sz="1700" kern="1200" dirty="0">
              <a:latin typeface="Times New Roman" panose="02020603050405020304" pitchFamily="18" charset="0"/>
              <a:cs typeface="Times New Roman" panose="02020603050405020304" pitchFamily="18" charset="0"/>
            </a:rPr>
            <a:t> schools</a:t>
          </a:r>
        </a:p>
      </dsp:txBody>
      <dsp:txXfrm>
        <a:off x="221601" y="165305"/>
        <a:ext cx="2710455" cy="452844"/>
      </dsp:txXfrm>
    </dsp:sp>
    <dsp:sp modelId="{D80FA555-0CD4-4E77-B6EC-9F5D67108493}">
      <dsp:nvSpPr>
        <dsp:cNvPr id="0" name=""/>
        <dsp:cNvSpPr/>
      </dsp:nvSpPr>
      <dsp:spPr>
        <a:xfrm>
          <a:off x="0" y="2421272"/>
          <a:ext cx="3942073" cy="214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305949" tIns="354076" rIns="305949" bIns="120904" numCol="1" spcCol="1270" anchor="t" anchorCtr="0">
          <a:noAutofit/>
        </a:bodyPr>
        <a:lstStyle/>
        <a:p>
          <a:pPr marL="171450" lvl="1" indent="-171450" algn="l" defTabSz="755650">
            <a:lnSpc>
              <a:spcPct val="90000"/>
            </a:lnSpc>
            <a:spcBef>
              <a:spcPct val="0"/>
            </a:spcBef>
            <a:spcAft>
              <a:spcPct val="15000"/>
            </a:spcAft>
            <a:buChar char="•"/>
          </a:pPr>
          <a:r>
            <a:rPr lang="nl-NL" sz="1700" kern="1200" dirty="0">
              <a:latin typeface="Times New Roman" panose="02020603050405020304" pitchFamily="18" charset="0"/>
              <a:cs typeface="Times New Roman" panose="02020603050405020304" pitchFamily="18" charset="0"/>
            </a:rPr>
            <a:t>National </a:t>
          </a:r>
          <a:r>
            <a:rPr lang="nl-NL" sz="1700" kern="1200" dirty="0" err="1">
              <a:latin typeface="Times New Roman" panose="02020603050405020304" pitchFamily="18" charset="0"/>
              <a:cs typeface="Times New Roman" panose="02020603050405020304" pitchFamily="18" charset="0"/>
            </a:rPr>
            <a:t>history</a:t>
          </a:r>
          <a:r>
            <a:rPr lang="nl-NL" sz="1700" kern="1200" dirty="0">
              <a:latin typeface="Times New Roman" panose="02020603050405020304" pitchFamily="18" charset="0"/>
              <a:cs typeface="Times New Roman" panose="02020603050405020304" pitchFamily="18" charset="0"/>
            </a:rPr>
            <a:t> in more </a:t>
          </a:r>
          <a:r>
            <a:rPr lang="nl-NL" sz="1700" kern="1200" dirty="0" err="1">
              <a:latin typeface="Times New Roman" panose="02020603050405020304" pitchFamily="18" charset="0"/>
              <a:cs typeface="Times New Roman" panose="02020603050405020304" pitchFamily="18" charset="0"/>
            </a:rPr>
            <a:t>depth</a:t>
          </a:r>
          <a:r>
            <a:rPr lang="nl-NL" sz="1700" kern="1200" dirty="0">
              <a:latin typeface="Times New Roman" panose="02020603050405020304" pitchFamily="18" charset="0"/>
              <a:cs typeface="Times New Roman" panose="02020603050405020304" pitchFamily="18" charset="0"/>
            </a:rPr>
            <a:t>.</a:t>
          </a:r>
        </a:p>
        <a:p>
          <a:pPr marL="171450" lvl="1" indent="-171450" algn="l" defTabSz="755650">
            <a:lnSpc>
              <a:spcPct val="90000"/>
            </a:lnSpc>
            <a:spcBef>
              <a:spcPct val="0"/>
            </a:spcBef>
            <a:spcAft>
              <a:spcPct val="15000"/>
            </a:spcAft>
            <a:buChar char="•"/>
          </a:pPr>
          <a:r>
            <a:rPr lang="nl-NL" sz="1700" kern="1200" dirty="0">
              <a:latin typeface="Times New Roman" panose="02020603050405020304" pitchFamily="18" charset="0"/>
              <a:cs typeface="Times New Roman" panose="02020603050405020304" pitchFamily="18" charset="0"/>
            </a:rPr>
            <a:t>World </a:t>
          </a:r>
          <a:r>
            <a:rPr lang="nl-NL" sz="1700" kern="1200" dirty="0" err="1">
              <a:latin typeface="Times New Roman" panose="02020603050405020304" pitchFamily="18" charset="0"/>
              <a:cs typeface="Times New Roman" panose="02020603050405020304" pitchFamily="18" charset="0"/>
            </a:rPr>
            <a:t>history</a:t>
          </a:r>
          <a:r>
            <a:rPr lang="nl-NL" sz="1700" kern="1200" dirty="0">
              <a:latin typeface="Times New Roman" panose="02020603050405020304" pitchFamily="18" charset="0"/>
              <a:cs typeface="Times New Roman" panose="02020603050405020304" pitchFamily="18" charset="0"/>
            </a:rPr>
            <a:t> (</a:t>
          </a:r>
          <a:r>
            <a:rPr lang="nl-NL" sz="1700" kern="1200" dirty="0" err="1">
              <a:latin typeface="Times New Roman" panose="02020603050405020304" pitchFamily="18" charset="0"/>
              <a:cs typeface="Times New Roman" panose="02020603050405020304" pitchFamily="18" charset="0"/>
            </a:rPr>
            <a:t>Capitalism</a:t>
          </a:r>
          <a:r>
            <a:rPr lang="nl-NL" sz="1700" kern="1200" dirty="0">
              <a:latin typeface="Times New Roman" panose="02020603050405020304" pitchFamily="18" charset="0"/>
              <a:cs typeface="Times New Roman" panose="02020603050405020304" pitchFamily="18" charset="0"/>
            </a:rPr>
            <a:t>, </a:t>
          </a:r>
          <a:r>
            <a:rPr lang="nl-NL" sz="1700" kern="1200" dirty="0" err="1">
              <a:latin typeface="Times New Roman" panose="02020603050405020304" pitchFamily="18" charset="0"/>
              <a:cs typeface="Times New Roman" panose="02020603050405020304" pitchFamily="18" charset="0"/>
            </a:rPr>
            <a:t>Socialism</a:t>
          </a:r>
          <a:r>
            <a:rPr lang="nl-NL" sz="1700" kern="1200" dirty="0">
              <a:latin typeface="Times New Roman" panose="02020603050405020304" pitchFamily="18" charset="0"/>
              <a:cs typeface="Times New Roman" panose="02020603050405020304" pitchFamily="18" charset="0"/>
            </a:rPr>
            <a:t>, World wars, </a:t>
          </a:r>
          <a:r>
            <a:rPr lang="nl-NL" sz="1700" kern="1200" dirty="0" err="1">
              <a:latin typeface="Times New Roman" panose="02020603050405020304" pitchFamily="18" charset="0"/>
              <a:cs typeface="Times New Roman" panose="02020603050405020304" pitchFamily="18" charset="0"/>
            </a:rPr>
            <a:t>Imperialism</a:t>
          </a:r>
          <a:r>
            <a:rPr lang="nl-NL" sz="1700" kern="1200" dirty="0">
              <a:latin typeface="Times New Roman" panose="02020603050405020304" pitchFamily="18" charset="0"/>
              <a:cs typeface="Times New Roman" panose="02020603050405020304" pitchFamily="18" charset="0"/>
            </a:rPr>
            <a:t>, </a:t>
          </a:r>
          <a:r>
            <a:rPr lang="nl-NL" sz="1700" kern="1200" dirty="0" err="1">
              <a:latin typeface="Times New Roman" panose="02020603050405020304" pitchFamily="18" charset="0"/>
              <a:cs typeface="Times New Roman" panose="02020603050405020304" pitchFamily="18" charset="0"/>
            </a:rPr>
            <a:t>Arabic-Israelic</a:t>
          </a:r>
          <a:r>
            <a:rPr lang="nl-NL" sz="1700" kern="1200" dirty="0">
              <a:latin typeface="Times New Roman" panose="02020603050405020304" pitchFamily="18" charset="0"/>
              <a:cs typeface="Times New Roman" panose="02020603050405020304" pitchFamily="18" charset="0"/>
            </a:rPr>
            <a:t> conflict, </a:t>
          </a:r>
          <a:r>
            <a:rPr lang="nl-NL" sz="1700" kern="1200" dirty="0" err="1">
              <a:latin typeface="Times New Roman" panose="02020603050405020304" pitchFamily="18" charset="0"/>
              <a:cs typeface="Times New Roman" panose="02020603050405020304" pitchFamily="18" charset="0"/>
            </a:rPr>
            <a:t>Cold</a:t>
          </a:r>
          <a:r>
            <a:rPr lang="nl-NL" sz="1700" kern="1200" dirty="0">
              <a:latin typeface="Times New Roman" panose="02020603050405020304" pitchFamily="18" charset="0"/>
              <a:cs typeface="Times New Roman" panose="02020603050405020304" pitchFamily="18" charset="0"/>
            </a:rPr>
            <a:t> war)</a:t>
          </a:r>
        </a:p>
        <a:p>
          <a:pPr marL="171450" lvl="1" indent="-171450" algn="l" defTabSz="755650">
            <a:lnSpc>
              <a:spcPct val="90000"/>
            </a:lnSpc>
            <a:spcBef>
              <a:spcPct val="0"/>
            </a:spcBef>
            <a:spcAft>
              <a:spcPct val="15000"/>
            </a:spcAft>
            <a:buChar char="•"/>
          </a:pPr>
          <a:r>
            <a:rPr lang="nl-NL" sz="1700" kern="1200" dirty="0">
              <a:latin typeface="Times New Roman" panose="02020603050405020304" pitchFamily="18" charset="0"/>
              <a:cs typeface="Times New Roman" panose="02020603050405020304" pitchFamily="18" charset="0"/>
            </a:rPr>
            <a:t>Politics </a:t>
          </a:r>
          <a:r>
            <a:rPr lang="nl-NL" sz="1700" kern="1200" dirty="0" err="1">
              <a:latin typeface="Times New Roman" panose="02020603050405020304" pitchFamily="18" charset="0"/>
              <a:cs typeface="Times New Roman" panose="02020603050405020304" pitchFamily="18" charset="0"/>
            </a:rPr>
            <a:t>and</a:t>
          </a:r>
          <a:r>
            <a:rPr lang="nl-NL" sz="1700" kern="1200" dirty="0">
              <a:latin typeface="Times New Roman" panose="02020603050405020304" pitchFamily="18" charset="0"/>
              <a:cs typeface="Times New Roman" panose="02020603050405020304" pitchFamily="18" charset="0"/>
            </a:rPr>
            <a:t> </a:t>
          </a:r>
          <a:r>
            <a:rPr lang="nl-NL" sz="1700" kern="1200" dirty="0" err="1">
              <a:latin typeface="Times New Roman" panose="02020603050405020304" pitchFamily="18" charset="0"/>
              <a:cs typeface="Times New Roman" panose="02020603050405020304" pitchFamily="18" charset="0"/>
            </a:rPr>
            <a:t>governance</a:t>
          </a:r>
          <a:r>
            <a:rPr lang="nl-NL" sz="1700" kern="1200" dirty="0">
              <a:latin typeface="Times New Roman" panose="02020603050405020304" pitchFamily="18" charset="0"/>
              <a:cs typeface="Times New Roman" panose="02020603050405020304" pitchFamily="18" charset="0"/>
            </a:rPr>
            <a:t> of Suriname: </a:t>
          </a:r>
          <a:r>
            <a:rPr lang="nl-NL" sz="1700" kern="1200" dirty="0" err="1">
              <a:latin typeface="Times New Roman" panose="02020603050405020304" pitchFamily="18" charset="0"/>
              <a:cs typeface="Times New Roman" panose="02020603050405020304" pitchFamily="18" charset="0"/>
            </a:rPr>
            <a:t>democracy</a:t>
          </a:r>
          <a:r>
            <a:rPr lang="nl-NL" sz="1700" kern="1200" dirty="0">
              <a:latin typeface="Times New Roman" panose="02020603050405020304" pitchFamily="18" charset="0"/>
              <a:cs typeface="Times New Roman" panose="02020603050405020304" pitchFamily="18" charset="0"/>
            </a:rPr>
            <a:t>, </a:t>
          </a:r>
          <a:r>
            <a:rPr lang="nl-NL" sz="1700" kern="1200" dirty="0" err="1">
              <a:latin typeface="Times New Roman" panose="02020603050405020304" pitchFamily="18" charset="0"/>
              <a:cs typeface="Times New Roman" panose="02020603050405020304" pitchFamily="18" charset="0"/>
            </a:rPr>
            <a:t>elections</a:t>
          </a:r>
          <a:r>
            <a:rPr lang="nl-NL" sz="1700" kern="1200" dirty="0">
              <a:latin typeface="Times New Roman" panose="02020603050405020304" pitchFamily="18" charset="0"/>
              <a:cs typeface="Times New Roman" panose="02020603050405020304" pitchFamily="18" charset="0"/>
            </a:rPr>
            <a:t>, </a:t>
          </a:r>
          <a:r>
            <a:rPr lang="nl-NL" sz="1700" kern="1200" dirty="0" err="1">
              <a:latin typeface="Times New Roman" panose="02020603050405020304" pitchFamily="18" charset="0"/>
              <a:cs typeface="Times New Roman" panose="02020603050405020304" pitchFamily="18" charset="0"/>
            </a:rPr>
            <a:t>constitution</a:t>
          </a:r>
          <a:r>
            <a:rPr lang="nl-NL" sz="1700" kern="1200" dirty="0">
              <a:latin typeface="Times New Roman" panose="02020603050405020304" pitchFamily="18" charset="0"/>
              <a:cs typeface="Times New Roman" panose="02020603050405020304" pitchFamily="18" charset="0"/>
            </a:rPr>
            <a:t> </a:t>
          </a:r>
          <a:r>
            <a:rPr lang="nl-NL" sz="1700" kern="1200" dirty="0" err="1">
              <a:latin typeface="Times New Roman" panose="02020603050405020304" pitchFamily="18" charset="0"/>
              <a:cs typeface="Times New Roman" panose="02020603050405020304" pitchFamily="18" charset="0"/>
            </a:rPr>
            <a:t>and</a:t>
          </a:r>
          <a:r>
            <a:rPr lang="nl-NL" sz="1700" kern="1200" dirty="0">
              <a:latin typeface="Times New Roman" panose="02020603050405020304" pitchFamily="18" charset="0"/>
              <a:cs typeface="Times New Roman" panose="02020603050405020304" pitchFamily="18" charset="0"/>
            </a:rPr>
            <a:t> </a:t>
          </a:r>
          <a:r>
            <a:rPr lang="nl-NL" sz="1700" kern="1200" dirty="0" err="1">
              <a:latin typeface="Times New Roman" panose="02020603050405020304" pitchFamily="18" charset="0"/>
              <a:cs typeface="Times New Roman" panose="02020603050405020304" pitchFamily="18" charset="0"/>
            </a:rPr>
            <a:t>institutions</a:t>
          </a:r>
          <a:r>
            <a:rPr lang="nl-NL" sz="1700" kern="1200" dirty="0">
              <a:latin typeface="Times New Roman" panose="02020603050405020304" pitchFamily="18" charset="0"/>
              <a:cs typeface="Times New Roman" panose="02020603050405020304" pitchFamily="18" charset="0"/>
            </a:rPr>
            <a:t>.</a:t>
          </a:r>
        </a:p>
      </dsp:txBody>
      <dsp:txXfrm>
        <a:off x="0" y="2421272"/>
        <a:ext cx="3942073" cy="2142000"/>
      </dsp:txXfrm>
    </dsp:sp>
    <dsp:sp modelId="{4643CB7F-C880-475F-BD36-EC9A33859A4C}">
      <dsp:nvSpPr>
        <dsp:cNvPr id="0" name=""/>
        <dsp:cNvSpPr/>
      </dsp:nvSpPr>
      <dsp:spPr>
        <a:xfrm>
          <a:off x="197103" y="2170352"/>
          <a:ext cx="2759451" cy="501840"/>
        </a:xfrm>
        <a:prstGeom prst="round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104301" tIns="0" rIns="104301" bIns="0" numCol="1" spcCol="1270" anchor="ctr" anchorCtr="0">
          <a:noAutofit/>
        </a:bodyPr>
        <a:lstStyle/>
        <a:p>
          <a:pPr marL="0" lvl="0" indent="0" algn="l" defTabSz="755650">
            <a:lnSpc>
              <a:spcPct val="90000"/>
            </a:lnSpc>
            <a:spcBef>
              <a:spcPct val="0"/>
            </a:spcBef>
            <a:spcAft>
              <a:spcPct val="35000"/>
            </a:spcAft>
            <a:buNone/>
          </a:pPr>
          <a:r>
            <a:rPr lang="nl-NL" sz="1700" kern="1200" dirty="0">
              <a:latin typeface="Times New Roman" panose="02020603050405020304" pitchFamily="18" charset="0"/>
              <a:cs typeface="Times New Roman" panose="02020603050405020304" pitchFamily="18" charset="0"/>
            </a:rPr>
            <a:t>VOJ</a:t>
          </a:r>
        </a:p>
      </dsp:txBody>
      <dsp:txXfrm>
        <a:off x="221601" y="2194850"/>
        <a:ext cx="2710455" cy="4528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4753F-8985-41E5-BC7F-83F9844EF8EB}">
      <dsp:nvSpPr>
        <dsp:cNvPr id="0" name=""/>
        <dsp:cNvSpPr/>
      </dsp:nvSpPr>
      <dsp:spPr>
        <a:xfrm>
          <a:off x="5509" y="1667583"/>
          <a:ext cx="2001800" cy="800720"/>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nl-NL" sz="2300" kern="1200">
              <a:latin typeface="Times New Roman" panose="02020603050405020304" pitchFamily="18" charset="0"/>
              <a:cs typeface="Times New Roman" panose="02020603050405020304" pitchFamily="18" charset="0"/>
            </a:rPr>
            <a:t>Leerjaar 1/ Class 4</a:t>
          </a:r>
          <a:endParaRPr lang="nl-NL" sz="2300" kern="1200" dirty="0">
            <a:latin typeface="Times New Roman" panose="02020603050405020304" pitchFamily="18" charset="0"/>
            <a:cs typeface="Times New Roman" panose="02020603050405020304" pitchFamily="18" charset="0"/>
          </a:endParaRPr>
        </a:p>
      </dsp:txBody>
      <dsp:txXfrm>
        <a:off x="405869" y="1667583"/>
        <a:ext cx="1201080" cy="800720"/>
      </dsp:txXfrm>
    </dsp:sp>
    <dsp:sp modelId="{852B9630-93AC-4523-A124-128689D555B0}">
      <dsp:nvSpPr>
        <dsp:cNvPr id="0" name=""/>
        <dsp:cNvSpPr/>
      </dsp:nvSpPr>
      <dsp:spPr>
        <a:xfrm>
          <a:off x="1747075" y="1735644"/>
          <a:ext cx="1661494" cy="664597"/>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latin typeface="Times New Roman" panose="02020603050405020304" pitchFamily="18" charset="0"/>
              <a:cs typeface="Times New Roman" panose="02020603050405020304" pitchFamily="18" charset="0"/>
            </a:rPr>
            <a:t>What</a:t>
          </a:r>
          <a:r>
            <a:rPr lang="nl-NL" sz="1400" kern="1200" dirty="0">
              <a:latin typeface="Times New Roman" panose="02020603050405020304" pitchFamily="18" charset="0"/>
              <a:cs typeface="Times New Roman" panose="02020603050405020304" pitchFamily="18" charset="0"/>
            </a:rPr>
            <a:t> is </a:t>
          </a:r>
          <a:r>
            <a:rPr lang="nl-NL" sz="1400" kern="1200" dirty="0" err="1">
              <a:latin typeface="Times New Roman" panose="02020603050405020304" pitchFamily="18" charset="0"/>
              <a:cs typeface="Times New Roman" panose="02020603050405020304" pitchFamily="18" charset="0"/>
            </a:rPr>
            <a:t>history</a:t>
          </a:r>
          <a:r>
            <a:rPr lang="nl-NL" sz="1400" kern="1200" dirty="0">
              <a:latin typeface="Times New Roman" panose="02020603050405020304" pitchFamily="18" charset="0"/>
              <a:cs typeface="Times New Roman" panose="02020603050405020304" pitchFamily="18" charset="0"/>
            </a:rPr>
            <a:t>?</a:t>
          </a:r>
        </a:p>
      </dsp:txBody>
      <dsp:txXfrm>
        <a:off x="2079374" y="1735644"/>
        <a:ext cx="996897" cy="664597"/>
      </dsp:txXfrm>
    </dsp:sp>
    <dsp:sp modelId="{B16922D3-C228-4346-843B-53BAB754A276}">
      <dsp:nvSpPr>
        <dsp:cNvPr id="0" name=""/>
        <dsp:cNvSpPr/>
      </dsp:nvSpPr>
      <dsp:spPr>
        <a:xfrm>
          <a:off x="3175960" y="1735644"/>
          <a:ext cx="1661494" cy="664597"/>
        </a:xfrm>
        <a:prstGeom prst="chevron">
          <a:avLst/>
        </a:prstGeom>
        <a:solidFill>
          <a:schemeClr val="accent2">
            <a:tint val="40000"/>
            <a:alpha val="90000"/>
            <a:hueOff val="-729732"/>
            <a:satOff val="2088"/>
            <a:lumOff val="-139"/>
            <a:alphaOff val="0"/>
          </a:schemeClr>
        </a:solidFill>
        <a:ln w="12700" cap="flat" cmpd="sng" algn="ctr">
          <a:solidFill>
            <a:schemeClr val="accent2">
              <a:tint val="40000"/>
              <a:alpha val="90000"/>
              <a:hueOff val="-729732"/>
              <a:satOff val="2088"/>
              <a:lumOff val="-1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latin typeface="Times New Roman" panose="02020603050405020304" pitchFamily="18" charset="0"/>
              <a:cs typeface="Times New Roman" panose="02020603050405020304" pitchFamily="18" charset="0"/>
            </a:rPr>
            <a:t>Slavery</a:t>
          </a:r>
          <a:r>
            <a:rPr lang="nl-NL" sz="1400" kern="1200" dirty="0">
              <a:latin typeface="Times New Roman" panose="02020603050405020304" pitchFamily="18" charset="0"/>
              <a:cs typeface="Times New Roman" panose="02020603050405020304" pitchFamily="18" charset="0"/>
            </a:rPr>
            <a:t> in </a:t>
          </a:r>
          <a:r>
            <a:rPr lang="nl-NL" sz="1400" kern="1200" dirty="0" err="1">
              <a:latin typeface="Times New Roman" panose="02020603050405020304" pitchFamily="18" charset="0"/>
              <a:cs typeface="Times New Roman" panose="02020603050405020304" pitchFamily="18" charset="0"/>
            </a:rPr>
            <a:t>the</a:t>
          </a:r>
          <a:r>
            <a:rPr lang="nl-NL" sz="1400" kern="1200" dirty="0">
              <a:latin typeface="Times New Roman" panose="02020603050405020304" pitchFamily="18" charset="0"/>
              <a:cs typeface="Times New Roman" panose="02020603050405020304" pitchFamily="18" charset="0"/>
            </a:rPr>
            <a:t> past </a:t>
          </a:r>
          <a:r>
            <a:rPr lang="nl-NL" sz="1400" kern="1200" dirty="0" err="1">
              <a:latin typeface="Times New Roman" panose="02020603050405020304" pitchFamily="18" charset="0"/>
              <a:cs typeface="Times New Roman" panose="02020603050405020304" pitchFamily="18" charset="0"/>
            </a:rPr>
            <a:t>and</a:t>
          </a:r>
          <a:r>
            <a:rPr lang="nl-NL" sz="1400" kern="1200" dirty="0">
              <a:latin typeface="Times New Roman" panose="02020603050405020304" pitchFamily="18" charset="0"/>
              <a:cs typeface="Times New Roman" panose="02020603050405020304" pitchFamily="18" charset="0"/>
            </a:rPr>
            <a:t> present; </a:t>
          </a:r>
          <a:r>
            <a:rPr lang="nl-NL" sz="1400" kern="1200" dirty="0" err="1">
              <a:latin typeface="Times New Roman" panose="02020603050405020304" pitchFamily="18" charset="0"/>
              <a:cs typeface="Times New Roman" panose="02020603050405020304" pitchFamily="18" charset="0"/>
            </a:rPr>
            <a:t>slavery</a:t>
          </a:r>
          <a:r>
            <a:rPr lang="nl-NL" sz="1400" kern="1200" dirty="0">
              <a:latin typeface="Times New Roman" panose="02020603050405020304" pitchFamily="18" charset="0"/>
              <a:cs typeface="Times New Roman" panose="02020603050405020304" pitchFamily="18" charset="0"/>
            </a:rPr>
            <a:t> in Suriname</a:t>
          </a:r>
        </a:p>
      </dsp:txBody>
      <dsp:txXfrm>
        <a:off x="3508259" y="1735644"/>
        <a:ext cx="996897" cy="664597"/>
      </dsp:txXfrm>
    </dsp:sp>
    <dsp:sp modelId="{D901D7DF-7D2F-44F8-AAB9-8EE1F6D76C09}">
      <dsp:nvSpPr>
        <dsp:cNvPr id="0" name=""/>
        <dsp:cNvSpPr/>
      </dsp:nvSpPr>
      <dsp:spPr>
        <a:xfrm>
          <a:off x="4604845" y="1735644"/>
          <a:ext cx="1661494" cy="664597"/>
        </a:xfrm>
        <a:prstGeom prst="chevron">
          <a:avLst/>
        </a:prstGeom>
        <a:solidFill>
          <a:schemeClr val="accent2">
            <a:tint val="40000"/>
            <a:alpha val="90000"/>
            <a:hueOff val="-1459465"/>
            <a:satOff val="4176"/>
            <a:lumOff val="-278"/>
            <a:alphaOff val="0"/>
          </a:schemeClr>
        </a:solidFill>
        <a:ln w="12700" cap="flat" cmpd="sng" algn="ctr">
          <a:solidFill>
            <a:schemeClr val="accent2">
              <a:tint val="40000"/>
              <a:alpha val="90000"/>
              <a:hueOff val="-1459465"/>
              <a:satOff val="4176"/>
              <a:lumOff val="-2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latin typeface="Times New Roman" panose="02020603050405020304" pitchFamily="18" charset="0"/>
              <a:cs typeface="Times New Roman" panose="02020603050405020304" pitchFamily="18" charset="0"/>
            </a:rPr>
            <a:t>Indentured</a:t>
          </a:r>
          <a:r>
            <a:rPr lang="nl-NL" sz="1400" kern="1200" dirty="0">
              <a:latin typeface="Times New Roman" panose="02020603050405020304" pitchFamily="18" charset="0"/>
              <a:cs typeface="Times New Roman" panose="02020603050405020304" pitchFamily="18" charset="0"/>
            </a:rPr>
            <a:t> </a:t>
          </a:r>
          <a:r>
            <a:rPr lang="nl-NL" sz="1400" kern="1200" dirty="0" err="1">
              <a:latin typeface="Times New Roman" panose="02020603050405020304" pitchFamily="18" charset="0"/>
              <a:cs typeface="Times New Roman" panose="02020603050405020304" pitchFamily="18" charset="0"/>
            </a:rPr>
            <a:t>labor</a:t>
          </a:r>
          <a:r>
            <a:rPr lang="nl-NL" sz="1400" kern="1200" dirty="0">
              <a:latin typeface="Times New Roman" panose="02020603050405020304" pitchFamily="18" charset="0"/>
              <a:cs typeface="Times New Roman" panose="02020603050405020304" pitchFamily="18" charset="0"/>
            </a:rPr>
            <a:t> in Suriname (</a:t>
          </a:r>
          <a:r>
            <a:rPr lang="nl-NL" sz="1400" kern="1200" dirty="0" err="1">
              <a:latin typeface="Times New Roman" panose="02020603050405020304" pitchFamily="18" charset="0"/>
              <a:cs typeface="Times New Roman" panose="02020603050405020304" pitchFamily="18" charset="0"/>
            </a:rPr>
            <a:t>Asians</a:t>
          </a:r>
          <a:r>
            <a:rPr lang="nl-NL" sz="1400" kern="1200" dirty="0">
              <a:latin typeface="Times New Roman" panose="02020603050405020304" pitchFamily="18" charset="0"/>
              <a:cs typeface="Times New Roman" panose="02020603050405020304" pitchFamily="18" charset="0"/>
            </a:rPr>
            <a:t>)</a:t>
          </a:r>
        </a:p>
      </dsp:txBody>
      <dsp:txXfrm>
        <a:off x="4937144" y="1735644"/>
        <a:ext cx="996897" cy="664597"/>
      </dsp:txXfrm>
    </dsp:sp>
    <dsp:sp modelId="{8286131E-98DF-404C-96DE-4C5BF822122E}">
      <dsp:nvSpPr>
        <dsp:cNvPr id="0" name=""/>
        <dsp:cNvSpPr/>
      </dsp:nvSpPr>
      <dsp:spPr>
        <a:xfrm>
          <a:off x="6033731" y="1735644"/>
          <a:ext cx="1661494" cy="664597"/>
        </a:xfrm>
        <a:prstGeom prst="chevron">
          <a:avLst/>
        </a:prstGeom>
        <a:solidFill>
          <a:schemeClr val="accent2">
            <a:tint val="40000"/>
            <a:alpha val="90000"/>
            <a:hueOff val="-2189197"/>
            <a:satOff val="6264"/>
            <a:lumOff val="-417"/>
            <a:alphaOff val="0"/>
          </a:schemeClr>
        </a:solidFill>
        <a:ln w="12700" cap="flat" cmpd="sng" algn="ctr">
          <a:solidFill>
            <a:schemeClr val="accent2">
              <a:tint val="40000"/>
              <a:alpha val="90000"/>
              <a:hueOff val="-2189197"/>
              <a:satOff val="6264"/>
              <a:lumOff val="-4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nl-NL" sz="1400" kern="1200">
              <a:latin typeface="Times New Roman" panose="02020603050405020304" pitchFamily="18" charset="0"/>
              <a:cs typeface="Times New Roman" panose="02020603050405020304" pitchFamily="18" charset="0"/>
            </a:rPr>
            <a:t>Nationalism in Suriname</a:t>
          </a:r>
          <a:endParaRPr lang="nl-NL" sz="1400" kern="1200" dirty="0">
            <a:latin typeface="Times New Roman" panose="02020603050405020304" pitchFamily="18" charset="0"/>
            <a:cs typeface="Times New Roman" panose="02020603050405020304" pitchFamily="18" charset="0"/>
          </a:endParaRPr>
        </a:p>
      </dsp:txBody>
      <dsp:txXfrm>
        <a:off x="6366030" y="1735644"/>
        <a:ext cx="996897" cy="664597"/>
      </dsp:txXfrm>
    </dsp:sp>
    <dsp:sp modelId="{0671BAB1-4570-4711-A1DE-38C0159769D1}">
      <dsp:nvSpPr>
        <dsp:cNvPr id="0" name=""/>
        <dsp:cNvSpPr/>
      </dsp:nvSpPr>
      <dsp:spPr>
        <a:xfrm>
          <a:off x="7462616" y="1735644"/>
          <a:ext cx="1661494" cy="664597"/>
        </a:xfrm>
        <a:prstGeom prst="chevron">
          <a:avLst/>
        </a:prstGeom>
        <a:solidFill>
          <a:schemeClr val="accent2">
            <a:tint val="40000"/>
            <a:alpha val="90000"/>
            <a:hueOff val="-2918930"/>
            <a:satOff val="8352"/>
            <a:lumOff val="-556"/>
            <a:alphaOff val="0"/>
          </a:schemeClr>
        </a:solidFill>
        <a:ln w="12700" cap="flat" cmpd="sng" algn="ctr">
          <a:solidFill>
            <a:schemeClr val="accent2">
              <a:tint val="40000"/>
              <a:alpha val="90000"/>
              <a:hueOff val="-2918930"/>
              <a:satOff val="8352"/>
              <a:lumOff val="-5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nl-NL" sz="1400" kern="1200">
              <a:latin typeface="Times New Roman" panose="02020603050405020304" pitchFamily="18" charset="0"/>
              <a:cs typeface="Times New Roman" panose="02020603050405020304" pitchFamily="18" charset="0"/>
            </a:rPr>
            <a:t>CARICOM</a:t>
          </a:r>
          <a:endParaRPr lang="nl-NL" sz="1400" kern="1200" dirty="0">
            <a:latin typeface="Times New Roman" panose="02020603050405020304" pitchFamily="18" charset="0"/>
            <a:cs typeface="Times New Roman" panose="02020603050405020304" pitchFamily="18" charset="0"/>
          </a:endParaRPr>
        </a:p>
      </dsp:txBody>
      <dsp:txXfrm>
        <a:off x="7794915" y="1735644"/>
        <a:ext cx="996897" cy="664597"/>
      </dsp:txXfrm>
    </dsp:sp>
    <dsp:sp modelId="{C7EF7E8F-8736-41F5-94B7-23E8159E7514}">
      <dsp:nvSpPr>
        <dsp:cNvPr id="0" name=""/>
        <dsp:cNvSpPr/>
      </dsp:nvSpPr>
      <dsp:spPr>
        <a:xfrm>
          <a:off x="5509" y="2580404"/>
          <a:ext cx="2001800" cy="800720"/>
        </a:xfrm>
        <a:prstGeom prst="chevron">
          <a:avLst/>
        </a:prstGeom>
        <a:solidFill>
          <a:schemeClr val="accent2">
            <a:hueOff val="-5175944"/>
            <a:satOff val="22930"/>
            <a:lumOff val="-8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nl-NL" sz="2300" kern="1200" dirty="0">
              <a:latin typeface="Times New Roman" panose="02020603050405020304" pitchFamily="18" charset="0"/>
              <a:cs typeface="Times New Roman" panose="02020603050405020304" pitchFamily="18" charset="0"/>
            </a:rPr>
            <a:t>Leerjaar 2/ Class 5 </a:t>
          </a:r>
        </a:p>
      </dsp:txBody>
      <dsp:txXfrm>
        <a:off x="405869" y="2580404"/>
        <a:ext cx="1201080" cy="800720"/>
      </dsp:txXfrm>
    </dsp:sp>
    <dsp:sp modelId="{8E20AB13-97E4-406F-A2A2-5F04C46EAA61}">
      <dsp:nvSpPr>
        <dsp:cNvPr id="0" name=""/>
        <dsp:cNvSpPr/>
      </dsp:nvSpPr>
      <dsp:spPr>
        <a:xfrm>
          <a:off x="1747075" y="2648465"/>
          <a:ext cx="1661494" cy="664597"/>
        </a:xfrm>
        <a:prstGeom prst="chevron">
          <a:avLst/>
        </a:prstGeom>
        <a:solidFill>
          <a:schemeClr val="accent2">
            <a:tint val="40000"/>
            <a:alpha val="90000"/>
            <a:hueOff val="-3648662"/>
            <a:satOff val="10440"/>
            <a:lumOff val="-695"/>
            <a:alphaOff val="0"/>
          </a:schemeClr>
        </a:solidFill>
        <a:ln w="12700" cap="flat" cmpd="sng" algn="ctr">
          <a:solidFill>
            <a:schemeClr val="accent2">
              <a:tint val="40000"/>
              <a:alpha val="90000"/>
              <a:hueOff val="-3648662"/>
              <a:satOff val="10440"/>
              <a:lumOff val="-6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nl-NL" sz="1200" kern="1200" dirty="0" err="1">
              <a:latin typeface="Times New Roman" panose="02020603050405020304" pitchFamily="18" charset="0"/>
              <a:cs typeface="Times New Roman" panose="02020603050405020304" pitchFamily="18" charset="0"/>
            </a:rPr>
            <a:t>Capitalism</a:t>
          </a:r>
          <a:endParaRPr lang="nl-NL" sz="1200" kern="1200" dirty="0">
            <a:latin typeface="Times New Roman" panose="02020603050405020304" pitchFamily="18" charset="0"/>
            <a:cs typeface="Times New Roman" panose="02020603050405020304" pitchFamily="18" charset="0"/>
          </a:endParaRPr>
        </a:p>
      </dsp:txBody>
      <dsp:txXfrm>
        <a:off x="2079374" y="2648465"/>
        <a:ext cx="996897" cy="664597"/>
      </dsp:txXfrm>
    </dsp:sp>
    <dsp:sp modelId="{CA537CFF-B15A-44A2-AA89-7806AE4C1417}">
      <dsp:nvSpPr>
        <dsp:cNvPr id="0" name=""/>
        <dsp:cNvSpPr/>
      </dsp:nvSpPr>
      <dsp:spPr>
        <a:xfrm>
          <a:off x="3175960" y="2648465"/>
          <a:ext cx="1661494" cy="664597"/>
        </a:xfrm>
        <a:prstGeom prst="chevron">
          <a:avLst/>
        </a:prstGeom>
        <a:solidFill>
          <a:schemeClr val="accent2">
            <a:tint val="40000"/>
            <a:alpha val="90000"/>
            <a:hueOff val="-4378395"/>
            <a:satOff val="12528"/>
            <a:lumOff val="-834"/>
            <a:alphaOff val="0"/>
          </a:schemeClr>
        </a:solidFill>
        <a:ln w="12700" cap="flat" cmpd="sng" algn="ctr">
          <a:solidFill>
            <a:schemeClr val="accent2">
              <a:tint val="40000"/>
              <a:alpha val="90000"/>
              <a:hueOff val="-4378395"/>
              <a:satOff val="12528"/>
              <a:lumOff val="-83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latin typeface="Times New Roman" panose="02020603050405020304" pitchFamily="18" charset="0"/>
              <a:cs typeface="Times New Roman" panose="02020603050405020304" pitchFamily="18" charset="0"/>
            </a:rPr>
            <a:t>Socialism</a:t>
          </a:r>
          <a:endParaRPr lang="nl-NL" sz="1400" kern="1200" dirty="0">
            <a:latin typeface="Times New Roman" panose="02020603050405020304" pitchFamily="18" charset="0"/>
            <a:cs typeface="Times New Roman" panose="02020603050405020304" pitchFamily="18" charset="0"/>
          </a:endParaRPr>
        </a:p>
      </dsp:txBody>
      <dsp:txXfrm>
        <a:off x="3508259" y="2648465"/>
        <a:ext cx="996897" cy="664597"/>
      </dsp:txXfrm>
    </dsp:sp>
    <dsp:sp modelId="{75DCAB64-403E-4F1D-BB56-B9202065EF73}">
      <dsp:nvSpPr>
        <dsp:cNvPr id="0" name=""/>
        <dsp:cNvSpPr/>
      </dsp:nvSpPr>
      <dsp:spPr>
        <a:xfrm>
          <a:off x="4604845" y="2648465"/>
          <a:ext cx="1661494" cy="664597"/>
        </a:xfrm>
        <a:prstGeom prst="chevron">
          <a:avLst/>
        </a:prstGeom>
        <a:solidFill>
          <a:schemeClr val="accent2">
            <a:tint val="40000"/>
            <a:alpha val="90000"/>
            <a:hueOff val="-5108127"/>
            <a:satOff val="14616"/>
            <a:lumOff val="-973"/>
            <a:alphaOff val="0"/>
          </a:schemeClr>
        </a:solidFill>
        <a:ln w="12700" cap="flat" cmpd="sng" algn="ctr">
          <a:solidFill>
            <a:schemeClr val="accent2">
              <a:tint val="40000"/>
              <a:alpha val="90000"/>
              <a:hueOff val="-5108127"/>
              <a:satOff val="14616"/>
              <a:lumOff val="-9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nl-NL" sz="1200" kern="1200" dirty="0">
              <a:latin typeface="Times New Roman" panose="02020603050405020304" pitchFamily="18" charset="0"/>
              <a:cs typeface="Times New Roman" panose="02020603050405020304" pitchFamily="18" charset="0"/>
            </a:rPr>
            <a:t>Interbellum</a:t>
          </a:r>
        </a:p>
      </dsp:txBody>
      <dsp:txXfrm>
        <a:off x="4937144" y="2648465"/>
        <a:ext cx="996897" cy="664597"/>
      </dsp:txXfrm>
    </dsp:sp>
    <dsp:sp modelId="{E033A78E-BDFD-48D4-B519-D23DE627215F}">
      <dsp:nvSpPr>
        <dsp:cNvPr id="0" name=""/>
        <dsp:cNvSpPr/>
      </dsp:nvSpPr>
      <dsp:spPr>
        <a:xfrm>
          <a:off x="6033731" y="2648465"/>
          <a:ext cx="1661494" cy="664597"/>
        </a:xfrm>
        <a:prstGeom prst="chevron">
          <a:avLst/>
        </a:prstGeom>
        <a:solidFill>
          <a:schemeClr val="accent2">
            <a:tint val="40000"/>
            <a:alpha val="90000"/>
            <a:hueOff val="-5837860"/>
            <a:satOff val="16705"/>
            <a:lumOff val="-1111"/>
            <a:alphaOff val="0"/>
          </a:schemeClr>
        </a:solidFill>
        <a:ln w="12700" cap="flat" cmpd="sng" algn="ctr">
          <a:solidFill>
            <a:schemeClr val="accent2">
              <a:tint val="40000"/>
              <a:alpha val="90000"/>
              <a:hueOff val="-5837860"/>
              <a:satOff val="16705"/>
              <a:lumOff val="-11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nl-NL" sz="1200" kern="1200" dirty="0">
              <a:latin typeface="Times New Roman" panose="02020603050405020304" pitchFamily="18" charset="0"/>
              <a:cs typeface="Times New Roman" panose="02020603050405020304" pitchFamily="18" charset="0"/>
            </a:rPr>
            <a:t>World Wars</a:t>
          </a:r>
        </a:p>
      </dsp:txBody>
      <dsp:txXfrm>
        <a:off x="6366030" y="2648465"/>
        <a:ext cx="996897" cy="664597"/>
      </dsp:txXfrm>
    </dsp:sp>
    <dsp:sp modelId="{B0CA055B-83C9-4476-BB9C-91D9BA918C5E}">
      <dsp:nvSpPr>
        <dsp:cNvPr id="0" name=""/>
        <dsp:cNvSpPr/>
      </dsp:nvSpPr>
      <dsp:spPr>
        <a:xfrm>
          <a:off x="7462616" y="2648465"/>
          <a:ext cx="1661494" cy="664597"/>
        </a:xfrm>
        <a:prstGeom prst="chevron">
          <a:avLst/>
        </a:prstGeom>
        <a:solidFill>
          <a:schemeClr val="accent2">
            <a:tint val="40000"/>
            <a:alpha val="90000"/>
            <a:hueOff val="-6567592"/>
            <a:satOff val="18793"/>
            <a:lumOff val="-1250"/>
            <a:alphaOff val="0"/>
          </a:schemeClr>
        </a:solidFill>
        <a:ln w="12700" cap="flat" cmpd="sng" algn="ctr">
          <a:solidFill>
            <a:schemeClr val="accent2">
              <a:tint val="40000"/>
              <a:alpha val="90000"/>
              <a:hueOff val="-6567592"/>
              <a:satOff val="18793"/>
              <a:lumOff val="-12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nl-NL" sz="1400" kern="1200">
              <a:latin typeface="Times New Roman" panose="02020603050405020304" pitchFamily="18" charset="0"/>
              <a:cs typeface="Times New Roman" panose="02020603050405020304" pitchFamily="18" charset="0"/>
            </a:rPr>
            <a:t>League of Nations/ UNO</a:t>
          </a:r>
          <a:endParaRPr lang="nl-NL" sz="1400" kern="1200" dirty="0">
            <a:latin typeface="Times New Roman" panose="02020603050405020304" pitchFamily="18" charset="0"/>
            <a:cs typeface="Times New Roman" panose="02020603050405020304" pitchFamily="18" charset="0"/>
          </a:endParaRPr>
        </a:p>
      </dsp:txBody>
      <dsp:txXfrm>
        <a:off x="7794915" y="2648465"/>
        <a:ext cx="996897" cy="664597"/>
      </dsp:txXfrm>
    </dsp:sp>
    <dsp:sp modelId="{5799E9C8-FE0B-41DB-95BA-3ADD8294A410}">
      <dsp:nvSpPr>
        <dsp:cNvPr id="0" name=""/>
        <dsp:cNvSpPr/>
      </dsp:nvSpPr>
      <dsp:spPr>
        <a:xfrm>
          <a:off x="8891501" y="2648465"/>
          <a:ext cx="1661494" cy="664597"/>
        </a:xfrm>
        <a:prstGeom prst="chevron">
          <a:avLst/>
        </a:prstGeom>
        <a:solidFill>
          <a:schemeClr val="accent2">
            <a:tint val="40000"/>
            <a:alpha val="90000"/>
            <a:hueOff val="-7297324"/>
            <a:satOff val="20881"/>
            <a:lumOff val="-1389"/>
            <a:alphaOff val="0"/>
          </a:schemeClr>
        </a:solidFill>
        <a:ln w="12700" cap="flat" cmpd="sng" algn="ctr">
          <a:solidFill>
            <a:schemeClr val="accent2">
              <a:tint val="40000"/>
              <a:alpha val="90000"/>
              <a:hueOff val="-7297324"/>
              <a:satOff val="20881"/>
              <a:lumOff val="-13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nl-NL" sz="1600" kern="1200">
              <a:latin typeface="Times New Roman" panose="02020603050405020304" pitchFamily="18" charset="0"/>
              <a:cs typeface="Times New Roman" panose="02020603050405020304" pitchFamily="18" charset="0"/>
            </a:rPr>
            <a:t>Cold War</a:t>
          </a:r>
          <a:endParaRPr lang="nl-NL" sz="1600" kern="1200" dirty="0">
            <a:latin typeface="Times New Roman" panose="02020603050405020304" pitchFamily="18" charset="0"/>
            <a:cs typeface="Times New Roman" panose="02020603050405020304" pitchFamily="18" charset="0"/>
          </a:endParaRPr>
        </a:p>
      </dsp:txBody>
      <dsp:txXfrm>
        <a:off x="9223800" y="2648465"/>
        <a:ext cx="996897" cy="664597"/>
      </dsp:txXfrm>
    </dsp:sp>
    <dsp:sp modelId="{93AC7E4B-877E-4E99-810B-644E22DB3FBC}">
      <dsp:nvSpPr>
        <dsp:cNvPr id="0" name=""/>
        <dsp:cNvSpPr/>
      </dsp:nvSpPr>
      <dsp:spPr>
        <a:xfrm>
          <a:off x="10320386" y="2648465"/>
          <a:ext cx="1661494" cy="664597"/>
        </a:xfrm>
        <a:prstGeom prst="chevron">
          <a:avLst/>
        </a:prstGeom>
        <a:solidFill>
          <a:schemeClr val="accent2">
            <a:tint val="40000"/>
            <a:alpha val="90000"/>
            <a:hueOff val="-8027057"/>
            <a:satOff val="22969"/>
            <a:lumOff val="-1528"/>
            <a:alphaOff val="0"/>
          </a:schemeClr>
        </a:solidFill>
        <a:ln w="12700" cap="flat" cmpd="sng" algn="ctr">
          <a:solidFill>
            <a:schemeClr val="accent2">
              <a:tint val="40000"/>
              <a:alpha val="90000"/>
              <a:hueOff val="-8027057"/>
              <a:satOff val="22969"/>
              <a:lumOff val="-15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latin typeface="Times New Roman" panose="02020603050405020304" pitchFamily="18" charset="0"/>
              <a:cs typeface="Times New Roman" panose="02020603050405020304" pitchFamily="18" charset="0"/>
            </a:rPr>
            <a:t>Arab-Israeli</a:t>
          </a:r>
          <a:r>
            <a:rPr lang="nl-NL" sz="1400" kern="1200" dirty="0">
              <a:latin typeface="Times New Roman" panose="02020603050405020304" pitchFamily="18" charset="0"/>
              <a:cs typeface="Times New Roman" panose="02020603050405020304" pitchFamily="18" charset="0"/>
            </a:rPr>
            <a:t> Conflict</a:t>
          </a:r>
        </a:p>
      </dsp:txBody>
      <dsp:txXfrm>
        <a:off x="10652685" y="2648465"/>
        <a:ext cx="996897" cy="664597"/>
      </dsp:txXfrm>
    </dsp:sp>
    <dsp:sp modelId="{D6F1C836-E9F2-45D8-80AF-2B594D8C91AE}">
      <dsp:nvSpPr>
        <dsp:cNvPr id="0" name=""/>
        <dsp:cNvSpPr/>
      </dsp:nvSpPr>
      <dsp:spPr>
        <a:xfrm>
          <a:off x="5509" y="3493225"/>
          <a:ext cx="2001800" cy="800720"/>
        </a:xfrm>
        <a:prstGeom prst="chevron">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nl-NL" sz="2300" kern="1200" dirty="0">
              <a:latin typeface="Times New Roman" panose="02020603050405020304" pitchFamily="18" charset="0"/>
              <a:cs typeface="Times New Roman" panose="02020603050405020304" pitchFamily="18" charset="0"/>
            </a:rPr>
            <a:t>Leerjaar 3/ Class 6</a:t>
          </a:r>
        </a:p>
      </dsp:txBody>
      <dsp:txXfrm>
        <a:off x="405869" y="3493225"/>
        <a:ext cx="1201080" cy="800720"/>
      </dsp:txXfrm>
    </dsp:sp>
    <dsp:sp modelId="{B827974B-FBE6-45CB-B413-C46F2CBF0C50}">
      <dsp:nvSpPr>
        <dsp:cNvPr id="0" name=""/>
        <dsp:cNvSpPr/>
      </dsp:nvSpPr>
      <dsp:spPr>
        <a:xfrm>
          <a:off x="1721183" y="3561286"/>
          <a:ext cx="1661494" cy="664597"/>
        </a:xfrm>
        <a:prstGeom prst="chevron">
          <a:avLst/>
        </a:prstGeom>
        <a:solidFill>
          <a:schemeClr val="accent2">
            <a:tint val="40000"/>
            <a:alpha val="90000"/>
            <a:hueOff val="-8756789"/>
            <a:satOff val="25057"/>
            <a:lumOff val="-1667"/>
            <a:alphaOff val="0"/>
          </a:schemeClr>
        </a:solidFill>
        <a:ln w="12700" cap="flat" cmpd="sng" algn="ctr">
          <a:solidFill>
            <a:schemeClr val="accent2">
              <a:tint val="40000"/>
              <a:alpha val="90000"/>
              <a:hueOff val="-8756789"/>
              <a:satOff val="25057"/>
              <a:lumOff val="-166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latin typeface="Times New Roman" panose="02020603050405020304" pitchFamily="18" charset="0"/>
              <a:cs typeface="Times New Roman" panose="02020603050405020304" pitchFamily="18" charset="0"/>
            </a:rPr>
            <a:t>Revision</a:t>
          </a:r>
          <a:r>
            <a:rPr lang="nl-NL" sz="1400" kern="1200" dirty="0">
              <a:latin typeface="Times New Roman" panose="02020603050405020304" pitchFamily="18" charset="0"/>
              <a:cs typeface="Times New Roman" panose="02020603050405020304" pitchFamily="18" charset="0"/>
            </a:rPr>
            <a:t>: Class 5 </a:t>
          </a:r>
        </a:p>
      </dsp:txBody>
      <dsp:txXfrm>
        <a:off x="2053482" y="3561286"/>
        <a:ext cx="996897" cy="664597"/>
      </dsp:txXfrm>
    </dsp:sp>
    <dsp:sp modelId="{DCE18204-78FC-4C1F-9E5C-CF6AF81678C4}">
      <dsp:nvSpPr>
        <dsp:cNvPr id="0" name=""/>
        <dsp:cNvSpPr/>
      </dsp:nvSpPr>
      <dsp:spPr>
        <a:xfrm>
          <a:off x="3175960" y="3561286"/>
          <a:ext cx="1661494" cy="664597"/>
        </a:xfrm>
        <a:prstGeom prst="chevron">
          <a:avLst/>
        </a:prstGeom>
        <a:solidFill>
          <a:schemeClr val="accent2">
            <a:tint val="40000"/>
            <a:alpha val="90000"/>
            <a:hueOff val="-9486521"/>
            <a:satOff val="27145"/>
            <a:lumOff val="-1806"/>
            <a:alphaOff val="0"/>
          </a:schemeClr>
        </a:solidFill>
        <a:ln w="12700" cap="flat" cmpd="sng" algn="ctr">
          <a:solidFill>
            <a:schemeClr val="accent2">
              <a:tint val="40000"/>
              <a:alpha val="90000"/>
              <a:hueOff val="-9486521"/>
              <a:satOff val="27145"/>
              <a:lumOff val="-18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nl-NL" sz="1200" kern="1200" dirty="0">
              <a:latin typeface="Times New Roman" panose="02020603050405020304" pitchFamily="18" charset="0"/>
              <a:cs typeface="Times New Roman" panose="02020603050405020304" pitchFamily="18" charset="0"/>
            </a:rPr>
            <a:t>Research &amp; </a:t>
          </a:r>
          <a:r>
            <a:rPr lang="nl-NL" sz="1200" kern="1200" dirty="0" err="1">
              <a:latin typeface="Times New Roman" panose="02020603050405020304" pitchFamily="18" charset="0"/>
              <a:cs typeface="Times New Roman" panose="02020603050405020304" pitchFamily="18" charset="0"/>
            </a:rPr>
            <a:t>writing</a:t>
          </a:r>
          <a:r>
            <a:rPr lang="nl-NL" sz="1200" kern="1200" dirty="0">
              <a:latin typeface="Times New Roman" panose="02020603050405020304" pitchFamily="18" charset="0"/>
              <a:cs typeface="Times New Roman" panose="02020603050405020304" pitchFamily="18" charset="0"/>
            </a:rPr>
            <a:t>: a paper on </a:t>
          </a:r>
          <a:r>
            <a:rPr lang="nl-NL" sz="1200" kern="1200" dirty="0" err="1">
              <a:latin typeface="Times New Roman" panose="02020603050405020304" pitchFamily="18" charset="0"/>
              <a:cs typeface="Times New Roman" panose="02020603050405020304" pitchFamily="18" charset="0"/>
            </a:rPr>
            <a:t>Surinamese</a:t>
          </a:r>
          <a:r>
            <a:rPr lang="nl-NL" sz="1200" kern="1200" dirty="0">
              <a:latin typeface="Times New Roman" panose="02020603050405020304" pitchFamily="18" charset="0"/>
              <a:cs typeface="Times New Roman" panose="02020603050405020304" pitchFamily="18" charset="0"/>
            </a:rPr>
            <a:t> topic</a:t>
          </a:r>
        </a:p>
      </dsp:txBody>
      <dsp:txXfrm>
        <a:off x="3508259" y="3561286"/>
        <a:ext cx="996897" cy="664597"/>
      </dsp:txXfrm>
    </dsp:sp>
    <dsp:sp modelId="{EB0B201B-EBB4-4F40-A63D-849E8B2D3B23}">
      <dsp:nvSpPr>
        <dsp:cNvPr id="0" name=""/>
        <dsp:cNvSpPr/>
      </dsp:nvSpPr>
      <dsp:spPr>
        <a:xfrm>
          <a:off x="4604845" y="3561286"/>
          <a:ext cx="1661494" cy="664597"/>
        </a:xfrm>
        <a:prstGeom prst="chevron">
          <a:avLst/>
        </a:prstGeom>
        <a:solidFill>
          <a:schemeClr val="accent2">
            <a:tint val="40000"/>
            <a:alpha val="90000"/>
            <a:hueOff val="-10216254"/>
            <a:satOff val="29233"/>
            <a:lumOff val="-1945"/>
            <a:alphaOff val="0"/>
          </a:schemeClr>
        </a:solidFill>
        <a:ln w="12700" cap="flat" cmpd="sng" algn="ctr">
          <a:solidFill>
            <a:schemeClr val="accent2">
              <a:tint val="40000"/>
              <a:alpha val="90000"/>
              <a:hueOff val="-10216254"/>
              <a:satOff val="29233"/>
              <a:lumOff val="-19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latin typeface="Times New Roman" panose="02020603050405020304" pitchFamily="18" charset="0"/>
              <a:cs typeface="Times New Roman" panose="02020603050405020304" pitchFamily="18" charset="0"/>
            </a:rPr>
            <a:t>History</a:t>
          </a:r>
          <a:r>
            <a:rPr lang="nl-NL" sz="1400" kern="1200" dirty="0">
              <a:latin typeface="Times New Roman" panose="02020603050405020304" pitchFamily="18" charset="0"/>
              <a:cs typeface="Times New Roman" panose="02020603050405020304" pitchFamily="18" charset="0"/>
            </a:rPr>
            <a:t> of </a:t>
          </a:r>
          <a:r>
            <a:rPr lang="nl-NL" sz="1400" kern="1200" dirty="0" err="1">
              <a:latin typeface="Times New Roman" panose="02020603050405020304" pitchFamily="18" charset="0"/>
              <a:cs typeface="Times New Roman" panose="02020603050405020304" pitchFamily="18" charset="0"/>
            </a:rPr>
            <a:t>the</a:t>
          </a:r>
          <a:r>
            <a:rPr lang="nl-NL" sz="1400" kern="1200" dirty="0">
              <a:latin typeface="Times New Roman" panose="02020603050405020304" pitchFamily="18" charset="0"/>
              <a:cs typeface="Times New Roman" panose="02020603050405020304" pitchFamily="18" charset="0"/>
            </a:rPr>
            <a:t> </a:t>
          </a:r>
          <a:r>
            <a:rPr lang="nl-NL" sz="1400" kern="1200" dirty="0" err="1">
              <a:latin typeface="Times New Roman" panose="02020603050405020304" pitchFamily="18" charset="0"/>
              <a:cs typeface="Times New Roman" panose="02020603050405020304" pitchFamily="18" charset="0"/>
            </a:rPr>
            <a:t>republic</a:t>
          </a:r>
          <a:r>
            <a:rPr lang="nl-NL" sz="1400" kern="1200" dirty="0">
              <a:latin typeface="Times New Roman" panose="02020603050405020304" pitchFamily="18" charset="0"/>
              <a:cs typeface="Times New Roman" panose="02020603050405020304" pitchFamily="18" charset="0"/>
            </a:rPr>
            <a:t> Suriname</a:t>
          </a:r>
        </a:p>
      </dsp:txBody>
      <dsp:txXfrm>
        <a:off x="4937144" y="3561286"/>
        <a:ext cx="996897" cy="664597"/>
      </dsp:txXfrm>
    </dsp:sp>
    <dsp:sp modelId="{AB6314BA-0A5C-4BFE-8761-F1EE1D72E7C1}">
      <dsp:nvSpPr>
        <dsp:cNvPr id="0" name=""/>
        <dsp:cNvSpPr/>
      </dsp:nvSpPr>
      <dsp:spPr>
        <a:xfrm>
          <a:off x="6076875" y="3569919"/>
          <a:ext cx="1661494" cy="664597"/>
        </a:xfrm>
        <a:prstGeom prst="chevron">
          <a:avLst/>
        </a:prstGeom>
        <a:solidFill>
          <a:schemeClr val="accent2">
            <a:tint val="40000"/>
            <a:alpha val="90000"/>
            <a:hueOff val="-10945986"/>
            <a:satOff val="31321"/>
            <a:lumOff val="-2084"/>
            <a:alphaOff val="0"/>
          </a:schemeClr>
        </a:solidFill>
        <a:ln w="12700" cap="flat" cmpd="sng" algn="ctr">
          <a:solidFill>
            <a:schemeClr val="accent2">
              <a:tint val="40000"/>
              <a:alpha val="90000"/>
              <a:hueOff val="-10945986"/>
              <a:satOff val="31321"/>
              <a:lumOff val="-20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latin typeface="Times New Roman" panose="02020603050405020304" pitchFamily="18" charset="0"/>
              <a:cs typeface="Times New Roman" panose="02020603050405020304" pitchFamily="18" charset="0"/>
            </a:rPr>
            <a:t>Imperialism</a:t>
          </a:r>
          <a:r>
            <a:rPr lang="nl-NL" sz="1100" kern="1200" dirty="0">
              <a:latin typeface="Times New Roman" panose="02020603050405020304" pitchFamily="18" charset="0"/>
              <a:cs typeface="Times New Roman" panose="02020603050405020304" pitchFamily="18" charset="0"/>
            </a:rPr>
            <a:t> </a:t>
          </a:r>
        </a:p>
      </dsp:txBody>
      <dsp:txXfrm>
        <a:off x="6409174" y="3569919"/>
        <a:ext cx="996897" cy="6645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E32C0-F7B4-4ACD-B70B-8BB17FC018FE}">
      <dsp:nvSpPr>
        <dsp:cNvPr id="0" name=""/>
        <dsp:cNvSpPr/>
      </dsp:nvSpPr>
      <dsp:spPr>
        <a:xfrm>
          <a:off x="0" y="2742"/>
          <a:ext cx="5448897" cy="561036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latin typeface="Times New Roman" panose="02020603050405020304" pitchFamily="18" charset="0"/>
              <a:cs typeface="Times New Roman" panose="02020603050405020304" pitchFamily="18" charset="0"/>
            </a:rPr>
            <a:t>Assignment questions:</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b="0" i="0" kern="1200" baseline="0" dirty="0">
              <a:latin typeface="Times New Roman" panose="02020603050405020304" pitchFamily="18" charset="0"/>
              <a:cs typeface="Times New Roman" panose="02020603050405020304" pitchFamily="18" charset="0"/>
            </a:rPr>
            <a:t>Explain what </a:t>
          </a:r>
          <a:r>
            <a:rPr lang="en-US" sz="2000" b="0" i="0" kern="1200" baseline="0" dirty="0" err="1">
              <a:latin typeface="Times New Roman" panose="02020603050405020304" pitchFamily="18" charset="0"/>
              <a:cs typeface="Times New Roman" panose="02020603050405020304" pitchFamily="18" charset="0"/>
            </a:rPr>
            <a:t>Trefossa</a:t>
          </a:r>
          <a:r>
            <a:rPr lang="en-US" sz="2000" b="0" i="0" kern="1200" baseline="0" dirty="0">
              <a:latin typeface="Times New Roman" panose="02020603050405020304" pitchFamily="18" charset="0"/>
              <a:cs typeface="Times New Roman" panose="02020603050405020304" pitchFamily="18" charset="0"/>
            </a:rPr>
            <a:t> aimed for.</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b="0" i="0" kern="1200" baseline="0" dirty="0">
              <a:latin typeface="Times New Roman" panose="02020603050405020304" pitchFamily="18" charset="0"/>
              <a:cs typeface="Times New Roman" panose="02020603050405020304" pitchFamily="18" charset="0"/>
            </a:rPr>
            <a:t>What was the poet’s opinion about other cultures?</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b="0" i="0" kern="1200" baseline="0" dirty="0">
              <a:latin typeface="Times New Roman" panose="02020603050405020304" pitchFamily="18" charset="0"/>
              <a:cs typeface="Times New Roman" panose="02020603050405020304" pitchFamily="18" charset="0"/>
            </a:rPr>
            <a:t>Explain the concept of the poet’s positionality (</a:t>
          </a:r>
          <a:r>
            <a:rPr lang="en-US" sz="2000" b="0" i="0" kern="1200" baseline="0" dirty="0" err="1">
              <a:latin typeface="Times New Roman" panose="02020603050405020304" pitchFamily="18" charset="0"/>
              <a:cs typeface="Times New Roman" panose="02020603050405020304" pitchFamily="18" charset="0"/>
            </a:rPr>
            <a:t>standplaatsgebondenheid</a:t>
          </a:r>
          <a:r>
            <a:rPr lang="en-US" sz="2000" b="0" i="0" kern="1200" baseline="0" dirty="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b="0" i="0" kern="1200" baseline="0" dirty="0">
              <a:latin typeface="Times New Roman" panose="02020603050405020304" pitchFamily="18" charset="0"/>
              <a:cs typeface="Times New Roman" panose="02020603050405020304" pitchFamily="18" charset="0"/>
            </a:rPr>
            <a:t>Name two contributions </a:t>
          </a:r>
          <a:r>
            <a:rPr lang="en-US" sz="2000" b="0" i="0" kern="1200" baseline="0" dirty="0" err="1">
              <a:latin typeface="Times New Roman" panose="02020603050405020304" pitchFamily="18" charset="0"/>
              <a:cs typeface="Times New Roman" panose="02020603050405020304" pitchFamily="18" charset="0"/>
            </a:rPr>
            <a:t>Trefossa</a:t>
          </a:r>
          <a:r>
            <a:rPr lang="en-US" sz="2000" b="0" i="0" kern="1200" baseline="0" dirty="0">
              <a:latin typeface="Times New Roman" panose="02020603050405020304" pitchFamily="18" charset="0"/>
              <a:cs typeface="Times New Roman" panose="02020603050405020304" pitchFamily="18" charset="0"/>
            </a:rPr>
            <a:t> made to nation-building in Suriname.</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b="0" i="0" kern="1200" baseline="0" dirty="0">
              <a:latin typeface="Times New Roman" panose="02020603050405020304" pitchFamily="18" charset="0"/>
              <a:cs typeface="Times New Roman" panose="02020603050405020304" pitchFamily="18" charset="0"/>
            </a:rPr>
            <a:t>Do you think Suriname today sufficiently preserves its own culture?</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b="0" i="0" kern="1200" baseline="0" dirty="0">
              <a:latin typeface="Times New Roman" panose="02020603050405020304" pitchFamily="18" charset="0"/>
              <a:cs typeface="Times New Roman" panose="02020603050405020304" pitchFamily="18" charset="0"/>
            </a:rPr>
            <a:t>How can young people contribute to Surinamese culture?</a:t>
          </a:r>
          <a:endParaRPr lang="en-US" sz="2000" kern="1200" dirty="0">
            <a:latin typeface="Times New Roman" panose="02020603050405020304" pitchFamily="18" charset="0"/>
            <a:cs typeface="Times New Roman" panose="02020603050405020304" pitchFamily="18" charset="0"/>
          </a:endParaRPr>
        </a:p>
      </dsp:txBody>
      <dsp:txXfrm>
        <a:off x="159593" y="162335"/>
        <a:ext cx="5129711" cy="52911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E0EA7-51A3-4170-90E6-CBE0404BC521}">
      <dsp:nvSpPr>
        <dsp:cNvPr id="0" name=""/>
        <dsp:cNvSpPr/>
      </dsp:nvSpPr>
      <dsp:spPr>
        <a:xfrm rot="5400000">
          <a:off x="-363454" y="1054908"/>
          <a:ext cx="1606969" cy="194015"/>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598760-B227-4D02-A507-4582CBEFC3B5}">
      <dsp:nvSpPr>
        <dsp:cNvPr id="0" name=""/>
        <dsp:cNvSpPr/>
      </dsp:nvSpPr>
      <dsp:spPr>
        <a:xfrm>
          <a:off x="3972" y="26024"/>
          <a:ext cx="2155727" cy="129343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dirty="0" err="1"/>
            <a:t>Starting</a:t>
          </a:r>
          <a:r>
            <a:rPr lang="nl-NL" sz="1200" kern="1200" dirty="0"/>
            <a:t> </a:t>
          </a:r>
          <a:r>
            <a:rPr lang="nl-NL" sz="1200" kern="1200" dirty="0" err="1"/>
            <a:t>from</a:t>
          </a:r>
          <a:r>
            <a:rPr lang="nl-NL" sz="1200" kern="1200" dirty="0"/>
            <a:t> </a:t>
          </a:r>
          <a:r>
            <a:rPr lang="nl-NL" sz="1200" kern="1200" dirty="0" err="1"/>
            <a:t>primary</a:t>
          </a:r>
          <a:r>
            <a:rPr lang="nl-NL" sz="1200" kern="1200" dirty="0"/>
            <a:t> schools, </a:t>
          </a:r>
          <a:r>
            <a:rPr lang="nl-NL" sz="1200" kern="1200" dirty="0" err="1"/>
            <a:t>students</a:t>
          </a:r>
          <a:r>
            <a:rPr lang="nl-NL" sz="1200" kern="1200" dirty="0"/>
            <a:t> </a:t>
          </a:r>
          <a:r>
            <a:rPr lang="nl-NL" sz="1200" kern="1200" dirty="0" err="1"/>
            <a:t>learn</a:t>
          </a:r>
          <a:r>
            <a:rPr lang="nl-NL" sz="1200" kern="1200" dirty="0"/>
            <a:t> </a:t>
          </a:r>
          <a:r>
            <a:rPr lang="nl-NL" sz="1200" kern="1200" dirty="0" err="1"/>
            <a:t>about</a:t>
          </a:r>
          <a:r>
            <a:rPr lang="nl-NL" sz="1200" kern="1200" dirty="0"/>
            <a:t> </a:t>
          </a:r>
          <a:r>
            <a:rPr lang="nl-NL" sz="1200" kern="1200" dirty="0" err="1"/>
            <a:t>the</a:t>
          </a:r>
          <a:r>
            <a:rPr lang="nl-NL" sz="1200" kern="1200" dirty="0"/>
            <a:t> </a:t>
          </a:r>
          <a:r>
            <a:rPr lang="nl-NL" sz="1200" kern="1200" dirty="0" err="1"/>
            <a:t>colonial</a:t>
          </a:r>
          <a:r>
            <a:rPr lang="nl-NL" sz="1200" kern="1200" dirty="0"/>
            <a:t> past, </a:t>
          </a:r>
          <a:r>
            <a:rPr lang="nl-NL" sz="1200" kern="1200" dirty="0" err="1"/>
            <a:t>oppression</a:t>
          </a:r>
          <a:r>
            <a:rPr lang="nl-NL" sz="1200" kern="1200" dirty="0"/>
            <a:t> </a:t>
          </a:r>
          <a:r>
            <a:rPr lang="nl-NL" sz="1200" kern="1200" dirty="0" err="1"/>
            <a:t>and</a:t>
          </a:r>
          <a:r>
            <a:rPr lang="nl-NL" sz="1200" kern="1200" dirty="0"/>
            <a:t> </a:t>
          </a:r>
          <a:r>
            <a:rPr lang="nl-NL" sz="1200" kern="1200" dirty="0" err="1"/>
            <a:t>resitance</a:t>
          </a:r>
          <a:r>
            <a:rPr lang="nl-NL" sz="1200" kern="1200" dirty="0"/>
            <a:t>, </a:t>
          </a:r>
          <a:r>
            <a:rPr lang="nl-NL" sz="1200" kern="1200" dirty="0" err="1"/>
            <a:t>neocolonialism</a:t>
          </a:r>
          <a:r>
            <a:rPr lang="nl-NL" sz="1200" kern="1200" dirty="0"/>
            <a:t>. </a:t>
          </a:r>
        </a:p>
      </dsp:txBody>
      <dsp:txXfrm>
        <a:off x="41855" y="63907"/>
        <a:ext cx="2079961" cy="1217670"/>
      </dsp:txXfrm>
    </dsp:sp>
    <dsp:sp modelId="{E2B8DB72-7E8A-4346-A4A2-51612C2F32AE}">
      <dsp:nvSpPr>
        <dsp:cNvPr id="0" name=""/>
        <dsp:cNvSpPr/>
      </dsp:nvSpPr>
      <dsp:spPr>
        <a:xfrm rot="5400000">
          <a:off x="-363454" y="2671703"/>
          <a:ext cx="1606969" cy="194015"/>
        </a:xfrm>
        <a:prstGeom prst="rect">
          <a:avLst/>
        </a:prstGeom>
        <a:solidFill>
          <a:schemeClr val="accent3">
            <a:hueOff val="444080"/>
            <a:satOff val="-6570"/>
            <a:lumOff val="123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6FCA88-B8A1-4D08-A5BA-4016546D6146}">
      <dsp:nvSpPr>
        <dsp:cNvPr id="0" name=""/>
        <dsp:cNvSpPr/>
      </dsp:nvSpPr>
      <dsp:spPr>
        <a:xfrm>
          <a:off x="3972" y="1642820"/>
          <a:ext cx="2155727" cy="1293436"/>
        </a:xfrm>
        <a:prstGeom prst="roundRect">
          <a:avLst>
            <a:gd name="adj" fmla="val 10000"/>
          </a:avLst>
        </a:prstGeom>
        <a:solidFill>
          <a:schemeClr val="accent3">
            <a:hueOff val="388570"/>
            <a:satOff val="-5748"/>
            <a:lumOff val="1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Curriculum pressure requires focusing mainly on exam content. </a:t>
          </a:r>
        </a:p>
      </dsp:txBody>
      <dsp:txXfrm>
        <a:off x="41855" y="1680703"/>
        <a:ext cx="2079961" cy="1217670"/>
      </dsp:txXfrm>
    </dsp:sp>
    <dsp:sp modelId="{EFD69E9D-07D0-4DD1-BAB4-CFEB2A977939}">
      <dsp:nvSpPr>
        <dsp:cNvPr id="0" name=""/>
        <dsp:cNvSpPr/>
      </dsp:nvSpPr>
      <dsp:spPr>
        <a:xfrm>
          <a:off x="444943" y="3480101"/>
          <a:ext cx="2857291" cy="194015"/>
        </a:xfrm>
        <a:prstGeom prst="rect">
          <a:avLst/>
        </a:prstGeom>
        <a:solidFill>
          <a:schemeClr val="accent3">
            <a:hueOff val="888159"/>
            <a:satOff val="-13139"/>
            <a:lumOff val="24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F816E3-7698-4AD7-95FC-6F6B70906C3F}">
      <dsp:nvSpPr>
        <dsp:cNvPr id="0" name=""/>
        <dsp:cNvSpPr/>
      </dsp:nvSpPr>
      <dsp:spPr>
        <a:xfrm>
          <a:off x="3972" y="3259615"/>
          <a:ext cx="2155727" cy="1293436"/>
        </a:xfrm>
        <a:prstGeom prst="roundRect">
          <a:avLst>
            <a:gd name="adj" fmla="val 10000"/>
          </a:avLst>
        </a:prstGeom>
        <a:solidFill>
          <a:schemeClr val="accent3">
            <a:hueOff val="777139"/>
            <a:satOff val="-11497"/>
            <a:lumOff val="215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Limited teaching time (3–4 weeks, 90 minutes per week and the use of more modern technology</a:t>
          </a:r>
        </a:p>
      </dsp:txBody>
      <dsp:txXfrm>
        <a:off x="41855" y="3297498"/>
        <a:ext cx="2079961" cy="1217670"/>
      </dsp:txXfrm>
    </dsp:sp>
    <dsp:sp modelId="{E4F9B8C3-9FEB-4B98-A45C-A20FBCB9116E}">
      <dsp:nvSpPr>
        <dsp:cNvPr id="0" name=""/>
        <dsp:cNvSpPr/>
      </dsp:nvSpPr>
      <dsp:spPr>
        <a:xfrm rot="16200000">
          <a:off x="2503663" y="2671703"/>
          <a:ext cx="1606969" cy="194015"/>
        </a:xfrm>
        <a:prstGeom prst="rect">
          <a:avLst/>
        </a:prstGeom>
        <a:solidFill>
          <a:schemeClr val="accent3">
            <a:hueOff val="1332239"/>
            <a:satOff val="-19709"/>
            <a:lumOff val="369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C75D60-0FC7-40FE-BB41-14F8008FDD43}">
      <dsp:nvSpPr>
        <dsp:cNvPr id="0" name=""/>
        <dsp:cNvSpPr/>
      </dsp:nvSpPr>
      <dsp:spPr>
        <a:xfrm>
          <a:off x="2871089" y="3259615"/>
          <a:ext cx="2155727" cy="1293436"/>
        </a:xfrm>
        <a:prstGeom prst="roundRect">
          <a:avLst>
            <a:gd name="adj" fmla="val 10000"/>
          </a:avLst>
        </a:prstGeom>
        <a:solidFill>
          <a:schemeClr val="accent3">
            <a:hueOff val="1165709"/>
            <a:satOff val="-17245"/>
            <a:lumOff val="323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Sensitivity in classroom discussions about culture, norms, and religion: differing religious perspectives (e.g., Christianity, Hinduism, </a:t>
          </a:r>
          <a:r>
            <a:rPr lang="en-US" sz="1200" kern="1200" dirty="0" err="1"/>
            <a:t>Winti</a:t>
          </a:r>
          <a:r>
            <a:rPr lang="en-US" sz="1200" kern="1200" dirty="0"/>
            <a:t> traditions).</a:t>
          </a:r>
        </a:p>
      </dsp:txBody>
      <dsp:txXfrm>
        <a:off x="2908972" y="3297498"/>
        <a:ext cx="2079961" cy="1217670"/>
      </dsp:txXfrm>
    </dsp:sp>
    <dsp:sp modelId="{5D202520-53B6-4D5A-8D21-02C3CDBD13D3}">
      <dsp:nvSpPr>
        <dsp:cNvPr id="0" name=""/>
        <dsp:cNvSpPr/>
      </dsp:nvSpPr>
      <dsp:spPr>
        <a:xfrm rot="16200000">
          <a:off x="2503663" y="1054908"/>
          <a:ext cx="1606969" cy="194015"/>
        </a:xfrm>
        <a:prstGeom prst="rect">
          <a:avLst/>
        </a:prstGeom>
        <a:solidFill>
          <a:schemeClr val="accent3">
            <a:hueOff val="1776319"/>
            <a:satOff val="-26279"/>
            <a:lumOff val="49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EC9C34-10F6-4839-B107-BDF927B652E9}">
      <dsp:nvSpPr>
        <dsp:cNvPr id="0" name=""/>
        <dsp:cNvSpPr/>
      </dsp:nvSpPr>
      <dsp:spPr>
        <a:xfrm>
          <a:off x="2871089" y="1642820"/>
          <a:ext cx="2155727" cy="1293436"/>
        </a:xfrm>
        <a:prstGeom prst="roundRect">
          <a:avLst>
            <a:gd name="adj" fmla="val 10000"/>
          </a:avLst>
        </a:prstGeom>
        <a:solidFill>
          <a:schemeClr val="accent3">
            <a:hueOff val="1554279"/>
            <a:satOff val="-22994"/>
            <a:lumOff val="431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Surinamese history is strongly represented, but culture and heritage could be more emphasized.</a:t>
          </a:r>
        </a:p>
      </dsp:txBody>
      <dsp:txXfrm>
        <a:off x="2908972" y="1680703"/>
        <a:ext cx="2079961" cy="1217670"/>
      </dsp:txXfrm>
    </dsp:sp>
    <dsp:sp modelId="{0AFB7A46-7FC6-4864-A321-9202247C43A1}">
      <dsp:nvSpPr>
        <dsp:cNvPr id="0" name=""/>
        <dsp:cNvSpPr/>
      </dsp:nvSpPr>
      <dsp:spPr>
        <a:xfrm>
          <a:off x="3312060" y="246510"/>
          <a:ext cx="2857291" cy="194015"/>
        </a:xfrm>
        <a:prstGeom prst="rect">
          <a:avLst/>
        </a:prstGeom>
        <a:solidFill>
          <a:schemeClr val="accent3">
            <a:hueOff val="2220398"/>
            <a:satOff val="-32849"/>
            <a:lumOff val="616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C166EA-7CD9-44BC-BE4D-EBB5DEA374AD}">
      <dsp:nvSpPr>
        <dsp:cNvPr id="0" name=""/>
        <dsp:cNvSpPr/>
      </dsp:nvSpPr>
      <dsp:spPr>
        <a:xfrm>
          <a:off x="2871089" y="26024"/>
          <a:ext cx="2155727" cy="1293436"/>
        </a:xfrm>
        <a:prstGeom prst="roundRect">
          <a:avLst>
            <a:gd name="adj" fmla="val 10000"/>
          </a:avLst>
        </a:prstGeom>
        <a:solidFill>
          <a:schemeClr val="accent3">
            <a:hueOff val="1942848"/>
            <a:satOff val="-28742"/>
            <a:lumOff val="539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Material is too descriptive, with little to no visual material and no room for creative assignments, because the focus is on covering the content within 3–4 weeks before the assessment moments. </a:t>
          </a:r>
        </a:p>
      </dsp:txBody>
      <dsp:txXfrm>
        <a:off x="2908972" y="63907"/>
        <a:ext cx="2079961" cy="1217670"/>
      </dsp:txXfrm>
    </dsp:sp>
    <dsp:sp modelId="{168924A1-904F-4F59-9B4E-4DD3E89A2114}">
      <dsp:nvSpPr>
        <dsp:cNvPr id="0" name=""/>
        <dsp:cNvSpPr/>
      </dsp:nvSpPr>
      <dsp:spPr>
        <a:xfrm rot="5400000">
          <a:off x="5370780" y="1054908"/>
          <a:ext cx="1606969" cy="194015"/>
        </a:xfrm>
        <a:prstGeom prst="rect">
          <a:avLst/>
        </a:prstGeom>
        <a:solidFill>
          <a:schemeClr val="accent3">
            <a:hueOff val="2664478"/>
            <a:satOff val="-39418"/>
            <a:lumOff val="739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C73F10-F779-4F3A-AA88-D9399491ACB4}">
      <dsp:nvSpPr>
        <dsp:cNvPr id="0" name=""/>
        <dsp:cNvSpPr/>
      </dsp:nvSpPr>
      <dsp:spPr>
        <a:xfrm>
          <a:off x="5738206" y="26024"/>
          <a:ext cx="2155727" cy="1293436"/>
        </a:xfrm>
        <a:prstGeom prst="roundRect">
          <a:avLst>
            <a:gd name="adj" fmla="val 10000"/>
          </a:avLst>
        </a:prstGeom>
        <a:solidFill>
          <a:schemeClr val="accent3">
            <a:hueOff val="2331418"/>
            <a:satOff val="-34491"/>
            <a:lumOff val="647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Some facts are already outdated. It needs renewal.</a:t>
          </a:r>
        </a:p>
      </dsp:txBody>
      <dsp:txXfrm>
        <a:off x="5776089" y="63907"/>
        <a:ext cx="2079961" cy="1217670"/>
      </dsp:txXfrm>
    </dsp:sp>
    <dsp:sp modelId="{4C213C1D-DD1B-4D53-9D18-84F4B4BE251A}">
      <dsp:nvSpPr>
        <dsp:cNvPr id="0" name=""/>
        <dsp:cNvSpPr/>
      </dsp:nvSpPr>
      <dsp:spPr>
        <a:xfrm rot="5400000">
          <a:off x="5370780" y="2671703"/>
          <a:ext cx="1606969" cy="194015"/>
        </a:xfrm>
        <a:prstGeom prst="rect">
          <a:avLst/>
        </a:prstGeom>
        <a:solidFill>
          <a:schemeClr val="accent3">
            <a:hueOff val="3108557"/>
            <a:satOff val="-4598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3F3E82-4B06-47B1-922D-9E476045894F}">
      <dsp:nvSpPr>
        <dsp:cNvPr id="0" name=""/>
        <dsp:cNvSpPr/>
      </dsp:nvSpPr>
      <dsp:spPr>
        <a:xfrm>
          <a:off x="5738206" y="1642820"/>
          <a:ext cx="2155727" cy="1293436"/>
        </a:xfrm>
        <a:prstGeom prst="roundRect">
          <a:avLst>
            <a:gd name="adj" fmla="val 10000"/>
          </a:avLst>
        </a:prstGeom>
        <a:solidFill>
          <a:schemeClr val="accent3">
            <a:hueOff val="2719988"/>
            <a:satOff val="-40240"/>
            <a:lumOff val="755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World history needs adjustment (less focus on political/economical systems, more global shifts such as BRICS and modern forms of imperialism).</a:t>
          </a:r>
        </a:p>
      </dsp:txBody>
      <dsp:txXfrm>
        <a:off x="5776089" y="1680703"/>
        <a:ext cx="2079961" cy="1217670"/>
      </dsp:txXfrm>
    </dsp:sp>
    <dsp:sp modelId="{EA0FE3AC-33A8-45E4-BB46-E22110081E60}">
      <dsp:nvSpPr>
        <dsp:cNvPr id="0" name=""/>
        <dsp:cNvSpPr/>
      </dsp:nvSpPr>
      <dsp:spPr>
        <a:xfrm>
          <a:off x="5738206" y="3259615"/>
          <a:ext cx="2155727" cy="1293436"/>
        </a:xfrm>
        <a:prstGeom prst="roundRect">
          <a:avLst>
            <a:gd name="adj" fmla="val 10000"/>
          </a:avLst>
        </a:prstGeom>
        <a:solidFill>
          <a:schemeClr val="accent3">
            <a:hueOff val="3108557"/>
            <a:satOff val="-45988"/>
            <a:lumOff val="862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dirty="0" err="1"/>
            <a:t>There’s</a:t>
          </a:r>
          <a:r>
            <a:rPr lang="nl-NL" sz="1200" kern="1200" dirty="0"/>
            <a:t> </a:t>
          </a:r>
          <a:r>
            <a:rPr lang="nl-NL" sz="1200" kern="1200" dirty="0" err="1"/>
            <a:t>need</a:t>
          </a:r>
          <a:r>
            <a:rPr lang="nl-NL" sz="1200" kern="1200" dirty="0"/>
            <a:t> </a:t>
          </a:r>
          <a:r>
            <a:rPr lang="nl-NL" sz="1200" kern="1200" dirty="0" err="1"/>
            <a:t>for</a:t>
          </a:r>
          <a:r>
            <a:rPr lang="nl-NL" sz="1200" kern="1200" dirty="0"/>
            <a:t> </a:t>
          </a:r>
          <a:r>
            <a:rPr lang="nl-NL" sz="1200" kern="1200" dirty="0" err="1"/>
            <a:t>evaluation</a:t>
          </a:r>
          <a:r>
            <a:rPr lang="nl-NL" sz="1200" kern="1200" dirty="0"/>
            <a:t> </a:t>
          </a:r>
          <a:r>
            <a:rPr lang="nl-NL" sz="1200" kern="1200" dirty="0" err="1"/>
            <a:t>and</a:t>
          </a:r>
          <a:r>
            <a:rPr lang="nl-NL" sz="1200" kern="1200" dirty="0"/>
            <a:t> </a:t>
          </a:r>
          <a:r>
            <a:rPr lang="nl-NL" sz="1200" kern="1200" dirty="0" err="1"/>
            <a:t>rewriting</a:t>
          </a:r>
          <a:r>
            <a:rPr lang="nl-NL" sz="1200" kern="1200" dirty="0"/>
            <a:t> or </a:t>
          </a:r>
          <a:r>
            <a:rPr lang="nl-NL" sz="1200" kern="1200" dirty="0" err="1"/>
            <a:t>history</a:t>
          </a:r>
          <a:r>
            <a:rPr lang="nl-NL" sz="1200" kern="1200" dirty="0"/>
            <a:t> </a:t>
          </a:r>
          <a:r>
            <a:rPr lang="nl-NL" sz="1200" kern="1200" dirty="0" err="1"/>
            <a:t>books</a:t>
          </a:r>
          <a:r>
            <a:rPr lang="nl-NL" sz="1200" kern="1200" dirty="0"/>
            <a:t>.  </a:t>
          </a:r>
          <a:r>
            <a:rPr lang="nl-NL" sz="1200" kern="1200" dirty="0" err="1"/>
            <a:t>And</a:t>
          </a:r>
          <a:r>
            <a:rPr lang="nl-NL" sz="1200" kern="1200" dirty="0"/>
            <a:t> we </a:t>
          </a:r>
          <a:r>
            <a:rPr lang="nl-NL" sz="1200" kern="1200" dirty="0" err="1"/>
            <a:t>Surinamese</a:t>
          </a:r>
          <a:r>
            <a:rPr lang="nl-NL" sz="1200" kern="1200" dirty="0"/>
            <a:t> want </a:t>
          </a:r>
          <a:r>
            <a:rPr lang="nl-NL" sz="1200" kern="1200" dirty="0" err="1"/>
            <a:t>to</a:t>
          </a:r>
          <a:r>
            <a:rPr lang="nl-NL" sz="1200" kern="1200" dirty="0"/>
            <a:t> do </a:t>
          </a:r>
          <a:r>
            <a:rPr lang="nl-NL" sz="1200" kern="1200" dirty="0" err="1"/>
            <a:t>it</a:t>
          </a:r>
          <a:r>
            <a:rPr lang="nl-NL" sz="1200" kern="1200" dirty="0"/>
            <a:t> </a:t>
          </a:r>
          <a:r>
            <a:rPr lang="nl-NL" sz="1200" kern="1200" dirty="0" err="1"/>
            <a:t>ourselves</a:t>
          </a:r>
          <a:r>
            <a:rPr lang="nl-NL" sz="1200" kern="1200" dirty="0"/>
            <a:t>.</a:t>
          </a:r>
        </a:p>
      </dsp:txBody>
      <dsp:txXfrm>
        <a:off x="5776089" y="3297498"/>
        <a:ext cx="2079961" cy="121767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3FFECE-CE8F-44FC-B10D-0264CEBB537A}" type="datetimeFigureOut">
              <a:rPr lang="nl-NL" smtClean="0"/>
              <a:t>30-6-2026</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19AB2-420F-44B9-8C04-6F62A5D3FD14}" type="slidenum">
              <a:rPr lang="nl-NL" smtClean="0"/>
              <a:t>‹#›</a:t>
            </a:fld>
            <a:endParaRPr lang="nl-NL"/>
          </a:p>
        </p:txBody>
      </p:sp>
    </p:spTree>
    <p:extLst>
      <p:ext uri="{BB962C8B-B14F-4D97-AF65-F5344CB8AC3E}">
        <p14:creationId xmlns:p14="http://schemas.microsoft.com/office/powerpoint/2010/main" val="783200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B819AB2-420F-44B9-8C04-6F62A5D3FD14}" type="slidenum">
              <a:rPr lang="nl-NL" smtClean="0"/>
              <a:t>1</a:t>
            </a:fld>
            <a:endParaRPr lang="nl-NL"/>
          </a:p>
        </p:txBody>
      </p:sp>
    </p:spTree>
    <p:extLst>
      <p:ext uri="{BB962C8B-B14F-4D97-AF65-F5344CB8AC3E}">
        <p14:creationId xmlns:p14="http://schemas.microsoft.com/office/powerpoint/2010/main" val="2563482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B819AB2-420F-44B9-8C04-6F62A5D3FD14}" type="slidenum">
              <a:rPr lang="nl-NL" smtClean="0"/>
              <a:t>7</a:t>
            </a:fld>
            <a:endParaRPr lang="nl-NL"/>
          </a:p>
        </p:txBody>
      </p:sp>
    </p:spTree>
    <p:extLst>
      <p:ext uri="{BB962C8B-B14F-4D97-AF65-F5344CB8AC3E}">
        <p14:creationId xmlns:p14="http://schemas.microsoft.com/office/powerpoint/2010/main" val="4123962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B819AB2-420F-44B9-8C04-6F62A5D3FD14}" type="slidenum">
              <a:rPr lang="nl-NL" smtClean="0"/>
              <a:t>8</a:t>
            </a:fld>
            <a:endParaRPr lang="nl-NL"/>
          </a:p>
        </p:txBody>
      </p:sp>
    </p:spTree>
    <p:extLst>
      <p:ext uri="{BB962C8B-B14F-4D97-AF65-F5344CB8AC3E}">
        <p14:creationId xmlns:p14="http://schemas.microsoft.com/office/powerpoint/2010/main" val="2223362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B819AB2-420F-44B9-8C04-6F62A5D3FD14}" type="slidenum">
              <a:rPr lang="nl-NL" smtClean="0"/>
              <a:t>9</a:t>
            </a:fld>
            <a:endParaRPr lang="nl-NL"/>
          </a:p>
        </p:txBody>
      </p:sp>
    </p:spTree>
    <p:extLst>
      <p:ext uri="{BB962C8B-B14F-4D97-AF65-F5344CB8AC3E}">
        <p14:creationId xmlns:p14="http://schemas.microsoft.com/office/powerpoint/2010/main" val="1764376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B819AB2-420F-44B9-8C04-6F62A5D3FD14}" type="slidenum">
              <a:rPr lang="nl-NL" smtClean="0"/>
              <a:t>10</a:t>
            </a:fld>
            <a:endParaRPr lang="nl-NL"/>
          </a:p>
        </p:txBody>
      </p:sp>
    </p:spTree>
    <p:extLst>
      <p:ext uri="{BB962C8B-B14F-4D97-AF65-F5344CB8AC3E}">
        <p14:creationId xmlns:p14="http://schemas.microsoft.com/office/powerpoint/2010/main" val="4212992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D0E9D27-8B9E-4910-AE2C-0413E63029C6}" type="datetimeFigureOut">
              <a:rPr lang="nl-NL" smtClean="0"/>
              <a:t>30-6-2026</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6CBDFFD9-2594-480C-87DD-84B40D9BBABA}" type="slidenum">
              <a:rPr lang="nl-NL" smtClean="0"/>
              <a:t>‹#›</a:t>
            </a:fld>
            <a:endParaRPr lang="nl-NL"/>
          </a:p>
        </p:txBody>
      </p:sp>
    </p:spTree>
    <p:extLst>
      <p:ext uri="{BB962C8B-B14F-4D97-AF65-F5344CB8AC3E}">
        <p14:creationId xmlns:p14="http://schemas.microsoft.com/office/powerpoint/2010/main" val="38506625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E9D27-8B9E-4910-AE2C-0413E63029C6}" type="datetimeFigureOut">
              <a:rPr lang="nl-NL" smtClean="0"/>
              <a:t>30-6-2026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CBDFFD9-2594-480C-87DD-84B40D9BBABA}" type="slidenum">
              <a:rPr lang="nl-NL" smtClean="0"/>
              <a:t>‹#›</a:t>
            </a:fld>
            <a:endParaRPr lang="nl-NL"/>
          </a:p>
        </p:txBody>
      </p:sp>
    </p:spTree>
    <p:extLst>
      <p:ext uri="{BB962C8B-B14F-4D97-AF65-F5344CB8AC3E}">
        <p14:creationId xmlns:p14="http://schemas.microsoft.com/office/powerpoint/2010/main" val="4114481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E9D27-8B9E-4910-AE2C-0413E63029C6}" type="datetimeFigureOut">
              <a:rPr lang="nl-NL" smtClean="0"/>
              <a:t>30-6-2026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CBDFFD9-2594-480C-87DD-84B40D9BBABA}" type="slidenum">
              <a:rPr lang="nl-NL" smtClean="0"/>
              <a:t>‹#›</a:t>
            </a:fld>
            <a:endParaRPr lang="nl-NL"/>
          </a:p>
        </p:txBody>
      </p:sp>
    </p:spTree>
    <p:extLst>
      <p:ext uri="{BB962C8B-B14F-4D97-AF65-F5344CB8AC3E}">
        <p14:creationId xmlns:p14="http://schemas.microsoft.com/office/powerpoint/2010/main" val="767272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0E9D27-8B9E-4910-AE2C-0413E63029C6}" type="datetimeFigureOut">
              <a:rPr lang="nl-NL" smtClean="0"/>
              <a:t>30-6-2026</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6CBDFFD9-2594-480C-87DD-84B40D9BBABA}" type="slidenum">
              <a:rPr lang="nl-NL" smtClean="0"/>
              <a:t>‹#›</a:t>
            </a:fld>
            <a:endParaRPr lang="nl-NL"/>
          </a:p>
        </p:txBody>
      </p:sp>
    </p:spTree>
    <p:extLst>
      <p:ext uri="{BB962C8B-B14F-4D97-AF65-F5344CB8AC3E}">
        <p14:creationId xmlns:p14="http://schemas.microsoft.com/office/powerpoint/2010/main" val="36780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D0E9D27-8B9E-4910-AE2C-0413E63029C6}" type="datetimeFigureOut">
              <a:rPr lang="nl-NL" smtClean="0"/>
              <a:t>30-6-2026</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6CBDFFD9-2594-480C-87DD-84B40D9BBABA}" type="slidenum">
              <a:rPr lang="nl-NL" smtClean="0"/>
              <a:t>‹#›</a:t>
            </a:fld>
            <a:endParaRPr lang="nl-NL"/>
          </a:p>
        </p:txBody>
      </p:sp>
    </p:spTree>
    <p:extLst>
      <p:ext uri="{BB962C8B-B14F-4D97-AF65-F5344CB8AC3E}">
        <p14:creationId xmlns:p14="http://schemas.microsoft.com/office/powerpoint/2010/main" val="153056308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D0E9D27-8B9E-4910-AE2C-0413E63029C6}" type="datetimeFigureOut">
              <a:rPr lang="nl-NL" smtClean="0"/>
              <a:t>30-6-2026</a:t>
            </a:fld>
            <a:endParaRPr lang="nl-NL"/>
          </a:p>
        </p:txBody>
      </p:sp>
      <p:sp>
        <p:nvSpPr>
          <p:cNvPr id="9" name="Footer Placeholder 8"/>
          <p:cNvSpPr>
            <a:spLocks noGrp="1"/>
          </p:cNvSpPr>
          <p:nvPr>
            <p:ph type="ftr" sz="quarter" idx="11"/>
          </p:nvPr>
        </p:nvSpPr>
        <p:spPr/>
        <p:txBody>
          <a:bodyPr/>
          <a:lstStyle/>
          <a:p>
            <a:endParaRPr lang="nl-NL"/>
          </a:p>
        </p:txBody>
      </p:sp>
      <p:sp>
        <p:nvSpPr>
          <p:cNvPr id="10" name="Slide Number Placeholder 9"/>
          <p:cNvSpPr>
            <a:spLocks noGrp="1"/>
          </p:cNvSpPr>
          <p:nvPr>
            <p:ph type="sldNum" sz="quarter" idx="12"/>
          </p:nvPr>
        </p:nvSpPr>
        <p:spPr/>
        <p:txBody>
          <a:bodyPr/>
          <a:lstStyle/>
          <a:p>
            <a:fld id="{6CBDFFD9-2594-480C-87DD-84B40D9BBABA}" type="slidenum">
              <a:rPr lang="nl-NL" smtClean="0"/>
              <a:t>‹#›</a:t>
            </a:fld>
            <a:endParaRPr lang="nl-NL"/>
          </a:p>
        </p:txBody>
      </p:sp>
    </p:spTree>
    <p:extLst>
      <p:ext uri="{BB962C8B-B14F-4D97-AF65-F5344CB8AC3E}">
        <p14:creationId xmlns:p14="http://schemas.microsoft.com/office/powerpoint/2010/main" val="1607160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0D0E9D27-8B9E-4910-AE2C-0413E63029C6}" type="datetimeFigureOut">
              <a:rPr lang="nl-NL" smtClean="0"/>
              <a:t>30-6-2026</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6CBDFFD9-2594-480C-87DD-84B40D9BBABA}" type="slidenum">
              <a:rPr lang="nl-NL" smtClean="0"/>
              <a:t>‹#›</a:t>
            </a:fld>
            <a:endParaRPr lang="nl-NL"/>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62643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0E9D27-8B9E-4910-AE2C-0413E63029C6}" type="datetimeFigureOut">
              <a:rPr lang="nl-NL" smtClean="0"/>
              <a:t>30-6-2026</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6CBDFFD9-2594-480C-87DD-84B40D9BBABA}" type="slidenum">
              <a:rPr lang="nl-NL" smtClean="0"/>
              <a:t>‹#›</a:t>
            </a:fld>
            <a:endParaRPr lang="nl-NL"/>
          </a:p>
        </p:txBody>
      </p:sp>
    </p:spTree>
    <p:extLst>
      <p:ext uri="{BB962C8B-B14F-4D97-AF65-F5344CB8AC3E}">
        <p14:creationId xmlns:p14="http://schemas.microsoft.com/office/powerpoint/2010/main" val="264753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0E9D27-8B9E-4910-AE2C-0413E63029C6}" type="datetimeFigureOut">
              <a:rPr lang="nl-NL" smtClean="0"/>
              <a:t>30-6-2026</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6CBDFFD9-2594-480C-87DD-84B40D9BBABA}" type="slidenum">
              <a:rPr lang="nl-NL" smtClean="0"/>
              <a:t>‹#›</a:t>
            </a:fld>
            <a:endParaRPr lang="nl-NL"/>
          </a:p>
        </p:txBody>
      </p:sp>
    </p:spTree>
    <p:extLst>
      <p:ext uri="{BB962C8B-B14F-4D97-AF65-F5344CB8AC3E}">
        <p14:creationId xmlns:p14="http://schemas.microsoft.com/office/powerpoint/2010/main" val="2663936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0D0E9D27-8B9E-4910-AE2C-0413E63029C6}" type="datetimeFigureOut">
              <a:rPr lang="nl-NL" smtClean="0"/>
              <a:t>30-6-2026</a:t>
            </a:fld>
            <a:endParaRPr lang="nl-NL"/>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nl-NL"/>
          </a:p>
        </p:txBody>
      </p:sp>
      <p:sp>
        <p:nvSpPr>
          <p:cNvPr id="11" name="Slide Number Placeholder 10"/>
          <p:cNvSpPr>
            <a:spLocks noGrp="1"/>
          </p:cNvSpPr>
          <p:nvPr>
            <p:ph type="sldNum" sz="quarter" idx="12"/>
          </p:nvPr>
        </p:nvSpPr>
        <p:spPr/>
        <p:txBody>
          <a:bodyPr/>
          <a:lstStyle/>
          <a:p>
            <a:fld id="{6CBDFFD9-2594-480C-87DD-84B40D9BBABA}" type="slidenum">
              <a:rPr lang="nl-NL" smtClean="0"/>
              <a:t>‹#›</a:t>
            </a:fld>
            <a:endParaRPr lang="nl-NL"/>
          </a:p>
        </p:txBody>
      </p:sp>
    </p:spTree>
    <p:extLst>
      <p:ext uri="{BB962C8B-B14F-4D97-AF65-F5344CB8AC3E}">
        <p14:creationId xmlns:p14="http://schemas.microsoft.com/office/powerpoint/2010/main" val="1085992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D0E9D27-8B9E-4910-AE2C-0413E63029C6}" type="datetimeFigureOut">
              <a:rPr lang="nl-NL" smtClean="0"/>
              <a:t>30-6-2026</a:t>
            </a:fld>
            <a:endParaRPr lang="nl-NL"/>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nl-NL"/>
          </a:p>
        </p:txBody>
      </p:sp>
      <p:sp>
        <p:nvSpPr>
          <p:cNvPr id="10" name="Slide Number Placeholder 9"/>
          <p:cNvSpPr>
            <a:spLocks noGrp="1"/>
          </p:cNvSpPr>
          <p:nvPr>
            <p:ph type="sldNum" sz="quarter" idx="12"/>
          </p:nvPr>
        </p:nvSpPr>
        <p:spPr/>
        <p:txBody>
          <a:bodyPr/>
          <a:lstStyle/>
          <a:p>
            <a:fld id="{6CBDFFD9-2594-480C-87DD-84B40D9BBABA}" type="slidenum">
              <a:rPr lang="nl-NL" smtClean="0"/>
              <a:t>‹#›</a:t>
            </a:fld>
            <a:endParaRPr lang="nl-NL"/>
          </a:p>
        </p:txBody>
      </p:sp>
    </p:spTree>
    <p:extLst>
      <p:ext uri="{BB962C8B-B14F-4D97-AF65-F5344CB8AC3E}">
        <p14:creationId xmlns:p14="http://schemas.microsoft.com/office/powerpoint/2010/main" val="1530482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0D0E9D27-8B9E-4910-AE2C-0413E63029C6}" type="datetimeFigureOut">
              <a:rPr lang="nl-NL" smtClean="0"/>
              <a:t>30-6-2026</a:t>
            </a:fld>
            <a:endParaRPr lang="nl-NL"/>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nl-NL"/>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CBDFFD9-2594-480C-87DD-84B40D9BBABA}" type="slidenum">
              <a:rPr lang="nl-NL" smtClean="0"/>
              <a:t>‹#›</a:t>
            </a:fld>
            <a:endParaRPr lang="nl-NL"/>
          </a:p>
        </p:txBody>
      </p:sp>
    </p:spTree>
    <p:extLst>
      <p:ext uri="{BB962C8B-B14F-4D97-AF65-F5344CB8AC3E}">
        <p14:creationId xmlns:p14="http://schemas.microsoft.com/office/powerpoint/2010/main" val="22500496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7.jpeg"/><Relationship Id="rId7" Type="http://schemas.openxmlformats.org/officeDocument/2006/relationships/diagramQuickStyle" Target="../diagrams/quickStyle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8.jpg"/><Relationship Id="rId9" Type="http://schemas.microsoft.com/office/2007/relationships/diagramDrawing" Target="../diagrams/drawing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FE7A99B-4327-20E7-4FDF-B0E8417CD34B}"/>
              </a:ext>
            </a:extLst>
          </p:cNvPr>
          <p:cNvPicPr>
            <a:picLocks noChangeAspect="1"/>
          </p:cNvPicPr>
          <p:nvPr/>
        </p:nvPicPr>
        <p:blipFill>
          <a:blip r:embed="rId3">
            <a:extLst>
              <a:ext uri="{28A0092B-C50C-407E-A947-70E740481C1C}">
                <a14:useLocalDpi xmlns:a14="http://schemas.microsoft.com/office/drawing/2010/main" val="0"/>
              </a:ext>
            </a:extLst>
          </a:blip>
          <a:srcRect t="31947" b="6667"/>
          <a:stretch>
            <a:fillRect/>
          </a:stretch>
        </p:blipFill>
        <p:spPr>
          <a:xfrm>
            <a:off x="4650909" y="10"/>
            <a:ext cx="7541090" cy="6857989"/>
          </a:xfrm>
          <a:prstGeom prst="rect">
            <a:avLst/>
          </a:prstGeom>
        </p:spPr>
      </p:pic>
      <p:sp>
        <p:nvSpPr>
          <p:cNvPr id="17" name="Rectangle 16">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CA9BED-98BB-00B5-A600-6E42335FF298}"/>
              </a:ext>
            </a:extLst>
          </p:cNvPr>
          <p:cNvSpPr>
            <a:spLocks noGrp="1"/>
          </p:cNvSpPr>
          <p:nvPr>
            <p:ph type="ctr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sz="2800" b="1">
                <a:solidFill>
                  <a:schemeClr val="bg1"/>
                </a:solidFill>
              </a:rPr>
              <a:t>History and civics in Suriname</a:t>
            </a:r>
          </a:p>
        </p:txBody>
      </p:sp>
      <p:sp>
        <p:nvSpPr>
          <p:cNvPr id="3" name="Subtitle 2">
            <a:extLst>
              <a:ext uri="{FF2B5EF4-FFF2-40B4-BE49-F238E27FC236}">
                <a16:creationId xmlns:a16="http://schemas.microsoft.com/office/drawing/2014/main" id="{60FD70F5-2FB1-B2D9-AD0E-E9BC49B1ED5E}"/>
              </a:ext>
            </a:extLst>
          </p:cNvPr>
          <p:cNvSpPr>
            <a:spLocks noGrp="1"/>
          </p:cNvSpPr>
          <p:nvPr>
            <p:ph type="subTitle" idx="1"/>
          </p:nvPr>
        </p:nvSpPr>
        <p:spPr>
          <a:xfrm>
            <a:off x="643468" y="2638044"/>
            <a:ext cx="3363974" cy="3415622"/>
          </a:xfrm>
        </p:spPr>
        <p:txBody>
          <a:bodyPr vert="horz" lIns="91440" tIns="45720" rIns="91440" bIns="45720" rtlCol="0">
            <a:normAutofit/>
          </a:bodyPr>
          <a:lstStyle/>
          <a:p>
            <a:pPr indent="-228600" algn="l">
              <a:buFont typeface="Arial" panose="020B0604020202020204" pitchFamily="34" charset="0"/>
              <a:buChar char="•"/>
            </a:pPr>
            <a:r>
              <a:rPr lang="en-US" dirty="0">
                <a:solidFill>
                  <a:schemeClr val="bg1"/>
                </a:solidFill>
              </a:rPr>
              <a:t>S. Kavita Jiawan</a:t>
            </a:r>
          </a:p>
          <a:p>
            <a:pPr indent="-228600" algn="l">
              <a:buFont typeface="Arial" panose="020B0604020202020204" pitchFamily="34" charset="0"/>
              <a:buChar char="•"/>
            </a:pPr>
            <a:r>
              <a:rPr lang="en-US" dirty="0">
                <a:solidFill>
                  <a:schemeClr val="bg1"/>
                </a:solidFill>
              </a:rPr>
              <a:t>Suriname</a:t>
            </a:r>
          </a:p>
          <a:p>
            <a:pPr indent="-228600" algn="l">
              <a:buFont typeface="Arial" panose="020B0604020202020204" pitchFamily="34" charset="0"/>
              <a:buChar char="•"/>
            </a:pPr>
            <a:r>
              <a:rPr lang="en-US" dirty="0">
                <a:solidFill>
                  <a:schemeClr val="bg1"/>
                </a:solidFill>
              </a:rPr>
              <a:t>Mr. Dr. J.C. de Miranda Lyceum/NOS Ad Fontes Lyceum</a:t>
            </a:r>
          </a:p>
          <a:p>
            <a:pPr indent="-228600" algn="l">
              <a:buFont typeface="Arial" panose="020B0604020202020204" pitchFamily="34" charset="0"/>
              <a:buChar char="•"/>
            </a:pPr>
            <a:r>
              <a:rPr lang="en-US" dirty="0">
                <a:solidFill>
                  <a:schemeClr val="bg1"/>
                </a:solidFill>
              </a:rPr>
              <a:t>30th of </a:t>
            </a:r>
            <a:r>
              <a:rPr lang="en-US" dirty="0" err="1">
                <a:solidFill>
                  <a:schemeClr val="bg1"/>
                </a:solidFill>
              </a:rPr>
              <a:t>june</a:t>
            </a:r>
            <a:r>
              <a:rPr lang="en-US" dirty="0">
                <a:solidFill>
                  <a:schemeClr val="bg1"/>
                </a:solidFill>
              </a:rPr>
              <a:t>, 2026</a:t>
            </a:r>
          </a:p>
          <a:p>
            <a:pPr indent="-228600" algn="l">
              <a:buFont typeface="Arial" panose="020B0604020202020204" pitchFamily="34" charset="0"/>
              <a:buChar char="•"/>
            </a:pPr>
            <a:r>
              <a:rPr lang="en-US" dirty="0">
                <a:solidFill>
                  <a:schemeClr val="bg1"/>
                </a:solidFill>
              </a:rPr>
              <a:t>Webinar: ‘Beyond the empire’: Dialogues on teaching Colonial histories</a:t>
            </a:r>
          </a:p>
        </p:txBody>
      </p:sp>
    </p:spTree>
    <p:extLst>
      <p:ext uri="{BB962C8B-B14F-4D97-AF65-F5344CB8AC3E}">
        <p14:creationId xmlns:p14="http://schemas.microsoft.com/office/powerpoint/2010/main" val="3797046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68162B-2C3C-CB02-227F-F33C20E7CD2F}"/>
              </a:ext>
            </a:extLst>
          </p:cNvPr>
          <p:cNvPicPr>
            <a:picLocks noChangeAspect="1"/>
          </p:cNvPicPr>
          <p:nvPr/>
        </p:nvPicPr>
        <p:blipFill>
          <a:blip r:embed="rId3">
            <a:extLst>
              <a:ext uri="{28A0092B-C50C-407E-A947-70E740481C1C}">
                <a14:useLocalDpi xmlns:a14="http://schemas.microsoft.com/office/drawing/2010/main" val="0"/>
              </a:ext>
            </a:extLst>
          </a:blip>
          <a:srcRect t="13377" b="11623"/>
          <a:stretch>
            <a:fill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A9706BAB-AC61-3DDC-5D1E-D53446CF2E4C}"/>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anchor="ctr">
            <a:normAutofit/>
          </a:bodyPr>
          <a:lstStyle/>
          <a:p>
            <a:r>
              <a:rPr lang="nl-NL" b="1">
                <a:solidFill>
                  <a:schemeClr val="tx1"/>
                </a:solidFill>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918558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71FD6-E9A0-A501-93CD-754B3D629CA3}"/>
              </a:ext>
            </a:extLst>
          </p:cNvPr>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History Teaching Across Educational Levels in Suriname</a:t>
            </a:r>
            <a:endParaRPr lang="nl-NL" b="1" dirty="0">
              <a:latin typeface="Times New Roman" panose="02020603050405020304" pitchFamily="18" charset="0"/>
              <a:cs typeface="Times New Roman" panose="02020603050405020304" pitchFamily="18" charset="0"/>
            </a:endParaRPr>
          </a:p>
        </p:txBody>
      </p:sp>
      <p:graphicFrame>
        <p:nvGraphicFramePr>
          <p:cNvPr id="14" name="Content Placeholder 2">
            <a:extLst>
              <a:ext uri="{FF2B5EF4-FFF2-40B4-BE49-F238E27FC236}">
                <a16:creationId xmlns:a16="http://schemas.microsoft.com/office/drawing/2014/main" id="{92D2C701-D7DC-FDA3-6D45-FC3100F22F95}"/>
              </a:ext>
            </a:extLst>
          </p:cNvPr>
          <p:cNvGraphicFramePr>
            <a:graphicFrameLocks noGrp="1"/>
          </p:cNvGraphicFramePr>
          <p:nvPr>
            <p:ph idx="1"/>
            <p:extLst>
              <p:ext uri="{D42A27DB-BD31-4B8C-83A1-F6EECF244321}">
                <p14:modId xmlns:p14="http://schemas.microsoft.com/office/powerpoint/2010/main" val="2373821348"/>
              </p:ext>
            </p:extLst>
          </p:nvPr>
        </p:nvGraphicFramePr>
        <p:xfrm>
          <a:off x="456522" y="3429000"/>
          <a:ext cx="8809398" cy="3260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087DC830-4514-29EF-C2DC-F40D20D6BADE}"/>
              </a:ext>
            </a:extLst>
          </p:cNvPr>
          <p:cNvGraphicFramePr/>
          <p:nvPr>
            <p:extLst>
              <p:ext uri="{D42A27DB-BD31-4B8C-83A1-F6EECF244321}">
                <p14:modId xmlns:p14="http://schemas.microsoft.com/office/powerpoint/2010/main" val="2285633954"/>
              </p:ext>
            </p:extLst>
          </p:nvPr>
        </p:nvGraphicFramePr>
        <p:xfrm>
          <a:off x="3438143" y="1691732"/>
          <a:ext cx="8700347" cy="21029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a:extLst>
              <a:ext uri="{FF2B5EF4-FFF2-40B4-BE49-F238E27FC236}">
                <a16:creationId xmlns:a16="http://schemas.microsoft.com/office/drawing/2014/main" id="{FAF9AA49-6BE2-D9D0-9C42-FF250163B6E8}"/>
              </a:ext>
            </a:extLst>
          </p:cNvPr>
          <p:cNvSpPr txBox="1"/>
          <p:nvPr/>
        </p:nvSpPr>
        <p:spPr>
          <a:xfrm>
            <a:off x="456522" y="2421874"/>
            <a:ext cx="4175760" cy="369332"/>
          </a:xfrm>
          <a:prstGeom prst="rect">
            <a:avLst/>
          </a:prstGeom>
          <a:noFill/>
        </p:spPr>
        <p:txBody>
          <a:bodyPr wrap="square" rtlCol="0">
            <a:spAutoFit/>
          </a:bodyPr>
          <a:lstStyle/>
          <a:p>
            <a:pPr marL="285750" indent="-285750">
              <a:buFont typeface="Wingdings" panose="05000000000000000000" pitchFamily="2" charset="2"/>
              <a:buChar char="q"/>
            </a:pPr>
            <a:r>
              <a:rPr lang="nl-NL" dirty="0" err="1">
                <a:latin typeface="Times New Roman" panose="02020603050405020304" pitchFamily="18" charset="0"/>
                <a:cs typeface="Times New Roman" panose="02020603050405020304" pitchFamily="18" charset="0"/>
              </a:rPr>
              <a:t>Where</a:t>
            </a:r>
            <a:r>
              <a:rPr lang="nl-NL" dirty="0">
                <a:latin typeface="Times New Roman" panose="02020603050405020304" pitchFamily="18" charset="0"/>
                <a:cs typeface="Times New Roman" panose="02020603050405020304" pitchFamily="18" charset="0"/>
              </a:rPr>
              <a:t> is </a:t>
            </a:r>
            <a:r>
              <a:rPr lang="nl-NL" dirty="0" err="1">
                <a:latin typeface="Times New Roman" panose="02020603050405020304" pitchFamily="18" charset="0"/>
                <a:cs typeface="Times New Roman" panose="02020603050405020304" pitchFamily="18" charset="0"/>
              </a:rPr>
              <a:t>history</a:t>
            </a:r>
            <a:r>
              <a:rPr lang="nl-NL" dirty="0">
                <a:latin typeface="Times New Roman" panose="02020603050405020304" pitchFamily="18" charset="0"/>
                <a:cs typeface="Times New Roman" panose="02020603050405020304" pitchFamily="18" charset="0"/>
              </a:rPr>
              <a:t> </a:t>
            </a:r>
            <a:r>
              <a:rPr lang="nl-NL" dirty="0" err="1">
                <a:latin typeface="Times New Roman" panose="02020603050405020304" pitchFamily="18" charset="0"/>
                <a:cs typeface="Times New Roman" panose="02020603050405020304" pitchFamily="18" charset="0"/>
              </a:rPr>
              <a:t>taught</a:t>
            </a:r>
            <a:r>
              <a:rPr lang="nl-NL"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78298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84D9D-1597-3F7F-D84E-31C82B1001A0}"/>
              </a:ext>
            </a:extLst>
          </p:cNvPr>
          <p:cNvSpPr>
            <a:spLocks noGrp="1"/>
          </p:cNvSpPr>
          <p:nvPr>
            <p:ph type="title"/>
          </p:nvPr>
        </p:nvSpPr>
        <p:spPr>
          <a:xfrm>
            <a:off x="1540854" y="512442"/>
            <a:ext cx="7729728" cy="1188720"/>
          </a:xfrm>
        </p:spPr>
        <p:txBody>
          <a:bodyPr/>
          <a:lstStyle/>
          <a:p>
            <a:r>
              <a:rPr lang="nl-NL" b="1" dirty="0">
                <a:latin typeface="Times New Roman" panose="02020603050405020304" pitchFamily="18" charset="0"/>
                <a:cs typeface="Times New Roman" panose="02020603050405020304" pitchFamily="18" charset="0"/>
              </a:rPr>
              <a:t>Context</a:t>
            </a:r>
          </a:p>
        </p:txBody>
      </p:sp>
      <p:sp>
        <p:nvSpPr>
          <p:cNvPr id="3" name="Content Placeholder 2">
            <a:extLst>
              <a:ext uri="{FF2B5EF4-FFF2-40B4-BE49-F238E27FC236}">
                <a16:creationId xmlns:a16="http://schemas.microsoft.com/office/drawing/2014/main" id="{3DCD7620-B48F-F9E2-0E4B-0AB00719AEB5}"/>
              </a:ext>
            </a:extLst>
          </p:cNvPr>
          <p:cNvSpPr>
            <a:spLocks noGrp="1"/>
          </p:cNvSpPr>
          <p:nvPr>
            <p:ph idx="1"/>
          </p:nvPr>
        </p:nvSpPr>
        <p:spPr>
          <a:xfrm>
            <a:off x="2231136" y="2475484"/>
            <a:ext cx="7729728" cy="3101983"/>
          </a:xfrm>
        </p:spPr>
        <p:txBody>
          <a:bodyPr>
            <a:normAutofit/>
          </a:bodyPr>
          <a:lstStyle/>
          <a:p>
            <a:pPr marL="0" indent="0">
              <a:buNone/>
            </a:pPr>
            <a:endParaRPr lang="nl-NL" dirty="0"/>
          </a:p>
          <a:p>
            <a:pPr marL="0" indent="0">
              <a:buNone/>
            </a:pPr>
            <a:endParaRPr lang="nl-NL" dirty="0"/>
          </a:p>
          <a:p>
            <a:endParaRPr lang="nl-NL" dirty="0"/>
          </a:p>
        </p:txBody>
      </p:sp>
      <p:pic>
        <p:nvPicPr>
          <p:cNvPr id="5" name="Picture 4">
            <a:extLst>
              <a:ext uri="{FF2B5EF4-FFF2-40B4-BE49-F238E27FC236}">
                <a16:creationId xmlns:a16="http://schemas.microsoft.com/office/drawing/2014/main" id="{0C7D00D8-97EC-655E-A16D-F211C14F1C32}"/>
              </a:ext>
            </a:extLst>
          </p:cNvPr>
          <p:cNvPicPr>
            <a:picLocks noChangeAspect="1"/>
          </p:cNvPicPr>
          <p:nvPr/>
        </p:nvPicPr>
        <p:blipFill>
          <a:blip r:embed="rId2"/>
          <a:stretch>
            <a:fillRect/>
          </a:stretch>
        </p:blipFill>
        <p:spPr>
          <a:xfrm>
            <a:off x="8909461" y="2153412"/>
            <a:ext cx="2571033" cy="1930562"/>
          </a:xfrm>
          <a:prstGeom prst="rect">
            <a:avLst/>
          </a:prstGeom>
          <a:ln>
            <a:noFill/>
          </a:ln>
          <a:effectLst>
            <a:softEdge rad="112500"/>
          </a:effectLst>
        </p:spPr>
      </p:pic>
      <p:pic>
        <p:nvPicPr>
          <p:cNvPr id="7" name="Picture 6">
            <a:extLst>
              <a:ext uri="{FF2B5EF4-FFF2-40B4-BE49-F238E27FC236}">
                <a16:creationId xmlns:a16="http://schemas.microsoft.com/office/drawing/2014/main" id="{9181EDC3-667F-5258-2B44-A84DD6629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2690" y="3429000"/>
            <a:ext cx="2699310" cy="3371449"/>
          </a:xfrm>
          <a:prstGeom prst="rect">
            <a:avLst/>
          </a:prstGeom>
          <a:ln>
            <a:noFill/>
          </a:ln>
          <a:effectLst>
            <a:softEdge rad="112500"/>
          </a:effectLst>
        </p:spPr>
      </p:pic>
      <p:sp>
        <p:nvSpPr>
          <p:cNvPr id="9" name="TextBox 8">
            <a:extLst>
              <a:ext uri="{FF2B5EF4-FFF2-40B4-BE49-F238E27FC236}">
                <a16:creationId xmlns:a16="http://schemas.microsoft.com/office/drawing/2014/main" id="{0022EFBF-2DE5-AF6F-89BC-C4ED6645F70B}"/>
              </a:ext>
            </a:extLst>
          </p:cNvPr>
          <p:cNvSpPr txBox="1"/>
          <p:nvPr/>
        </p:nvSpPr>
        <p:spPr>
          <a:xfrm>
            <a:off x="381401" y="2408765"/>
            <a:ext cx="8744670" cy="3693319"/>
          </a:xfrm>
          <a:prstGeom prst="rect">
            <a:avLst/>
          </a:prstGeom>
          <a:noFill/>
        </p:spPr>
        <p:txBody>
          <a:bodyPr wrap="square">
            <a:spAutoFit/>
          </a:bodyPr>
          <a:lstStyle/>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Suriname is a former Dutch colony in South America that became independent in 1975.</a:t>
            </a: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History education was reformed after 1975 to support nation-building and emancipation. The curriculum emphasizes a Surinamese perspective rather than a predominantly European one.</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Curriculum Development</a:t>
            </a: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Before 1975: some authors attempted to incorporate Surinamese elements into history education.</a:t>
            </a: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Shortly after the independence the </a:t>
            </a: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Doelstellingen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voor</a:t>
            </a:r>
            <a:r>
              <a:rPr lang="en-US" b="1" dirty="0">
                <a:latin typeface="Times New Roman" panose="02020603050405020304" pitchFamily="18" charset="0"/>
                <a:cs typeface="Times New Roman" panose="02020603050405020304" pitchFamily="18" charset="0"/>
              </a:rPr>
              <a:t> het </a:t>
            </a:r>
            <a:r>
              <a:rPr lang="en-US" b="1" dirty="0" err="1">
                <a:latin typeface="Times New Roman" panose="02020603050405020304" pitchFamily="18" charset="0"/>
                <a:cs typeface="Times New Roman" panose="02020603050405020304" pitchFamily="18" charset="0"/>
              </a:rPr>
              <a:t>geschiedenisonderwijs</a:t>
            </a:r>
            <a:r>
              <a:rPr lang="en-US" b="1" dirty="0">
                <a:latin typeface="Times New Roman" panose="02020603050405020304" pitchFamily="18" charset="0"/>
                <a:cs typeface="Times New Roman" panose="02020603050405020304" pitchFamily="18" charset="0"/>
              </a:rPr>
              <a:t> het Lager </a:t>
            </a:r>
            <a:r>
              <a:rPr lang="en-US" b="1" dirty="0" err="1">
                <a:latin typeface="Times New Roman" panose="02020603050405020304" pitchFamily="18" charset="0"/>
                <a:cs typeface="Times New Roman" panose="02020603050405020304" pitchFamily="18" charset="0"/>
              </a:rPr>
              <a:t>Onderwijs</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en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Voortgezet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Onderwijs</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Junioren</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was formulated and published. </a:t>
            </a: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Unlike primary education, history education at the VWO and HAVO levels has not undergone a comprehensive curriculum reform in recent decades. As a result, much of the curriculum still reflects reforms and initiatives developed in the 1980’s and 1990’s.</a:t>
            </a:r>
          </a:p>
        </p:txBody>
      </p:sp>
    </p:spTree>
    <p:extLst>
      <p:ext uri="{BB962C8B-B14F-4D97-AF65-F5344CB8AC3E}">
        <p14:creationId xmlns:p14="http://schemas.microsoft.com/office/powerpoint/2010/main" val="1937546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4DA0C-F6DD-220A-7BA8-88E1D16227F1}"/>
              </a:ext>
            </a:extLst>
          </p:cNvPr>
          <p:cNvSpPr>
            <a:spLocks noGrp="1"/>
          </p:cNvSpPr>
          <p:nvPr>
            <p:ph type="title"/>
          </p:nvPr>
        </p:nvSpPr>
        <p:spPr>
          <a:xfrm>
            <a:off x="8146648" y="283972"/>
            <a:ext cx="3066937" cy="1188720"/>
          </a:xfrm>
        </p:spPr>
        <p:txBody>
          <a:bodyPr>
            <a:normAutofit/>
          </a:bodyPr>
          <a:lstStyle/>
          <a:p>
            <a:r>
              <a:rPr lang="nl-NL" sz="2600" b="1">
                <a:latin typeface="Times New Roman" panose="02020603050405020304" pitchFamily="18" charset="0"/>
                <a:cs typeface="Times New Roman" panose="02020603050405020304" pitchFamily="18" charset="0"/>
              </a:rPr>
              <a:t>Curriculum</a:t>
            </a:r>
          </a:p>
        </p:txBody>
      </p:sp>
      <p:sp>
        <p:nvSpPr>
          <p:cNvPr id="24" name="Rectangle 23">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7EE9456-8C3F-6805-9DCE-971D37EEC431}"/>
              </a:ext>
            </a:extLst>
          </p:cNvPr>
          <p:cNvPicPr>
            <a:picLocks noChangeAspect="1"/>
          </p:cNvPicPr>
          <p:nvPr/>
        </p:nvPicPr>
        <p:blipFill>
          <a:blip r:embed="rId2"/>
          <a:stretch>
            <a:fillRect/>
          </a:stretch>
        </p:blipFill>
        <p:spPr>
          <a:xfrm>
            <a:off x="978415" y="1192306"/>
            <a:ext cx="6558192" cy="4608575"/>
          </a:xfrm>
          <a:prstGeom prst="rect">
            <a:avLst/>
          </a:prstGeom>
          <a:ln>
            <a:noFill/>
          </a:ln>
          <a:effectLst>
            <a:glow rad="228600">
              <a:schemeClr val="accent6">
                <a:satMod val="175000"/>
                <a:alpha val="40000"/>
              </a:schemeClr>
            </a:glow>
            <a:softEdge rad="112500"/>
          </a:effectLst>
        </p:spPr>
      </p:pic>
      <p:graphicFrame>
        <p:nvGraphicFramePr>
          <p:cNvPr id="4" name="Content Placeholder 3">
            <a:extLst>
              <a:ext uri="{FF2B5EF4-FFF2-40B4-BE49-F238E27FC236}">
                <a16:creationId xmlns:a16="http://schemas.microsoft.com/office/drawing/2014/main" id="{145F5F86-171A-345C-B33A-377C1146BEA1}"/>
              </a:ext>
            </a:extLst>
          </p:cNvPr>
          <p:cNvGraphicFramePr>
            <a:graphicFrameLocks noGrp="1"/>
          </p:cNvGraphicFramePr>
          <p:nvPr>
            <p:ph idx="1"/>
            <p:extLst>
              <p:ext uri="{D42A27DB-BD31-4B8C-83A1-F6EECF244321}">
                <p14:modId xmlns:p14="http://schemas.microsoft.com/office/powerpoint/2010/main" val="3215073541"/>
              </p:ext>
            </p:extLst>
          </p:nvPr>
        </p:nvGraphicFramePr>
        <p:xfrm>
          <a:off x="7863847" y="1564640"/>
          <a:ext cx="3942073" cy="4704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4142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DBD2D-073A-1921-974C-1F06804F303E}"/>
              </a:ext>
            </a:extLst>
          </p:cNvPr>
          <p:cNvSpPr>
            <a:spLocks noGrp="1"/>
          </p:cNvSpPr>
          <p:nvPr>
            <p:ph type="title"/>
          </p:nvPr>
        </p:nvSpPr>
        <p:spPr>
          <a:xfrm>
            <a:off x="469322" y="448714"/>
            <a:ext cx="7729728" cy="1188720"/>
          </a:xfrm>
        </p:spPr>
        <p:txBody>
          <a:bodyPr/>
          <a:lstStyle/>
          <a:p>
            <a:r>
              <a:rPr lang="nl-NL" b="1" dirty="0">
                <a:latin typeface="Times New Roman" panose="02020603050405020304" pitchFamily="18" charset="0"/>
                <a:cs typeface="Times New Roman" panose="02020603050405020304" pitchFamily="18" charset="0"/>
              </a:rPr>
              <a:t>Curriculum vwo</a:t>
            </a:r>
          </a:p>
        </p:txBody>
      </p:sp>
      <p:graphicFrame>
        <p:nvGraphicFramePr>
          <p:cNvPr id="4" name="Content Placeholder 3">
            <a:extLst>
              <a:ext uri="{FF2B5EF4-FFF2-40B4-BE49-F238E27FC236}">
                <a16:creationId xmlns:a16="http://schemas.microsoft.com/office/drawing/2014/main" id="{64E2E946-043A-EAF8-99D5-00C1E1BED70E}"/>
              </a:ext>
            </a:extLst>
          </p:cNvPr>
          <p:cNvGraphicFramePr>
            <a:graphicFrameLocks noGrp="1"/>
          </p:cNvGraphicFramePr>
          <p:nvPr>
            <p:ph idx="1"/>
            <p:extLst>
              <p:ext uri="{D42A27DB-BD31-4B8C-83A1-F6EECF244321}">
                <p14:modId xmlns:p14="http://schemas.microsoft.com/office/powerpoint/2010/main" val="2708403546"/>
              </p:ext>
            </p:extLst>
          </p:nvPr>
        </p:nvGraphicFramePr>
        <p:xfrm>
          <a:off x="114963" y="735105"/>
          <a:ext cx="11987390" cy="59615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217DF0E1-88E6-5B7F-8527-58707BB5E313}"/>
              </a:ext>
            </a:extLst>
          </p:cNvPr>
          <p:cNvSpPr txBox="1"/>
          <p:nvPr/>
        </p:nvSpPr>
        <p:spPr>
          <a:xfrm>
            <a:off x="977375" y="6409286"/>
            <a:ext cx="671362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HAVO is more or less the same, but in a more compact form.</a:t>
            </a:r>
            <a:endParaRPr lang="nl-N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707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BE020-2CA9-C529-4C8E-F522D0D5B7A5}"/>
              </a:ext>
            </a:extLst>
          </p:cNvPr>
          <p:cNvSpPr>
            <a:spLocks noGrp="1"/>
          </p:cNvSpPr>
          <p:nvPr>
            <p:ph type="title" idx="4294967295"/>
          </p:nvPr>
        </p:nvSpPr>
        <p:spPr>
          <a:xfrm>
            <a:off x="5420507" y="263561"/>
            <a:ext cx="4794250" cy="1189037"/>
          </a:xfrm>
        </p:spPr>
        <p:txBody>
          <a:bodyPr>
            <a:normAutofit/>
          </a:bodyPr>
          <a:lstStyle/>
          <a:p>
            <a:r>
              <a:rPr lang="nl-NL" sz="2600" b="1" dirty="0" err="1"/>
              <a:t>Our</a:t>
            </a:r>
            <a:r>
              <a:rPr lang="nl-NL" sz="2600" b="1" dirty="0"/>
              <a:t> teaching </a:t>
            </a:r>
            <a:r>
              <a:rPr lang="nl-NL" sz="2600" b="1" dirty="0" err="1"/>
              <a:t>material</a:t>
            </a:r>
            <a:endParaRPr lang="nl-NL" sz="2600" b="1" dirty="0"/>
          </a:p>
        </p:txBody>
      </p:sp>
      <p:pic>
        <p:nvPicPr>
          <p:cNvPr id="4" name="Content Placeholder 3">
            <a:extLst>
              <a:ext uri="{FF2B5EF4-FFF2-40B4-BE49-F238E27FC236}">
                <a16:creationId xmlns:a16="http://schemas.microsoft.com/office/drawing/2014/main" id="{7E2B555A-EFC0-7FD9-34EA-E5B91299C10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386618" y="2004838"/>
            <a:ext cx="2405062" cy="3148012"/>
          </a:xfrm>
          <a:prstGeom prst="rect">
            <a:avLst/>
          </a:prstGeom>
          <a:ln>
            <a:noFill/>
          </a:ln>
          <a:effectLst>
            <a:softEdge rad="112500"/>
          </a:effectLst>
        </p:spPr>
      </p:pic>
      <p:pic>
        <p:nvPicPr>
          <p:cNvPr id="5" name="Content Placeholder 4">
            <a:extLst>
              <a:ext uri="{FF2B5EF4-FFF2-40B4-BE49-F238E27FC236}">
                <a16:creationId xmlns:a16="http://schemas.microsoft.com/office/drawing/2014/main" id="{6000569E-0DD2-F9E4-FEE6-4923FCEC5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8378" y="230214"/>
            <a:ext cx="2510028" cy="3346704"/>
          </a:xfrm>
          <a:prstGeom prst="rect">
            <a:avLst/>
          </a:prstGeom>
          <a:ln>
            <a:noFill/>
          </a:ln>
          <a:effectLst>
            <a:softEdge rad="112500"/>
          </a:effectLst>
        </p:spPr>
      </p:pic>
      <p:pic>
        <p:nvPicPr>
          <p:cNvPr id="9" name="Picture 8">
            <a:extLst>
              <a:ext uri="{FF2B5EF4-FFF2-40B4-BE49-F238E27FC236}">
                <a16:creationId xmlns:a16="http://schemas.microsoft.com/office/drawing/2014/main" id="{EC33875C-ADE8-65FB-5C9A-FC221AF2D3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52" y="166618"/>
            <a:ext cx="2557726" cy="3410300"/>
          </a:xfrm>
          <a:prstGeom prst="rect">
            <a:avLst/>
          </a:prstGeom>
          <a:ln>
            <a:noFill/>
          </a:ln>
          <a:effectLst>
            <a:softEdge rad="112500"/>
          </a:effectLst>
        </p:spPr>
      </p:pic>
      <p:pic>
        <p:nvPicPr>
          <p:cNvPr id="11" name="Picture 10">
            <a:extLst>
              <a:ext uri="{FF2B5EF4-FFF2-40B4-BE49-F238E27FC236}">
                <a16:creationId xmlns:a16="http://schemas.microsoft.com/office/drawing/2014/main" id="{6FFBA8A8-1948-B18A-E093-1FB465BE7C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350" y="3560781"/>
            <a:ext cx="2557726" cy="3228337"/>
          </a:xfrm>
          <a:prstGeom prst="rect">
            <a:avLst/>
          </a:prstGeom>
          <a:ln>
            <a:noFill/>
          </a:ln>
          <a:effectLst>
            <a:softEdge rad="112500"/>
          </a:effectLst>
        </p:spPr>
      </p:pic>
      <p:pic>
        <p:nvPicPr>
          <p:cNvPr id="7" name="Picture 6">
            <a:extLst>
              <a:ext uri="{FF2B5EF4-FFF2-40B4-BE49-F238E27FC236}">
                <a16:creationId xmlns:a16="http://schemas.microsoft.com/office/drawing/2014/main" id="{68A997B9-A36E-7D21-ECF2-53FDB6209B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8334" y="2034948"/>
            <a:ext cx="2292120" cy="3148069"/>
          </a:xfrm>
          <a:prstGeom prst="rect">
            <a:avLst/>
          </a:prstGeom>
          <a:ln>
            <a:noFill/>
          </a:ln>
          <a:effectLst>
            <a:softEdge rad="112500"/>
          </a:effectLst>
        </p:spPr>
      </p:pic>
      <p:pic>
        <p:nvPicPr>
          <p:cNvPr id="10" name="Picture 9">
            <a:extLst>
              <a:ext uri="{FF2B5EF4-FFF2-40B4-BE49-F238E27FC236}">
                <a16:creationId xmlns:a16="http://schemas.microsoft.com/office/drawing/2014/main" id="{CB668160-F07A-2A5E-D67B-24CA22F71806}"/>
              </a:ext>
            </a:extLst>
          </p:cNvPr>
          <p:cNvPicPr>
            <a:picLocks noChangeAspect="1"/>
          </p:cNvPicPr>
          <p:nvPr/>
        </p:nvPicPr>
        <p:blipFill>
          <a:blip r:embed="rId7"/>
          <a:stretch>
            <a:fillRect/>
          </a:stretch>
        </p:blipFill>
        <p:spPr>
          <a:xfrm>
            <a:off x="2688378" y="3576918"/>
            <a:ext cx="2498077" cy="3212200"/>
          </a:xfrm>
          <a:prstGeom prst="rect">
            <a:avLst/>
          </a:prstGeom>
          <a:ln>
            <a:noFill/>
          </a:ln>
          <a:effectLst>
            <a:softEdge rad="112500"/>
          </a:effectLst>
        </p:spPr>
      </p:pic>
      <p:pic>
        <p:nvPicPr>
          <p:cNvPr id="13" name="Picture 12">
            <a:extLst>
              <a:ext uri="{FF2B5EF4-FFF2-40B4-BE49-F238E27FC236}">
                <a16:creationId xmlns:a16="http://schemas.microsoft.com/office/drawing/2014/main" id="{44FDA83F-FC58-5524-3CBD-0A54446E63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8876" y="2088776"/>
            <a:ext cx="2292120" cy="2832848"/>
          </a:xfrm>
          <a:prstGeom prst="rect">
            <a:avLst/>
          </a:prstGeom>
          <a:ln>
            <a:noFill/>
          </a:ln>
          <a:effectLst>
            <a:softEdge rad="112500"/>
          </a:effectLst>
        </p:spPr>
      </p:pic>
    </p:spTree>
    <p:extLst>
      <p:ext uri="{BB962C8B-B14F-4D97-AF65-F5344CB8AC3E}">
        <p14:creationId xmlns:p14="http://schemas.microsoft.com/office/powerpoint/2010/main" val="3135849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20170-231B-058A-4805-1A93AD51E924}"/>
              </a:ext>
            </a:extLst>
          </p:cNvPr>
          <p:cNvSpPr>
            <a:spLocks noGrp="1"/>
          </p:cNvSpPr>
          <p:nvPr>
            <p:ph type="title"/>
          </p:nvPr>
        </p:nvSpPr>
        <p:spPr>
          <a:xfrm>
            <a:off x="2231136" y="3781241"/>
            <a:ext cx="7729729" cy="855406"/>
          </a:xfrm>
          <a:noFill/>
          <a:ln>
            <a:solidFill>
              <a:schemeClr val="bg1"/>
            </a:solidFill>
          </a:ln>
        </p:spPr>
        <p:txBody>
          <a:bodyPr>
            <a:normAutofit/>
          </a:bodyPr>
          <a:lstStyle/>
          <a:p>
            <a:r>
              <a:rPr lang="nl-NL" sz="2400" dirty="0">
                <a:solidFill>
                  <a:schemeClr val="bg1"/>
                </a:solidFill>
              </a:rPr>
              <a:t>Classroom</a:t>
            </a:r>
          </a:p>
        </p:txBody>
      </p:sp>
      <p:pic>
        <p:nvPicPr>
          <p:cNvPr id="7" name="Picture 6">
            <a:extLst>
              <a:ext uri="{FF2B5EF4-FFF2-40B4-BE49-F238E27FC236}">
                <a16:creationId xmlns:a16="http://schemas.microsoft.com/office/drawing/2014/main" id="{69A85CF9-E05F-D0AD-D2A2-14E1FCECDFA4}"/>
              </a:ext>
            </a:extLst>
          </p:cNvPr>
          <p:cNvPicPr>
            <a:picLocks noChangeAspect="1"/>
          </p:cNvPicPr>
          <p:nvPr/>
        </p:nvPicPr>
        <p:blipFill>
          <a:blip r:embed="rId3"/>
          <a:srcRect t="16461" r="-1" b="8123"/>
          <a:stretch>
            <a:fillRect/>
          </a:stretch>
        </p:blipFill>
        <p:spPr>
          <a:xfrm>
            <a:off x="20" y="10"/>
            <a:ext cx="6062452" cy="3428989"/>
          </a:xfrm>
          <a:prstGeom prst="rect">
            <a:avLst/>
          </a:prstGeom>
        </p:spPr>
      </p:pic>
      <p:pic>
        <p:nvPicPr>
          <p:cNvPr id="5" name="Picture 4">
            <a:extLst>
              <a:ext uri="{FF2B5EF4-FFF2-40B4-BE49-F238E27FC236}">
                <a16:creationId xmlns:a16="http://schemas.microsoft.com/office/drawing/2014/main" id="{224B5D7A-59EA-006E-9FA0-0311E7D9A129}"/>
              </a:ext>
            </a:extLst>
          </p:cNvPr>
          <p:cNvPicPr>
            <a:picLocks noChangeAspect="1"/>
          </p:cNvPicPr>
          <p:nvPr/>
        </p:nvPicPr>
        <p:blipFill>
          <a:blip r:embed="rId4"/>
          <a:srcRect t="24586" r="-1" b="-1"/>
          <a:stretch>
            <a:fillRect/>
          </a:stretch>
        </p:blipFill>
        <p:spPr>
          <a:xfrm>
            <a:off x="6129528" y="-1"/>
            <a:ext cx="6062472" cy="3428999"/>
          </a:xfrm>
          <a:prstGeom prst="rect">
            <a:avLst/>
          </a:prstGeom>
        </p:spPr>
      </p:pic>
      <p:sp>
        <p:nvSpPr>
          <p:cNvPr id="3" name="Content Placeholder 2">
            <a:extLst>
              <a:ext uri="{FF2B5EF4-FFF2-40B4-BE49-F238E27FC236}">
                <a16:creationId xmlns:a16="http://schemas.microsoft.com/office/drawing/2014/main" id="{13DA2039-4A92-9679-F590-B4C4B4788443}"/>
              </a:ext>
            </a:extLst>
          </p:cNvPr>
          <p:cNvSpPr>
            <a:spLocks noGrp="1"/>
          </p:cNvSpPr>
          <p:nvPr>
            <p:ph idx="1"/>
          </p:nvPr>
        </p:nvSpPr>
        <p:spPr>
          <a:xfrm>
            <a:off x="922421" y="4988888"/>
            <a:ext cx="10756232" cy="1700669"/>
          </a:xfrm>
        </p:spPr>
        <p:txBody>
          <a:bodyPr>
            <a:normAutofit fontScale="92500" lnSpcReduction="20000"/>
          </a:bodyPr>
          <a:lstStyle/>
          <a:p>
            <a:pPr>
              <a:lnSpc>
                <a:spcPct val="90000"/>
              </a:lnSpc>
            </a:pPr>
            <a:r>
              <a:rPr lang="nl-NL" dirty="0">
                <a:solidFill>
                  <a:schemeClr val="bg1"/>
                </a:solidFill>
                <a:latin typeface="Times New Roman" panose="02020603050405020304" pitchFamily="18" charset="0"/>
                <a:cs typeface="Times New Roman" panose="02020603050405020304" pitchFamily="18" charset="0"/>
              </a:rPr>
              <a:t>Suriname is a </a:t>
            </a:r>
            <a:r>
              <a:rPr lang="nl-NL" b="1" dirty="0" err="1">
                <a:solidFill>
                  <a:schemeClr val="bg1"/>
                </a:solidFill>
                <a:latin typeface="Times New Roman" panose="02020603050405020304" pitchFamily="18" charset="0"/>
                <a:cs typeface="Times New Roman" panose="02020603050405020304" pitchFamily="18" charset="0"/>
              </a:rPr>
              <a:t>multi-ethnic</a:t>
            </a:r>
            <a:r>
              <a:rPr lang="nl-NL" b="1" dirty="0">
                <a:solidFill>
                  <a:schemeClr val="bg1"/>
                </a:solidFill>
                <a:latin typeface="Times New Roman" panose="02020603050405020304" pitchFamily="18" charset="0"/>
                <a:cs typeface="Times New Roman" panose="02020603050405020304" pitchFamily="18" charset="0"/>
              </a:rPr>
              <a:t> </a:t>
            </a:r>
            <a:r>
              <a:rPr lang="nl-NL" b="1" dirty="0" err="1">
                <a:solidFill>
                  <a:schemeClr val="bg1"/>
                </a:solidFill>
                <a:latin typeface="Times New Roman" panose="02020603050405020304" pitchFamily="18" charset="0"/>
                <a:cs typeface="Times New Roman" panose="02020603050405020304" pitchFamily="18" charset="0"/>
              </a:rPr>
              <a:t>and</a:t>
            </a:r>
            <a:r>
              <a:rPr lang="nl-NL" b="1" dirty="0">
                <a:solidFill>
                  <a:schemeClr val="bg1"/>
                </a:solidFill>
                <a:latin typeface="Times New Roman" panose="02020603050405020304" pitchFamily="18" charset="0"/>
                <a:cs typeface="Times New Roman" panose="02020603050405020304" pitchFamily="18" charset="0"/>
              </a:rPr>
              <a:t> </a:t>
            </a:r>
            <a:r>
              <a:rPr lang="nl-NL" b="1" dirty="0" err="1">
                <a:solidFill>
                  <a:schemeClr val="bg1"/>
                </a:solidFill>
                <a:latin typeface="Times New Roman" panose="02020603050405020304" pitchFamily="18" charset="0"/>
                <a:cs typeface="Times New Roman" panose="02020603050405020304" pitchFamily="18" charset="0"/>
              </a:rPr>
              <a:t>multicultural</a:t>
            </a:r>
            <a:r>
              <a:rPr lang="nl-NL" b="1" dirty="0">
                <a:solidFill>
                  <a:schemeClr val="bg1"/>
                </a:solidFill>
                <a:latin typeface="Times New Roman" panose="02020603050405020304" pitchFamily="18" charset="0"/>
                <a:cs typeface="Times New Roman" panose="02020603050405020304" pitchFamily="18" charset="0"/>
              </a:rPr>
              <a:t> society</a:t>
            </a:r>
            <a:r>
              <a:rPr lang="nl-NL" dirty="0">
                <a:solidFill>
                  <a:schemeClr val="bg1"/>
                </a:solidFill>
                <a:latin typeface="Times New Roman" panose="02020603050405020304" pitchFamily="18" charset="0"/>
                <a:cs typeface="Times New Roman" panose="02020603050405020304" pitchFamily="18" charset="0"/>
              </a:rPr>
              <a:t> </a:t>
            </a:r>
          </a:p>
          <a:p>
            <a:pPr>
              <a:lnSpc>
                <a:spcPct val="90000"/>
              </a:lnSpc>
            </a:pPr>
            <a:r>
              <a:rPr lang="nl-NL" dirty="0" err="1">
                <a:solidFill>
                  <a:schemeClr val="bg1"/>
                </a:solidFill>
                <a:latin typeface="Times New Roman" panose="02020603050405020304" pitchFamily="18" charset="0"/>
                <a:cs typeface="Times New Roman" panose="02020603050405020304" pitchFamily="18" charset="0"/>
              </a:rPr>
              <a:t>Students</a:t>
            </a:r>
            <a:r>
              <a:rPr lang="nl-NL" dirty="0">
                <a:solidFill>
                  <a:schemeClr val="bg1"/>
                </a:solidFill>
                <a:latin typeface="Times New Roman" panose="02020603050405020304" pitchFamily="18" charset="0"/>
                <a:cs typeface="Times New Roman" panose="02020603050405020304" pitchFamily="18" charset="0"/>
              </a:rPr>
              <a:t> </a:t>
            </a:r>
            <a:r>
              <a:rPr lang="nl-NL" dirty="0" err="1">
                <a:solidFill>
                  <a:schemeClr val="bg1"/>
                </a:solidFill>
                <a:latin typeface="Times New Roman" panose="02020603050405020304" pitchFamily="18" charset="0"/>
                <a:cs typeface="Times New Roman" panose="02020603050405020304" pitchFamily="18" charset="0"/>
              </a:rPr>
              <a:t>come</a:t>
            </a:r>
            <a:r>
              <a:rPr lang="nl-NL" dirty="0">
                <a:solidFill>
                  <a:schemeClr val="bg1"/>
                </a:solidFill>
                <a:latin typeface="Times New Roman" panose="02020603050405020304" pitchFamily="18" charset="0"/>
                <a:cs typeface="Times New Roman" panose="02020603050405020304" pitchFamily="18" charset="0"/>
              </a:rPr>
              <a:t> </a:t>
            </a:r>
            <a:r>
              <a:rPr lang="nl-NL" dirty="0" err="1">
                <a:solidFill>
                  <a:schemeClr val="bg1"/>
                </a:solidFill>
                <a:latin typeface="Times New Roman" panose="02020603050405020304" pitchFamily="18" charset="0"/>
                <a:cs typeface="Times New Roman" panose="02020603050405020304" pitchFamily="18" charset="0"/>
              </a:rPr>
              <a:t>from</a:t>
            </a:r>
            <a:r>
              <a:rPr lang="nl-NL" dirty="0">
                <a:solidFill>
                  <a:schemeClr val="bg1"/>
                </a:solidFill>
                <a:latin typeface="Times New Roman" panose="02020603050405020304" pitchFamily="18" charset="0"/>
                <a:cs typeface="Times New Roman" panose="02020603050405020304" pitchFamily="18" charset="0"/>
              </a:rPr>
              <a:t> diverse </a:t>
            </a:r>
            <a:r>
              <a:rPr lang="nl-NL" dirty="0" err="1">
                <a:solidFill>
                  <a:schemeClr val="bg1"/>
                </a:solidFill>
                <a:latin typeface="Times New Roman" panose="02020603050405020304" pitchFamily="18" charset="0"/>
                <a:cs typeface="Times New Roman" panose="02020603050405020304" pitchFamily="18" charset="0"/>
              </a:rPr>
              <a:t>backgrounds</a:t>
            </a:r>
            <a:r>
              <a:rPr lang="nl-NL" dirty="0">
                <a:solidFill>
                  <a:schemeClr val="bg1"/>
                </a:solidFill>
                <a:latin typeface="Times New Roman" panose="02020603050405020304" pitchFamily="18" charset="0"/>
                <a:cs typeface="Times New Roman" panose="02020603050405020304" pitchFamily="18" charset="0"/>
              </a:rPr>
              <a:t>: </a:t>
            </a:r>
            <a:r>
              <a:rPr lang="nl-NL" dirty="0" err="1">
                <a:solidFill>
                  <a:schemeClr val="bg1"/>
                </a:solidFill>
                <a:latin typeface="Times New Roman" panose="02020603050405020304" pitchFamily="18" charset="0"/>
                <a:cs typeface="Times New Roman" panose="02020603050405020304" pitchFamily="18" charset="0"/>
              </a:rPr>
              <a:t>African</a:t>
            </a:r>
            <a:r>
              <a:rPr lang="nl-NL" dirty="0">
                <a:solidFill>
                  <a:schemeClr val="bg1"/>
                </a:solidFill>
                <a:latin typeface="Times New Roman" panose="02020603050405020304" pitchFamily="18" charset="0"/>
                <a:cs typeface="Times New Roman" panose="02020603050405020304" pitchFamily="18" charset="0"/>
              </a:rPr>
              <a:t>, </a:t>
            </a:r>
            <a:r>
              <a:rPr lang="nl-NL" dirty="0" err="1">
                <a:solidFill>
                  <a:schemeClr val="bg1"/>
                </a:solidFill>
                <a:latin typeface="Times New Roman" panose="02020603050405020304" pitchFamily="18" charset="0"/>
                <a:cs typeface="Times New Roman" panose="02020603050405020304" pitchFamily="18" charset="0"/>
              </a:rPr>
              <a:t>Indigenous</a:t>
            </a:r>
            <a:r>
              <a:rPr lang="nl-NL" dirty="0">
                <a:solidFill>
                  <a:schemeClr val="bg1"/>
                </a:solidFill>
                <a:latin typeface="Times New Roman" panose="02020603050405020304" pitchFamily="18" charset="0"/>
                <a:cs typeface="Times New Roman" panose="02020603050405020304" pitchFamily="18" charset="0"/>
              </a:rPr>
              <a:t>, Indian, </a:t>
            </a:r>
            <a:r>
              <a:rPr lang="nl-NL" dirty="0" err="1">
                <a:solidFill>
                  <a:schemeClr val="bg1"/>
                </a:solidFill>
                <a:latin typeface="Times New Roman" panose="02020603050405020304" pitchFamily="18" charset="0"/>
                <a:cs typeface="Times New Roman" panose="02020603050405020304" pitchFamily="18" charset="0"/>
              </a:rPr>
              <a:t>Javanese</a:t>
            </a:r>
            <a:r>
              <a:rPr lang="nl-NL" dirty="0">
                <a:solidFill>
                  <a:schemeClr val="bg1"/>
                </a:solidFill>
                <a:latin typeface="Times New Roman" panose="02020603050405020304" pitchFamily="18" charset="0"/>
                <a:cs typeface="Times New Roman" panose="02020603050405020304" pitchFamily="18" charset="0"/>
              </a:rPr>
              <a:t>, </a:t>
            </a:r>
            <a:r>
              <a:rPr lang="nl-NL" dirty="0" err="1">
                <a:solidFill>
                  <a:schemeClr val="bg1"/>
                </a:solidFill>
                <a:latin typeface="Times New Roman" panose="02020603050405020304" pitchFamily="18" charset="0"/>
                <a:cs typeface="Times New Roman" panose="02020603050405020304" pitchFamily="18" charset="0"/>
              </a:rPr>
              <a:t>Maroon</a:t>
            </a:r>
            <a:r>
              <a:rPr lang="nl-NL" dirty="0">
                <a:solidFill>
                  <a:schemeClr val="bg1"/>
                </a:solidFill>
                <a:latin typeface="Times New Roman" panose="02020603050405020304" pitchFamily="18" charset="0"/>
                <a:cs typeface="Times New Roman" panose="02020603050405020304" pitchFamily="18" charset="0"/>
              </a:rPr>
              <a:t>, </a:t>
            </a:r>
            <a:r>
              <a:rPr lang="nl-NL" dirty="0" err="1">
                <a:solidFill>
                  <a:schemeClr val="bg1"/>
                </a:solidFill>
                <a:latin typeface="Times New Roman" panose="02020603050405020304" pitchFamily="18" charset="0"/>
                <a:cs typeface="Times New Roman" panose="02020603050405020304" pitchFamily="18" charset="0"/>
              </a:rPr>
              <a:t>Brazilian</a:t>
            </a:r>
            <a:r>
              <a:rPr lang="nl-NL" dirty="0">
                <a:solidFill>
                  <a:schemeClr val="bg1"/>
                </a:solidFill>
                <a:latin typeface="Times New Roman" panose="02020603050405020304" pitchFamily="18" charset="0"/>
                <a:cs typeface="Times New Roman" panose="02020603050405020304" pitchFamily="18" charset="0"/>
              </a:rPr>
              <a:t>, </a:t>
            </a:r>
            <a:r>
              <a:rPr lang="nl-NL" dirty="0" err="1">
                <a:solidFill>
                  <a:schemeClr val="bg1"/>
                </a:solidFill>
                <a:latin typeface="Times New Roman" panose="02020603050405020304" pitchFamily="18" charset="0"/>
                <a:cs typeface="Times New Roman" panose="02020603050405020304" pitchFamily="18" charset="0"/>
              </a:rPr>
              <a:t>and</a:t>
            </a:r>
            <a:r>
              <a:rPr lang="nl-NL" dirty="0">
                <a:solidFill>
                  <a:schemeClr val="bg1"/>
                </a:solidFill>
                <a:latin typeface="Times New Roman" panose="02020603050405020304" pitchFamily="18" charset="0"/>
                <a:cs typeface="Times New Roman" panose="02020603050405020304" pitchFamily="18" charset="0"/>
              </a:rPr>
              <a:t> Chinese </a:t>
            </a:r>
            <a:r>
              <a:rPr lang="nl-NL" dirty="0" err="1">
                <a:solidFill>
                  <a:schemeClr val="bg1"/>
                </a:solidFill>
                <a:latin typeface="Times New Roman" panose="02020603050405020304" pitchFamily="18" charset="0"/>
                <a:cs typeface="Times New Roman" panose="02020603050405020304" pitchFamily="18" charset="0"/>
              </a:rPr>
              <a:t>heritage</a:t>
            </a:r>
            <a:r>
              <a:rPr lang="nl-NL" dirty="0">
                <a:solidFill>
                  <a:schemeClr val="bg1"/>
                </a:solidFill>
                <a:latin typeface="Times New Roman" panose="02020603050405020304" pitchFamily="18" charset="0"/>
                <a:cs typeface="Times New Roman" panose="02020603050405020304" pitchFamily="18" charset="0"/>
              </a:rPr>
              <a:t> </a:t>
            </a:r>
          </a:p>
          <a:p>
            <a:pPr>
              <a:lnSpc>
                <a:spcPct val="90000"/>
              </a:lnSpc>
            </a:pPr>
            <a:r>
              <a:rPr lang="nl-NL" dirty="0" err="1">
                <a:solidFill>
                  <a:schemeClr val="bg1"/>
                </a:solidFill>
                <a:latin typeface="Times New Roman" panose="02020603050405020304" pitchFamily="18" charset="0"/>
                <a:cs typeface="Times New Roman" panose="02020603050405020304" pitchFamily="18" charset="0"/>
              </a:rPr>
              <a:t>Education</a:t>
            </a:r>
            <a:r>
              <a:rPr lang="nl-NL" dirty="0">
                <a:solidFill>
                  <a:schemeClr val="bg1"/>
                </a:solidFill>
                <a:latin typeface="Times New Roman" panose="02020603050405020304" pitchFamily="18" charset="0"/>
                <a:cs typeface="Times New Roman" panose="02020603050405020304" pitchFamily="18" charset="0"/>
              </a:rPr>
              <a:t> takes </a:t>
            </a:r>
            <a:r>
              <a:rPr lang="nl-NL" dirty="0" err="1">
                <a:solidFill>
                  <a:schemeClr val="bg1"/>
                </a:solidFill>
                <a:latin typeface="Times New Roman" panose="02020603050405020304" pitchFamily="18" charset="0"/>
                <a:cs typeface="Times New Roman" panose="02020603050405020304" pitchFamily="18" charset="0"/>
              </a:rPr>
              <a:t>into</a:t>
            </a:r>
            <a:r>
              <a:rPr lang="nl-NL" dirty="0">
                <a:solidFill>
                  <a:schemeClr val="bg1"/>
                </a:solidFill>
                <a:latin typeface="Times New Roman" panose="02020603050405020304" pitchFamily="18" charset="0"/>
                <a:cs typeface="Times New Roman" panose="02020603050405020304" pitchFamily="18" charset="0"/>
              </a:rPr>
              <a:t> account </a:t>
            </a:r>
            <a:r>
              <a:rPr lang="nl-NL" dirty="0" err="1">
                <a:solidFill>
                  <a:schemeClr val="bg1"/>
                </a:solidFill>
                <a:latin typeface="Times New Roman" panose="02020603050405020304" pitchFamily="18" charset="0"/>
                <a:cs typeface="Times New Roman" panose="02020603050405020304" pitchFamily="18" charset="0"/>
              </a:rPr>
              <a:t>each</a:t>
            </a:r>
            <a:r>
              <a:rPr lang="nl-NL" dirty="0">
                <a:solidFill>
                  <a:schemeClr val="bg1"/>
                </a:solidFill>
                <a:latin typeface="Times New Roman" panose="02020603050405020304" pitchFamily="18" charset="0"/>
                <a:cs typeface="Times New Roman" panose="02020603050405020304" pitchFamily="18" charset="0"/>
              </a:rPr>
              <a:t> </a:t>
            </a:r>
            <a:r>
              <a:rPr lang="nl-NL" dirty="0" err="1">
                <a:solidFill>
                  <a:schemeClr val="bg1"/>
                </a:solidFill>
                <a:latin typeface="Times New Roman" panose="02020603050405020304" pitchFamily="18" charset="0"/>
                <a:cs typeface="Times New Roman" panose="02020603050405020304" pitchFamily="18" charset="0"/>
              </a:rPr>
              <a:t>student’s</a:t>
            </a:r>
            <a:r>
              <a:rPr lang="nl-NL" dirty="0">
                <a:solidFill>
                  <a:schemeClr val="bg1"/>
                </a:solidFill>
                <a:latin typeface="Times New Roman" panose="02020603050405020304" pitchFamily="18" charset="0"/>
                <a:cs typeface="Times New Roman" panose="02020603050405020304" pitchFamily="18" charset="0"/>
              </a:rPr>
              <a:t> </a:t>
            </a:r>
            <a:r>
              <a:rPr lang="nl-NL" b="1" dirty="0" err="1">
                <a:solidFill>
                  <a:schemeClr val="bg1"/>
                </a:solidFill>
                <a:latin typeface="Times New Roman" panose="02020603050405020304" pitchFamily="18" charset="0"/>
                <a:cs typeface="Times New Roman" panose="02020603050405020304" pitchFamily="18" charset="0"/>
              </a:rPr>
              <a:t>starting</a:t>
            </a:r>
            <a:r>
              <a:rPr lang="nl-NL" b="1" dirty="0">
                <a:solidFill>
                  <a:schemeClr val="bg1"/>
                </a:solidFill>
                <a:latin typeface="Times New Roman" panose="02020603050405020304" pitchFamily="18" charset="0"/>
                <a:cs typeface="Times New Roman" panose="02020603050405020304" pitchFamily="18" charset="0"/>
              </a:rPr>
              <a:t> </a:t>
            </a:r>
            <a:r>
              <a:rPr lang="nl-NL" b="1" dirty="0" err="1">
                <a:solidFill>
                  <a:schemeClr val="bg1"/>
                </a:solidFill>
                <a:latin typeface="Times New Roman" panose="02020603050405020304" pitchFamily="18" charset="0"/>
                <a:cs typeface="Times New Roman" panose="02020603050405020304" pitchFamily="18" charset="0"/>
              </a:rPr>
              <a:t>situation</a:t>
            </a:r>
            <a:r>
              <a:rPr lang="nl-NL" dirty="0">
                <a:solidFill>
                  <a:schemeClr val="bg1"/>
                </a:solidFill>
                <a:latin typeface="Times New Roman" panose="02020603050405020304" pitchFamily="18" charset="0"/>
                <a:cs typeface="Times New Roman" panose="02020603050405020304" pitchFamily="18" charset="0"/>
              </a:rPr>
              <a:t> </a:t>
            </a:r>
          </a:p>
          <a:p>
            <a:pPr>
              <a:lnSpc>
                <a:spcPct val="90000"/>
              </a:lnSpc>
            </a:pPr>
            <a:r>
              <a:rPr lang="nl-NL" dirty="0" err="1">
                <a:solidFill>
                  <a:schemeClr val="bg1"/>
                </a:solidFill>
                <a:latin typeface="Times New Roman" panose="02020603050405020304" pitchFamily="18" charset="0"/>
                <a:cs typeface="Times New Roman" panose="02020603050405020304" pitchFamily="18" charset="0"/>
              </a:rPr>
              <a:t>Instruction</a:t>
            </a:r>
            <a:r>
              <a:rPr lang="nl-NL" dirty="0">
                <a:solidFill>
                  <a:schemeClr val="bg1"/>
                </a:solidFill>
                <a:latin typeface="Times New Roman" panose="02020603050405020304" pitchFamily="18" charset="0"/>
                <a:cs typeface="Times New Roman" panose="02020603050405020304" pitchFamily="18" charset="0"/>
              </a:rPr>
              <a:t> is </a:t>
            </a:r>
            <a:r>
              <a:rPr lang="nl-NL" dirty="0" err="1">
                <a:solidFill>
                  <a:schemeClr val="bg1"/>
                </a:solidFill>
                <a:latin typeface="Times New Roman" panose="02020603050405020304" pitchFamily="18" charset="0"/>
                <a:cs typeface="Times New Roman" panose="02020603050405020304" pitchFamily="18" charset="0"/>
              </a:rPr>
              <a:t>mainly</a:t>
            </a:r>
            <a:r>
              <a:rPr lang="nl-NL" dirty="0">
                <a:solidFill>
                  <a:schemeClr val="bg1"/>
                </a:solidFill>
                <a:latin typeface="Times New Roman" panose="02020603050405020304" pitchFamily="18" charset="0"/>
                <a:cs typeface="Times New Roman" panose="02020603050405020304" pitchFamily="18" charset="0"/>
              </a:rPr>
              <a:t> in </a:t>
            </a:r>
            <a:r>
              <a:rPr lang="nl-NL" b="1" dirty="0">
                <a:solidFill>
                  <a:schemeClr val="bg1"/>
                </a:solidFill>
                <a:latin typeface="Times New Roman" panose="02020603050405020304" pitchFamily="18" charset="0"/>
                <a:cs typeface="Times New Roman" panose="02020603050405020304" pitchFamily="18" charset="0"/>
              </a:rPr>
              <a:t>Dutch</a:t>
            </a:r>
            <a:r>
              <a:rPr lang="nl-NL" dirty="0">
                <a:solidFill>
                  <a:schemeClr val="bg1"/>
                </a:solidFill>
                <a:latin typeface="Times New Roman" panose="02020603050405020304" pitchFamily="18" charset="0"/>
                <a:cs typeface="Times New Roman" panose="02020603050405020304" pitchFamily="18" charset="0"/>
              </a:rPr>
              <a:t>, </a:t>
            </a:r>
            <a:r>
              <a:rPr lang="nl-NL" dirty="0" err="1">
                <a:solidFill>
                  <a:schemeClr val="bg1"/>
                </a:solidFill>
                <a:latin typeface="Times New Roman" panose="02020603050405020304" pitchFamily="18" charset="0"/>
                <a:cs typeface="Times New Roman" panose="02020603050405020304" pitchFamily="18" charset="0"/>
              </a:rPr>
              <a:t>with</a:t>
            </a:r>
            <a:r>
              <a:rPr lang="nl-NL" dirty="0">
                <a:solidFill>
                  <a:schemeClr val="bg1"/>
                </a:solidFill>
                <a:latin typeface="Times New Roman" panose="02020603050405020304" pitchFamily="18" charset="0"/>
                <a:cs typeface="Times New Roman" panose="02020603050405020304" pitchFamily="18" charset="0"/>
              </a:rPr>
              <a:t> strong </a:t>
            </a:r>
            <a:r>
              <a:rPr lang="nl-NL" dirty="0" err="1">
                <a:solidFill>
                  <a:schemeClr val="bg1"/>
                </a:solidFill>
                <a:latin typeface="Times New Roman" panose="02020603050405020304" pitchFamily="18" charset="0"/>
                <a:cs typeface="Times New Roman" panose="02020603050405020304" pitchFamily="18" charset="0"/>
              </a:rPr>
              <a:t>influence</a:t>
            </a:r>
            <a:r>
              <a:rPr lang="nl-NL" dirty="0">
                <a:solidFill>
                  <a:schemeClr val="bg1"/>
                </a:solidFill>
                <a:latin typeface="Times New Roman" panose="02020603050405020304" pitchFamily="18" charset="0"/>
                <a:cs typeface="Times New Roman" panose="02020603050405020304" pitchFamily="18" charset="0"/>
              </a:rPr>
              <a:t> of </a:t>
            </a:r>
            <a:r>
              <a:rPr lang="nl-NL" b="1" dirty="0">
                <a:solidFill>
                  <a:schemeClr val="bg1"/>
                </a:solidFill>
                <a:latin typeface="Times New Roman" panose="02020603050405020304" pitchFamily="18" charset="0"/>
                <a:cs typeface="Times New Roman" panose="02020603050405020304" pitchFamily="18" charset="0"/>
              </a:rPr>
              <a:t>English</a:t>
            </a:r>
            <a:r>
              <a:rPr lang="nl-NL" dirty="0">
                <a:solidFill>
                  <a:schemeClr val="bg1"/>
                </a:solidFill>
                <a:latin typeface="Times New Roman" panose="02020603050405020304" pitchFamily="18" charset="0"/>
                <a:cs typeface="Times New Roman" panose="02020603050405020304" pitchFamily="18" charset="0"/>
              </a:rPr>
              <a:t>. </a:t>
            </a:r>
            <a:r>
              <a:rPr lang="nl-NL" dirty="0" err="1">
                <a:solidFill>
                  <a:schemeClr val="bg1"/>
                </a:solidFill>
                <a:latin typeface="Times New Roman" panose="02020603050405020304" pitchFamily="18" charset="0"/>
                <a:cs typeface="Times New Roman" panose="02020603050405020304" pitchFamily="18" charset="0"/>
              </a:rPr>
              <a:t>There’s</a:t>
            </a:r>
            <a:r>
              <a:rPr lang="nl-NL" dirty="0">
                <a:solidFill>
                  <a:schemeClr val="bg1"/>
                </a:solidFill>
                <a:latin typeface="Times New Roman" panose="02020603050405020304" pitchFamily="18" charset="0"/>
                <a:cs typeface="Times New Roman" panose="02020603050405020304" pitchFamily="18" charset="0"/>
              </a:rPr>
              <a:t> room </a:t>
            </a:r>
            <a:r>
              <a:rPr lang="nl-NL" dirty="0" err="1">
                <a:solidFill>
                  <a:schemeClr val="bg1"/>
                </a:solidFill>
                <a:latin typeface="Times New Roman" panose="02020603050405020304" pitchFamily="18" charset="0"/>
                <a:cs typeface="Times New Roman" panose="02020603050405020304" pitchFamily="18" charset="0"/>
              </a:rPr>
              <a:t>for</a:t>
            </a:r>
            <a:r>
              <a:rPr lang="nl-NL" dirty="0">
                <a:solidFill>
                  <a:schemeClr val="bg1"/>
                </a:solidFill>
                <a:latin typeface="Times New Roman" panose="02020603050405020304" pitchFamily="18" charset="0"/>
                <a:cs typeface="Times New Roman" panose="02020603050405020304" pitchFamily="18" charset="0"/>
              </a:rPr>
              <a:t> </a:t>
            </a:r>
            <a:r>
              <a:rPr lang="nl-NL" dirty="0" err="1">
                <a:solidFill>
                  <a:schemeClr val="bg1"/>
                </a:solidFill>
                <a:latin typeface="Times New Roman" panose="02020603050405020304" pitchFamily="18" charset="0"/>
                <a:cs typeface="Times New Roman" panose="02020603050405020304" pitchFamily="18" charset="0"/>
              </a:rPr>
              <a:t>multilingual</a:t>
            </a:r>
            <a:r>
              <a:rPr lang="nl-NL" dirty="0">
                <a:solidFill>
                  <a:schemeClr val="bg1"/>
                </a:solidFill>
                <a:latin typeface="Times New Roman" panose="02020603050405020304" pitchFamily="18" charset="0"/>
                <a:cs typeface="Times New Roman" panose="02020603050405020304" pitchFamily="18" charset="0"/>
              </a:rPr>
              <a:t> </a:t>
            </a:r>
            <a:r>
              <a:rPr lang="nl-NL" dirty="0" err="1">
                <a:solidFill>
                  <a:schemeClr val="bg1"/>
                </a:solidFill>
                <a:latin typeface="Times New Roman" panose="02020603050405020304" pitchFamily="18" charset="0"/>
                <a:cs typeface="Times New Roman" panose="02020603050405020304" pitchFamily="18" charset="0"/>
              </a:rPr>
              <a:t>practice</a:t>
            </a:r>
            <a:r>
              <a:rPr lang="nl-NL" dirty="0">
                <a:solidFill>
                  <a:schemeClr val="bg1"/>
                </a:solidFill>
                <a:latin typeface="Times New Roman" panose="02020603050405020304" pitchFamily="18" charset="0"/>
                <a:cs typeface="Times New Roman" panose="02020603050405020304" pitchFamily="18" charset="0"/>
              </a:rPr>
              <a:t>. </a:t>
            </a:r>
          </a:p>
          <a:p>
            <a:pPr>
              <a:lnSpc>
                <a:spcPct val="90000"/>
              </a:lnSpc>
            </a:pPr>
            <a:r>
              <a:rPr lang="nl-NL" dirty="0">
                <a:solidFill>
                  <a:schemeClr val="bg1"/>
                </a:solidFill>
                <a:latin typeface="Times New Roman" panose="02020603050405020304" pitchFamily="18" charset="0"/>
                <a:cs typeface="Times New Roman" panose="02020603050405020304" pitchFamily="18" charset="0"/>
              </a:rPr>
              <a:t>Teaching is </a:t>
            </a:r>
            <a:r>
              <a:rPr lang="nl-NL" dirty="0" err="1">
                <a:solidFill>
                  <a:schemeClr val="bg1"/>
                </a:solidFill>
                <a:latin typeface="Times New Roman" panose="02020603050405020304" pitchFamily="18" charset="0"/>
                <a:cs typeface="Times New Roman" panose="02020603050405020304" pitchFamily="18" charset="0"/>
              </a:rPr>
              <a:t>adapted</a:t>
            </a:r>
            <a:r>
              <a:rPr lang="nl-NL" dirty="0">
                <a:solidFill>
                  <a:schemeClr val="bg1"/>
                </a:solidFill>
                <a:latin typeface="Times New Roman" panose="02020603050405020304" pitchFamily="18" charset="0"/>
                <a:cs typeface="Times New Roman" panose="02020603050405020304" pitchFamily="18" charset="0"/>
              </a:rPr>
              <a:t> </a:t>
            </a:r>
            <a:r>
              <a:rPr lang="nl-NL" dirty="0" err="1">
                <a:solidFill>
                  <a:schemeClr val="bg1"/>
                </a:solidFill>
                <a:latin typeface="Times New Roman" panose="02020603050405020304" pitchFamily="18" charset="0"/>
                <a:cs typeface="Times New Roman" panose="02020603050405020304" pitchFamily="18" charset="0"/>
              </a:rPr>
              <a:t>to</a:t>
            </a:r>
            <a:r>
              <a:rPr lang="nl-NL" dirty="0">
                <a:solidFill>
                  <a:schemeClr val="bg1"/>
                </a:solidFill>
                <a:latin typeface="Times New Roman" panose="02020603050405020304" pitchFamily="18" charset="0"/>
                <a:cs typeface="Times New Roman" panose="02020603050405020304" pitchFamily="18" charset="0"/>
              </a:rPr>
              <a:t> different </a:t>
            </a:r>
            <a:r>
              <a:rPr lang="nl-NL" dirty="0" err="1">
                <a:solidFill>
                  <a:schemeClr val="bg1"/>
                </a:solidFill>
                <a:latin typeface="Times New Roman" panose="02020603050405020304" pitchFamily="18" charset="0"/>
                <a:cs typeface="Times New Roman" panose="02020603050405020304" pitchFamily="18" charset="0"/>
              </a:rPr>
              <a:t>cultural</a:t>
            </a:r>
            <a:r>
              <a:rPr lang="nl-NL" dirty="0">
                <a:solidFill>
                  <a:schemeClr val="bg1"/>
                </a:solidFill>
                <a:latin typeface="Times New Roman" panose="02020603050405020304" pitchFamily="18" charset="0"/>
                <a:cs typeface="Times New Roman" panose="02020603050405020304" pitchFamily="18" charset="0"/>
              </a:rPr>
              <a:t> </a:t>
            </a:r>
            <a:r>
              <a:rPr lang="nl-NL" dirty="0" err="1">
                <a:solidFill>
                  <a:schemeClr val="bg1"/>
                </a:solidFill>
                <a:latin typeface="Times New Roman" panose="02020603050405020304" pitchFamily="18" charset="0"/>
                <a:cs typeface="Times New Roman" panose="02020603050405020304" pitchFamily="18" charset="0"/>
              </a:rPr>
              <a:t>groups</a:t>
            </a:r>
            <a:r>
              <a:rPr lang="nl-NL" dirty="0">
                <a:solidFill>
                  <a:schemeClr val="bg1"/>
                </a:solidFill>
                <a:latin typeface="Times New Roman" panose="02020603050405020304" pitchFamily="18" charset="0"/>
                <a:cs typeface="Times New Roman" panose="02020603050405020304" pitchFamily="18" charset="0"/>
              </a:rPr>
              <a:t> </a:t>
            </a:r>
            <a:r>
              <a:rPr lang="nl-NL" dirty="0" err="1">
                <a:solidFill>
                  <a:schemeClr val="bg1"/>
                </a:solidFill>
                <a:latin typeface="Times New Roman" panose="02020603050405020304" pitchFamily="18" charset="0"/>
                <a:cs typeface="Times New Roman" panose="02020603050405020304" pitchFamily="18" charset="0"/>
              </a:rPr>
              <a:t>to</a:t>
            </a:r>
            <a:r>
              <a:rPr lang="nl-NL" dirty="0">
                <a:solidFill>
                  <a:schemeClr val="bg1"/>
                </a:solidFill>
                <a:latin typeface="Times New Roman" panose="02020603050405020304" pitchFamily="18" charset="0"/>
                <a:cs typeface="Times New Roman" panose="02020603050405020304" pitchFamily="18" charset="0"/>
              </a:rPr>
              <a:t> </a:t>
            </a:r>
            <a:r>
              <a:rPr lang="nl-NL" dirty="0" err="1">
                <a:solidFill>
                  <a:schemeClr val="bg1"/>
                </a:solidFill>
                <a:latin typeface="Times New Roman" panose="02020603050405020304" pitchFamily="18" charset="0"/>
                <a:cs typeface="Times New Roman" panose="02020603050405020304" pitchFamily="18" charset="0"/>
              </a:rPr>
              <a:t>ensure</a:t>
            </a:r>
            <a:r>
              <a:rPr lang="nl-NL" dirty="0">
                <a:solidFill>
                  <a:schemeClr val="bg1"/>
                </a:solidFill>
                <a:latin typeface="Times New Roman" panose="02020603050405020304" pitchFamily="18" charset="0"/>
                <a:cs typeface="Times New Roman" panose="02020603050405020304" pitchFamily="18" charset="0"/>
              </a:rPr>
              <a:t> </a:t>
            </a:r>
            <a:r>
              <a:rPr lang="nl-NL" b="1" dirty="0" err="1">
                <a:solidFill>
                  <a:schemeClr val="bg1"/>
                </a:solidFill>
                <a:latin typeface="Times New Roman" panose="02020603050405020304" pitchFamily="18" charset="0"/>
                <a:cs typeface="Times New Roman" panose="02020603050405020304" pitchFamily="18" charset="0"/>
              </a:rPr>
              <a:t>inclusive</a:t>
            </a:r>
            <a:r>
              <a:rPr lang="nl-NL" b="1" dirty="0">
                <a:solidFill>
                  <a:schemeClr val="bg1"/>
                </a:solidFill>
                <a:latin typeface="Times New Roman" panose="02020603050405020304" pitchFamily="18" charset="0"/>
                <a:cs typeface="Times New Roman" panose="02020603050405020304" pitchFamily="18" charset="0"/>
              </a:rPr>
              <a:t> </a:t>
            </a:r>
            <a:r>
              <a:rPr lang="nl-NL" b="1" dirty="0" err="1">
                <a:solidFill>
                  <a:schemeClr val="bg1"/>
                </a:solidFill>
                <a:latin typeface="Times New Roman" panose="02020603050405020304" pitchFamily="18" charset="0"/>
                <a:cs typeface="Times New Roman" panose="02020603050405020304" pitchFamily="18" charset="0"/>
              </a:rPr>
              <a:t>education</a:t>
            </a:r>
            <a:r>
              <a:rPr lang="nl-NL" b="1" dirty="0">
                <a:solidFill>
                  <a:schemeClr val="bg1"/>
                </a:solidFill>
                <a:latin typeface="Times New Roman" panose="02020603050405020304" pitchFamily="18" charset="0"/>
                <a:cs typeface="Times New Roman" panose="02020603050405020304" pitchFamily="18" charset="0"/>
              </a:rPr>
              <a:t> </a:t>
            </a:r>
            <a:r>
              <a:rPr lang="nl-NL" b="1" dirty="0" err="1">
                <a:solidFill>
                  <a:schemeClr val="bg1"/>
                </a:solidFill>
                <a:latin typeface="Times New Roman" panose="02020603050405020304" pitchFamily="18" charset="0"/>
                <a:cs typeface="Times New Roman" panose="02020603050405020304" pitchFamily="18" charset="0"/>
              </a:rPr>
              <a:t>for</a:t>
            </a:r>
            <a:r>
              <a:rPr lang="nl-NL" b="1" dirty="0">
                <a:solidFill>
                  <a:schemeClr val="bg1"/>
                </a:solidFill>
                <a:latin typeface="Times New Roman" panose="02020603050405020304" pitchFamily="18" charset="0"/>
                <a:cs typeface="Times New Roman" panose="02020603050405020304" pitchFamily="18" charset="0"/>
              </a:rPr>
              <a:t> </a:t>
            </a:r>
            <a:r>
              <a:rPr lang="nl-NL" b="1" dirty="0" err="1">
                <a:solidFill>
                  <a:schemeClr val="bg1"/>
                </a:solidFill>
                <a:latin typeface="Times New Roman" panose="02020603050405020304" pitchFamily="18" charset="0"/>
                <a:cs typeface="Times New Roman" panose="02020603050405020304" pitchFamily="18" charset="0"/>
              </a:rPr>
              <a:t>all</a:t>
            </a:r>
            <a:r>
              <a:rPr lang="nl-NL" dirty="0">
                <a:solidFill>
                  <a:schemeClr val="bg1"/>
                </a:solidFill>
                <a:latin typeface="Times New Roman" panose="02020603050405020304" pitchFamily="18" charset="0"/>
                <a:cs typeface="Times New Roman" panose="02020603050405020304" pitchFamily="18" charset="0"/>
              </a:rPr>
              <a:t> </a:t>
            </a:r>
          </a:p>
          <a:p>
            <a:pPr>
              <a:lnSpc>
                <a:spcPct val="90000"/>
              </a:lnSpc>
            </a:pPr>
            <a:endParaRPr lang="nl-NL" sz="900" dirty="0">
              <a:solidFill>
                <a:schemeClr val="bg1"/>
              </a:solidFill>
            </a:endParaRPr>
          </a:p>
        </p:txBody>
      </p:sp>
    </p:spTree>
    <p:extLst>
      <p:ext uri="{BB962C8B-B14F-4D97-AF65-F5344CB8AC3E}">
        <p14:creationId xmlns:p14="http://schemas.microsoft.com/office/powerpoint/2010/main" val="1904660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245CE-F2D3-8EEC-55C0-9A207E68193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EB9EDCE-EF99-1E76-D4A0-2A875F7E9023}"/>
              </a:ext>
            </a:extLst>
          </p:cNvPr>
          <p:cNvSpPr>
            <a:spLocks noGrp="1"/>
          </p:cNvSpPr>
          <p:nvPr>
            <p:ph type="title"/>
          </p:nvPr>
        </p:nvSpPr>
        <p:spPr>
          <a:xfrm>
            <a:off x="769619" y="341130"/>
            <a:ext cx="4486656" cy="985423"/>
          </a:xfrm>
        </p:spPr>
        <p:txBody>
          <a:bodyPr/>
          <a:lstStyle/>
          <a:p>
            <a:r>
              <a:rPr lang="nl-NL" b="1" dirty="0" err="1">
                <a:latin typeface="Times New Roman" panose="02020603050405020304" pitchFamily="18" charset="0"/>
                <a:cs typeface="Times New Roman" panose="02020603050405020304" pitchFamily="18" charset="0"/>
              </a:rPr>
              <a:t>Example</a:t>
            </a:r>
            <a:r>
              <a:rPr lang="nl-NL" b="1" dirty="0">
                <a:latin typeface="Times New Roman" panose="02020603050405020304" pitchFamily="18" charset="0"/>
                <a:cs typeface="Times New Roman" panose="02020603050405020304" pitchFamily="18" charset="0"/>
              </a:rPr>
              <a:t> of a </a:t>
            </a:r>
            <a:r>
              <a:rPr lang="nl-NL" b="1" dirty="0" err="1">
                <a:latin typeface="Times New Roman" panose="02020603050405020304" pitchFamily="18" charset="0"/>
                <a:cs typeface="Times New Roman" panose="02020603050405020304" pitchFamily="18" charset="0"/>
              </a:rPr>
              <a:t>lesson</a:t>
            </a:r>
            <a:r>
              <a:rPr lang="nl-NL" b="1" dirty="0">
                <a:latin typeface="Times New Roman" panose="02020603050405020304" pitchFamily="18" charset="0"/>
                <a:cs typeface="Times New Roman" panose="02020603050405020304" pitchFamily="18" charset="0"/>
              </a:rPr>
              <a:t>(</a:t>
            </a:r>
            <a:r>
              <a:rPr lang="nl-NL" b="1" dirty="0" err="1">
                <a:latin typeface="Times New Roman" panose="02020603050405020304" pitchFamily="18" charset="0"/>
                <a:cs typeface="Times New Roman" panose="02020603050405020304" pitchFamily="18" charset="0"/>
              </a:rPr>
              <a:t>year</a:t>
            </a:r>
            <a:r>
              <a:rPr lang="nl-NL" b="1" dirty="0">
                <a:latin typeface="Times New Roman" panose="02020603050405020304" pitchFamily="18" charset="0"/>
                <a:cs typeface="Times New Roman" panose="02020603050405020304" pitchFamily="18" charset="0"/>
              </a:rPr>
              <a:t> 1</a:t>
            </a:r>
            <a:r>
              <a:rPr lang="nl-NL" dirty="0">
                <a:latin typeface="Times New Roman" panose="02020603050405020304" pitchFamily="18" charset="0"/>
                <a:cs typeface="Times New Roman" panose="02020603050405020304" pitchFamily="18" charset="0"/>
              </a:rPr>
              <a:t>)</a:t>
            </a:r>
          </a:p>
        </p:txBody>
      </p:sp>
      <p:graphicFrame>
        <p:nvGraphicFramePr>
          <p:cNvPr id="10" name="Content Placeholder 7">
            <a:extLst>
              <a:ext uri="{FF2B5EF4-FFF2-40B4-BE49-F238E27FC236}">
                <a16:creationId xmlns:a16="http://schemas.microsoft.com/office/drawing/2014/main" id="{C164B95D-43AF-8572-B627-43CE41264A54}"/>
              </a:ext>
            </a:extLst>
          </p:cNvPr>
          <p:cNvGraphicFramePr>
            <a:graphicFrameLocks noGrp="1"/>
          </p:cNvGraphicFramePr>
          <p:nvPr>
            <p:ph idx="1"/>
            <p:extLst>
              <p:ext uri="{D42A27DB-BD31-4B8C-83A1-F6EECF244321}">
                <p14:modId xmlns:p14="http://schemas.microsoft.com/office/powerpoint/2010/main" val="433884681"/>
              </p:ext>
            </p:extLst>
          </p:nvPr>
        </p:nvGraphicFramePr>
        <p:xfrm>
          <a:off x="6519583" y="670560"/>
          <a:ext cx="5448897" cy="5615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0311BF11-3CB9-B9D0-185F-E1975B8ACF07}"/>
              </a:ext>
            </a:extLst>
          </p:cNvPr>
          <p:cNvSpPr>
            <a:spLocks noGrp="1"/>
          </p:cNvSpPr>
          <p:nvPr>
            <p:ph type="body" sz="half" idx="2"/>
          </p:nvPr>
        </p:nvSpPr>
        <p:spPr>
          <a:xfrm>
            <a:off x="142240" y="3052923"/>
            <a:ext cx="5659120" cy="3805077"/>
          </a:xfrm>
        </p:spPr>
        <p:txBody>
          <a:bodyPr>
            <a:normAutofit/>
          </a:bodyPr>
          <a:lstStyle/>
          <a:p>
            <a:pPr marL="0" indent="0">
              <a:buNone/>
            </a:pPr>
            <a:r>
              <a:rPr lang="nl-NL" sz="1600" dirty="0">
                <a:latin typeface="Times New Roman" panose="02020603050405020304" pitchFamily="18" charset="0"/>
                <a:cs typeface="Times New Roman" panose="02020603050405020304" pitchFamily="18" charset="0"/>
              </a:rPr>
              <a:t>Topic: </a:t>
            </a:r>
            <a:r>
              <a:rPr lang="nl-NL" sz="1600" dirty="0" err="1">
                <a:latin typeface="Times New Roman" panose="02020603050405020304" pitchFamily="18" charset="0"/>
                <a:cs typeface="Times New Roman" panose="02020603050405020304" pitchFamily="18" charset="0"/>
              </a:rPr>
              <a:t>Nationalism</a:t>
            </a:r>
            <a:r>
              <a:rPr lang="nl-NL" sz="1600" dirty="0">
                <a:latin typeface="Times New Roman" panose="02020603050405020304" pitchFamily="18" charset="0"/>
                <a:cs typeface="Times New Roman" panose="02020603050405020304" pitchFamily="18" charset="0"/>
              </a:rPr>
              <a:t> (</a:t>
            </a:r>
            <a:r>
              <a:rPr lang="nl-NL" sz="1600" dirty="0" err="1">
                <a:latin typeface="Times New Roman" panose="02020603050405020304" pitchFamily="18" charset="0"/>
                <a:cs typeface="Times New Roman" panose="02020603050405020304" pitchFamily="18" charset="0"/>
              </a:rPr>
              <a:t>cultural</a:t>
            </a:r>
            <a:r>
              <a:rPr lang="nl-NL" sz="1600" dirty="0">
                <a:latin typeface="Times New Roman" panose="02020603050405020304" pitchFamily="18" charset="0"/>
                <a:cs typeface="Times New Roman" panose="02020603050405020304" pitchFamily="18" charset="0"/>
              </a:rPr>
              <a:t> </a:t>
            </a:r>
            <a:r>
              <a:rPr lang="nl-NL" sz="1600" dirty="0" err="1">
                <a:latin typeface="Times New Roman" panose="02020603050405020304" pitchFamily="18" charset="0"/>
                <a:cs typeface="Times New Roman" panose="02020603050405020304" pitchFamily="18" charset="0"/>
              </a:rPr>
              <a:t>nationalism</a:t>
            </a:r>
            <a:r>
              <a:rPr lang="nl-NL" sz="1600" dirty="0">
                <a:latin typeface="Times New Roman" panose="02020603050405020304" pitchFamily="18" charset="0"/>
                <a:cs typeface="Times New Roman" panose="02020603050405020304" pitchFamily="18" charset="0"/>
              </a:rPr>
              <a:t>)</a:t>
            </a:r>
          </a:p>
          <a:p>
            <a:pPr marL="0" indent="0">
              <a:buNone/>
            </a:pPr>
            <a:r>
              <a:rPr lang="nl-NL" sz="1600" dirty="0">
                <a:latin typeface="Times New Roman" panose="02020603050405020304" pitchFamily="18" charset="0"/>
                <a:cs typeface="Times New Roman" panose="02020603050405020304" pitchFamily="18" charset="0"/>
              </a:rPr>
              <a:t>Henny Frans de Ziel (</a:t>
            </a:r>
            <a:r>
              <a:rPr lang="nl-NL" sz="1600" dirty="0" err="1">
                <a:latin typeface="Times New Roman" panose="02020603050405020304" pitchFamily="18" charset="0"/>
                <a:cs typeface="Times New Roman" panose="02020603050405020304" pitchFamily="18" charset="0"/>
              </a:rPr>
              <a:t>Trefossa</a:t>
            </a:r>
            <a:r>
              <a:rPr lang="nl-NL" sz="1600" dirty="0">
                <a:latin typeface="Times New Roman" panose="02020603050405020304" pitchFamily="18" charset="0"/>
                <a:cs typeface="Times New Roman" panose="02020603050405020304" pitchFamily="18" charset="0"/>
              </a:rPr>
              <a:t>) </a:t>
            </a:r>
            <a:r>
              <a:rPr lang="nl-NL" sz="1600" dirty="0" err="1">
                <a:latin typeface="Times New Roman" panose="02020603050405020304" pitchFamily="18" charset="0"/>
                <a:cs typeface="Times New Roman" panose="02020603050405020304" pitchFamily="18" charset="0"/>
              </a:rPr>
              <a:t>opposed</a:t>
            </a:r>
            <a:r>
              <a:rPr lang="nl-NL" sz="1600" dirty="0">
                <a:latin typeface="Times New Roman" panose="02020603050405020304" pitchFamily="18" charset="0"/>
                <a:cs typeface="Times New Roman" panose="02020603050405020304" pitchFamily="18" charset="0"/>
              </a:rPr>
              <a:t> Dutch culture </a:t>
            </a:r>
            <a:r>
              <a:rPr lang="nl-NL" sz="1600" dirty="0" err="1">
                <a:latin typeface="Times New Roman" panose="02020603050405020304" pitchFamily="18" charset="0"/>
                <a:cs typeface="Times New Roman" panose="02020603050405020304" pitchFamily="18" charset="0"/>
              </a:rPr>
              <a:t>and</a:t>
            </a:r>
            <a:r>
              <a:rPr lang="nl-NL" sz="1600" dirty="0">
                <a:latin typeface="Times New Roman" panose="02020603050405020304" pitchFamily="18" charset="0"/>
                <a:cs typeface="Times New Roman" panose="02020603050405020304" pitchFamily="18" charset="0"/>
              </a:rPr>
              <a:t> </a:t>
            </a:r>
            <a:r>
              <a:rPr lang="nl-NL" sz="1600" dirty="0" err="1">
                <a:latin typeface="Times New Roman" panose="02020603050405020304" pitchFamily="18" charset="0"/>
                <a:cs typeface="Times New Roman" panose="02020603050405020304" pitchFamily="18" charset="0"/>
              </a:rPr>
              <a:t>advocated</a:t>
            </a:r>
            <a:r>
              <a:rPr lang="nl-NL" sz="1600" dirty="0">
                <a:latin typeface="Times New Roman" panose="02020603050405020304" pitchFamily="18" charset="0"/>
                <a:cs typeface="Times New Roman" panose="02020603050405020304" pitchFamily="18" charset="0"/>
              </a:rPr>
              <a:t> </a:t>
            </a:r>
            <a:r>
              <a:rPr lang="nl-NL" sz="1600" dirty="0" err="1">
                <a:latin typeface="Times New Roman" panose="02020603050405020304" pitchFamily="18" charset="0"/>
                <a:cs typeface="Times New Roman" panose="02020603050405020304" pitchFamily="18" charset="0"/>
              </a:rPr>
              <a:t>for</a:t>
            </a:r>
            <a:r>
              <a:rPr lang="nl-NL" sz="1600" dirty="0">
                <a:latin typeface="Times New Roman" panose="02020603050405020304" pitchFamily="18" charset="0"/>
                <a:cs typeface="Times New Roman" panose="02020603050405020304" pitchFamily="18" charset="0"/>
              </a:rPr>
              <a:t> a </a:t>
            </a:r>
            <a:r>
              <a:rPr lang="nl-NL" sz="1600" dirty="0" err="1">
                <a:latin typeface="Times New Roman" panose="02020603050405020304" pitchFamily="18" charset="0"/>
                <a:cs typeface="Times New Roman" panose="02020603050405020304" pitchFamily="18" charset="0"/>
              </a:rPr>
              <a:t>distinct</a:t>
            </a:r>
            <a:r>
              <a:rPr lang="nl-NL" sz="1600" dirty="0">
                <a:latin typeface="Times New Roman" panose="02020603050405020304" pitchFamily="18" charset="0"/>
                <a:cs typeface="Times New Roman" panose="02020603050405020304" pitchFamily="18" charset="0"/>
              </a:rPr>
              <a:t> </a:t>
            </a:r>
            <a:r>
              <a:rPr lang="nl-NL" sz="1600" dirty="0" err="1">
                <a:latin typeface="Times New Roman" panose="02020603050405020304" pitchFamily="18" charset="0"/>
                <a:cs typeface="Times New Roman" panose="02020603050405020304" pitchFamily="18" charset="0"/>
              </a:rPr>
              <a:t>Surinamese</a:t>
            </a:r>
            <a:r>
              <a:rPr lang="nl-NL" sz="1600" dirty="0">
                <a:latin typeface="Times New Roman" panose="02020603050405020304" pitchFamily="18" charset="0"/>
                <a:cs typeface="Times New Roman" panose="02020603050405020304" pitchFamily="18" charset="0"/>
              </a:rPr>
              <a:t> culture. In 1957 he </a:t>
            </a:r>
            <a:r>
              <a:rPr lang="nl-NL" sz="1600" dirty="0" err="1">
                <a:latin typeface="Times New Roman" panose="02020603050405020304" pitchFamily="18" charset="0"/>
                <a:cs typeface="Times New Roman" panose="02020603050405020304" pitchFamily="18" charset="0"/>
              </a:rPr>
              <a:t>wrote</a:t>
            </a:r>
            <a:r>
              <a:rPr lang="nl-NL" sz="1600" dirty="0">
                <a:latin typeface="Times New Roman" panose="02020603050405020304" pitchFamily="18" charset="0"/>
                <a:cs typeface="Times New Roman" panose="02020603050405020304" pitchFamily="18" charset="0"/>
              </a:rPr>
              <a:t>:</a:t>
            </a:r>
          </a:p>
          <a:p>
            <a:pPr marL="0" indent="0">
              <a:buNone/>
            </a:pPr>
            <a:r>
              <a:rPr lang="nl-NL" sz="1600" i="1" dirty="0">
                <a:latin typeface="Times New Roman" panose="02020603050405020304" pitchFamily="18" charset="0"/>
                <a:cs typeface="Times New Roman" panose="02020603050405020304" pitchFamily="18" charset="0"/>
              </a:rPr>
              <a:t>“Suriname is </a:t>
            </a:r>
            <a:r>
              <a:rPr lang="nl-NL" sz="1600" i="1" dirty="0" err="1">
                <a:latin typeface="Times New Roman" panose="02020603050405020304" pitchFamily="18" charset="0"/>
                <a:cs typeface="Times New Roman" panose="02020603050405020304" pitchFamily="18" charset="0"/>
              </a:rPr>
              <a:t>moving</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towards</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its</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own</a:t>
            </a:r>
            <a:r>
              <a:rPr lang="nl-NL" sz="1600" i="1" dirty="0">
                <a:latin typeface="Times New Roman" panose="02020603050405020304" pitchFamily="18" charset="0"/>
                <a:cs typeface="Times New Roman" panose="02020603050405020304" pitchFamily="18" charset="0"/>
              </a:rPr>
              <a:t> culture. </a:t>
            </a:r>
            <a:r>
              <a:rPr lang="nl-NL" sz="1600" i="1" dirty="0" err="1">
                <a:latin typeface="Times New Roman" panose="02020603050405020304" pitchFamily="18" charset="0"/>
                <a:cs typeface="Times New Roman" panose="02020603050405020304" pitchFamily="18" charset="0"/>
              </a:rPr>
              <a:t>However</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this</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will</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not</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be</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possible</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if</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local</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interpretation</a:t>
            </a:r>
            <a:r>
              <a:rPr lang="nl-NL" sz="1600" i="1" dirty="0">
                <a:latin typeface="Times New Roman" panose="02020603050405020304" pitchFamily="18" charset="0"/>
                <a:cs typeface="Times New Roman" panose="02020603050405020304" pitchFamily="18" charset="0"/>
              </a:rPr>
              <a:t> is </a:t>
            </a:r>
            <a:r>
              <a:rPr lang="nl-NL" sz="1600" i="1" dirty="0" err="1">
                <a:latin typeface="Times New Roman" panose="02020603050405020304" pitchFamily="18" charset="0"/>
                <a:cs typeface="Times New Roman" panose="02020603050405020304" pitchFamily="18" charset="0"/>
              </a:rPr>
              <a:t>insufficient</a:t>
            </a:r>
            <a:r>
              <a:rPr lang="nl-NL" sz="1600" i="1" dirty="0">
                <a:latin typeface="Times New Roman" panose="02020603050405020304" pitchFamily="18" charset="0"/>
                <a:cs typeface="Times New Roman" panose="02020603050405020304" pitchFamily="18" charset="0"/>
              </a:rPr>
              <a:t>. Thinking </a:t>
            </a:r>
            <a:r>
              <a:rPr lang="nl-NL" sz="1600" i="1" dirty="0" err="1">
                <a:latin typeface="Times New Roman" panose="02020603050405020304" pitchFamily="18" charset="0"/>
                <a:cs typeface="Times New Roman" panose="02020603050405020304" pitchFamily="18" charset="0"/>
              </a:rPr>
              <a:t>and</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acting</a:t>
            </a:r>
            <a:r>
              <a:rPr lang="nl-NL" sz="1600" i="1" dirty="0">
                <a:latin typeface="Times New Roman" panose="02020603050405020304" pitchFamily="18" charset="0"/>
                <a:cs typeface="Times New Roman" panose="02020603050405020304" pitchFamily="18" charset="0"/>
              </a:rPr>
              <a:t> like </a:t>
            </a:r>
            <a:r>
              <a:rPr lang="nl-NL" sz="1600" i="1" dirty="0" err="1">
                <a:latin typeface="Times New Roman" panose="02020603050405020304" pitchFamily="18" charset="0"/>
                <a:cs typeface="Times New Roman" panose="02020603050405020304" pitchFamily="18" charset="0"/>
              </a:rPr>
              <a:t>others</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will</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not</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give</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us</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our</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own</a:t>
            </a:r>
            <a:r>
              <a:rPr lang="nl-NL" sz="1600" i="1" dirty="0">
                <a:latin typeface="Times New Roman" panose="02020603050405020304" pitchFamily="18" charset="0"/>
                <a:cs typeface="Times New Roman" panose="02020603050405020304" pitchFamily="18" charset="0"/>
              </a:rPr>
              <a:t> culture. At best, </a:t>
            </a:r>
            <a:r>
              <a:rPr lang="nl-NL" sz="1600" i="1" dirty="0" err="1">
                <a:latin typeface="Times New Roman" panose="02020603050405020304" pitchFamily="18" charset="0"/>
                <a:cs typeface="Times New Roman" panose="02020603050405020304" pitchFamily="18" charset="0"/>
              </a:rPr>
              <a:t>this</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will</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only</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give</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us</a:t>
            </a:r>
            <a:r>
              <a:rPr lang="nl-NL" sz="1600" i="1" dirty="0">
                <a:latin typeface="Times New Roman" panose="02020603050405020304" pitchFamily="18" charset="0"/>
                <a:cs typeface="Times New Roman" panose="02020603050405020304" pitchFamily="18" charset="0"/>
              </a:rPr>
              <a:t> a </a:t>
            </a:r>
            <a:r>
              <a:rPr lang="nl-NL" sz="1600" i="1" dirty="0" err="1">
                <a:latin typeface="Times New Roman" panose="02020603050405020304" pitchFamily="18" charset="0"/>
                <a:cs typeface="Times New Roman" panose="02020603050405020304" pitchFamily="18" charset="0"/>
              </a:rPr>
              <a:t>similar</a:t>
            </a:r>
            <a:r>
              <a:rPr lang="nl-NL" sz="1600" i="1" dirty="0">
                <a:latin typeface="Times New Roman" panose="02020603050405020304" pitchFamily="18" charset="0"/>
                <a:cs typeface="Times New Roman" panose="02020603050405020304" pitchFamily="18" charset="0"/>
              </a:rPr>
              <a:t> form without real living content. </a:t>
            </a:r>
            <a:r>
              <a:rPr lang="nl-NL" sz="1600" i="1" dirty="0" err="1">
                <a:latin typeface="Times New Roman" panose="02020603050405020304" pitchFamily="18" charset="0"/>
                <a:cs typeface="Times New Roman" panose="02020603050405020304" pitchFamily="18" charset="0"/>
              </a:rPr>
              <a:t>Imported</a:t>
            </a:r>
            <a:r>
              <a:rPr lang="nl-NL" sz="1600" i="1" dirty="0">
                <a:latin typeface="Times New Roman" panose="02020603050405020304" pitchFamily="18" charset="0"/>
                <a:cs typeface="Times New Roman" panose="02020603050405020304" pitchFamily="18" charset="0"/>
              </a:rPr>
              <a:t> culture </a:t>
            </a:r>
            <a:r>
              <a:rPr lang="nl-NL" sz="1600" i="1" dirty="0" err="1">
                <a:latin typeface="Times New Roman" panose="02020603050405020304" pitchFamily="18" charset="0"/>
                <a:cs typeface="Times New Roman" panose="02020603050405020304" pitchFamily="18" charset="0"/>
              </a:rPr>
              <a:t>can</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be</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enriching</a:t>
            </a:r>
            <a:r>
              <a:rPr lang="nl-NL" sz="1600" i="1" dirty="0">
                <a:latin typeface="Times New Roman" panose="02020603050405020304" pitchFamily="18" charset="0"/>
                <a:cs typeface="Times New Roman" panose="02020603050405020304" pitchFamily="18" charset="0"/>
              </a:rPr>
              <a:t>, but </a:t>
            </a:r>
            <a:r>
              <a:rPr lang="nl-NL" sz="1600" i="1" dirty="0" err="1">
                <a:latin typeface="Times New Roman" panose="02020603050405020304" pitchFamily="18" charset="0"/>
                <a:cs typeface="Times New Roman" panose="02020603050405020304" pitchFamily="18" charset="0"/>
              </a:rPr>
              <a:t>it</a:t>
            </a:r>
            <a:r>
              <a:rPr lang="nl-NL" sz="1600" i="1" dirty="0">
                <a:latin typeface="Times New Roman" panose="02020603050405020304" pitchFamily="18" charset="0"/>
                <a:cs typeface="Times New Roman" panose="02020603050405020304" pitchFamily="18" charset="0"/>
              </a:rPr>
              <a:t> is </a:t>
            </a:r>
            <a:r>
              <a:rPr lang="nl-NL" sz="1600" i="1" dirty="0" err="1">
                <a:latin typeface="Times New Roman" panose="02020603050405020304" pitchFamily="18" charset="0"/>
                <a:cs typeface="Times New Roman" panose="02020603050405020304" pitchFamily="18" charset="0"/>
              </a:rPr>
              <a:t>the</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creation</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and</a:t>
            </a:r>
            <a:r>
              <a:rPr lang="nl-NL" sz="1600" i="1" dirty="0">
                <a:latin typeface="Times New Roman" panose="02020603050405020304" pitchFamily="18" charset="0"/>
                <a:cs typeface="Times New Roman" panose="02020603050405020304" pitchFamily="18" charset="0"/>
              </a:rPr>
              <a:t> development of </a:t>
            </a:r>
            <a:r>
              <a:rPr lang="nl-NL" sz="1600" i="1" dirty="0" err="1">
                <a:latin typeface="Times New Roman" panose="02020603050405020304" pitchFamily="18" charset="0"/>
                <a:cs typeface="Times New Roman" panose="02020603050405020304" pitchFamily="18" charset="0"/>
              </a:rPr>
              <a:t>something</a:t>
            </a:r>
            <a:r>
              <a:rPr lang="nl-NL" sz="1600" i="1" dirty="0">
                <a:latin typeface="Times New Roman" panose="02020603050405020304" pitchFamily="18" charset="0"/>
                <a:cs typeface="Times New Roman" panose="02020603050405020304" pitchFamily="18" charset="0"/>
              </a:rPr>
              <a:t> of </a:t>
            </a:r>
            <a:r>
              <a:rPr lang="nl-NL" sz="1600" i="1" dirty="0" err="1">
                <a:latin typeface="Times New Roman" panose="02020603050405020304" pitchFamily="18" charset="0"/>
                <a:cs typeface="Times New Roman" panose="02020603050405020304" pitchFamily="18" charset="0"/>
              </a:rPr>
              <a:t>our</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own</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that</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makes</a:t>
            </a:r>
            <a:r>
              <a:rPr lang="nl-NL" sz="1600" i="1" dirty="0">
                <a:latin typeface="Times New Roman" panose="02020603050405020304" pitchFamily="18" charset="0"/>
                <a:cs typeface="Times New Roman" panose="02020603050405020304" pitchFamily="18" charset="0"/>
              </a:rPr>
              <a:t> culture </a:t>
            </a:r>
            <a:r>
              <a:rPr lang="nl-NL" sz="1600" i="1" dirty="0" err="1">
                <a:latin typeface="Times New Roman" panose="02020603050405020304" pitchFamily="18" charset="0"/>
                <a:cs typeface="Times New Roman" panose="02020603050405020304" pitchFamily="18" charset="0"/>
              </a:rPr>
              <a:t>truly</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ours</a:t>
            </a:r>
            <a:r>
              <a:rPr lang="nl-NL" sz="1600" i="1" dirty="0">
                <a:latin typeface="Times New Roman" panose="02020603050405020304" pitchFamily="18" charset="0"/>
                <a:cs typeface="Times New Roman" panose="02020603050405020304" pitchFamily="18" charset="0"/>
              </a:rPr>
              <a:t>. We </a:t>
            </a:r>
            <a:r>
              <a:rPr lang="nl-NL" sz="1600" i="1" dirty="0" err="1">
                <a:latin typeface="Times New Roman" panose="02020603050405020304" pitchFamily="18" charset="0"/>
                <a:cs typeface="Times New Roman" panose="02020603050405020304" pitchFamily="18" charset="0"/>
              </a:rPr>
              <a:t>may</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and</a:t>
            </a:r>
            <a:r>
              <a:rPr lang="nl-NL" sz="1600" i="1" dirty="0">
                <a:latin typeface="Times New Roman" panose="02020603050405020304" pitchFamily="18" charset="0"/>
                <a:cs typeface="Times New Roman" panose="02020603050405020304" pitchFamily="18" charset="0"/>
              </a:rPr>
              <a:t> even must, </a:t>
            </a:r>
            <a:r>
              <a:rPr lang="nl-NL" sz="1600" i="1" dirty="0" err="1">
                <a:latin typeface="Times New Roman" panose="02020603050405020304" pitchFamily="18" charset="0"/>
                <a:cs typeface="Times New Roman" panose="02020603050405020304" pitchFamily="18" charset="0"/>
              </a:rPr>
              <a:t>be</a:t>
            </a:r>
            <a:r>
              <a:rPr lang="nl-NL" sz="1600" i="1" dirty="0">
                <a:latin typeface="Times New Roman" panose="02020603050405020304" pitchFamily="18" charset="0"/>
                <a:cs typeface="Times New Roman" panose="02020603050405020304" pitchFamily="18" charset="0"/>
              </a:rPr>
              <a:t> open </a:t>
            </a:r>
            <a:r>
              <a:rPr lang="nl-NL" sz="1600" i="1" dirty="0" err="1">
                <a:latin typeface="Times New Roman" panose="02020603050405020304" pitchFamily="18" charset="0"/>
                <a:cs typeface="Times New Roman" panose="02020603050405020304" pitchFamily="18" charset="0"/>
              </a:rPr>
              <a:t>to</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foreign</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literature</a:t>
            </a:r>
            <a:r>
              <a:rPr lang="nl-NL" sz="1600" i="1" dirty="0">
                <a:latin typeface="Times New Roman" panose="02020603050405020304" pitchFamily="18" charset="0"/>
                <a:cs typeface="Times New Roman" panose="02020603050405020304" pitchFamily="18" charset="0"/>
              </a:rPr>
              <a:t>; we </a:t>
            </a:r>
            <a:r>
              <a:rPr lang="nl-NL" sz="1600" i="1" dirty="0" err="1">
                <a:latin typeface="Times New Roman" panose="02020603050405020304" pitchFamily="18" charset="0"/>
                <a:cs typeface="Times New Roman" panose="02020603050405020304" pitchFamily="18" charset="0"/>
              </a:rPr>
              <a:t>can</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gain</a:t>
            </a:r>
            <a:r>
              <a:rPr lang="nl-NL" sz="1600" i="1" dirty="0">
                <a:latin typeface="Times New Roman" panose="02020603050405020304" pitchFamily="18" charset="0"/>
                <a:cs typeface="Times New Roman" panose="02020603050405020304" pitchFamily="18" charset="0"/>
              </a:rPr>
              <a:t> information, </a:t>
            </a:r>
            <a:r>
              <a:rPr lang="nl-NL" sz="1600" i="1" dirty="0" err="1">
                <a:latin typeface="Times New Roman" panose="02020603050405020304" pitchFamily="18" charset="0"/>
                <a:cs typeface="Times New Roman" panose="02020603050405020304" pitchFamily="18" charset="0"/>
              </a:rPr>
              <a:t>inspiration</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and</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recreation</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from</a:t>
            </a:r>
            <a:r>
              <a:rPr lang="nl-NL" sz="1600" i="1" dirty="0">
                <a:latin typeface="Times New Roman" panose="02020603050405020304" pitchFamily="18" charset="0"/>
                <a:cs typeface="Times New Roman" panose="02020603050405020304" pitchFamily="18" charset="0"/>
              </a:rPr>
              <a:t> it. But </a:t>
            </a:r>
            <a:r>
              <a:rPr lang="nl-NL" sz="1600" i="1" dirty="0" err="1">
                <a:latin typeface="Times New Roman" panose="02020603050405020304" pitchFamily="18" charset="0"/>
                <a:cs typeface="Times New Roman" panose="02020603050405020304" pitchFamily="18" charset="0"/>
              </a:rPr>
              <a:t>if</a:t>
            </a:r>
            <a:r>
              <a:rPr lang="nl-NL" sz="1600" i="1" dirty="0">
                <a:latin typeface="Times New Roman" panose="02020603050405020304" pitchFamily="18" charset="0"/>
                <a:cs typeface="Times New Roman" panose="02020603050405020304" pitchFamily="18" charset="0"/>
              </a:rPr>
              <a:t> we want </a:t>
            </a:r>
            <a:r>
              <a:rPr lang="nl-NL" sz="1600" i="1" dirty="0" err="1">
                <a:latin typeface="Times New Roman" panose="02020603050405020304" pitchFamily="18" charset="0"/>
                <a:cs typeface="Times New Roman" panose="02020603050405020304" pitchFamily="18" charset="0"/>
              </a:rPr>
              <a:t>our</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own</a:t>
            </a:r>
            <a:r>
              <a:rPr lang="nl-NL" sz="1600" i="1" dirty="0">
                <a:latin typeface="Times New Roman" panose="02020603050405020304" pitchFamily="18" charset="0"/>
                <a:cs typeface="Times New Roman" panose="02020603050405020304" pitchFamily="18" charset="0"/>
              </a:rPr>
              <a:t> culture, we must never </a:t>
            </a:r>
            <a:r>
              <a:rPr lang="nl-NL" sz="1600" i="1" dirty="0" err="1">
                <a:latin typeface="Times New Roman" panose="02020603050405020304" pitchFamily="18" charset="0"/>
                <a:cs typeface="Times New Roman" panose="02020603050405020304" pitchFamily="18" charset="0"/>
              </a:rPr>
              <a:t>be</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tempted</a:t>
            </a:r>
            <a:r>
              <a:rPr lang="nl-NL" sz="1600" i="1" dirty="0">
                <a:latin typeface="Times New Roman" panose="02020603050405020304" pitchFamily="18" charset="0"/>
                <a:cs typeface="Times New Roman" panose="02020603050405020304" pitchFamily="18" charset="0"/>
              </a:rPr>
              <a:t> </a:t>
            </a:r>
            <a:r>
              <a:rPr lang="nl-NL" sz="1600" i="1" dirty="0" err="1">
                <a:latin typeface="Times New Roman" panose="02020603050405020304" pitchFamily="18" charset="0"/>
                <a:cs typeface="Times New Roman" panose="02020603050405020304" pitchFamily="18" charset="0"/>
              </a:rPr>
              <a:t>into</a:t>
            </a:r>
            <a:r>
              <a:rPr lang="nl-NL" sz="1600" i="1" dirty="0">
                <a:latin typeface="Times New Roman" panose="02020603050405020304" pitchFamily="18" charset="0"/>
                <a:cs typeface="Times New Roman" panose="02020603050405020304" pitchFamily="18" charset="0"/>
              </a:rPr>
              <a:t> blind </a:t>
            </a:r>
            <a:r>
              <a:rPr lang="nl-NL" sz="1600" i="1" dirty="0" err="1">
                <a:latin typeface="Times New Roman" panose="02020603050405020304" pitchFamily="18" charset="0"/>
                <a:cs typeface="Times New Roman" panose="02020603050405020304" pitchFamily="18" charset="0"/>
              </a:rPr>
              <a:t>imitation</a:t>
            </a:r>
            <a:r>
              <a:rPr lang="nl-NL" sz="1600" i="1" dirty="0">
                <a:latin typeface="Times New Roman" panose="02020603050405020304" pitchFamily="18" charset="0"/>
                <a:cs typeface="Times New Roman" panose="02020603050405020304" pitchFamily="18" charset="0"/>
              </a:rPr>
              <a:t>”.</a:t>
            </a:r>
          </a:p>
          <a:p>
            <a:endParaRPr lang="nl-NL" dirty="0"/>
          </a:p>
        </p:txBody>
      </p:sp>
      <p:pic>
        <p:nvPicPr>
          <p:cNvPr id="5" name="Picture 4">
            <a:extLst>
              <a:ext uri="{FF2B5EF4-FFF2-40B4-BE49-F238E27FC236}">
                <a16:creationId xmlns:a16="http://schemas.microsoft.com/office/drawing/2014/main" id="{E107C7A2-E855-EDB7-AC1D-64D36B36AAC6}"/>
              </a:ext>
            </a:extLst>
          </p:cNvPr>
          <p:cNvPicPr>
            <a:picLocks noChangeAspect="1"/>
          </p:cNvPicPr>
          <p:nvPr/>
        </p:nvPicPr>
        <p:blipFill>
          <a:blip r:embed="rId8"/>
          <a:stretch>
            <a:fillRect/>
          </a:stretch>
        </p:blipFill>
        <p:spPr>
          <a:xfrm>
            <a:off x="2333212" y="1326553"/>
            <a:ext cx="1754694" cy="1754694"/>
          </a:xfrm>
          <a:prstGeom prst="rect">
            <a:avLst/>
          </a:prstGeom>
          <a:ln>
            <a:noFill/>
          </a:ln>
          <a:effectLst>
            <a:softEdge rad="112500"/>
          </a:effectLst>
        </p:spPr>
      </p:pic>
    </p:spTree>
    <p:extLst>
      <p:ext uri="{BB962C8B-B14F-4D97-AF65-F5344CB8AC3E}">
        <p14:creationId xmlns:p14="http://schemas.microsoft.com/office/powerpoint/2010/main" val="4070531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83F2-75ED-3BDC-9683-8284F61A17F0}"/>
              </a:ext>
            </a:extLst>
          </p:cNvPr>
          <p:cNvSpPr>
            <a:spLocks noGrp="1"/>
          </p:cNvSpPr>
          <p:nvPr>
            <p:ph type="title"/>
          </p:nvPr>
        </p:nvSpPr>
        <p:spPr>
          <a:xfrm>
            <a:off x="4589929" y="152401"/>
            <a:ext cx="6668845" cy="1624494"/>
          </a:xfrm>
          <a:prstGeom prst="ellipse">
            <a:avLst/>
          </a:prstGeom>
        </p:spPr>
        <p:txBody>
          <a:bodyPr>
            <a:noAutofit/>
          </a:bodyPr>
          <a:lstStyle/>
          <a:p>
            <a:r>
              <a:rPr lang="nl-NL" sz="1800" b="1" dirty="0" err="1">
                <a:latin typeface="Times New Roman" panose="02020603050405020304" pitchFamily="18" charset="0"/>
                <a:cs typeface="Times New Roman" panose="02020603050405020304" pitchFamily="18" charset="0"/>
              </a:rPr>
              <a:t>Challenges</a:t>
            </a:r>
            <a:r>
              <a:rPr lang="nl-NL" sz="1800" b="1" dirty="0">
                <a:latin typeface="Times New Roman" panose="02020603050405020304" pitchFamily="18" charset="0"/>
                <a:cs typeface="Times New Roman" panose="02020603050405020304" pitchFamily="18" charset="0"/>
              </a:rPr>
              <a:t> </a:t>
            </a:r>
            <a:r>
              <a:rPr lang="nl-NL" sz="1800" b="1" dirty="0" err="1">
                <a:latin typeface="Times New Roman" panose="02020603050405020304" pitchFamily="18" charset="0"/>
                <a:cs typeface="Times New Roman" panose="02020603050405020304" pitchFamily="18" charset="0"/>
              </a:rPr>
              <a:t>and</a:t>
            </a:r>
            <a:r>
              <a:rPr lang="nl-NL" sz="1800" b="1" dirty="0">
                <a:latin typeface="Times New Roman" panose="02020603050405020304" pitchFamily="18" charset="0"/>
                <a:cs typeface="Times New Roman" panose="02020603050405020304" pitchFamily="18" charset="0"/>
              </a:rPr>
              <a:t> </a:t>
            </a:r>
            <a:r>
              <a:rPr lang="nl-NL" sz="1800" b="1" dirty="0" err="1">
                <a:latin typeface="Times New Roman" panose="02020603050405020304" pitchFamily="18" charset="0"/>
                <a:cs typeface="Times New Roman" panose="02020603050405020304" pitchFamily="18" charset="0"/>
              </a:rPr>
              <a:t>reflections</a:t>
            </a:r>
            <a:r>
              <a:rPr lang="nl-NL" sz="1800" b="1" dirty="0">
                <a:latin typeface="Times New Roman" panose="02020603050405020304" pitchFamily="18" charset="0"/>
                <a:cs typeface="Times New Roman" panose="02020603050405020304" pitchFamily="18" charset="0"/>
              </a:rPr>
              <a:t> teaching </a:t>
            </a:r>
            <a:r>
              <a:rPr lang="nl-NL" sz="1800" b="1" dirty="0" err="1">
                <a:latin typeface="Times New Roman" panose="02020603050405020304" pitchFamily="18" charset="0"/>
                <a:cs typeface="Times New Roman" panose="02020603050405020304" pitchFamily="18" charset="0"/>
              </a:rPr>
              <a:t>history</a:t>
            </a:r>
            <a:endParaRPr lang="nl-NL" sz="1800" b="1"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F9F8611-2B91-2C91-20EA-DF1080A32EBF}"/>
              </a:ext>
            </a:extLst>
          </p:cNvPr>
          <p:cNvPicPr>
            <a:picLocks noChangeAspect="1"/>
          </p:cNvPicPr>
          <p:nvPr/>
        </p:nvPicPr>
        <p:blipFill>
          <a:blip r:embed="rId3">
            <a:extLst>
              <a:ext uri="{28A0092B-C50C-407E-A947-70E740481C1C}">
                <a14:useLocalDpi xmlns:a14="http://schemas.microsoft.com/office/drawing/2010/main" val="0"/>
              </a:ext>
            </a:extLst>
          </a:blip>
          <a:srcRect r="3326"/>
          <a:stretch>
            <a:fillRect/>
          </a:stretch>
        </p:blipFill>
        <p:spPr>
          <a:xfrm>
            <a:off x="569497" y="230797"/>
            <a:ext cx="3424204" cy="2656509"/>
          </a:xfrm>
          <a:prstGeom prst="rect">
            <a:avLst/>
          </a:prstGeom>
          <a:ln w="31750" cap="sq">
            <a:solidFill>
              <a:srgbClr val="FFFFFF"/>
            </a:solidFill>
            <a:miter lim="800000"/>
          </a:ln>
        </p:spPr>
      </p:pic>
      <p:pic>
        <p:nvPicPr>
          <p:cNvPr id="9" name="Picture 8">
            <a:extLst>
              <a:ext uri="{FF2B5EF4-FFF2-40B4-BE49-F238E27FC236}">
                <a16:creationId xmlns:a16="http://schemas.microsoft.com/office/drawing/2014/main" id="{A6B55F83-F7C0-DD71-1B85-0764CE1A552B}"/>
              </a:ext>
            </a:extLst>
          </p:cNvPr>
          <p:cNvPicPr>
            <a:picLocks noChangeAspect="1"/>
          </p:cNvPicPr>
          <p:nvPr/>
        </p:nvPicPr>
        <p:blipFill>
          <a:blip r:embed="rId4">
            <a:extLst>
              <a:ext uri="{28A0092B-C50C-407E-A947-70E740481C1C}">
                <a14:useLocalDpi xmlns:a14="http://schemas.microsoft.com/office/drawing/2010/main" val="0"/>
              </a:ext>
            </a:extLst>
          </a:blip>
          <a:srcRect l="16084" r="25912"/>
          <a:stretch>
            <a:fillRect/>
          </a:stretch>
        </p:blipFill>
        <p:spPr>
          <a:xfrm>
            <a:off x="569497" y="3166789"/>
            <a:ext cx="3424204" cy="2601130"/>
          </a:xfrm>
          <a:prstGeom prst="rect">
            <a:avLst/>
          </a:prstGeom>
          <a:ln w="31750" cap="sq">
            <a:solidFill>
              <a:srgbClr val="FFFFFF"/>
            </a:solidFill>
            <a:miter lim="800000"/>
          </a:ln>
        </p:spPr>
      </p:pic>
      <p:graphicFrame>
        <p:nvGraphicFramePr>
          <p:cNvPr id="22" name="Content Placeholder 6">
            <a:extLst>
              <a:ext uri="{FF2B5EF4-FFF2-40B4-BE49-F238E27FC236}">
                <a16:creationId xmlns:a16="http://schemas.microsoft.com/office/drawing/2014/main" id="{E93A04E5-30C3-CDBB-43F3-96C52EA0749C}"/>
              </a:ext>
            </a:extLst>
          </p:cNvPr>
          <p:cNvGraphicFramePr>
            <a:graphicFrameLocks noGrp="1"/>
          </p:cNvGraphicFramePr>
          <p:nvPr>
            <p:ph idx="1"/>
            <p:extLst>
              <p:ext uri="{D42A27DB-BD31-4B8C-83A1-F6EECF244321}">
                <p14:modId xmlns:p14="http://schemas.microsoft.com/office/powerpoint/2010/main" val="508645564"/>
              </p:ext>
            </p:extLst>
          </p:nvPr>
        </p:nvGraphicFramePr>
        <p:xfrm>
          <a:off x="4123766" y="1891553"/>
          <a:ext cx="7897906" cy="45790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extBox 16">
            <a:extLst>
              <a:ext uri="{FF2B5EF4-FFF2-40B4-BE49-F238E27FC236}">
                <a16:creationId xmlns:a16="http://schemas.microsoft.com/office/drawing/2014/main" id="{C0672AC6-F56E-64F2-08CA-13FFC0FAE641}"/>
              </a:ext>
            </a:extLst>
          </p:cNvPr>
          <p:cNvSpPr txBox="1"/>
          <p:nvPr/>
        </p:nvSpPr>
        <p:spPr>
          <a:xfrm>
            <a:off x="497699" y="5980872"/>
            <a:ext cx="3496001" cy="646331"/>
          </a:xfrm>
          <a:prstGeom prst="rect">
            <a:avLst/>
          </a:prstGeom>
          <a:noFill/>
        </p:spPr>
        <p:txBody>
          <a:bodyPr wrap="square">
            <a:spAutoFit/>
          </a:bodyPr>
          <a:lstStyle/>
          <a:p>
            <a:r>
              <a:rPr lang="en-US" sz="1200" i="1" dirty="0">
                <a:latin typeface="Times New Roman" panose="02020603050405020304" pitchFamily="18" charset="0"/>
                <a:cs typeface="Times New Roman" panose="02020603050405020304" pitchFamily="18" charset="0"/>
              </a:rPr>
              <a:t>During the activity week, we organize a field trip that ties in with one of the themes covered in the school year at Ad Fontes Lyceum (private school). </a:t>
            </a:r>
            <a:endParaRPr lang="nl-NL" sz="1200" i="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75AB631-DB65-5D73-705F-1CC2B81F579B}"/>
              </a:ext>
            </a:extLst>
          </p:cNvPr>
          <p:cNvSpPr txBox="1"/>
          <p:nvPr/>
        </p:nvSpPr>
        <p:spPr>
          <a:xfrm>
            <a:off x="635811" y="2886634"/>
            <a:ext cx="3756895" cy="276999"/>
          </a:xfrm>
          <a:prstGeom prst="rect">
            <a:avLst/>
          </a:prstGeom>
          <a:noFill/>
        </p:spPr>
        <p:txBody>
          <a:bodyPr wrap="square" rtlCol="0">
            <a:spAutoFit/>
          </a:bodyPr>
          <a:lstStyle/>
          <a:p>
            <a:r>
              <a:rPr lang="nl-NL" sz="1200" i="1" dirty="0">
                <a:latin typeface="Times New Roman" panose="02020603050405020304" pitchFamily="18" charset="0"/>
                <a:cs typeface="Times New Roman" panose="02020603050405020304" pitchFamily="18" charset="0"/>
              </a:rPr>
              <a:t>Fieldtrip </a:t>
            </a:r>
            <a:r>
              <a:rPr lang="nl-NL" sz="1200" i="1" dirty="0" err="1">
                <a:latin typeface="Times New Roman" panose="02020603050405020304" pitchFamily="18" charset="0"/>
                <a:cs typeface="Times New Roman" panose="02020603050405020304" pitchFamily="18" charset="0"/>
              </a:rPr>
              <a:t>to</a:t>
            </a:r>
            <a:r>
              <a:rPr lang="nl-NL" sz="1200" i="1" dirty="0">
                <a:latin typeface="Times New Roman" panose="02020603050405020304" pitchFamily="18" charset="0"/>
                <a:cs typeface="Times New Roman" panose="02020603050405020304" pitchFamily="18" charset="0"/>
              </a:rPr>
              <a:t> </a:t>
            </a:r>
            <a:r>
              <a:rPr lang="nl-NL" sz="1200" i="1" dirty="0" err="1">
                <a:latin typeface="Times New Roman" panose="02020603050405020304" pitchFamily="18" charset="0"/>
                <a:cs typeface="Times New Roman" panose="02020603050405020304" pitchFamily="18" charset="0"/>
              </a:rPr>
              <a:t>Moengo</a:t>
            </a:r>
            <a:r>
              <a:rPr lang="nl-NL" sz="1200" i="1" dirty="0">
                <a:latin typeface="Times New Roman" panose="02020603050405020304" pitchFamily="18" charset="0"/>
                <a:cs typeface="Times New Roman" panose="02020603050405020304" pitchFamily="18" charset="0"/>
              </a:rPr>
              <a:t>: </a:t>
            </a:r>
            <a:r>
              <a:rPr lang="nl-NL" sz="1200" i="1" dirty="0" err="1">
                <a:latin typeface="Times New Roman" panose="02020603050405020304" pitchFamily="18" charset="0"/>
                <a:cs typeface="Times New Roman" panose="02020603050405020304" pitchFamily="18" charset="0"/>
              </a:rPr>
              <a:t>Tembe</a:t>
            </a:r>
            <a:r>
              <a:rPr lang="nl-NL" sz="1200" i="1" dirty="0">
                <a:latin typeface="Times New Roman" panose="02020603050405020304" pitchFamily="18" charset="0"/>
                <a:cs typeface="Times New Roman" panose="02020603050405020304" pitchFamily="18" charset="0"/>
              </a:rPr>
              <a:t> </a:t>
            </a:r>
            <a:r>
              <a:rPr lang="nl-NL" sz="1200" i="1" dirty="0" err="1">
                <a:latin typeface="Times New Roman" panose="02020603050405020304" pitchFamily="18" charset="0"/>
                <a:cs typeface="Times New Roman" panose="02020603050405020304" pitchFamily="18" charset="0"/>
              </a:rPr>
              <a:t>Contemporary</a:t>
            </a:r>
            <a:r>
              <a:rPr lang="nl-NL" sz="1200" i="1" dirty="0">
                <a:latin typeface="Times New Roman" panose="02020603050405020304" pitchFamily="18" charset="0"/>
                <a:cs typeface="Times New Roman" panose="02020603050405020304" pitchFamily="18" charset="0"/>
              </a:rPr>
              <a:t> Art Museum</a:t>
            </a:r>
          </a:p>
        </p:txBody>
      </p:sp>
      <p:sp>
        <p:nvSpPr>
          <p:cNvPr id="20" name="TextBox 19">
            <a:extLst>
              <a:ext uri="{FF2B5EF4-FFF2-40B4-BE49-F238E27FC236}">
                <a16:creationId xmlns:a16="http://schemas.microsoft.com/office/drawing/2014/main" id="{57670F8A-FF32-E272-5562-2EEE2B4160BC}"/>
              </a:ext>
            </a:extLst>
          </p:cNvPr>
          <p:cNvSpPr txBox="1"/>
          <p:nvPr/>
        </p:nvSpPr>
        <p:spPr>
          <a:xfrm>
            <a:off x="497700" y="5745904"/>
            <a:ext cx="3424203" cy="276999"/>
          </a:xfrm>
          <a:prstGeom prst="rect">
            <a:avLst/>
          </a:prstGeom>
          <a:noFill/>
        </p:spPr>
        <p:txBody>
          <a:bodyPr wrap="square" rtlCol="0">
            <a:spAutoFit/>
          </a:bodyPr>
          <a:lstStyle/>
          <a:p>
            <a:r>
              <a:rPr lang="nl-NL" sz="1200" i="1" dirty="0">
                <a:latin typeface="Times New Roman" panose="02020603050405020304" pitchFamily="18" charset="0"/>
                <a:cs typeface="Times New Roman" panose="02020603050405020304" pitchFamily="18" charset="0"/>
              </a:rPr>
              <a:t>Fieldtrip </a:t>
            </a:r>
            <a:r>
              <a:rPr lang="nl-NL" sz="1200" i="1" dirty="0" err="1">
                <a:latin typeface="Times New Roman" panose="02020603050405020304" pitchFamily="18" charset="0"/>
                <a:cs typeface="Times New Roman" panose="02020603050405020304" pitchFamily="18" charset="0"/>
              </a:rPr>
              <a:t>to</a:t>
            </a:r>
            <a:r>
              <a:rPr lang="nl-NL" sz="1200" i="1" dirty="0">
                <a:latin typeface="Times New Roman" panose="02020603050405020304" pitchFamily="18" charset="0"/>
                <a:cs typeface="Times New Roman" panose="02020603050405020304" pitchFamily="18" charset="0"/>
              </a:rPr>
              <a:t> </a:t>
            </a:r>
            <a:r>
              <a:rPr lang="nl-NL" sz="1200" i="1" dirty="0" err="1">
                <a:latin typeface="Times New Roman" panose="02020603050405020304" pitchFamily="18" charset="0"/>
                <a:cs typeface="Times New Roman" panose="02020603050405020304" pitchFamily="18" charset="0"/>
              </a:rPr>
              <a:t>Jewish</a:t>
            </a:r>
            <a:r>
              <a:rPr lang="nl-NL" sz="1200" i="1" dirty="0">
                <a:latin typeface="Times New Roman" panose="02020603050405020304" pitchFamily="18" charset="0"/>
                <a:cs typeface="Times New Roman" panose="02020603050405020304" pitchFamily="18" charset="0"/>
              </a:rPr>
              <a:t> </a:t>
            </a:r>
            <a:r>
              <a:rPr lang="nl-NL" sz="1200" i="1" dirty="0" err="1">
                <a:latin typeface="Times New Roman" panose="02020603050405020304" pitchFamily="18" charset="0"/>
                <a:cs typeface="Times New Roman" panose="02020603050405020304" pitchFamily="18" charset="0"/>
              </a:rPr>
              <a:t>Savanna</a:t>
            </a:r>
            <a:endParaRPr lang="nl-NL"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889006"/>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636</TotalTime>
  <Words>950</Words>
  <Application>Microsoft Office PowerPoint</Application>
  <PresentationFormat>Widescreen</PresentationFormat>
  <Paragraphs>93</Paragraphs>
  <Slides>10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Aptos</vt:lpstr>
      <vt:lpstr>Arial</vt:lpstr>
      <vt:lpstr>Gill Sans MT</vt:lpstr>
      <vt:lpstr>Times New Roman</vt:lpstr>
      <vt:lpstr>Wingdings</vt:lpstr>
      <vt:lpstr>Parcel</vt:lpstr>
      <vt:lpstr>History and civics in Suriname</vt:lpstr>
      <vt:lpstr>History Teaching Across Educational Levels in Suriname</vt:lpstr>
      <vt:lpstr>Context</vt:lpstr>
      <vt:lpstr>Curriculum</vt:lpstr>
      <vt:lpstr>Curriculum vwo</vt:lpstr>
      <vt:lpstr>Our teaching material</vt:lpstr>
      <vt:lpstr>Classroom</vt:lpstr>
      <vt:lpstr>Example of a lesson(year 1)</vt:lpstr>
      <vt:lpstr>Challenges and reflections teaching history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Radjan Kalyan</dc:creator>
  <cp:lastModifiedBy>Radjan Kalyan</cp:lastModifiedBy>
  <cp:revision>7</cp:revision>
  <dcterms:created xsi:type="dcterms:W3CDTF">2026-06-22T11:24:09Z</dcterms:created>
  <dcterms:modified xsi:type="dcterms:W3CDTF">2026-06-30T13:18:03Z</dcterms:modified>
</cp:coreProperties>
</file>