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436" r:id="rId2"/>
    <p:sldId id="488" r:id="rId3"/>
    <p:sldId id="489" r:id="rId4"/>
    <p:sldId id="513" r:id="rId5"/>
    <p:sldId id="574" r:id="rId6"/>
    <p:sldId id="546" r:id="rId7"/>
    <p:sldId id="567" r:id="rId8"/>
    <p:sldId id="563" r:id="rId9"/>
    <p:sldId id="564" r:id="rId10"/>
    <p:sldId id="565" r:id="rId11"/>
    <p:sldId id="568" r:id="rId12"/>
    <p:sldId id="569" r:id="rId13"/>
    <p:sldId id="558" r:id="rId14"/>
    <p:sldId id="559" r:id="rId15"/>
    <p:sldId id="560" r:id="rId16"/>
    <p:sldId id="572" r:id="rId17"/>
    <p:sldId id="575" r:id="rId18"/>
    <p:sldId id="578" r:id="rId19"/>
    <p:sldId id="579" r:id="rId20"/>
    <p:sldId id="577" r:id="rId21"/>
    <p:sldId id="547" r:id="rId22"/>
    <p:sldId id="580" r:id="rId23"/>
    <p:sldId id="581" r:id="rId24"/>
    <p:sldId id="582" r:id="rId25"/>
    <p:sldId id="589" r:id="rId26"/>
    <p:sldId id="583" r:id="rId27"/>
    <p:sldId id="584" r:id="rId28"/>
    <p:sldId id="585" r:id="rId29"/>
    <p:sldId id="586" r:id="rId30"/>
    <p:sldId id="587" r:id="rId31"/>
    <p:sldId id="588" r:id="rId32"/>
    <p:sldId id="548" r:id="rId33"/>
    <p:sldId id="256" r:id="rId34"/>
    <p:sldId id="257" r:id="rId35"/>
    <p:sldId id="258" r:id="rId36"/>
    <p:sldId id="259" r:id="rId37"/>
    <p:sldId id="260" r:id="rId38"/>
    <p:sldId id="261" r:id="rId39"/>
    <p:sldId id="263" r:id="rId40"/>
    <p:sldId id="262" r:id="rId41"/>
    <p:sldId id="264" r:id="rId42"/>
    <p:sldId id="549" r:id="rId43"/>
    <p:sldId id="576" r:id="rId44"/>
    <p:sldId id="554" r:id="rId45"/>
    <p:sldId id="552" r:id="rId46"/>
    <p:sldId id="553" r:id="rId4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4C8F"/>
    <a:srgbClr val="182A84"/>
    <a:srgbClr val="A02B93"/>
    <a:srgbClr val="E7F0F7"/>
    <a:srgbClr val="0F9ED5"/>
    <a:srgbClr val="F0E8EE"/>
    <a:srgbClr val="CCDFEF"/>
    <a:srgbClr val="E9EDF1"/>
    <a:srgbClr val="192A84"/>
    <a:srgbClr val="0727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EFC002-9885-405D-B102-8DD679D49207}" v="657" dt="2026-06-12T06:58:09.640"/>
  </p1510:revLst>
</p1510:revInfo>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2923" autoAdjust="0"/>
  </p:normalViewPr>
  <p:slideViewPr>
    <p:cSldViewPr snapToGrid="0">
      <p:cViewPr varScale="1">
        <p:scale>
          <a:sx n="54" d="100"/>
          <a:sy n="54" d="100"/>
        </p:scale>
        <p:origin x="1116"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AA5F1694-4365-4961-8FCC-E4F093F24164}"/>
    <pc:docChg chg="undo redo custSel addSld delSld modSld sldOrd">
      <pc:chgData name="Nikkessen, J.J.H. (Joost)" userId="55776ba0-cba9-4413-94f8-3c5b349f6bab" providerId="ADAL" clId="{AA5F1694-4365-4961-8FCC-E4F093F24164}" dt="2026-06-15T13:26:35.544" v="26440" actId="1038"/>
      <pc:docMkLst>
        <pc:docMk/>
      </pc:docMkLst>
      <pc:sldChg chg="add">
        <pc:chgData name="Nikkessen, J.J.H. (Joost)" userId="55776ba0-cba9-4413-94f8-3c5b349f6bab" providerId="ADAL" clId="{AA5F1694-4365-4961-8FCC-E4F093F24164}" dt="2026-06-10T07:55:42.719" v="24494"/>
        <pc:sldMkLst>
          <pc:docMk/>
          <pc:sldMk cId="136767407" sldId="256"/>
        </pc:sldMkLst>
      </pc:sldChg>
      <pc:sldChg chg="add">
        <pc:chgData name="Nikkessen, J.J.H. (Joost)" userId="55776ba0-cba9-4413-94f8-3c5b349f6bab" providerId="ADAL" clId="{AA5F1694-4365-4961-8FCC-E4F093F24164}" dt="2026-06-10T07:55:42.719" v="24494"/>
        <pc:sldMkLst>
          <pc:docMk/>
          <pc:sldMk cId="554489726" sldId="257"/>
        </pc:sldMkLst>
      </pc:sldChg>
      <pc:sldChg chg="add">
        <pc:chgData name="Nikkessen, J.J.H. (Joost)" userId="55776ba0-cba9-4413-94f8-3c5b349f6bab" providerId="ADAL" clId="{AA5F1694-4365-4961-8FCC-E4F093F24164}" dt="2026-06-10T07:55:42.719" v="24494"/>
        <pc:sldMkLst>
          <pc:docMk/>
          <pc:sldMk cId="1612611384" sldId="258"/>
        </pc:sldMkLst>
      </pc:sldChg>
      <pc:sldChg chg="delSp add setBg delDesignElem">
        <pc:chgData name="Nikkessen, J.J.H. (Joost)" userId="55776ba0-cba9-4413-94f8-3c5b349f6bab" providerId="ADAL" clId="{AA5F1694-4365-4961-8FCC-E4F093F24164}" dt="2026-06-10T07:55:42.719" v="24494"/>
        <pc:sldMkLst>
          <pc:docMk/>
          <pc:sldMk cId="757357148" sldId="259"/>
        </pc:sldMkLst>
      </pc:sldChg>
      <pc:sldChg chg="delSp add setBg delDesignElem">
        <pc:chgData name="Nikkessen, J.J.H. (Joost)" userId="55776ba0-cba9-4413-94f8-3c5b349f6bab" providerId="ADAL" clId="{AA5F1694-4365-4961-8FCC-E4F093F24164}" dt="2026-06-10T07:55:42.719" v="24494"/>
        <pc:sldMkLst>
          <pc:docMk/>
          <pc:sldMk cId="1301878250" sldId="260"/>
        </pc:sldMkLst>
      </pc:sldChg>
      <pc:sldChg chg="add">
        <pc:chgData name="Nikkessen, J.J.H. (Joost)" userId="55776ba0-cba9-4413-94f8-3c5b349f6bab" providerId="ADAL" clId="{AA5F1694-4365-4961-8FCC-E4F093F24164}" dt="2026-06-10T07:55:42.719" v="24494"/>
        <pc:sldMkLst>
          <pc:docMk/>
          <pc:sldMk cId="1422821866" sldId="261"/>
        </pc:sldMkLst>
      </pc:sldChg>
      <pc:sldChg chg="add">
        <pc:chgData name="Nikkessen, J.J.H. (Joost)" userId="55776ba0-cba9-4413-94f8-3c5b349f6bab" providerId="ADAL" clId="{AA5F1694-4365-4961-8FCC-E4F093F24164}" dt="2026-06-10T07:55:42.719" v="24494"/>
        <pc:sldMkLst>
          <pc:docMk/>
          <pc:sldMk cId="3807800952" sldId="262"/>
        </pc:sldMkLst>
      </pc:sldChg>
      <pc:sldChg chg="add">
        <pc:chgData name="Nikkessen, J.J.H. (Joost)" userId="55776ba0-cba9-4413-94f8-3c5b349f6bab" providerId="ADAL" clId="{AA5F1694-4365-4961-8FCC-E4F093F24164}" dt="2026-06-10T07:55:42.719" v="24494"/>
        <pc:sldMkLst>
          <pc:docMk/>
          <pc:sldMk cId="1487107748" sldId="263"/>
        </pc:sldMkLst>
      </pc:sldChg>
      <pc:sldChg chg="add">
        <pc:chgData name="Nikkessen, J.J.H. (Joost)" userId="55776ba0-cba9-4413-94f8-3c5b349f6bab" providerId="ADAL" clId="{AA5F1694-4365-4961-8FCC-E4F093F24164}" dt="2026-06-10T07:55:42.719" v="24494"/>
        <pc:sldMkLst>
          <pc:docMk/>
          <pc:sldMk cId="3151089398" sldId="264"/>
        </pc:sldMkLst>
      </pc:sldChg>
      <pc:sldChg chg="addSp delSp modSp mod">
        <pc:chgData name="Nikkessen, J.J.H. (Joost)" userId="55776ba0-cba9-4413-94f8-3c5b349f6bab" providerId="ADAL" clId="{AA5F1694-4365-4961-8FCC-E4F093F24164}" dt="2026-05-19T07:18:40.236" v="11260" actId="1035"/>
        <pc:sldMkLst>
          <pc:docMk/>
          <pc:sldMk cId="1819483294" sldId="436"/>
        </pc:sldMkLst>
        <pc:spChg chg="add mod">
          <ac:chgData name="Nikkessen, J.J.H. (Joost)" userId="55776ba0-cba9-4413-94f8-3c5b349f6bab" providerId="ADAL" clId="{AA5F1694-4365-4961-8FCC-E4F093F24164}" dt="2026-05-19T07:04:25.124" v="10574" actId="1035"/>
          <ac:spMkLst>
            <pc:docMk/>
            <pc:sldMk cId="1819483294" sldId="436"/>
            <ac:spMk id="2" creationId="{BE5C2954-9929-861A-AFE1-CBAD601AF22E}"/>
          </ac:spMkLst>
        </pc:spChg>
        <pc:spChg chg="mod">
          <ac:chgData name="Nikkessen, J.J.H. (Joost)" userId="55776ba0-cba9-4413-94f8-3c5b349f6bab" providerId="ADAL" clId="{AA5F1694-4365-4961-8FCC-E4F093F24164}" dt="2026-05-19T07:18:40.236" v="11260" actId="1035"/>
          <ac:spMkLst>
            <pc:docMk/>
            <pc:sldMk cId="1819483294" sldId="436"/>
            <ac:spMk id="6" creationId="{F4E5350D-6F8E-A9A0-6CE4-BA2E2B277CAB}"/>
          </ac:spMkLst>
        </pc:spChg>
        <pc:picChg chg="mod">
          <ac:chgData name="Nikkessen, J.J.H. (Joost)" userId="55776ba0-cba9-4413-94f8-3c5b349f6bab" providerId="ADAL" clId="{AA5F1694-4365-4961-8FCC-E4F093F24164}" dt="2026-05-19T07:17:59.058" v="11170" actId="1035"/>
          <ac:picMkLst>
            <pc:docMk/>
            <pc:sldMk cId="1819483294" sldId="436"/>
            <ac:picMk id="1026" creationId="{97D89294-0125-94B1-AE96-08831CFB90AF}"/>
          </ac:picMkLst>
        </pc:picChg>
        <pc:picChg chg="mod">
          <ac:chgData name="Nikkessen, J.J.H. (Joost)" userId="55776ba0-cba9-4413-94f8-3c5b349f6bab" providerId="ADAL" clId="{AA5F1694-4365-4961-8FCC-E4F093F24164}" dt="2026-05-19T07:17:59.058" v="11170" actId="1035"/>
          <ac:picMkLst>
            <pc:docMk/>
            <pc:sldMk cId="1819483294" sldId="436"/>
            <ac:picMk id="1030" creationId="{4C4C8DFF-86A7-069C-6566-F959ACF96CA9}"/>
          </ac:picMkLst>
        </pc:picChg>
      </pc:sldChg>
      <pc:sldChg chg="modSp mod ord">
        <pc:chgData name="Nikkessen, J.J.H. (Joost)" userId="55776ba0-cba9-4413-94f8-3c5b349f6bab" providerId="ADAL" clId="{AA5F1694-4365-4961-8FCC-E4F093F24164}" dt="2026-06-12T07:03:40.457" v="25653" actId="20577"/>
        <pc:sldMkLst>
          <pc:docMk/>
          <pc:sldMk cId="3616273632" sldId="488"/>
        </pc:sldMkLst>
        <pc:spChg chg="mod">
          <ac:chgData name="Nikkessen, J.J.H. (Joost)" userId="55776ba0-cba9-4413-94f8-3c5b349f6bab" providerId="ADAL" clId="{AA5F1694-4365-4961-8FCC-E4F093F24164}" dt="2026-06-12T07:03:40.457" v="25653" actId="20577"/>
          <ac:spMkLst>
            <pc:docMk/>
            <pc:sldMk cId="3616273632" sldId="488"/>
            <ac:spMk id="95" creationId="{00000000-0000-0000-0000-000000000000}"/>
          </ac:spMkLst>
        </pc:spChg>
      </pc:sldChg>
      <pc:sldChg chg="modSp mod">
        <pc:chgData name="Nikkessen, J.J.H. (Joost)" userId="55776ba0-cba9-4413-94f8-3c5b349f6bab" providerId="ADAL" clId="{AA5F1694-4365-4961-8FCC-E4F093F24164}" dt="2026-05-19T07:16:48.722" v="10960" actId="20577"/>
        <pc:sldMkLst>
          <pc:docMk/>
          <pc:sldMk cId="795111197" sldId="489"/>
        </pc:sldMkLst>
        <pc:spChg chg="mod">
          <ac:chgData name="Nikkessen, J.J.H. (Joost)" userId="55776ba0-cba9-4413-94f8-3c5b349f6bab" providerId="ADAL" clId="{AA5F1694-4365-4961-8FCC-E4F093F24164}" dt="2026-05-19T07:16:48.722" v="10960" actId="20577"/>
          <ac:spMkLst>
            <pc:docMk/>
            <pc:sldMk cId="795111197" sldId="489"/>
            <ac:spMk id="95" creationId="{15040C6C-14EF-0EDF-5459-70E9BF3A36BD}"/>
          </ac:spMkLst>
        </pc:spChg>
      </pc:sldChg>
      <pc:sldChg chg="addSp delSp modSp add del mod ord">
        <pc:chgData name="Nikkessen, J.J.H. (Joost)" userId="55776ba0-cba9-4413-94f8-3c5b349f6bab" providerId="ADAL" clId="{AA5F1694-4365-4961-8FCC-E4F093F24164}" dt="2026-06-10T07:48:56.055" v="24419" actId="47"/>
        <pc:sldMkLst>
          <pc:docMk/>
          <pc:sldMk cId="1375236386" sldId="490"/>
        </pc:sldMkLst>
      </pc:sldChg>
      <pc:sldChg chg="addSp delSp modSp add del mod">
        <pc:chgData name="Nikkessen, J.J.H. (Joost)" userId="55776ba0-cba9-4413-94f8-3c5b349f6bab" providerId="ADAL" clId="{AA5F1694-4365-4961-8FCC-E4F093F24164}" dt="2026-06-10T07:48:56.055" v="24419" actId="47"/>
        <pc:sldMkLst>
          <pc:docMk/>
          <pc:sldMk cId="2261081948" sldId="491"/>
        </pc:sldMkLst>
      </pc:sldChg>
      <pc:sldChg chg="add del">
        <pc:chgData name="Nikkessen, J.J.H. (Joost)" userId="55776ba0-cba9-4413-94f8-3c5b349f6bab" providerId="ADAL" clId="{AA5F1694-4365-4961-8FCC-E4F093F24164}" dt="2026-05-18T07:05:54.860" v="805" actId="47"/>
        <pc:sldMkLst>
          <pc:docMk/>
          <pc:sldMk cId="2962688163" sldId="492"/>
        </pc:sldMkLst>
      </pc:sldChg>
      <pc:sldChg chg="modSp add del mod">
        <pc:chgData name="Nikkessen, J.J.H. (Joost)" userId="55776ba0-cba9-4413-94f8-3c5b349f6bab" providerId="ADAL" clId="{AA5F1694-4365-4961-8FCC-E4F093F24164}" dt="2026-05-18T07:38:30.009" v="1560" actId="47"/>
        <pc:sldMkLst>
          <pc:docMk/>
          <pc:sldMk cId="3534531953" sldId="504"/>
        </pc:sldMkLst>
      </pc:sldChg>
      <pc:sldChg chg="delSp modSp add del mod">
        <pc:chgData name="Nikkessen, J.J.H. (Joost)" userId="55776ba0-cba9-4413-94f8-3c5b349f6bab" providerId="ADAL" clId="{AA5F1694-4365-4961-8FCC-E4F093F24164}" dt="2026-05-18T07:38:30.948" v="1561" actId="47"/>
        <pc:sldMkLst>
          <pc:docMk/>
          <pc:sldMk cId="148340139" sldId="512"/>
        </pc:sldMkLst>
      </pc:sldChg>
      <pc:sldChg chg="addSp delSp modSp add del mod ord">
        <pc:chgData name="Nikkessen, J.J.H. (Joost)" userId="55776ba0-cba9-4413-94f8-3c5b349f6bab" providerId="ADAL" clId="{AA5F1694-4365-4961-8FCC-E4F093F24164}" dt="2026-06-10T08:06:51.270" v="24554"/>
        <pc:sldMkLst>
          <pc:docMk/>
          <pc:sldMk cId="3330419906" sldId="513"/>
        </pc:sldMkLst>
        <pc:spChg chg="add del mod">
          <ac:chgData name="Nikkessen, J.J.H. (Joost)" userId="55776ba0-cba9-4413-94f8-3c5b349f6bab" providerId="ADAL" clId="{AA5F1694-4365-4961-8FCC-E4F093F24164}" dt="2026-06-01T06:27:11.843" v="21410" actId="1076"/>
          <ac:spMkLst>
            <pc:docMk/>
            <pc:sldMk cId="3330419906" sldId="513"/>
            <ac:spMk id="2" creationId="{453F2FEF-2E0C-BD4F-364C-1CE702D01FC1}"/>
          </ac:spMkLst>
        </pc:spChg>
        <pc:spChg chg="add mod">
          <ac:chgData name="Nikkessen, J.J.H. (Joost)" userId="55776ba0-cba9-4413-94f8-3c5b349f6bab" providerId="ADAL" clId="{AA5F1694-4365-4961-8FCC-E4F093F24164}" dt="2026-05-22T09:39:51.067" v="14438" actId="14100"/>
          <ac:spMkLst>
            <pc:docMk/>
            <pc:sldMk cId="3330419906" sldId="513"/>
            <ac:spMk id="3" creationId="{55D91A27-C428-4167-7C1A-4C044D75DDCE}"/>
          </ac:spMkLst>
        </pc:spChg>
        <pc:spChg chg="add mod ord">
          <ac:chgData name="Nikkessen, J.J.H. (Joost)" userId="55776ba0-cba9-4413-94f8-3c5b349f6bab" providerId="ADAL" clId="{AA5F1694-4365-4961-8FCC-E4F093F24164}" dt="2026-06-01T06:31:12.375" v="21648" actId="167"/>
          <ac:spMkLst>
            <pc:docMk/>
            <pc:sldMk cId="3330419906" sldId="513"/>
            <ac:spMk id="4" creationId="{5507EC1D-ADC4-1E17-B1FA-E0249A7DA698}"/>
          </ac:spMkLst>
        </pc:spChg>
        <pc:spChg chg="add mod">
          <ac:chgData name="Nikkessen, J.J.H. (Joost)" userId="55776ba0-cba9-4413-94f8-3c5b349f6bab" providerId="ADAL" clId="{AA5F1694-4365-4961-8FCC-E4F093F24164}" dt="2026-06-01T06:31:07.698" v="21646" actId="1035"/>
          <ac:spMkLst>
            <pc:docMk/>
            <pc:sldMk cId="3330419906" sldId="513"/>
            <ac:spMk id="5" creationId="{51E9F7BC-D8E7-33D1-8A6C-004AE18E1515}"/>
          </ac:spMkLst>
        </pc:spChg>
        <pc:spChg chg="add del mod">
          <ac:chgData name="Nikkessen, J.J.H. (Joost)" userId="55776ba0-cba9-4413-94f8-3c5b349f6bab" providerId="ADAL" clId="{AA5F1694-4365-4961-8FCC-E4F093F24164}" dt="2026-06-01T06:26:34.263" v="21403" actId="1076"/>
          <ac:spMkLst>
            <pc:docMk/>
            <pc:sldMk cId="3330419906" sldId="513"/>
            <ac:spMk id="6" creationId="{76C1964A-C494-3EC2-0658-80A1C7FDC9A5}"/>
          </ac:spMkLst>
        </pc:spChg>
        <pc:spChg chg="add del mod">
          <ac:chgData name="Nikkessen, J.J.H. (Joost)" userId="55776ba0-cba9-4413-94f8-3c5b349f6bab" providerId="ADAL" clId="{AA5F1694-4365-4961-8FCC-E4F093F24164}" dt="2026-06-01T06:28:43.266" v="21605" actId="1038"/>
          <ac:spMkLst>
            <pc:docMk/>
            <pc:sldMk cId="3330419906" sldId="513"/>
            <ac:spMk id="8" creationId="{8121655B-FA74-24D5-1C5B-FF5F419B48F2}"/>
          </ac:spMkLst>
        </pc:spChg>
        <pc:spChg chg="add del mod">
          <ac:chgData name="Nikkessen, J.J.H. (Joost)" userId="55776ba0-cba9-4413-94f8-3c5b349f6bab" providerId="ADAL" clId="{AA5F1694-4365-4961-8FCC-E4F093F24164}" dt="2026-06-01T06:27:31.467" v="21418" actId="1037"/>
          <ac:spMkLst>
            <pc:docMk/>
            <pc:sldMk cId="3330419906" sldId="513"/>
            <ac:spMk id="10" creationId="{4FE53D8C-5987-B34A-F9B4-188A17A407A9}"/>
          </ac:spMkLst>
        </pc:spChg>
        <pc:spChg chg="add mod ord">
          <ac:chgData name="Nikkessen, J.J.H. (Joost)" userId="55776ba0-cba9-4413-94f8-3c5b349f6bab" providerId="ADAL" clId="{AA5F1694-4365-4961-8FCC-E4F093F24164}" dt="2026-06-01T06:28:33.731" v="21510" actId="167"/>
          <ac:spMkLst>
            <pc:docMk/>
            <pc:sldMk cId="3330419906" sldId="513"/>
            <ac:spMk id="11" creationId="{2C793FBE-8F44-1976-EF9B-EA9273015A35}"/>
          </ac:spMkLst>
        </pc:spChg>
        <pc:spChg chg="mod">
          <ac:chgData name="Nikkessen, J.J.H. (Joost)" userId="55776ba0-cba9-4413-94f8-3c5b349f6bab" providerId="ADAL" clId="{AA5F1694-4365-4961-8FCC-E4F093F24164}" dt="2026-06-10T07:48:31.537" v="24417" actId="20577"/>
          <ac:spMkLst>
            <pc:docMk/>
            <pc:sldMk cId="3330419906" sldId="513"/>
            <ac:spMk id="94" creationId="{00000000-0000-0000-0000-000000000000}"/>
          </ac:spMkLst>
        </pc:spChg>
      </pc:sldChg>
      <pc:sldChg chg="addSp delSp modSp add del mod">
        <pc:chgData name="Nikkessen, J.J.H. (Joost)" userId="55776ba0-cba9-4413-94f8-3c5b349f6bab" providerId="ADAL" clId="{AA5F1694-4365-4961-8FCC-E4F093F24164}" dt="2026-05-18T08:50:43.745" v="2607" actId="47"/>
        <pc:sldMkLst>
          <pc:docMk/>
          <pc:sldMk cId="667545830" sldId="514"/>
        </pc:sldMkLst>
      </pc:sldChg>
      <pc:sldChg chg="addSp delSp modSp add del mod ord">
        <pc:chgData name="Nikkessen, J.J.H. (Joost)" userId="55776ba0-cba9-4413-94f8-3c5b349f6bab" providerId="ADAL" clId="{AA5F1694-4365-4961-8FCC-E4F093F24164}" dt="2026-05-26T16:58:28.990" v="17631" actId="47"/>
        <pc:sldMkLst>
          <pc:docMk/>
          <pc:sldMk cId="3402749229" sldId="515"/>
        </pc:sldMkLst>
      </pc:sldChg>
      <pc:sldChg chg="modSp add del mod ord">
        <pc:chgData name="Nikkessen, J.J.H. (Joost)" userId="55776ba0-cba9-4413-94f8-3c5b349f6bab" providerId="ADAL" clId="{AA5F1694-4365-4961-8FCC-E4F093F24164}" dt="2026-05-18T07:50:18.516" v="1756" actId="47"/>
        <pc:sldMkLst>
          <pc:docMk/>
          <pc:sldMk cId="3887622365" sldId="516"/>
        </pc:sldMkLst>
      </pc:sldChg>
      <pc:sldChg chg="addSp delSp modSp add del mod">
        <pc:chgData name="Nikkessen, J.J.H. (Joost)" userId="55776ba0-cba9-4413-94f8-3c5b349f6bab" providerId="ADAL" clId="{AA5F1694-4365-4961-8FCC-E4F093F24164}" dt="2026-05-18T09:01:25.606" v="2751" actId="47"/>
        <pc:sldMkLst>
          <pc:docMk/>
          <pc:sldMk cId="3334268278" sldId="517"/>
        </pc:sldMkLst>
      </pc:sldChg>
      <pc:sldChg chg="delSp modSp add del mod">
        <pc:chgData name="Nikkessen, J.J.H. (Joost)" userId="55776ba0-cba9-4413-94f8-3c5b349f6bab" providerId="ADAL" clId="{AA5F1694-4365-4961-8FCC-E4F093F24164}" dt="2026-05-18T09:20:46.039" v="2880" actId="47"/>
        <pc:sldMkLst>
          <pc:docMk/>
          <pc:sldMk cId="3499987125" sldId="518"/>
        </pc:sldMkLst>
      </pc:sldChg>
      <pc:sldChg chg="addSp delSp modSp add del mod">
        <pc:chgData name="Nikkessen, J.J.H. (Joost)" userId="55776ba0-cba9-4413-94f8-3c5b349f6bab" providerId="ADAL" clId="{AA5F1694-4365-4961-8FCC-E4F093F24164}" dt="2026-05-26T17:18:34.111" v="18183" actId="47"/>
        <pc:sldMkLst>
          <pc:docMk/>
          <pc:sldMk cId="1737544321" sldId="519"/>
        </pc:sldMkLst>
      </pc:sldChg>
      <pc:sldChg chg="addSp delSp modSp add del mod">
        <pc:chgData name="Nikkessen, J.J.H. (Joost)" userId="55776ba0-cba9-4413-94f8-3c5b349f6bab" providerId="ADAL" clId="{AA5F1694-4365-4961-8FCC-E4F093F24164}" dt="2026-05-18T11:54:11.885" v="6578" actId="47"/>
        <pc:sldMkLst>
          <pc:docMk/>
          <pc:sldMk cId="2129806470" sldId="520"/>
        </pc:sldMkLst>
      </pc:sldChg>
      <pc:sldChg chg="addSp delSp modSp add del mod ord">
        <pc:chgData name="Nikkessen, J.J.H. (Joost)" userId="55776ba0-cba9-4413-94f8-3c5b349f6bab" providerId="ADAL" clId="{AA5F1694-4365-4961-8FCC-E4F093F24164}" dt="2026-05-18T09:08:45.337" v="2770" actId="47"/>
        <pc:sldMkLst>
          <pc:docMk/>
          <pc:sldMk cId="1116044973" sldId="521"/>
        </pc:sldMkLst>
      </pc:sldChg>
      <pc:sldChg chg="delSp add del mod ord">
        <pc:chgData name="Nikkessen, J.J.H. (Joost)" userId="55776ba0-cba9-4413-94f8-3c5b349f6bab" providerId="ADAL" clId="{AA5F1694-4365-4961-8FCC-E4F093F24164}" dt="2026-05-18T12:36:18.495" v="7926" actId="47"/>
        <pc:sldMkLst>
          <pc:docMk/>
          <pc:sldMk cId="3034720917" sldId="521"/>
        </pc:sldMkLst>
      </pc:sldChg>
      <pc:sldChg chg="addSp delSp modSp add del mod ord">
        <pc:chgData name="Nikkessen, J.J.H. (Joost)" userId="55776ba0-cba9-4413-94f8-3c5b349f6bab" providerId="ADAL" clId="{AA5F1694-4365-4961-8FCC-E4F093F24164}" dt="2026-05-18T10:55:23.933" v="5326" actId="47"/>
        <pc:sldMkLst>
          <pc:docMk/>
          <pc:sldMk cId="603773996" sldId="522"/>
        </pc:sldMkLst>
      </pc:sldChg>
      <pc:sldChg chg="modSp add del mod ord">
        <pc:chgData name="Nikkessen, J.J.H. (Joost)" userId="55776ba0-cba9-4413-94f8-3c5b349f6bab" providerId="ADAL" clId="{AA5F1694-4365-4961-8FCC-E4F093F24164}" dt="2026-05-18T12:07:30.208" v="6779" actId="47"/>
        <pc:sldMkLst>
          <pc:docMk/>
          <pc:sldMk cId="647850730" sldId="523"/>
        </pc:sldMkLst>
      </pc:sldChg>
      <pc:sldChg chg="modSp add del mod">
        <pc:chgData name="Nikkessen, J.J.H. (Joost)" userId="55776ba0-cba9-4413-94f8-3c5b349f6bab" providerId="ADAL" clId="{AA5F1694-4365-4961-8FCC-E4F093F24164}" dt="2026-05-18T12:07:28.886" v="6778" actId="47"/>
        <pc:sldMkLst>
          <pc:docMk/>
          <pc:sldMk cId="15017814" sldId="524"/>
        </pc:sldMkLst>
      </pc:sldChg>
      <pc:sldChg chg="modSp add del mod">
        <pc:chgData name="Nikkessen, J.J.H. (Joost)" userId="55776ba0-cba9-4413-94f8-3c5b349f6bab" providerId="ADAL" clId="{AA5F1694-4365-4961-8FCC-E4F093F24164}" dt="2026-05-18T12:29:03.678" v="7688" actId="47"/>
        <pc:sldMkLst>
          <pc:docMk/>
          <pc:sldMk cId="2458291087" sldId="525"/>
        </pc:sldMkLst>
      </pc:sldChg>
      <pc:sldChg chg="modSp add del mod">
        <pc:chgData name="Nikkessen, J.J.H. (Joost)" userId="55776ba0-cba9-4413-94f8-3c5b349f6bab" providerId="ADAL" clId="{AA5F1694-4365-4961-8FCC-E4F093F24164}" dt="2026-05-18T11:09:53.224" v="5483" actId="47"/>
        <pc:sldMkLst>
          <pc:docMk/>
          <pc:sldMk cId="2088876223" sldId="526"/>
        </pc:sldMkLst>
      </pc:sldChg>
      <pc:sldChg chg="addSp delSp modSp add del mod ord modNotesTx">
        <pc:chgData name="Nikkessen, J.J.H. (Joost)" userId="55776ba0-cba9-4413-94f8-3c5b349f6bab" providerId="ADAL" clId="{AA5F1694-4365-4961-8FCC-E4F093F24164}" dt="2026-06-10T07:45:19.621" v="24328" actId="47"/>
        <pc:sldMkLst>
          <pc:docMk/>
          <pc:sldMk cId="4214208854" sldId="527"/>
        </pc:sldMkLst>
      </pc:sldChg>
      <pc:sldChg chg="addSp delSp modSp add del mod">
        <pc:chgData name="Nikkessen, J.J.H. (Joost)" userId="55776ba0-cba9-4413-94f8-3c5b349f6bab" providerId="ADAL" clId="{AA5F1694-4365-4961-8FCC-E4F093F24164}" dt="2026-05-18T12:12:04.095" v="6872" actId="47"/>
        <pc:sldMkLst>
          <pc:docMk/>
          <pc:sldMk cId="900870165" sldId="528"/>
        </pc:sldMkLst>
      </pc:sldChg>
      <pc:sldChg chg="modSp add del mod">
        <pc:chgData name="Nikkessen, J.J.H. (Joost)" userId="55776ba0-cba9-4413-94f8-3c5b349f6bab" providerId="ADAL" clId="{AA5F1694-4365-4961-8FCC-E4F093F24164}" dt="2026-05-18T11:16:24.683" v="5609" actId="47"/>
        <pc:sldMkLst>
          <pc:docMk/>
          <pc:sldMk cId="2086643224" sldId="529"/>
        </pc:sldMkLst>
      </pc:sldChg>
      <pc:sldChg chg="addSp delSp modSp add del mod">
        <pc:chgData name="Nikkessen, J.J.H. (Joost)" userId="55776ba0-cba9-4413-94f8-3c5b349f6bab" providerId="ADAL" clId="{AA5F1694-4365-4961-8FCC-E4F093F24164}" dt="2026-05-22T12:11:39.613" v="15634" actId="47"/>
        <pc:sldMkLst>
          <pc:docMk/>
          <pc:sldMk cId="2774490311" sldId="529"/>
        </pc:sldMkLst>
      </pc:sldChg>
      <pc:sldChg chg="addSp delSp modSp add del mod">
        <pc:chgData name="Nikkessen, J.J.H. (Joost)" userId="55776ba0-cba9-4413-94f8-3c5b349f6bab" providerId="ADAL" clId="{AA5F1694-4365-4961-8FCC-E4F093F24164}" dt="2026-05-19T06:03:47.583" v="9176" actId="47"/>
        <pc:sldMkLst>
          <pc:docMk/>
          <pc:sldMk cId="3923583742" sldId="530"/>
        </pc:sldMkLst>
      </pc:sldChg>
      <pc:sldChg chg="modSp add del mod">
        <pc:chgData name="Nikkessen, J.J.H. (Joost)" userId="55776ba0-cba9-4413-94f8-3c5b349f6bab" providerId="ADAL" clId="{AA5F1694-4365-4961-8FCC-E4F093F24164}" dt="2026-05-18T12:29:02.551" v="7687" actId="47"/>
        <pc:sldMkLst>
          <pc:docMk/>
          <pc:sldMk cId="2994357430" sldId="531"/>
        </pc:sldMkLst>
      </pc:sldChg>
      <pc:sldChg chg="modSp add del mod">
        <pc:chgData name="Nikkessen, J.J.H. (Joost)" userId="55776ba0-cba9-4413-94f8-3c5b349f6bab" providerId="ADAL" clId="{AA5F1694-4365-4961-8FCC-E4F093F24164}" dt="2026-05-18T14:46:04.484" v="8951" actId="47"/>
        <pc:sldMkLst>
          <pc:docMk/>
          <pc:sldMk cId="3642939459" sldId="532"/>
        </pc:sldMkLst>
      </pc:sldChg>
      <pc:sldChg chg="delSp modSp add del mod ord">
        <pc:chgData name="Nikkessen, J.J.H. (Joost)" userId="55776ba0-cba9-4413-94f8-3c5b349f6bab" providerId="ADAL" clId="{AA5F1694-4365-4961-8FCC-E4F093F24164}" dt="2026-05-22T12:11:39.613" v="15634" actId="47"/>
        <pc:sldMkLst>
          <pc:docMk/>
          <pc:sldMk cId="1812786037" sldId="533"/>
        </pc:sldMkLst>
      </pc:sldChg>
      <pc:sldChg chg="modSp add del mod">
        <pc:chgData name="Nikkessen, J.J.H. (Joost)" userId="55776ba0-cba9-4413-94f8-3c5b349f6bab" providerId="ADAL" clId="{AA5F1694-4365-4961-8FCC-E4F093F24164}" dt="2026-05-18T14:46:03.012" v="8950" actId="47"/>
        <pc:sldMkLst>
          <pc:docMk/>
          <pc:sldMk cId="3120635010" sldId="534"/>
        </pc:sldMkLst>
      </pc:sldChg>
      <pc:sldChg chg="modSp add del mod">
        <pc:chgData name="Nikkessen, J.J.H. (Joost)" userId="55776ba0-cba9-4413-94f8-3c5b349f6bab" providerId="ADAL" clId="{AA5F1694-4365-4961-8FCC-E4F093F24164}" dt="2026-05-19T06:09:19.398" v="9290" actId="47"/>
        <pc:sldMkLst>
          <pc:docMk/>
          <pc:sldMk cId="2575815565" sldId="535"/>
        </pc:sldMkLst>
      </pc:sldChg>
      <pc:sldChg chg="delSp modSp add del mod ord">
        <pc:chgData name="Nikkessen, J.J.H. (Joost)" userId="55776ba0-cba9-4413-94f8-3c5b349f6bab" providerId="ADAL" clId="{AA5F1694-4365-4961-8FCC-E4F093F24164}" dt="2026-05-26T17:18:35.447" v="18184" actId="47"/>
        <pc:sldMkLst>
          <pc:docMk/>
          <pc:sldMk cId="2691708238" sldId="536"/>
        </pc:sldMkLst>
      </pc:sldChg>
      <pc:sldChg chg="modSp add del mod">
        <pc:chgData name="Nikkessen, J.J.H. (Joost)" userId="55776ba0-cba9-4413-94f8-3c5b349f6bab" providerId="ADAL" clId="{AA5F1694-4365-4961-8FCC-E4F093F24164}" dt="2026-05-19T06:09:18.582" v="9289" actId="47"/>
        <pc:sldMkLst>
          <pc:docMk/>
          <pc:sldMk cId="3807715721" sldId="537"/>
        </pc:sldMkLst>
      </pc:sldChg>
      <pc:sldChg chg="modSp add del mod">
        <pc:chgData name="Nikkessen, J.J.H. (Joost)" userId="55776ba0-cba9-4413-94f8-3c5b349f6bab" providerId="ADAL" clId="{AA5F1694-4365-4961-8FCC-E4F093F24164}" dt="2026-05-19T06:35:09.082" v="9742" actId="47"/>
        <pc:sldMkLst>
          <pc:docMk/>
          <pc:sldMk cId="632066347" sldId="538"/>
        </pc:sldMkLst>
      </pc:sldChg>
      <pc:sldChg chg="addSp modSp add del">
        <pc:chgData name="Nikkessen, J.J.H. (Joost)" userId="55776ba0-cba9-4413-94f8-3c5b349f6bab" providerId="ADAL" clId="{AA5F1694-4365-4961-8FCC-E4F093F24164}" dt="2026-05-19T07:02:51.202" v="10485" actId="47"/>
        <pc:sldMkLst>
          <pc:docMk/>
          <pc:sldMk cId="595484781" sldId="539"/>
        </pc:sldMkLst>
      </pc:sldChg>
      <pc:sldChg chg="modSp add del mod">
        <pc:chgData name="Nikkessen, J.J.H. (Joost)" userId="55776ba0-cba9-4413-94f8-3c5b349f6bab" providerId="ADAL" clId="{AA5F1694-4365-4961-8FCC-E4F093F24164}" dt="2026-05-19T06:35:07.311" v="9741" actId="47"/>
        <pc:sldMkLst>
          <pc:docMk/>
          <pc:sldMk cId="3934386207" sldId="540"/>
        </pc:sldMkLst>
      </pc:sldChg>
      <pc:sldChg chg="modSp add del mod">
        <pc:chgData name="Nikkessen, J.J.H. (Joost)" userId="55776ba0-cba9-4413-94f8-3c5b349f6bab" providerId="ADAL" clId="{AA5F1694-4365-4961-8FCC-E4F093F24164}" dt="2026-05-22T09:18:49.537" v="13770" actId="47"/>
        <pc:sldMkLst>
          <pc:docMk/>
          <pc:sldMk cId="2496822621" sldId="541"/>
        </pc:sldMkLst>
      </pc:sldChg>
      <pc:sldChg chg="delSp modSp add del mod">
        <pc:chgData name="Nikkessen, J.J.H. (Joost)" userId="55776ba0-cba9-4413-94f8-3c5b349f6bab" providerId="ADAL" clId="{AA5F1694-4365-4961-8FCC-E4F093F24164}" dt="2026-05-19T06:53:42.821" v="10070" actId="47"/>
        <pc:sldMkLst>
          <pc:docMk/>
          <pc:sldMk cId="2956173159" sldId="542"/>
        </pc:sldMkLst>
      </pc:sldChg>
      <pc:sldChg chg="modSp add del mod">
        <pc:chgData name="Nikkessen, J.J.H. (Joost)" userId="55776ba0-cba9-4413-94f8-3c5b349f6bab" providerId="ADAL" clId="{AA5F1694-4365-4961-8FCC-E4F093F24164}" dt="2026-05-22T09:18:48.269" v="13769" actId="47"/>
        <pc:sldMkLst>
          <pc:docMk/>
          <pc:sldMk cId="237260001" sldId="543"/>
        </pc:sldMkLst>
      </pc:sldChg>
      <pc:sldChg chg="modSp add del mod">
        <pc:chgData name="Nikkessen, J.J.H. (Joost)" userId="55776ba0-cba9-4413-94f8-3c5b349f6bab" providerId="ADAL" clId="{AA5F1694-4365-4961-8FCC-E4F093F24164}" dt="2026-05-22T12:31:37.261" v="15870" actId="47"/>
        <pc:sldMkLst>
          <pc:docMk/>
          <pc:sldMk cId="2953003537" sldId="544"/>
        </pc:sldMkLst>
      </pc:sldChg>
      <pc:sldChg chg="addSp delSp modSp add del mod">
        <pc:chgData name="Nikkessen, J.J.H. (Joost)" userId="55776ba0-cba9-4413-94f8-3c5b349f6bab" providerId="ADAL" clId="{AA5F1694-4365-4961-8FCC-E4F093F24164}" dt="2026-05-22T12:11:39.613" v="15634" actId="47"/>
        <pc:sldMkLst>
          <pc:docMk/>
          <pc:sldMk cId="3067931110" sldId="545"/>
        </pc:sldMkLst>
      </pc:sldChg>
      <pc:sldChg chg="addSp modSp add del">
        <pc:chgData name="Nikkessen, J.J.H. (Joost)" userId="55776ba0-cba9-4413-94f8-3c5b349f6bab" providerId="ADAL" clId="{AA5F1694-4365-4961-8FCC-E4F093F24164}" dt="2026-05-19T06:52:45.513" v="10048" actId="2890"/>
        <pc:sldMkLst>
          <pc:docMk/>
          <pc:sldMk cId="3372156500" sldId="545"/>
        </pc:sldMkLst>
      </pc:sldChg>
      <pc:sldChg chg="addSp delSp modSp add mod">
        <pc:chgData name="Nikkessen, J.J.H. (Joost)" userId="55776ba0-cba9-4413-94f8-3c5b349f6bab" providerId="ADAL" clId="{AA5F1694-4365-4961-8FCC-E4F093F24164}" dt="2026-06-15T13:25:55.577" v="26231" actId="1036"/>
        <pc:sldMkLst>
          <pc:docMk/>
          <pc:sldMk cId="3948407024" sldId="546"/>
        </pc:sldMkLst>
        <pc:spChg chg="add mod">
          <ac:chgData name="Nikkessen, J.J.H. (Joost)" userId="55776ba0-cba9-4413-94f8-3c5b349f6bab" providerId="ADAL" clId="{AA5F1694-4365-4961-8FCC-E4F093F24164}" dt="2026-06-15T13:25:55.577" v="26231" actId="1036"/>
          <ac:spMkLst>
            <pc:docMk/>
            <pc:sldMk cId="3948407024" sldId="546"/>
            <ac:spMk id="11" creationId="{C74501BE-D5DF-A04C-D6B7-19248E3813CF}"/>
          </ac:spMkLst>
        </pc:spChg>
        <pc:spChg chg="add mod">
          <ac:chgData name="Nikkessen, J.J.H. (Joost)" userId="55776ba0-cba9-4413-94f8-3c5b349f6bab" providerId="ADAL" clId="{AA5F1694-4365-4961-8FCC-E4F093F24164}" dt="2026-06-15T13:25:47.586" v="26166" actId="1036"/>
          <ac:spMkLst>
            <pc:docMk/>
            <pc:sldMk cId="3948407024" sldId="546"/>
            <ac:spMk id="14" creationId="{F5E871E7-5813-5AAA-3C53-4ED44B62B707}"/>
          </ac:spMkLst>
        </pc:spChg>
        <pc:spChg chg="mod">
          <ac:chgData name="Nikkessen, J.J.H. (Joost)" userId="55776ba0-cba9-4413-94f8-3c5b349f6bab" providerId="ADAL" clId="{AA5F1694-4365-4961-8FCC-E4F093F24164}" dt="2026-05-19T06:57:46.684" v="10264" actId="20577"/>
          <ac:spMkLst>
            <pc:docMk/>
            <pc:sldMk cId="3948407024" sldId="546"/>
            <ac:spMk id="94" creationId="{1C7F8FA9-9F6B-40EB-FC48-CC9A1EB5473E}"/>
          </ac:spMkLst>
        </pc:spChg>
        <pc:spChg chg="mod">
          <ac:chgData name="Nikkessen, J.J.H. (Joost)" userId="55776ba0-cba9-4413-94f8-3c5b349f6bab" providerId="ADAL" clId="{AA5F1694-4365-4961-8FCC-E4F093F24164}" dt="2026-06-15T13:25:04.353" v="26100" actId="1035"/>
          <ac:spMkLst>
            <pc:docMk/>
            <pc:sldMk cId="3948407024" sldId="546"/>
            <ac:spMk id="95" creationId="{219C07D9-2195-5C9E-4F39-68DF6BFC57F5}"/>
          </ac:spMkLst>
        </pc:spChg>
        <pc:picChg chg="mod ord">
          <ac:chgData name="Nikkessen, J.J.H. (Joost)" userId="55776ba0-cba9-4413-94f8-3c5b349f6bab" providerId="ADAL" clId="{AA5F1694-4365-4961-8FCC-E4F093F24164}" dt="2026-06-15T13:25:35.027" v="26104" actId="167"/>
          <ac:picMkLst>
            <pc:docMk/>
            <pc:sldMk cId="3948407024" sldId="546"/>
            <ac:picMk id="2" creationId="{A25CA238-4F22-371E-A9F9-E09E5954614B}"/>
          </ac:picMkLst>
        </pc:picChg>
      </pc:sldChg>
      <pc:sldChg chg="modSp add mod ord">
        <pc:chgData name="Nikkessen, J.J.H. (Joost)" userId="55776ba0-cba9-4413-94f8-3c5b349f6bab" providerId="ADAL" clId="{AA5F1694-4365-4961-8FCC-E4F093F24164}" dt="2026-06-08T07:12:28.711" v="23996" actId="20577"/>
        <pc:sldMkLst>
          <pc:docMk/>
          <pc:sldMk cId="4257431148" sldId="547"/>
        </pc:sldMkLst>
        <pc:spChg chg="mod">
          <ac:chgData name="Nikkessen, J.J.H. (Joost)" userId="55776ba0-cba9-4413-94f8-3c5b349f6bab" providerId="ADAL" clId="{AA5F1694-4365-4961-8FCC-E4F093F24164}" dt="2026-06-08T07:12:28.711" v="23996" actId="20577"/>
          <ac:spMkLst>
            <pc:docMk/>
            <pc:sldMk cId="4257431148" sldId="547"/>
            <ac:spMk id="95" creationId="{879EA950-8295-697C-73F0-90C88F5DCD58}"/>
          </ac:spMkLst>
        </pc:spChg>
      </pc:sldChg>
      <pc:sldChg chg="modSp add mod">
        <pc:chgData name="Nikkessen, J.J.H. (Joost)" userId="55776ba0-cba9-4413-94f8-3c5b349f6bab" providerId="ADAL" clId="{AA5F1694-4365-4961-8FCC-E4F093F24164}" dt="2026-05-19T07:23:50.357" v="11285" actId="20577"/>
        <pc:sldMkLst>
          <pc:docMk/>
          <pc:sldMk cId="3779437554" sldId="548"/>
        </pc:sldMkLst>
        <pc:spChg chg="mod">
          <ac:chgData name="Nikkessen, J.J.H. (Joost)" userId="55776ba0-cba9-4413-94f8-3c5b349f6bab" providerId="ADAL" clId="{AA5F1694-4365-4961-8FCC-E4F093F24164}" dt="2026-05-19T07:23:50.357" v="11285" actId="20577"/>
          <ac:spMkLst>
            <pc:docMk/>
            <pc:sldMk cId="3779437554" sldId="548"/>
            <ac:spMk id="95" creationId="{88EC6F65-76E6-E479-223A-AF5FCC97E1A7}"/>
          </ac:spMkLst>
        </pc:spChg>
      </pc:sldChg>
      <pc:sldChg chg="modSp add mod">
        <pc:chgData name="Nikkessen, J.J.H. (Joost)" userId="55776ba0-cba9-4413-94f8-3c5b349f6bab" providerId="ADAL" clId="{AA5F1694-4365-4961-8FCC-E4F093F24164}" dt="2026-05-19T07:23:54.106" v="11286" actId="20577"/>
        <pc:sldMkLst>
          <pc:docMk/>
          <pc:sldMk cId="230237342" sldId="549"/>
        </pc:sldMkLst>
        <pc:spChg chg="mod">
          <ac:chgData name="Nikkessen, J.J.H. (Joost)" userId="55776ba0-cba9-4413-94f8-3c5b349f6bab" providerId="ADAL" clId="{AA5F1694-4365-4961-8FCC-E4F093F24164}" dt="2026-05-19T07:23:54.106" v="11286" actId="20577"/>
          <ac:spMkLst>
            <pc:docMk/>
            <pc:sldMk cId="230237342" sldId="549"/>
            <ac:spMk id="95" creationId="{DB363AE1-319C-01F2-CEC8-444A91633E71}"/>
          </ac:spMkLst>
        </pc:spChg>
      </pc:sldChg>
      <pc:sldChg chg="addSp modSp add del mod ord">
        <pc:chgData name="Nikkessen, J.J.H. (Joost)" userId="55776ba0-cba9-4413-94f8-3c5b349f6bab" providerId="ADAL" clId="{AA5F1694-4365-4961-8FCC-E4F093F24164}" dt="2026-05-19T09:04:42.078" v="13459" actId="47"/>
        <pc:sldMkLst>
          <pc:docMk/>
          <pc:sldMk cId="3614191610" sldId="550"/>
        </pc:sldMkLst>
      </pc:sldChg>
      <pc:sldChg chg="modSp add del mod">
        <pc:chgData name="Nikkessen, J.J.H. (Joost)" userId="55776ba0-cba9-4413-94f8-3c5b349f6bab" providerId="ADAL" clId="{AA5F1694-4365-4961-8FCC-E4F093F24164}" dt="2026-05-19T07:33:30.322" v="11405" actId="47"/>
        <pc:sldMkLst>
          <pc:docMk/>
          <pc:sldMk cId="2596009884" sldId="551"/>
        </pc:sldMkLst>
      </pc:sldChg>
      <pc:sldChg chg="addSp modSp add mod">
        <pc:chgData name="Nikkessen, J.J.H. (Joost)" userId="55776ba0-cba9-4413-94f8-3c5b349f6bab" providerId="ADAL" clId="{AA5F1694-4365-4961-8FCC-E4F093F24164}" dt="2026-06-10T08:22:09.139" v="25125" actId="1035"/>
        <pc:sldMkLst>
          <pc:docMk/>
          <pc:sldMk cId="782171533" sldId="552"/>
        </pc:sldMkLst>
        <pc:spChg chg="add mod">
          <ac:chgData name="Nikkessen, J.J.H. (Joost)" userId="55776ba0-cba9-4413-94f8-3c5b349f6bab" providerId="ADAL" clId="{AA5F1694-4365-4961-8FCC-E4F093F24164}" dt="2026-06-10T08:22:09.139" v="25125" actId="1035"/>
          <ac:spMkLst>
            <pc:docMk/>
            <pc:sldMk cId="782171533" sldId="552"/>
            <ac:spMk id="6" creationId="{9D8026E0-B0F0-4703-7BB8-B1154FFF46B2}"/>
          </ac:spMkLst>
        </pc:spChg>
        <pc:spChg chg="mod">
          <ac:chgData name="Nikkessen, J.J.H. (Joost)" userId="55776ba0-cba9-4413-94f8-3c5b349f6bab" providerId="ADAL" clId="{AA5F1694-4365-4961-8FCC-E4F093F24164}" dt="2026-05-19T07:32:53.888" v="11341" actId="20577"/>
          <ac:spMkLst>
            <pc:docMk/>
            <pc:sldMk cId="782171533" sldId="552"/>
            <ac:spMk id="94" creationId="{04C841AC-6395-739B-FBCF-08D451412356}"/>
          </ac:spMkLst>
        </pc:spChg>
        <pc:spChg chg="mod">
          <ac:chgData name="Nikkessen, J.J.H. (Joost)" userId="55776ba0-cba9-4413-94f8-3c5b349f6bab" providerId="ADAL" clId="{AA5F1694-4365-4961-8FCC-E4F093F24164}" dt="2026-05-27T13:04:21.203" v="20925" actId="20577"/>
          <ac:spMkLst>
            <pc:docMk/>
            <pc:sldMk cId="782171533" sldId="552"/>
            <ac:spMk id="95" creationId="{4E628C65-6CEF-6F02-9250-A501612BDE7C}"/>
          </ac:spMkLst>
        </pc:spChg>
        <pc:graphicFrameChg chg="add mod modGraphic">
          <ac:chgData name="Nikkessen, J.J.H. (Joost)" userId="55776ba0-cba9-4413-94f8-3c5b349f6bab" providerId="ADAL" clId="{AA5F1694-4365-4961-8FCC-E4F093F24164}" dt="2026-06-10T08:21:35.019" v="25113" actId="1036"/>
          <ac:graphicFrameMkLst>
            <pc:docMk/>
            <pc:sldMk cId="782171533" sldId="552"/>
            <ac:graphicFrameMk id="2" creationId="{AF12111C-806A-7CFC-9EAE-6C1095E74842}"/>
          </ac:graphicFrameMkLst>
        </pc:graphicFrameChg>
        <pc:picChg chg="add mod">
          <ac:chgData name="Nikkessen, J.J.H. (Joost)" userId="55776ba0-cba9-4413-94f8-3c5b349f6bab" providerId="ADAL" clId="{AA5F1694-4365-4961-8FCC-E4F093F24164}" dt="2026-06-10T08:21:55.066" v="25115" actId="14100"/>
          <ac:picMkLst>
            <pc:docMk/>
            <pc:sldMk cId="782171533" sldId="552"/>
            <ac:picMk id="3" creationId="{5569FC12-FE3F-332C-AA11-24DEBA957A88}"/>
          </ac:picMkLst>
        </pc:picChg>
        <pc:picChg chg="add mod ord">
          <ac:chgData name="Nikkessen, J.J.H. (Joost)" userId="55776ba0-cba9-4413-94f8-3c5b349f6bab" providerId="ADAL" clId="{AA5F1694-4365-4961-8FCC-E4F093F24164}" dt="2026-06-10T08:22:09.139" v="25125" actId="1035"/>
          <ac:picMkLst>
            <pc:docMk/>
            <pc:sldMk cId="782171533" sldId="552"/>
            <ac:picMk id="5" creationId="{462088FE-5799-D766-4EDE-7F496CDCF7C5}"/>
          </ac:picMkLst>
        </pc:picChg>
      </pc:sldChg>
      <pc:sldChg chg="addSp modSp add mod">
        <pc:chgData name="Nikkessen, J.J.H. (Joost)" userId="55776ba0-cba9-4413-94f8-3c5b349f6bab" providerId="ADAL" clId="{AA5F1694-4365-4961-8FCC-E4F093F24164}" dt="2026-06-12T07:04:28.537" v="25661" actId="20577"/>
        <pc:sldMkLst>
          <pc:docMk/>
          <pc:sldMk cId="4149917101" sldId="553"/>
        </pc:sldMkLst>
        <pc:spChg chg="add mod">
          <ac:chgData name="Nikkessen, J.J.H. (Joost)" userId="55776ba0-cba9-4413-94f8-3c5b349f6bab" providerId="ADAL" clId="{AA5F1694-4365-4961-8FCC-E4F093F24164}" dt="2026-06-01T07:31:46.034" v="23635" actId="20577"/>
          <ac:spMkLst>
            <pc:docMk/>
            <pc:sldMk cId="4149917101" sldId="553"/>
            <ac:spMk id="2" creationId="{33DE69C8-4825-4F4C-3A7A-9397C1FAA672}"/>
          </ac:spMkLst>
        </pc:spChg>
        <pc:spChg chg="add mod">
          <ac:chgData name="Nikkessen, J.J.H. (Joost)" userId="55776ba0-cba9-4413-94f8-3c5b349f6bab" providerId="ADAL" clId="{AA5F1694-4365-4961-8FCC-E4F093F24164}" dt="2026-06-01T07:32:49.188" v="23648" actId="114"/>
          <ac:spMkLst>
            <pc:docMk/>
            <pc:sldMk cId="4149917101" sldId="553"/>
            <ac:spMk id="5" creationId="{C2AAFEF1-3272-745E-11C9-18CA6CA20B5A}"/>
          </ac:spMkLst>
        </pc:spChg>
        <pc:spChg chg="add mod">
          <ac:chgData name="Nikkessen, J.J.H. (Joost)" userId="55776ba0-cba9-4413-94f8-3c5b349f6bab" providerId="ADAL" clId="{AA5F1694-4365-4961-8FCC-E4F093F24164}" dt="2026-06-01T07:32:52.176" v="23649" actId="114"/>
          <ac:spMkLst>
            <pc:docMk/>
            <pc:sldMk cId="4149917101" sldId="553"/>
            <ac:spMk id="6" creationId="{B456F460-5D1F-2FA1-DBAC-62952199C39C}"/>
          </ac:spMkLst>
        </pc:spChg>
        <pc:spChg chg="mod">
          <ac:chgData name="Nikkessen, J.J.H. (Joost)" userId="55776ba0-cba9-4413-94f8-3c5b349f6bab" providerId="ADAL" clId="{AA5F1694-4365-4961-8FCC-E4F093F24164}" dt="2026-06-12T07:04:28.537" v="25661" actId="20577"/>
          <ac:spMkLst>
            <pc:docMk/>
            <pc:sldMk cId="4149917101" sldId="553"/>
            <ac:spMk id="94" creationId="{464DBFC4-4334-D9AF-062C-85CE0CC285A5}"/>
          </ac:spMkLst>
        </pc:spChg>
        <pc:spChg chg="mod">
          <ac:chgData name="Nikkessen, J.J.H. (Joost)" userId="55776ba0-cba9-4413-94f8-3c5b349f6bab" providerId="ADAL" clId="{AA5F1694-4365-4961-8FCC-E4F093F24164}" dt="2026-06-01T07:30:43.975" v="23604" actId="5793"/>
          <ac:spMkLst>
            <pc:docMk/>
            <pc:sldMk cId="4149917101" sldId="553"/>
            <ac:spMk id="95" creationId="{895E76B0-FBF1-B0A6-D55B-789033165B30}"/>
          </ac:spMkLst>
        </pc:spChg>
        <pc:cxnChg chg="add mod">
          <ac:chgData name="Nikkessen, J.J.H. (Joost)" userId="55776ba0-cba9-4413-94f8-3c5b349f6bab" providerId="ADAL" clId="{AA5F1694-4365-4961-8FCC-E4F093F24164}" dt="2026-06-01T07:31:34.561" v="23634" actId="1036"/>
          <ac:cxnSpMkLst>
            <pc:docMk/>
            <pc:sldMk cId="4149917101" sldId="553"/>
            <ac:cxnSpMk id="3" creationId="{5CC58934-3DCE-6AE1-B878-75E503C0E435}"/>
          </ac:cxnSpMkLst>
        </pc:cxnChg>
        <pc:cxnChg chg="add mod">
          <ac:chgData name="Nikkessen, J.J.H. (Joost)" userId="55776ba0-cba9-4413-94f8-3c5b349f6bab" providerId="ADAL" clId="{AA5F1694-4365-4961-8FCC-E4F093F24164}" dt="2026-06-01T07:31:34.561" v="23634" actId="1036"/>
          <ac:cxnSpMkLst>
            <pc:docMk/>
            <pc:sldMk cId="4149917101" sldId="553"/>
            <ac:cxnSpMk id="4" creationId="{245B5EF8-F90F-75CB-4CC0-EEB95FAF4AA9}"/>
          </ac:cxnSpMkLst>
        </pc:cxnChg>
      </pc:sldChg>
      <pc:sldChg chg="modSp add mod ord">
        <pc:chgData name="Nikkessen, J.J.H. (Joost)" userId="55776ba0-cba9-4413-94f8-3c5b349f6bab" providerId="ADAL" clId="{AA5F1694-4365-4961-8FCC-E4F093F24164}" dt="2026-06-14T09:56:59.407" v="25903" actId="255"/>
        <pc:sldMkLst>
          <pc:docMk/>
          <pc:sldMk cId="858542347" sldId="554"/>
        </pc:sldMkLst>
        <pc:spChg chg="mod">
          <ac:chgData name="Nikkessen, J.J.H. (Joost)" userId="55776ba0-cba9-4413-94f8-3c5b349f6bab" providerId="ADAL" clId="{AA5F1694-4365-4961-8FCC-E4F093F24164}" dt="2026-06-12T07:02:19.059" v="25605" actId="255"/>
          <ac:spMkLst>
            <pc:docMk/>
            <pc:sldMk cId="858542347" sldId="554"/>
            <ac:spMk id="94" creationId="{3070EE90-FD0F-3B02-2D74-E1E351E8136F}"/>
          </ac:spMkLst>
        </pc:spChg>
        <pc:spChg chg="mod">
          <ac:chgData name="Nikkessen, J.J.H. (Joost)" userId="55776ba0-cba9-4413-94f8-3c5b349f6bab" providerId="ADAL" clId="{AA5F1694-4365-4961-8FCC-E4F093F24164}" dt="2026-06-14T09:56:59.407" v="25903" actId="255"/>
          <ac:spMkLst>
            <pc:docMk/>
            <pc:sldMk cId="858542347" sldId="554"/>
            <ac:spMk id="95" creationId="{A8EF9653-80DB-9596-73B8-3B8D90653591}"/>
          </ac:spMkLst>
        </pc:spChg>
      </pc:sldChg>
      <pc:sldChg chg="modSp add del mod">
        <pc:chgData name="Nikkessen, J.J.H. (Joost)" userId="55776ba0-cba9-4413-94f8-3c5b349f6bab" providerId="ADAL" clId="{AA5F1694-4365-4961-8FCC-E4F093F24164}" dt="2026-05-22T12:31:35.077" v="15869" actId="47"/>
        <pc:sldMkLst>
          <pc:docMk/>
          <pc:sldMk cId="943417090" sldId="555"/>
        </pc:sldMkLst>
      </pc:sldChg>
      <pc:sldChg chg="delSp modSp add del mod">
        <pc:chgData name="Nikkessen, J.J.H. (Joost)" userId="55776ba0-cba9-4413-94f8-3c5b349f6bab" providerId="ADAL" clId="{AA5F1694-4365-4961-8FCC-E4F093F24164}" dt="2026-05-19T12:20:28.043" v="13687" actId="47"/>
        <pc:sldMkLst>
          <pc:docMk/>
          <pc:sldMk cId="2299002131" sldId="555"/>
        </pc:sldMkLst>
      </pc:sldChg>
      <pc:sldChg chg="modSp add del mod">
        <pc:chgData name="Nikkessen, J.J.H. (Joost)" userId="55776ba0-cba9-4413-94f8-3c5b349f6bab" providerId="ADAL" clId="{AA5F1694-4365-4961-8FCC-E4F093F24164}" dt="2026-05-26T11:03:59.679" v="17075" actId="47"/>
        <pc:sldMkLst>
          <pc:docMk/>
          <pc:sldMk cId="2118818474" sldId="556"/>
        </pc:sldMkLst>
      </pc:sldChg>
      <pc:sldChg chg="modSp add del mod">
        <pc:chgData name="Nikkessen, J.J.H. (Joost)" userId="55776ba0-cba9-4413-94f8-3c5b349f6bab" providerId="ADAL" clId="{AA5F1694-4365-4961-8FCC-E4F093F24164}" dt="2026-05-26T17:18:32.654" v="18182" actId="47"/>
        <pc:sldMkLst>
          <pc:docMk/>
          <pc:sldMk cId="1249645778" sldId="557"/>
        </pc:sldMkLst>
      </pc:sldChg>
      <pc:sldChg chg="addSp delSp modSp add mod ord">
        <pc:chgData name="Nikkessen, J.J.H. (Joost)" userId="55776ba0-cba9-4413-94f8-3c5b349f6bab" providerId="ADAL" clId="{AA5F1694-4365-4961-8FCC-E4F093F24164}" dt="2026-06-08T08:33:55.397" v="24155" actId="20577"/>
        <pc:sldMkLst>
          <pc:docMk/>
          <pc:sldMk cId="1207395510" sldId="558"/>
        </pc:sldMkLst>
        <pc:spChg chg="add mod">
          <ac:chgData name="Nikkessen, J.J.H. (Joost)" userId="55776ba0-cba9-4413-94f8-3c5b349f6bab" providerId="ADAL" clId="{AA5F1694-4365-4961-8FCC-E4F093F24164}" dt="2026-05-22T10:22:55.118" v="15272" actId="20577"/>
          <ac:spMkLst>
            <pc:docMk/>
            <pc:sldMk cId="1207395510" sldId="558"/>
            <ac:spMk id="2" creationId="{E8AF8174-0D98-3F60-7696-02A621B747FD}"/>
          </ac:spMkLst>
        </pc:spChg>
        <pc:spChg chg="add mod ord">
          <ac:chgData name="Nikkessen, J.J.H. (Joost)" userId="55776ba0-cba9-4413-94f8-3c5b349f6bab" providerId="ADAL" clId="{AA5F1694-4365-4961-8FCC-E4F093F24164}" dt="2026-05-22T10:29:36.545" v="15519" actId="167"/>
          <ac:spMkLst>
            <pc:docMk/>
            <pc:sldMk cId="1207395510" sldId="558"/>
            <ac:spMk id="5" creationId="{8360B6B0-242D-AE64-6C91-57D08F3DFCAA}"/>
          </ac:spMkLst>
        </pc:spChg>
        <pc:spChg chg="mod">
          <ac:chgData name="Nikkessen, J.J.H. (Joost)" userId="55776ba0-cba9-4413-94f8-3c5b349f6bab" providerId="ADAL" clId="{AA5F1694-4365-4961-8FCC-E4F093F24164}" dt="2026-05-22T12:44:24.426" v="16044" actId="20577"/>
          <ac:spMkLst>
            <pc:docMk/>
            <pc:sldMk cId="1207395510" sldId="558"/>
            <ac:spMk id="6" creationId="{648ED612-8AD1-ADB6-4A26-3B60B2780EEF}"/>
          </ac:spMkLst>
        </pc:spChg>
        <pc:spChg chg="mod">
          <ac:chgData name="Nikkessen, J.J.H. (Joost)" userId="55776ba0-cba9-4413-94f8-3c5b349f6bab" providerId="ADAL" clId="{AA5F1694-4365-4961-8FCC-E4F093F24164}" dt="2026-05-22T12:22:27.491" v="15820" actId="20577"/>
          <ac:spMkLst>
            <pc:docMk/>
            <pc:sldMk cId="1207395510" sldId="558"/>
            <ac:spMk id="12" creationId="{20C59D97-28A1-C035-B3F0-D394FEFE902A}"/>
          </ac:spMkLst>
        </pc:spChg>
        <pc:spChg chg="mod">
          <ac:chgData name="Nikkessen, J.J.H. (Joost)" userId="55776ba0-cba9-4413-94f8-3c5b349f6bab" providerId="ADAL" clId="{AA5F1694-4365-4961-8FCC-E4F093F24164}" dt="2026-05-22T12:45:31.649" v="16072" actId="20577"/>
          <ac:spMkLst>
            <pc:docMk/>
            <pc:sldMk cId="1207395510" sldId="558"/>
            <ac:spMk id="13" creationId="{1A383672-35C6-41DF-3B97-6EFD26AA05D2}"/>
          </ac:spMkLst>
        </pc:spChg>
        <pc:spChg chg="mod">
          <ac:chgData name="Nikkessen, J.J.H. (Joost)" userId="55776ba0-cba9-4413-94f8-3c5b349f6bab" providerId="ADAL" clId="{AA5F1694-4365-4961-8FCC-E4F093F24164}" dt="2026-06-08T08:33:55.397" v="24155" actId="20577"/>
          <ac:spMkLst>
            <pc:docMk/>
            <pc:sldMk cId="1207395510" sldId="558"/>
            <ac:spMk id="94" creationId="{A41D0C75-0597-1BDA-E786-9CA8B3E82BA6}"/>
          </ac:spMkLst>
        </pc:spChg>
        <pc:picChg chg="add mod modCrop">
          <ac:chgData name="Nikkessen, J.J.H. (Joost)" userId="55776ba0-cba9-4413-94f8-3c5b349f6bab" providerId="ADAL" clId="{AA5F1694-4365-4961-8FCC-E4F093F24164}" dt="2026-05-22T13:24:45.799" v="16773" actId="1076"/>
          <ac:picMkLst>
            <pc:docMk/>
            <pc:sldMk cId="1207395510" sldId="558"/>
            <ac:picMk id="17" creationId="{F39CC7A2-20ED-5109-B4EA-6878457CB910}"/>
          </ac:picMkLst>
        </pc:picChg>
        <pc:picChg chg="add mod">
          <ac:chgData name="Nikkessen, J.J.H. (Joost)" userId="55776ba0-cba9-4413-94f8-3c5b349f6bab" providerId="ADAL" clId="{AA5F1694-4365-4961-8FCC-E4F093F24164}" dt="2026-05-22T13:24:45.799" v="16773" actId="1076"/>
          <ac:picMkLst>
            <pc:docMk/>
            <pc:sldMk cId="1207395510" sldId="558"/>
            <ac:picMk id="21" creationId="{1CB51D6E-24F2-897D-58E2-F2A7E8575BDB}"/>
          </ac:picMkLst>
        </pc:picChg>
        <pc:picChg chg="add mod">
          <ac:chgData name="Nikkessen, J.J.H. (Joost)" userId="55776ba0-cba9-4413-94f8-3c5b349f6bab" providerId="ADAL" clId="{AA5F1694-4365-4961-8FCC-E4F093F24164}" dt="2026-05-22T13:24:45.799" v="16773" actId="1076"/>
          <ac:picMkLst>
            <pc:docMk/>
            <pc:sldMk cId="1207395510" sldId="558"/>
            <ac:picMk id="22" creationId="{5BD223AB-6761-D531-0784-071FE0A7213B}"/>
          </ac:picMkLst>
        </pc:picChg>
        <pc:picChg chg="add mod modCrop">
          <ac:chgData name="Nikkessen, J.J.H. (Joost)" userId="55776ba0-cba9-4413-94f8-3c5b349f6bab" providerId="ADAL" clId="{AA5F1694-4365-4961-8FCC-E4F093F24164}" dt="2026-05-22T13:24:45.799" v="16773" actId="1076"/>
          <ac:picMkLst>
            <pc:docMk/>
            <pc:sldMk cId="1207395510" sldId="558"/>
            <ac:picMk id="23" creationId="{85012B74-90AB-4127-81AC-507FD3165E86}"/>
          </ac:picMkLst>
        </pc:picChg>
      </pc:sldChg>
      <pc:sldChg chg="addSp delSp modSp add mod">
        <pc:chgData name="Nikkessen, J.J.H. (Joost)" userId="55776ba0-cba9-4413-94f8-3c5b349f6bab" providerId="ADAL" clId="{AA5F1694-4365-4961-8FCC-E4F093F24164}" dt="2026-06-08T08:34:04.345" v="24197" actId="20577"/>
        <pc:sldMkLst>
          <pc:docMk/>
          <pc:sldMk cId="1656038083" sldId="559"/>
        </pc:sldMkLst>
        <pc:spChg chg="add mod ord">
          <ac:chgData name="Nikkessen, J.J.H. (Joost)" userId="55776ba0-cba9-4413-94f8-3c5b349f6bab" providerId="ADAL" clId="{AA5F1694-4365-4961-8FCC-E4F093F24164}" dt="2026-05-22T13:26:14.480" v="16824" actId="1036"/>
          <ac:spMkLst>
            <pc:docMk/>
            <pc:sldMk cId="1656038083" sldId="559"/>
            <ac:spMk id="8" creationId="{47EECDB3-19CF-DB07-326D-A6CB9A32D5A6}"/>
          </ac:spMkLst>
        </pc:spChg>
        <pc:spChg chg="add mod">
          <ac:chgData name="Nikkessen, J.J.H. (Joost)" userId="55776ba0-cba9-4413-94f8-3c5b349f6bab" providerId="ADAL" clId="{AA5F1694-4365-4961-8FCC-E4F093F24164}" dt="2026-05-22T13:26:09.766" v="16814" actId="1076"/>
          <ac:spMkLst>
            <pc:docMk/>
            <pc:sldMk cId="1656038083" sldId="559"/>
            <ac:spMk id="9" creationId="{871FA767-D6B0-4893-8D34-E064CE36C763}"/>
          </ac:spMkLst>
        </pc:spChg>
        <pc:spChg chg="add mod">
          <ac:chgData name="Nikkessen, J.J.H. (Joost)" userId="55776ba0-cba9-4413-94f8-3c5b349f6bab" providerId="ADAL" clId="{AA5F1694-4365-4961-8FCC-E4F093F24164}" dt="2026-05-22T10:29:50.527" v="15522"/>
          <ac:spMkLst>
            <pc:docMk/>
            <pc:sldMk cId="1656038083" sldId="559"/>
            <ac:spMk id="10" creationId="{D0BBBE7F-C441-81CF-B658-1786E0E4FD34}"/>
          </ac:spMkLst>
        </pc:spChg>
        <pc:spChg chg="mod">
          <ac:chgData name="Nikkessen, J.J.H. (Joost)" userId="55776ba0-cba9-4413-94f8-3c5b349f6bab" providerId="ADAL" clId="{AA5F1694-4365-4961-8FCC-E4F093F24164}" dt="2026-05-22T12:22:30.881" v="15821"/>
          <ac:spMkLst>
            <pc:docMk/>
            <pc:sldMk cId="1656038083" sldId="559"/>
            <ac:spMk id="12" creationId="{DEFE1213-C591-B0C3-3205-DC07DEA5EA4B}"/>
          </ac:spMkLst>
        </pc:spChg>
        <pc:spChg chg="mod">
          <ac:chgData name="Nikkessen, J.J.H. (Joost)" userId="55776ba0-cba9-4413-94f8-3c5b349f6bab" providerId="ADAL" clId="{AA5F1694-4365-4961-8FCC-E4F093F24164}" dt="2026-05-22T12:45:35.546" v="16073"/>
          <ac:spMkLst>
            <pc:docMk/>
            <pc:sldMk cId="1656038083" sldId="559"/>
            <ac:spMk id="13" creationId="{8273C85A-09B8-9E8C-67EC-4B168FDADBC3}"/>
          </ac:spMkLst>
        </pc:spChg>
        <pc:spChg chg="mod">
          <ac:chgData name="Nikkessen, J.J.H. (Joost)" userId="55776ba0-cba9-4413-94f8-3c5b349f6bab" providerId="ADAL" clId="{AA5F1694-4365-4961-8FCC-E4F093F24164}" dt="2026-06-08T08:34:04.345" v="24197" actId="20577"/>
          <ac:spMkLst>
            <pc:docMk/>
            <pc:sldMk cId="1656038083" sldId="559"/>
            <ac:spMk id="94" creationId="{6DFD7F2F-7443-A67D-3007-703AEF7FAC24}"/>
          </ac:spMkLst>
        </pc:spChg>
        <pc:picChg chg="add mod">
          <ac:chgData name="Nikkessen, J.J.H. (Joost)" userId="55776ba0-cba9-4413-94f8-3c5b349f6bab" providerId="ADAL" clId="{AA5F1694-4365-4961-8FCC-E4F093F24164}" dt="2026-05-22T13:24:49.942" v="16774"/>
          <ac:picMkLst>
            <pc:docMk/>
            <pc:sldMk cId="1656038083" sldId="559"/>
            <ac:picMk id="18" creationId="{30F473CE-7398-A4BA-33FB-041ABB9096BD}"/>
          </ac:picMkLst>
        </pc:picChg>
        <pc:picChg chg="add mod">
          <ac:chgData name="Nikkessen, J.J.H. (Joost)" userId="55776ba0-cba9-4413-94f8-3c5b349f6bab" providerId="ADAL" clId="{AA5F1694-4365-4961-8FCC-E4F093F24164}" dt="2026-05-22T13:24:49.942" v="16774"/>
          <ac:picMkLst>
            <pc:docMk/>
            <pc:sldMk cId="1656038083" sldId="559"/>
            <ac:picMk id="19" creationId="{C562FEF4-02E2-2F89-D075-FCF3AFCC0756}"/>
          </ac:picMkLst>
        </pc:picChg>
        <pc:picChg chg="add mod">
          <ac:chgData name="Nikkessen, J.J.H. (Joost)" userId="55776ba0-cba9-4413-94f8-3c5b349f6bab" providerId="ADAL" clId="{AA5F1694-4365-4961-8FCC-E4F093F24164}" dt="2026-05-22T13:24:49.942" v="16774"/>
          <ac:picMkLst>
            <pc:docMk/>
            <pc:sldMk cId="1656038083" sldId="559"/>
            <ac:picMk id="20" creationId="{402AA059-4A25-0185-1E12-6990E19F1138}"/>
          </ac:picMkLst>
        </pc:picChg>
        <pc:picChg chg="add mod">
          <ac:chgData name="Nikkessen, J.J.H. (Joost)" userId="55776ba0-cba9-4413-94f8-3c5b349f6bab" providerId="ADAL" clId="{AA5F1694-4365-4961-8FCC-E4F093F24164}" dt="2026-05-22T13:24:49.942" v="16774"/>
          <ac:picMkLst>
            <pc:docMk/>
            <pc:sldMk cId="1656038083" sldId="559"/>
            <ac:picMk id="21" creationId="{3C67D364-7670-D9B9-16C4-767043A3DFA9}"/>
          </ac:picMkLst>
        </pc:picChg>
      </pc:sldChg>
      <pc:sldChg chg="addSp delSp modSp add mod">
        <pc:chgData name="Nikkessen, J.J.H. (Joost)" userId="55776ba0-cba9-4413-94f8-3c5b349f6bab" providerId="ADAL" clId="{AA5F1694-4365-4961-8FCC-E4F093F24164}" dt="2026-06-10T08:24:30.616" v="25153" actId="20577"/>
        <pc:sldMkLst>
          <pc:docMk/>
          <pc:sldMk cId="3372170008" sldId="560"/>
        </pc:sldMkLst>
        <pc:spChg chg="add mod">
          <ac:chgData name="Nikkessen, J.J.H. (Joost)" userId="55776ba0-cba9-4413-94f8-3c5b349f6bab" providerId="ADAL" clId="{AA5F1694-4365-4961-8FCC-E4F093F24164}" dt="2026-06-10T08:24:30.616" v="25153" actId="20577"/>
          <ac:spMkLst>
            <pc:docMk/>
            <pc:sldMk cId="3372170008" sldId="560"/>
            <ac:spMk id="4" creationId="{118EA934-29C4-05D2-76F9-CAD7713C2939}"/>
          </ac:spMkLst>
        </pc:spChg>
        <pc:spChg chg="mod">
          <ac:chgData name="Nikkessen, J.J.H. (Joost)" userId="55776ba0-cba9-4413-94f8-3c5b349f6bab" providerId="ADAL" clId="{AA5F1694-4365-4961-8FCC-E4F093F24164}" dt="2026-05-22T12:22:32.704" v="15822"/>
          <ac:spMkLst>
            <pc:docMk/>
            <pc:sldMk cId="3372170008" sldId="560"/>
            <ac:spMk id="12" creationId="{67D64235-AFE4-E0A1-03E9-DD7050D4C733}"/>
          </ac:spMkLst>
        </pc:spChg>
        <pc:spChg chg="mod">
          <ac:chgData name="Nikkessen, J.J.H. (Joost)" userId="55776ba0-cba9-4413-94f8-3c5b349f6bab" providerId="ADAL" clId="{AA5F1694-4365-4961-8FCC-E4F093F24164}" dt="2026-05-22T12:45:38.804" v="16074"/>
          <ac:spMkLst>
            <pc:docMk/>
            <pc:sldMk cId="3372170008" sldId="560"/>
            <ac:spMk id="13" creationId="{8415167D-E483-0CF5-AE06-5FA31A6954A3}"/>
          </ac:spMkLst>
        </pc:spChg>
        <pc:spChg chg="mod">
          <ac:chgData name="Nikkessen, J.J.H. (Joost)" userId="55776ba0-cba9-4413-94f8-3c5b349f6bab" providerId="ADAL" clId="{AA5F1694-4365-4961-8FCC-E4F093F24164}" dt="2026-06-08T08:52:57.308" v="24280"/>
          <ac:spMkLst>
            <pc:docMk/>
            <pc:sldMk cId="3372170008" sldId="560"/>
            <ac:spMk id="94" creationId="{8F62341B-17FA-197F-B118-1FDD1C54EFDE}"/>
          </ac:spMkLst>
        </pc:spChg>
        <pc:picChg chg="add mod">
          <ac:chgData name="Nikkessen, J.J.H. (Joost)" userId="55776ba0-cba9-4413-94f8-3c5b349f6bab" providerId="ADAL" clId="{AA5F1694-4365-4961-8FCC-E4F093F24164}" dt="2026-05-22T13:24:39.096" v="16771"/>
          <ac:picMkLst>
            <pc:docMk/>
            <pc:sldMk cId="3372170008" sldId="560"/>
            <ac:picMk id="11" creationId="{3FAACB96-5C1F-4A8E-DAB5-4E28FF2F190B}"/>
          </ac:picMkLst>
        </pc:picChg>
        <pc:picChg chg="add mod">
          <ac:chgData name="Nikkessen, J.J.H. (Joost)" userId="55776ba0-cba9-4413-94f8-3c5b349f6bab" providerId="ADAL" clId="{AA5F1694-4365-4961-8FCC-E4F093F24164}" dt="2026-05-22T13:24:39.096" v="16771"/>
          <ac:picMkLst>
            <pc:docMk/>
            <pc:sldMk cId="3372170008" sldId="560"/>
            <ac:picMk id="14" creationId="{50C988C5-EEB7-66A7-18AB-FCB099276D9E}"/>
          </ac:picMkLst>
        </pc:picChg>
      </pc:sldChg>
      <pc:sldChg chg="modSp add del mod">
        <pc:chgData name="Nikkessen, J.J.H. (Joost)" userId="55776ba0-cba9-4413-94f8-3c5b349f6bab" providerId="ADAL" clId="{AA5F1694-4365-4961-8FCC-E4F093F24164}" dt="2026-05-26T11:03:59.679" v="17075" actId="47"/>
        <pc:sldMkLst>
          <pc:docMk/>
          <pc:sldMk cId="3523373176" sldId="561"/>
        </pc:sldMkLst>
      </pc:sldChg>
      <pc:sldChg chg="modSp add del mod">
        <pc:chgData name="Nikkessen, J.J.H. (Joost)" userId="55776ba0-cba9-4413-94f8-3c5b349f6bab" providerId="ADAL" clId="{AA5F1694-4365-4961-8FCC-E4F093F24164}" dt="2026-05-26T11:03:59.679" v="17075" actId="47"/>
        <pc:sldMkLst>
          <pc:docMk/>
          <pc:sldMk cId="3680484374" sldId="562"/>
        </pc:sldMkLst>
      </pc:sldChg>
      <pc:sldChg chg="addSp delSp modSp add mod">
        <pc:chgData name="Nikkessen, J.J.H. (Joost)" userId="55776ba0-cba9-4413-94f8-3c5b349f6bab" providerId="ADAL" clId="{AA5F1694-4365-4961-8FCC-E4F093F24164}" dt="2026-06-12T07:12:07.372" v="25896"/>
        <pc:sldMkLst>
          <pc:docMk/>
          <pc:sldMk cId="3976889618" sldId="563"/>
        </pc:sldMkLst>
        <pc:spChg chg="mod">
          <ac:chgData name="Nikkessen, J.J.H. (Joost)" userId="55776ba0-cba9-4413-94f8-3c5b349f6bab" providerId="ADAL" clId="{AA5F1694-4365-4961-8FCC-E4F093F24164}" dt="2026-05-26T11:03:39.307" v="17070" actId="14100"/>
          <ac:spMkLst>
            <pc:docMk/>
            <pc:sldMk cId="3976889618" sldId="563"/>
            <ac:spMk id="6" creationId="{15F1C013-58D7-F976-2906-24E765FA596E}"/>
          </ac:spMkLst>
        </pc:spChg>
        <pc:spChg chg="mod">
          <ac:chgData name="Nikkessen, J.J.H. (Joost)" userId="55776ba0-cba9-4413-94f8-3c5b349f6bab" providerId="ADAL" clId="{AA5F1694-4365-4961-8FCC-E4F093F24164}" dt="2026-06-12T07:12:07.372" v="25896"/>
          <ac:spMkLst>
            <pc:docMk/>
            <pc:sldMk cId="3976889618" sldId="563"/>
            <ac:spMk id="11" creationId="{28597471-1F8E-3288-0722-D805ACF0B71A}"/>
          </ac:spMkLst>
        </pc:spChg>
        <pc:spChg chg="mod">
          <ac:chgData name="Nikkessen, J.J.H. (Joost)" userId="55776ba0-cba9-4413-94f8-3c5b349f6bab" providerId="ADAL" clId="{AA5F1694-4365-4961-8FCC-E4F093F24164}" dt="2026-05-26T11:03:43.644" v="17072" actId="14100"/>
          <ac:spMkLst>
            <pc:docMk/>
            <pc:sldMk cId="3976889618" sldId="563"/>
            <ac:spMk id="12" creationId="{F931F5AB-4F92-E591-1D39-20BA242EB46C}"/>
          </ac:spMkLst>
        </pc:spChg>
        <pc:spChg chg="mod">
          <ac:chgData name="Nikkessen, J.J.H. (Joost)" userId="55776ba0-cba9-4413-94f8-3c5b349f6bab" providerId="ADAL" clId="{AA5F1694-4365-4961-8FCC-E4F093F24164}" dt="2026-05-26T17:53:02.233" v="19399" actId="20577"/>
          <ac:spMkLst>
            <pc:docMk/>
            <pc:sldMk cId="3976889618" sldId="563"/>
            <ac:spMk id="13" creationId="{1608CD2F-C19F-4DBF-8B0C-C2E2A58829C9}"/>
          </ac:spMkLst>
        </pc:spChg>
        <pc:spChg chg="mod">
          <ac:chgData name="Nikkessen, J.J.H. (Joost)" userId="55776ba0-cba9-4413-94f8-3c5b349f6bab" providerId="ADAL" clId="{AA5F1694-4365-4961-8FCC-E4F093F24164}" dt="2026-05-26T17:28:44.537" v="18447" actId="20577"/>
          <ac:spMkLst>
            <pc:docMk/>
            <pc:sldMk cId="3976889618" sldId="563"/>
            <ac:spMk id="94" creationId="{2F1A6B99-25CC-56E0-38DD-712C30585D97}"/>
          </ac:spMkLst>
        </pc:spChg>
        <pc:cxnChg chg="mod">
          <ac:chgData name="Nikkessen, J.J.H. (Joost)" userId="55776ba0-cba9-4413-94f8-3c5b349f6bab" providerId="ADAL" clId="{AA5F1694-4365-4961-8FCC-E4F093F24164}" dt="2026-05-26T11:03:39.307" v="17070" actId="14100"/>
          <ac:cxnSpMkLst>
            <pc:docMk/>
            <pc:sldMk cId="3976889618" sldId="563"/>
            <ac:cxnSpMk id="7" creationId="{A947016B-9C78-66AB-C834-43F5D73634D5}"/>
          </ac:cxnSpMkLst>
        </pc:cxnChg>
        <pc:cxnChg chg="mod">
          <ac:chgData name="Nikkessen, J.J.H. (Joost)" userId="55776ba0-cba9-4413-94f8-3c5b349f6bab" providerId="ADAL" clId="{AA5F1694-4365-4961-8FCC-E4F093F24164}" dt="2026-05-26T11:03:46.428" v="17073" actId="14100"/>
          <ac:cxnSpMkLst>
            <pc:docMk/>
            <pc:sldMk cId="3976889618" sldId="563"/>
            <ac:cxnSpMk id="9" creationId="{8509384C-AF5D-DEEB-332B-BB413B0397BA}"/>
          </ac:cxnSpMkLst>
        </pc:cxnChg>
        <pc:cxnChg chg="mod">
          <ac:chgData name="Nikkessen, J.J.H. (Joost)" userId="55776ba0-cba9-4413-94f8-3c5b349f6bab" providerId="ADAL" clId="{AA5F1694-4365-4961-8FCC-E4F093F24164}" dt="2026-05-26T11:03:43.644" v="17072" actId="14100"/>
          <ac:cxnSpMkLst>
            <pc:docMk/>
            <pc:sldMk cId="3976889618" sldId="563"/>
            <ac:cxnSpMk id="16" creationId="{ACE49E86-9FAC-24F8-797A-9F747A44A4F9}"/>
          </ac:cxnSpMkLst>
        </pc:cxnChg>
      </pc:sldChg>
      <pc:sldChg chg="delSp modSp add del mod">
        <pc:chgData name="Nikkessen, J.J.H. (Joost)" userId="55776ba0-cba9-4413-94f8-3c5b349f6bab" providerId="ADAL" clId="{AA5F1694-4365-4961-8FCC-E4F093F24164}" dt="2026-06-12T07:11:57.619" v="25894" actId="20577"/>
        <pc:sldMkLst>
          <pc:docMk/>
          <pc:sldMk cId="1330216120" sldId="564"/>
        </pc:sldMkLst>
        <pc:spChg chg="mod">
          <ac:chgData name="Nikkessen, J.J.H. (Joost)" userId="55776ba0-cba9-4413-94f8-3c5b349f6bab" providerId="ADAL" clId="{AA5F1694-4365-4961-8FCC-E4F093F24164}" dt="2026-06-12T07:11:57.619" v="25894" actId="20577"/>
          <ac:spMkLst>
            <pc:docMk/>
            <pc:sldMk cId="1330216120" sldId="564"/>
            <ac:spMk id="11" creationId="{068BEC6D-2FFA-4FEB-4369-96CFD913F5F6}"/>
          </ac:spMkLst>
        </pc:spChg>
        <pc:spChg chg="mod">
          <ac:chgData name="Nikkessen, J.J.H. (Joost)" userId="55776ba0-cba9-4413-94f8-3c5b349f6bab" providerId="ADAL" clId="{AA5F1694-4365-4961-8FCC-E4F093F24164}" dt="2026-05-26T17:53:12.541" v="19401"/>
          <ac:spMkLst>
            <pc:docMk/>
            <pc:sldMk cId="1330216120" sldId="564"/>
            <ac:spMk id="13" creationId="{81B0D78B-C719-0E45-00EB-9C17FFEC0555}"/>
          </ac:spMkLst>
        </pc:spChg>
        <pc:spChg chg="mod">
          <ac:chgData name="Nikkessen, J.J.H. (Joost)" userId="55776ba0-cba9-4413-94f8-3c5b349f6bab" providerId="ADAL" clId="{AA5F1694-4365-4961-8FCC-E4F093F24164}" dt="2026-06-01T13:46:37.839" v="23737" actId="20577"/>
          <ac:spMkLst>
            <pc:docMk/>
            <pc:sldMk cId="1330216120" sldId="564"/>
            <ac:spMk id="14" creationId="{7D8625D4-CA41-6B5D-A487-3F63ACD0475D}"/>
          </ac:spMkLst>
        </pc:spChg>
        <pc:spChg chg="mod">
          <ac:chgData name="Nikkessen, J.J.H. (Joost)" userId="55776ba0-cba9-4413-94f8-3c5b349f6bab" providerId="ADAL" clId="{AA5F1694-4365-4961-8FCC-E4F093F24164}" dt="2026-05-26T17:28:50.848" v="18448"/>
          <ac:spMkLst>
            <pc:docMk/>
            <pc:sldMk cId="1330216120" sldId="564"/>
            <ac:spMk id="94" creationId="{6173E83C-036E-6F4A-4D7B-398E8A876CCB}"/>
          </ac:spMkLst>
        </pc:spChg>
      </pc:sldChg>
      <pc:sldChg chg="modSp add mod">
        <pc:chgData name="Nikkessen, J.J.H. (Joost)" userId="55776ba0-cba9-4413-94f8-3c5b349f6bab" providerId="ADAL" clId="{AA5F1694-4365-4961-8FCC-E4F093F24164}" dt="2026-06-12T07:12:02.717" v="25895"/>
        <pc:sldMkLst>
          <pc:docMk/>
          <pc:sldMk cId="395637621" sldId="565"/>
        </pc:sldMkLst>
        <pc:spChg chg="mod">
          <ac:chgData name="Nikkessen, J.J.H. (Joost)" userId="55776ba0-cba9-4413-94f8-3c5b349f6bab" providerId="ADAL" clId="{AA5F1694-4365-4961-8FCC-E4F093F24164}" dt="2026-06-12T07:12:02.717" v="25895"/>
          <ac:spMkLst>
            <pc:docMk/>
            <pc:sldMk cId="395637621" sldId="565"/>
            <ac:spMk id="11" creationId="{39D29C80-FCEF-A4FB-E033-5569D4E22626}"/>
          </ac:spMkLst>
        </pc:spChg>
        <pc:spChg chg="mod">
          <ac:chgData name="Nikkessen, J.J.H. (Joost)" userId="55776ba0-cba9-4413-94f8-3c5b349f6bab" providerId="ADAL" clId="{AA5F1694-4365-4961-8FCC-E4F093F24164}" dt="2026-05-26T17:53:16.162" v="19402"/>
          <ac:spMkLst>
            <pc:docMk/>
            <pc:sldMk cId="395637621" sldId="565"/>
            <ac:spMk id="13" creationId="{4CBC3E93-CC9A-8E1F-A994-D0A79A33CFC5}"/>
          </ac:spMkLst>
        </pc:spChg>
        <pc:spChg chg="mod">
          <ac:chgData name="Nikkessen, J.J.H. (Joost)" userId="55776ba0-cba9-4413-94f8-3c5b349f6bab" providerId="ADAL" clId="{AA5F1694-4365-4961-8FCC-E4F093F24164}" dt="2026-06-12T06:56:40.387" v="25477"/>
          <ac:spMkLst>
            <pc:docMk/>
            <pc:sldMk cId="395637621" sldId="565"/>
            <ac:spMk id="14" creationId="{4936BE30-5719-E35B-D8B3-AA45374A2EDE}"/>
          </ac:spMkLst>
        </pc:spChg>
        <pc:spChg chg="mod">
          <ac:chgData name="Nikkessen, J.J.H. (Joost)" userId="55776ba0-cba9-4413-94f8-3c5b349f6bab" providerId="ADAL" clId="{AA5F1694-4365-4961-8FCC-E4F093F24164}" dt="2026-06-12T06:57:38.485" v="25501" actId="20577"/>
          <ac:spMkLst>
            <pc:docMk/>
            <pc:sldMk cId="395637621" sldId="565"/>
            <ac:spMk id="15" creationId="{D0DC3D1E-C2FC-0B4D-7C33-D0107A8C4B8B}"/>
          </ac:spMkLst>
        </pc:spChg>
        <pc:spChg chg="mod">
          <ac:chgData name="Nikkessen, J.J.H. (Joost)" userId="55776ba0-cba9-4413-94f8-3c5b349f6bab" providerId="ADAL" clId="{AA5F1694-4365-4961-8FCC-E4F093F24164}" dt="2026-05-26T17:28:54.025" v="18449"/>
          <ac:spMkLst>
            <pc:docMk/>
            <pc:sldMk cId="395637621" sldId="565"/>
            <ac:spMk id="94" creationId="{FB29D454-7B5B-BEB7-2FD0-C8BB969237F8}"/>
          </ac:spMkLst>
        </pc:spChg>
      </pc:sldChg>
      <pc:sldChg chg="addSp delSp modSp add del mod modNotesTx">
        <pc:chgData name="Nikkessen, J.J.H. (Joost)" userId="55776ba0-cba9-4413-94f8-3c5b349f6bab" providerId="ADAL" clId="{AA5F1694-4365-4961-8FCC-E4F093F24164}" dt="2026-05-26T17:19:12.604" v="18190" actId="47"/>
        <pc:sldMkLst>
          <pc:docMk/>
          <pc:sldMk cId="1490080802" sldId="566"/>
        </pc:sldMkLst>
      </pc:sldChg>
      <pc:sldChg chg="add del ord">
        <pc:chgData name="Nikkessen, J.J.H. (Joost)" userId="55776ba0-cba9-4413-94f8-3c5b349f6bab" providerId="ADAL" clId="{AA5F1694-4365-4961-8FCC-E4F093F24164}" dt="2026-05-26T16:54:27.932" v="17509" actId="47"/>
        <pc:sldMkLst>
          <pc:docMk/>
          <pc:sldMk cId="1660420695" sldId="567"/>
        </pc:sldMkLst>
      </pc:sldChg>
      <pc:sldChg chg="modSp add mod ord">
        <pc:chgData name="Nikkessen, J.J.H. (Joost)" userId="55776ba0-cba9-4413-94f8-3c5b349f6bab" providerId="ADAL" clId="{AA5F1694-4365-4961-8FCC-E4F093F24164}" dt="2026-05-26T17:53:08.904" v="19400"/>
        <pc:sldMkLst>
          <pc:docMk/>
          <pc:sldMk cId="1711197648" sldId="567"/>
        </pc:sldMkLst>
        <pc:spChg chg="mod">
          <ac:chgData name="Nikkessen, J.J.H. (Joost)" userId="55776ba0-cba9-4413-94f8-3c5b349f6bab" providerId="ADAL" clId="{AA5F1694-4365-4961-8FCC-E4F093F24164}" dt="2026-05-26T16:54:49.612" v="17514" actId="255"/>
          <ac:spMkLst>
            <pc:docMk/>
            <pc:sldMk cId="1711197648" sldId="567"/>
            <ac:spMk id="11" creationId="{F5397741-2C41-51D7-36CD-7BA6A7712F5C}"/>
          </ac:spMkLst>
        </pc:spChg>
        <pc:spChg chg="mod">
          <ac:chgData name="Nikkessen, J.J.H. (Joost)" userId="55776ba0-cba9-4413-94f8-3c5b349f6bab" providerId="ADAL" clId="{AA5F1694-4365-4961-8FCC-E4F093F24164}" dt="2026-05-26T17:53:08.904" v="19400"/>
          <ac:spMkLst>
            <pc:docMk/>
            <pc:sldMk cId="1711197648" sldId="567"/>
            <ac:spMk id="13" creationId="{AFCEF927-7968-BE65-66BF-D3DD20E7F312}"/>
          </ac:spMkLst>
        </pc:spChg>
        <pc:spChg chg="mod">
          <ac:chgData name="Nikkessen, J.J.H. (Joost)" userId="55776ba0-cba9-4413-94f8-3c5b349f6bab" providerId="ADAL" clId="{AA5F1694-4365-4961-8FCC-E4F093F24164}" dt="2026-05-26T17:40:41.225" v="18937" actId="207"/>
          <ac:spMkLst>
            <pc:docMk/>
            <pc:sldMk cId="1711197648" sldId="567"/>
            <ac:spMk id="14" creationId="{A955EDAC-C108-6348-7058-4FCE07AF240C}"/>
          </ac:spMkLst>
        </pc:spChg>
        <pc:spChg chg="mod">
          <ac:chgData name="Nikkessen, J.J.H. (Joost)" userId="55776ba0-cba9-4413-94f8-3c5b349f6bab" providerId="ADAL" clId="{AA5F1694-4365-4961-8FCC-E4F093F24164}" dt="2026-05-26T17:33:27.201" v="18635" actId="20577"/>
          <ac:spMkLst>
            <pc:docMk/>
            <pc:sldMk cId="1711197648" sldId="567"/>
            <ac:spMk id="15" creationId="{1C2253E8-6E15-9546-7C76-1DA6945C5E7F}"/>
          </ac:spMkLst>
        </pc:spChg>
        <pc:spChg chg="mod">
          <ac:chgData name="Nikkessen, J.J.H. (Joost)" userId="55776ba0-cba9-4413-94f8-3c5b349f6bab" providerId="ADAL" clId="{AA5F1694-4365-4961-8FCC-E4F093F24164}" dt="2026-05-26T16:58:36.273" v="17668" actId="20577"/>
          <ac:spMkLst>
            <pc:docMk/>
            <pc:sldMk cId="1711197648" sldId="567"/>
            <ac:spMk id="94" creationId="{11DBE117-5215-FFDA-57C4-44B7F13AF372}"/>
          </ac:spMkLst>
        </pc:spChg>
      </pc:sldChg>
      <pc:sldChg chg="addSp delSp modSp add mod ord">
        <pc:chgData name="Nikkessen, J.J.H. (Joost)" userId="55776ba0-cba9-4413-94f8-3c5b349f6bab" providerId="ADAL" clId="{AA5F1694-4365-4961-8FCC-E4F093F24164}" dt="2026-06-08T08:07:42.027" v="24078" actId="478"/>
        <pc:sldMkLst>
          <pc:docMk/>
          <pc:sldMk cId="2649220274" sldId="568"/>
        </pc:sldMkLst>
        <pc:spChg chg="mod">
          <ac:chgData name="Nikkessen, J.J.H. (Joost)" userId="55776ba0-cba9-4413-94f8-3c5b349f6bab" providerId="ADAL" clId="{AA5F1694-4365-4961-8FCC-E4F093F24164}" dt="2026-05-26T17:23:44.775" v="18370" actId="14100"/>
          <ac:spMkLst>
            <pc:docMk/>
            <pc:sldMk cId="2649220274" sldId="568"/>
            <ac:spMk id="6" creationId="{B8998272-30A4-9619-B022-C15C70E7B68E}"/>
          </ac:spMkLst>
        </pc:spChg>
        <pc:picChg chg="add mod">
          <ac:chgData name="Nikkessen, J.J.H. (Joost)" userId="55776ba0-cba9-4413-94f8-3c5b349f6bab" providerId="ADAL" clId="{AA5F1694-4365-4961-8FCC-E4F093F24164}" dt="2026-06-08T08:07:33.118" v="24072" actId="167"/>
          <ac:picMkLst>
            <pc:docMk/>
            <pc:sldMk cId="2649220274" sldId="568"/>
            <ac:picMk id="2052" creationId="{307158E4-C753-1133-E3E9-EA46CBDB3CB3}"/>
          </ac:picMkLst>
        </pc:picChg>
      </pc:sldChg>
      <pc:sldChg chg="addSp delSp modSp add mod">
        <pc:chgData name="Nikkessen, J.J.H. (Joost)" userId="55776ba0-cba9-4413-94f8-3c5b349f6bab" providerId="ADAL" clId="{AA5F1694-4365-4961-8FCC-E4F093F24164}" dt="2026-06-08T08:53:10.199" v="24281" actId="478"/>
        <pc:sldMkLst>
          <pc:docMk/>
          <pc:sldMk cId="1647521588" sldId="569"/>
        </pc:sldMkLst>
        <pc:spChg chg="mod">
          <ac:chgData name="Nikkessen, J.J.H. (Joost)" userId="55776ba0-cba9-4413-94f8-3c5b349f6bab" providerId="ADAL" clId="{AA5F1694-4365-4961-8FCC-E4F093F24164}" dt="2026-05-26T17:24:40.889" v="18403" actId="20577"/>
          <ac:spMkLst>
            <pc:docMk/>
            <pc:sldMk cId="1647521588" sldId="569"/>
            <ac:spMk id="2" creationId="{DC186E85-4BE6-163A-0CF5-880FC7E53DED}"/>
          </ac:spMkLst>
        </pc:spChg>
        <pc:spChg chg="add mod">
          <ac:chgData name="Nikkessen, J.J.H. (Joost)" userId="55776ba0-cba9-4413-94f8-3c5b349f6bab" providerId="ADAL" clId="{AA5F1694-4365-4961-8FCC-E4F093F24164}" dt="2026-05-26T17:23:51.712" v="18374"/>
          <ac:spMkLst>
            <pc:docMk/>
            <pc:sldMk cId="1647521588" sldId="569"/>
            <ac:spMk id="5" creationId="{6E7D99CA-7CC8-830F-210F-CD67A6E9E09A}"/>
          </ac:spMkLst>
        </pc:spChg>
        <pc:picChg chg="add mod">
          <ac:chgData name="Nikkessen, J.J.H. (Joost)" userId="55776ba0-cba9-4413-94f8-3c5b349f6bab" providerId="ADAL" clId="{AA5F1694-4365-4961-8FCC-E4F093F24164}" dt="2026-06-08T08:33:43.083" v="24128" actId="167"/>
          <ac:picMkLst>
            <pc:docMk/>
            <pc:sldMk cId="1647521588" sldId="569"/>
            <ac:picMk id="6" creationId="{4C3C2958-F819-FCAF-583F-6D032D99F5E2}"/>
          </ac:picMkLst>
        </pc:picChg>
      </pc:sldChg>
      <pc:sldChg chg="add del">
        <pc:chgData name="Nikkessen, J.J.H. (Joost)" userId="55776ba0-cba9-4413-94f8-3c5b349f6bab" providerId="ADAL" clId="{AA5F1694-4365-4961-8FCC-E4F093F24164}" dt="2026-05-26T17:19:10.496" v="18189" actId="47"/>
        <pc:sldMkLst>
          <pc:docMk/>
          <pc:sldMk cId="3675840105" sldId="569"/>
        </pc:sldMkLst>
      </pc:sldChg>
      <pc:sldChg chg="addSp delSp modSp add mod ord">
        <pc:chgData name="Nikkessen, J.J.H. (Joost)" userId="55776ba0-cba9-4413-94f8-3c5b349f6bab" providerId="ADAL" clId="{AA5F1694-4365-4961-8FCC-E4F093F24164}" dt="2026-06-08T08:09:09.479" v="24087" actId="1037"/>
        <pc:sldMkLst>
          <pc:docMk/>
          <pc:sldMk cId="189441096" sldId="570"/>
        </pc:sldMkLst>
      </pc:sldChg>
      <pc:sldChg chg="addSp delSp add del mod">
        <pc:chgData name="Nikkessen, J.J.H. (Joost)" userId="55776ba0-cba9-4413-94f8-3c5b349f6bab" providerId="ADAL" clId="{AA5F1694-4365-4961-8FCC-E4F093F24164}" dt="2026-06-01T06:32:24.778" v="21656" actId="47"/>
        <pc:sldMkLst>
          <pc:docMk/>
          <pc:sldMk cId="3077409825" sldId="571"/>
        </pc:sldMkLst>
      </pc:sldChg>
      <pc:sldChg chg="addSp delSp modSp add mod">
        <pc:chgData name="Nikkessen, J.J.H. (Joost)" userId="55776ba0-cba9-4413-94f8-3c5b349f6bab" providerId="ADAL" clId="{AA5F1694-4365-4961-8FCC-E4F093F24164}" dt="2026-06-15T13:26:35.544" v="26440" actId="1038"/>
        <pc:sldMkLst>
          <pc:docMk/>
          <pc:sldMk cId="573807937" sldId="572"/>
        </pc:sldMkLst>
        <pc:spChg chg="add mod ord">
          <ac:chgData name="Nikkessen, J.J.H. (Joost)" userId="55776ba0-cba9-4413-94f8-3c5b349f6bab" providerId="ADAL" clId="{AA5F1694-4365-4961-8FCC-E4F093F24164}" dt="2026-06-12T06:58:11.821" v="25506" actId="167"/>
          <ac:spMkLst>
            <pc:docMk/>
            <pc:sldMk cId="573807937" sldId="572"/>
            <ac:spMk id="2" creationId="{6376FAE3-73DE-2CBB-C879-BF59E7AA2BCA}"/>
          </ac:spMkLst>
        </pc:spChg>
        <pc:spChg chg="mod">
          <ac:chgData name="Nikkessen, J.J.H. (Joost)" userId="55776ba0-cba9-4413-94f8-3c5b349f6bab" providerId="ADAL" clId="{AA5F1694-4365-4961-8FCC-E4F093F24164}" dt="2026-06-15T13:26:35.544" v="26440" actId="1038"/>
          <ac:spMkLst>
            <pc:docMk/>
            <pc:sldMk cId="573807937" sldId="572"/>
            <ac:spMk id="3" creationId="{E30B5E14-0B66-9077-08B4-3C4C936FC0A3}"/>
          </ac:spMkLst>
        </pc:spChg>
        <pc:spChg chg="add del">
          <ac:chgData name="Nikkessen, J.J.H. (Joost)" userId="55776ba0-cba9-4413-94f8-3c5b349f6bab" providerId="ADAL" clId="{AA5F1694-4365-4961-8FCC-E4F093F24164}" dt="2026-05-27T11:39:16.150" v="19406" actId="478"/>
          <ac:spMkLst>
            <pc:docMk/>
            <pc:sldMk cId="573807937" sldId="572"/>
            <ac:spMk id="4" creationId="{04A3CEDB-7807-CF37-54F0-39B371971298}"/>
          </ac:spMkLst>
        </pc:spChg>
        <pc:spChg chg="add mod ord">
          <ac:chgData name="Nikkessen, J.J.H. (Joost)" userId="55776ba0-cba9-4413-94f8-3c5b349f6bab" providerId="ADAL" clId="{AA5F1694-4365-4961-8FCC-E4F093F24164}" dt="2026-06-12T06:58:11.821" v="25506" actId="167"/>
          <ac:spMkLst>
            <pc:docMk/>
            <pc:sldMk cId="573807937" sldId="572"/>
            <ac:spMk id="5" creationId="{4159AADC-6E01-E2EB-1EDA-A0CD05581C2B}"/>
          </ac:spMkLst>
        </pc:spChg>
        <pc:spChg chg="mod">
          <ac:chgData name="Nikkessen, J.J.H. (Joost)" userId="55776ba0-cba9-4413-94f8-3c5b349f6bab" providerId="ADAL" clId="{AA5F1694-4365-4961-8FCC-E4F093F24164}" dt="2026-06-08T08:52:51.161" v="24279" actId="20577"/>
          <ac:spMkLst>
            <pc:docMk/>
            <pc:sldMk cId="573807937" sldId="572"/>
            <ac:spMk id="94" creationId="{DAEDBFDA-CC4C-2FDC-B6E1-FE57F2D8A4A9}"/>
          </ac:spMkLst>
        </pc:spChg>
      </pc:sldChg>
      <pc:sldChg chg="modSp add del mod">
        <pc:chgData name="Nikkessen, J.J.H. (Joost)" userId="55776ba0-cba9-4413-94f8-3c5b349f6bab" providerId="ADAL" clId="{AA5F1694-4365-4961-8FCC-E4F093F24164}" dt="2026-06-10T08:06:47.261" v="24552" actId="47"/>
        <pc:sldMkLst>
          <pc:docMk/>
          <pc:sldMk cId="1006470374" sldId="573"/>
        </pc:sldMkLst>
      </pc:sldChg>
      <pc:sldChg chg="addSp delSp modSp add mod">
        <pc:chgData name="Nikkessen, J.J.H. (Joost)" userId="55776ba0-cba9-4413-94f8-3c5b349f6bab" providerId="ADAL" clId="{AA5F1694-4365-4961-8FCC-E4F093F24164}" dt="2026-06-10T07:48:36.472" v="24418"/>
        <pc:sldMkLst>
          <pc:docMk/>
          <pc:sldMk cId="1035694447" sldId="574"/>
        </pc:sldMkLst>
        <pc:spChg chg="add mod">
          <ac:chgData name="Nikkessen, J.J.H. (Joost)" userId="55776ba0-cba9-4413-94f8-3c5b349f6bab" providerId="ADAL" clId="{AA5F1694-4365-4961-8FCC-E4F093F24164}" dt="2026-06-01T06:32:22.046" v="21655" actId="1076"/>
          <ac:spMkLst>
            <pc:docMk/>
            <pc:sldMk cId="1035694447" sldId="574"/>
            <ac:spMk id="9" creationId="{8D62AB04-9454-80A9-FA5B-33DBEB740750}"/>
          </ac:spMkLst>
        </pc:spChg>
        <pc:spChg chg="mod">
          <ac:chgData name="Nikkessen, J.J.H. (Joost)" userId="55776ba0-cba9-4413-94f8-3c5b349f6bab" providerId="ADAL" clId="{AA5F1694-4365-4961-8FCC-E4F093F24164}" dt="2026-06-10T07:48:36.472" v="24418"/>
          <ac:spMkLst>
            <pc:docMk/>
            <pc:sldMk cId="1035694447" sldId="574"/>
            <ac:spMk id="94" creationId="{78C58CAC-EF0D-01A5-7D2A-A277606C6259}"/>
          </ac:spMkLst>
        </pc:spChg>
      </pc:sldChg>
      <pc:sldChg chg="modSp add mod ord">
        <pc:chgData name="Nikkessen, J.J.H. (Joost)" userId="55776ba0-cba9-4413-94f8-3c5b349f6bab" providerId="ADAL" clId="{AA5F1694-4365-4961-8FCC-E4F093F24164}" dt="2026-06-12T07:13:18.612" v="25901"/>
        <pc:sldMkLst>
          <pc:docMk/>
          <pc:sldMk cId="1673159133" sldId="575"/>
        </pc:sldMkLst>
        <pc:spChg chg="mod">
          <ac:chgData name="Nikkessen, J.J.H. (Joost)" userId="55776ba0-cba9-4413-94f8-3c5b349f6bab" providerId="ADAL" clId="{AA5F1694-4365-4961-8FCC-E4F093F24164}" dt="2026-06-10T07:44:05.183" v="24317" actId="20577"/>
          <ac:spMkLst>
            <pc:docMk/>
            <pc:sldMk cId="1673159133" sldId="575"/>
            <ac:spMk id="94" creationId="{A98B8B6E-956A-3424-E6B1-08BE70AF3094}"/>
          </ac:spMkLst>
        </pc:spChg>
        <pc:spChg chg="mod">
          <ac:chgData name="Nikkessen, J.J.H. (Joost)" userId="55776ba0-cba9-4413-94f8-3c5b349f6bab" providerId="ADAL" clId="{AA5F1694-4365-4961-8FCC-E4F093F24164}" dt="2026-06-12T07:13:18.612" v="25901"/>
          <ac:spMkLst>
            <pc:docMk/>
            <pc:sldMk cId="1673159133" sldId="575"/>
            <ac:spMk id="95" creationId="{04DF24D6-8194-7717-EDAF-841E2F707AB0}"/>
          </ac:spMkLst>
        </pc:spChg>
      </pc:sldChg>
      <pc:sldChg chg="addSp delSp modSp add mod">
        <pc:chgData name="Nikkessen, J.J.H. (Joost)" userId="55776ba0-cba9-4413-94f8-3c5b349f6bab" providerId="ADAL" clId="{AA5F1694-4365-4961-8FCC-E4F093F24164}" dt="2026-06-11T14:52:48.838" v="25474" actId="207"/>
        <pc:sldMkLst>
          <pc:docMk/>
          <pc:sldMk cId="346053007" sldId="576"/>
        </pc:sldMkLst>
        <pc:spChg chg="add mod">
          <ac:chgData name="Nikkessen, J.J.H. (Joost)" userId="55776ba0-cba9-4413-94f8-3c5b349f6bab" providerId="ADAL" clId="{AA5F1694-4365-4961-8FCC-E4F093F24164}" dt="2026-06-11T14:52:48.838" v="25474" actId="207"/>
          <ac:spMkLst>
            <pc:docMk/>
            <pc:sldMk cId="346053007" sldId="576"/>
            <ac:spMk id="3" creationId="{171E2883-CEFE-202E-0A91-7E6A84DF580A}"/>
          </ac:spMkLst>
        </pc:spChg>
      </pc:sldChg>
      <pc:sldChg chg="modSp mod">
        <pc:chgData name="Nikkessen, J.J.H. (Joost)" userId="55776ba0-cba9-4413-94f8-3c5b349f6bab" providerId="ADAL" clId="{AA5F1694-4365-4961-8FCC-E4F093F24164}" dt="2026-06-12T07:13:08.724" v="25899" actId="20577"/>
        <pc:sldMkLst>
          <pc:docMk/>
          <pc:sldMk cId="27712396" sldId="578"/>
        </pc:sldMkLst>
        <pc:spChg chg="mod">
          <ac:chgData name="Nikkessen, J.J.H. (Joost)" userId="55776ba0-cba9-4413-94f8-3c5b349f6bab" providerId="ADAL" clId="{AA5F1694-4365-4961-8FCC-E4F093F24164}" dt="2026-06-12T07:13:08.724" v="25899" actId="20577"/>
          <ac:spMkLst>
            <pc:docMk/>
            <pc:sldMk cId="27712396" sldId="578"/>
            <ac:spMk id="95" creationId="{39D750D0-5B2F-FECA-D72D-67E1498A561C}"/>
          </ac:spMkLst>
        </pc:spChg>
      </pc:sldChg>
      <pc:sldChg chg="modSp mod">
        <pc:chgData name="Nikkessen, J.J.H. (Joost)" userId="55776ba0-cba9-4413-94f8-3c5b349f6bab" providerId="ADAL" clId="{AA5F1694-4365-4961-8FCC-E4F093F24164}" dt="2026-06-15T13:24:17.048" v="26022" actId="20577"/>
        <pc:sldMkLst>
          <pc:docMk/>
          <pc:sldMk cId="2733546681" sldId="579"/>
        </pc:sldMkLst>
        <pc:spChg chg="mod">
          <ac:chgData name="Nikkessen, J.J.H. (Joost)" userId="55776ba0-cba9-4413-94f8-3c5b349f6bab" providerId="ADAL" clId="{AA5F1694-4365-4961-8FCC-E4F093F24164}" dt="2026-06-15T13:24:17.048" v="26022" actId="20577"/>
          <ac:spMkLst>
            <pc:docMk/>
            <pc:sldMk cId="2733546681" sldId="579"/>
            <ac:spMk id="95" creationId="{6B0C6B26-3FF2-3262-AD63-D3DBFF8A3E07}"/>
          </ac:spMkLst>
        </pc:spChg>
      </pc:sldChg>
      <pc:sldChg chg="modSp mod">
        <pc:chgData name="Nikkessen, J.J.H. (Joost)" userId="55776ba0-cba9-4413-94f8-3c5b349f6bab" providerId="ADAL" clId="{AA5F1694-4365-4961-8FCC-E4F093F24164}" dt="2026-06-15T12:30:17.747" v="25944" actId="20577"/>
        <pc:sldMkLst>
          <pc:docMk/>
          <pc:sldMk cId="1756704730" sldId="587"/>
        </pc:sldMkLst>
        <pc:spChg chg="mod">
          <ac:chgData name="Nikkessen, J.J.H. (Joost)" userId="55776ba0-cba9-4413-94f8-3c5b349f6bab" providerId="ADAL" clId="{AA5F1694-4365-4961-8FCC-E4F093F24164}" dt="2026-06-15T12:30:17.747" v="25944" actId="20577"/>
          <ac:spMkLst>
            <pc:docMk/>
            <pc:sldMk cId="1756704730" sldId="587"/>
            <ac:spMk id="5" creationId="{ED65699A-983D-0BED-8A5A-DDE7756BFBB1}"/>
          </ac:spMkLst>
        </pc:spChg>
      </pc:sldChg>
      <pc:sldChg chg="addSp modSp add">
        <pc:chgData name="Nikkessen, J.J.H. (Joost)" userId="55776ba0-cba9-4413-94f8-3c5b349f6bab" providerId="ADAL" clId="{AA5F1694-4365-4961-8FCC-E4F093F24164}" dt="2026-06-15T13:17:41.871" v="25970" actId="14100"/>
        <pc:sldMkLst>
          <pc:docMk/>
          <pc:sldMk cId="1426460770" sldId="589"/>
        </pc:sldMkLst>
        <pc:picChg chg="add mod">
          <ac:chgData name="Nikkessen, J.J.H. (Joost)" userId="55776ba0-cba9-4413-94f8-3c5b349f6bab" providerId="ADAL" clId="{AA5F1694-4365-4961-8FCC-E4F093F24164}" dt="2026-06-15T13:17:41.871" v="25970" actId="14100"/>
          <ac:picMkLst>
            <pc:docMk/>
            <pc:sldMk cId="1426460770" sldId="589"/>
            <ac:picMk id="2050" creationId="{66922C17-9ADB-5736-E4F8-2CFD1E351AF6}"/>
          </ac:picMkLst>
        </pc:picChg>
      </pc:sldChg>
      <pc:sldChg chg="addSp delSp modSp add del">
        <pc:chgData name="Nikkessen, J.J.H. (Joost)" userId="55776ba0-cba9-4413-94f8-3c5b349f6bab" providerId="ADAL" clId="{AA5F1694-4365-4961-8FCC-E4F093F24164}" dt="2026-06-15T12:26:58.553" v="25911" actId="47"/>
        <pc:sldMkLst>
          <pc:docMk/>
          <pc:sldMk cId="1971074896" sldId="589"/>
        </pc:sldMkLst>
        <pc:picChg chg="add mod">
          <ac:chgData name="Nikkessen, J.J.H. (Joost)" userId="55776ba0-cba9-4413-94f8-3c5b349f6bab" providerId="ADAL" clId="{AA5F1694-4365-4961-8FCC-E4F093F24164}" dt="2026-06-15T12:26:56.646" v="25910" actId="1076"/>
          <ac:picMkLst>
            <pc:docMk/>
            <pc:sldMk cId="1971074896" sldId="589"/>
            <ac:picMk id="3" creationId="{693541C9-796A-C12B-DC7D-DEE640E4DE48}"/>
          </ac:picMkLst>
        </pc:picChg>
        <pc:picChg chg="del">
          <ac:chgData name="Nikkessen, J.J.H. (Joost)" userId="55776ba0-cba9-4413-94f8-3c5b349f6bab" providerId="ADAL" clId="{AA5F1694-4365-4961-8FCC-E4F093F24164}" dt="2026-06-15T12:26:48.528" v="25907" actId="478"/>
          <ac:picMkLst>
            <pc:docMk/>
            <pc:sldMk cId="1971074896" sldId="589"/>
            <ac:picMk id="1026" creationId="{E754C2FD-D89F-73C2-7F3A-565C292AA092}"/>
          </ac:picMkLst>
        </pc:picChg>
        <pc:picChg chg="del">
          <ac:chgData name="Nikkessen, J.J.H. (Joost)" userId="55776ba0-cba9-4413-94f8-3c5b349f6bab" providerId="ADAL" clId="{AA5F1694-4365-4961-8FCC-E4F093F24164}" dt="2026-06-15T12:26:46.622" v="25905" actId="478"/>
          <ac:picMkLst>
            <pc:docMk/>
            <pc:sldMk cId="1971074896" sldId="589"/>
            <ac:picMk id="1028" creationId="{C06748F0-8972-1D4A-5ED8-62D25C59F3DD}"/>
          </ac:picMkLst>
        </pc:picChg>
        <pc:picChg chg="del">
          <ac:chgData name="Nikkessen, J.J.H. (Joost)" userId="55776ba0-cba9-4413-94f8-3c5b349f6bab" providerId="ADAL" clId="{AA5F1694-4365-4961-8FCC-E4F093F24164}" dt="2026-06-15T12:26:47.519" v="25906" actId="478"/>
          <ac:picMkLst>
            <pc:docMk/>
            <pc:sldMk cId="1971074896" sldId="589"/>
            <ac:picMk id="1030" creationId="{656DE444-B66C-692A-E51C-02FB652DCCB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B304BC-53A2-4F51-86BF-7EE087FDEEAC}" type="datetimeFigureOut">
              <a:rPr lang="nl-NL" smtClean="0"/>
              <a:t>15-6-2026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FDC83-169B-426A-AD30-7A4ACF156C30}" type="slidenum">
              <a:rPr lang="nl-NL" smtClean="0"/>
              <a:t>‹#›</a:t>
            </a:fld>
            <a:endParaRPr lang="nl-NL"/>
          </a:p>
        </p:txBody>
      </p:sp>
    </p:spTree>
    <p:extLst>
      <p:ext uri="{BB962C8B-B14F-4D97-AF65-F5344CB8AC3E}">
        <p14:creationId xmlns:p14="http://schemas.microsoft.com/office/powerpoint/2010/main" val="483096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nos.nl/artikel/2499841-muur-van-mussert-in-lunteren-wordt-opgeknapt"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nos.nl/op3/artikel/2218482-waarom-de-muur-van-mussert-zo-omstreden-is"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84FDC83-169B-426A-AD30-7A4ACF156C30}" type="slidenum">
              <a:rPr lang="nl-NL" smtClean="0"/>
              <a:t>1</a:t>
            </a:fld>
            <a:endParaRPr lang="nl-NL"/>
          </a:p>
        </p:txBody>
      </p:sp>
    </p:spTree>
    <p:extLst>
      <p:ext uri="{BB962C8B-B14F-4D97-AF65-F5344CB8AC3E}">
        <p14:creationId xmlns:p14="http://schemas.microsoft.com/office/powerpoint/2010/main" val="181757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119807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56AD44D-1814-BAB5-CF64-063637010A6D}"/>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C435C203-A586-4F1E-4E36-4E2C2FE29E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762182ED-4653-4525-04B5-FC25414540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771959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25949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F6AB9D2-DA8C-1BB1-B1A1-378C1EE27EC4}"/>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07120B2F-A016-4824-E5F7-8787CF92A0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8E8E0A7C-B5C5-06B1-1601-CDB2191966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51438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67992E4-C191-8D90-60E6-33D3C171C718}"/>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17A72369-FDF8-2B2C-5D77-BA981904B6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DEC9F91F-06D0-039C-32EB-80C28E9922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402262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1FBF5E3B-AB89-7A70-206A-FE79DBEE5BE7}"/>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1C66462E-350E-A9E5-4F81-E42C49551AA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FDD5D52A-9ECB-4062-74E5-8A201D34D0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468794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CFBA41B8-FA5E-C89D-C7D0-E6510CC4CA03}"/>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79E8AE2D-609C-0C78-5942-761DBD7FAF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CE8AE2B0-0BA4-D51F-DA88-8237C20D7A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975448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83AFB20-00AC-2455-FBE5-149FDEBB2602}"/>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ADC7993E-A50F-AAE6-F324-1F4E9A224D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48B594A9-47D6-B630-600B-4EEA8D13CF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951172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79E82B50-B8D4-943B-F377-C337CA7B68B5}"/>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C9E21018-4D33-D3A5-8FE0-F16386DE55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1D6B45E8-02FF-BEA5-204C-916D452345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41042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63FCBA2-FA50-0A9A-C6EF-5E7E0055A89B}"/>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00650E43-699F-FEA4-F816-80CDB9E943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0857408B-B28C-A96E-3B67-76D4D9AE6F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100" b="1" i="1" dirty="0">
                <a:latin typeface="Helvetica" panose="020B0604020202020204"/>
                <a:cs typeface="Helvetica" panose="020B0604020202020204"/>
              </a:rPr>
              <a:t>Meerstemmigheid:</a:t>
            </a:r>
            <a:br>
              <a:rPr lang="nl-NL" sz="1100" dirty="0">
                <a:latin typeface="Helvetica" panose="020B0604020202020204"/>
                <a:cs typeface="Helvetica" panose="020B0604020202020204"/>
              </a:rPr>
            </a:br>
            <a:r>
              <a:rPr lang="nl-NL" sz="1100" dirty="0">
                <a:latin typeface="Helvetica" panose="020B0604020202020204"/>
                <a:cs typeface="Helvetica" panose="020B0604020202020204"/>
              </a:rPr>
              <a:t>Multiperspectiviteit is als een koor. Het brengt stemmen samen die elkaar min of meer aanvullen in plaats van met elkaar botsen. Harmonie en consensus zijn daarbij leidende principes. </a:t>
            </a:r>
            <a:br>
              <a:rPr lang="nl-NL" sz="1100" dirty="0">
                <a:latin typeface="Helvetica" panose="020B0604020202020204"/>
                <a:cs typeface="Helvetica" panose="020B0604020202020204"/>
              </a:rPr>
            </a:br>
            <a:br>
              <a:rPr lang="nl-NL" sz="1100" dirty="0">
                <a:latin typeface="Helvetica" panose="020B0604020202020204"/>
                <a:cs typeface="Helvetica" panose="020B0604020202020204"/>
              </a:rPr>
            </a:br>
            <a:r>
              <a:rPr lang="nl-NL" sz="1100" b="1" i="1" dirty="0">
                <a:latin typeface="Helvetica" panose="020B0604020202020204"/>
                <a:cs typeface="Helvetica" panose="020B0604020202020204"/>
              </a:rPr>
              <a:t>Multiperspectiviteit:</a:t>
            </a:r>
            <a:br>
              <a:rPr lang="nl-NL" sz="1100" dirty="0">
                <a:latin typeface="Helvetica" panose="020B0604020202020204"/>
                <a:cs typeface="Helvetica" panose="020B0604020202020204"/>
              </a:rPr>
            </a:br>
            <a:r>
              <a:rPr lang="nl-NL" sz="1100" dirty="0">
                <a:latin typeface="Helvetica" panose="020B0604020202020204"/>
                <a:cs typeface="Helvetica" panose="020B0604020202020204"/>
              </a:rPr>
              <a:t>Multiperspectiviteit gaat gepaard met schurende belangen. Het is van belang om frictie niet te vermijden, maar om complexe gebeurtenissen en verhoudingen van context te voorzien.</a:t>
            </a:r>
          </a:p>
          <a:p>
            <a:endParaRPr lang="en-US" dirty="0"/>
          </a:p>
        </p:txBody>
      </p:sp>
    </p:spTree>
    <p:extLst>
      <p:ext uri="{BB962C8B-B14F-4D97-AF65-F5344CB8AC3E}">
        <p14:creationId xmlns:p14="http://schemas.microsoft.com/office/powerpoint/2010/main" val="865277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89B5F92-9421-5179-FF6B-7E21DEDB6CD6}"/>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9A8899B4-6D79-26B3-23D3-8CE3D0A030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7021A515-54D1-5F10-202E-B06AB6B9D7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100" b="1" i="1" dirty="0">
                <a:latin typeface="Helvetica" panose="020B0604020202020204"/>
                <a:cs typeface="Helvetica" panose="020B0604020202020204"/>
              </a:rPr>
              <a:t>Meerstemmigheid:</a:t>
            </a:r>
            <a:br>
              <a:rPr lang="nl-NL" sz="1100" dirty="0">
                <a:latin typeface="Helvetica" panose="020B0604020202020204"/>
                <a:cs typeface="Helvetica" panose="020B0604020202020204"/>
              </a:rPr>
            </a:br>
            <a:r>
              <a:rPr lang="nl-NL" sz="1100" dirty="0">
                <a:latin typeface="Helvetica" panose="020B0604020202020204"/>
                <a:cs typeface="Helvetica" panose="020B0604020202020204"/>
              </a:rPr>
              <a:t>Multiperspectiviteit is als een koor. Het brengt stemmen samen die elkaar min of meer aanvullen in plaats van met elkaar botsen. Harmonie en consensus zijn daarbij leidende principes. </a:t>
            </a:r>
            <a:br>
              <a:rPr lang="nl-NL" sz="1100" dirty="0">
                <a:latin typeface="Helvetica" panose="020B0604020202020204"/>
                <a:cs typeface="Helvetica" panose="020B0604020202020204"/>
              </a:rPr>
            </a:br>
            <a:br>
              <a:rPr lang="nl-NL" sz="1100" dirty="0">
                <a:latin typeface="Helvetica" panose="020B0604020202020204"/>
                <a:cs typeface="Helvetica" panose="020B0604020202020204"/>
              </a:rPr>
            </a:br>
            <a:r>
              <a:rPr lang="nl-NL" sz="1100" b="1" i="1" dirty="0">
                <a:latin typeface="Helvetica" panose="020B0604020202020204"/>
                <a:cs typeface="Helvetica" panose="020B0604020202020204"/>
              </a:rPr>
              <a:t>Multiperspectiviteit:</a:t>
            </a:r>
            <a:br>
              <a:rPr lang="nl-NL" sz="1100" dirty="0">
                <a:latin typeface="Helvetica" panose="020B0604020202020204"/>
                <a:cs typeface="Helvetica" panose="020B0604020202020204"/>
              </a:rPr>
            </a:br>
            <a:r>
              <a:rPr lang="nl-NL" sz="1100" dirty="0">
                <a:latin typeface="Helvetica" panose="020B0604020202020204"/>
                <a:cs typeface="Helvetica" panose="020B0604020202020204"/>
              </a:rPr>
              <a:t>Multiperspectiviteit gaat gepaard met schurende belangen. Het is van belang om frictie niet te vermijden, maar om complexe gebeurtenissen en verhoudingen van context te voorzien.</a:t>
            </a:r>
          </a:p>
          <a:p>
            <a:endParaRPr lang="en-US" dirty="0"/>
          </a:p>
        </p:txBody>
      </p:sp>
    </p:spTree>
    <p:extLst>
      <p:ext uri="{BB962C8B-B14F-4D97-AF65-F5344CB8AC3E}">
        <p14:creationId xmlns:p14="http://schemas.microsoft.com/office/powerpoint/2010/main" val="763809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9865C13-ABC7-125B-319A-5F0292A8BB92}"/>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88ACB691-1826-5CE0-CD8B-F56EF3CDB1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9EED1A05-3DB8-2313-9820-BE4607FE06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59863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CDB247D-401B-3A4B-ACCD-09C97DF983CA}"/>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00414BDC-B146-538F-2588-D72F54C366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FA199189-FEAB-9606-EEE4-F740BF70A2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336001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01BC993-B8A0-4B6A-8CAA-BBB3327F4B45}"/>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5C4E89BE-6E22-B2E3-5F96-E6E77FF184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782A2577-F71D-85F6-1A25-95567DD653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437852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81B6B5EA-7AED-1929-99D0-4A0FDA01A08B}"/>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C2348E08-87C9-481D-4824-97D63D9A30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EFEDE7A2-FB48-B302-BC32-86BD5E0B85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749123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66DA598-6607-0E9E-C8A2-1923D54A89B6}"/>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BF7B1B04-55A7-4731-8204-D30FC1FC10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2DD987C5-AE97-9DCC-1A3B-516220BE78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934044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0BAB6D60-9B3F-71A1-C9C1-693D875EEB8E}"/>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426467BC-8C6C-9D40-24C8-21FB24CAD2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651BB0E6-D726-CF20-9597-B6EFE354A3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25952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41039124-4646-7556-3F0D-163DF82987F4}"/>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2E820B4A-1B45-5E84-B406-EBC1A2C554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E26DE5F6-6DBD-27E1-2DCC-04BA8D97E9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092041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5590E30-7D79-2675-9F58-CB310AC07FBA}"/>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D312AC56-55A6-363E-230A-339778A2F7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46AA9CC0-7E65-E5E2-7D60-68FBC00646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974579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D5B4A5D5-F0B4-BE7A-F0F1-DBAF4E402003}"/>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39E36759-9098-E8D2-250B-970D49E8A3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DE595AA4-AA32-5B07-FF7D-3D2FE40281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086440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22</a:t>
            </a:fld>
            <a:endParaRPr lang="nl-NL"/>
          </a:p>
        </p:txBody>
      </p:sp>
    </p:spTree>
    <p:extLst>
      <p:ext uri="{BB962C8B-B14F-4D97-AF65-F5344CB8AC3E}">
        <p14:creationId xmlns:p14="http://schemas.microsoft.com/office/powerpoint/2010/main" val="3184531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dirty="0"/>
              <a:t>Erfgoed als aanleiding om de les anders te gaan doen en onderwerp leent zich hier goed voor. </a:t>
            </a:r>
          </a:p>
          <a:p>
            <a:pPr lvl="1"/>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Neem het publiek mee in belangrijke of kritische momenten in het ontwerpproces.</a:t>
            </a:r>
          </a:p>
          <a:p>
            <a:pPr lvl="1"/>
            <a:endParaRPr lang="nl-NL" sz="1200" i="1" kern="1200" dirty="0">
              <a:solidFill>
                <a:schemeClr val="tx1"/>
              </a:solidFill>
              <a:effectLst/>
              <a:latin typeface="+mn-lt"/>
              <a:ea typeface="+mn-ea"/>
              <a:cs typeface="+mn-cs"/>
            </a:endParaRPr>
          </a:p>
          <a:p>
            <a:endParaRPr lang="nl-NL" sz="1200" i="1" kern="1200" dirty="0">
              <a:solidFill>
                <a:schemeClr val="tx1"/>
              </a:solidFill>
              <a:effectLst/>
              <a:latin typeface="+mn-lt"/>
              <a:ea typeface="+mn-ea"/>
              <a:cs typeface="+mn-cs"/>
            </a:endParaRPr>
          </a:p>
          <a:p>
            <a:endParaRPr lang="nl-NL" sz="1200" i="1"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23</a:t>
            </a:fld>
            <a:endParaRPr lang="nl-NL"/>
          </a:p>
        </p:txBody>
      </p:sp>
    </p:spTree>
    <p:extLst>
      <p:ext uri="{BB962C8B-B14F-4D97-AF65-F5344CB8AC3E}">
        <p14:creationId xmlns:p14="http://schemas.microsoft.com/office/powerpoint/2010/main" val="2716573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Idee om naar herdenkingsmonument te gaan</a:t>
            </a:r>
          </a:p>
          <a:p>
            <a:r>
              <a:rPr lang="nl-NL" dirty="0"/>
              <a:t>Insteek </a:t>
            </a:r>
            <a:r>
              <a:rPr lang="nl-NL" dirty="0" err="1"/>
              <a:t>Erfgoededucator</a:t>
            </a:r>
            <a:r>
              <a:rPr lang="nl-NL" dirty="0"/>
              <a:t>:  maar dan niet te vertellen maar leerlingen zelf te laten ontdekken. Kijken en ontdekken – zintuigen meenemen. </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24</a:t>
            </a:fld>
            <a:endParaRPr lang="nl-NL"/>
          </a:p>
        </p:txBody>
      </p:sp>
    </p:spTree>
    <p:extLst>
      <p:ext uri="{BB962C8B-B14F-4D97-AF65-F5344CB8AC3E}">
        <p14:creationId xmlns:p14="http://schemas.microsoft.com/office/powerpoint/2010/main" val="3615170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0151E-A16A-02A7-185D-775E4F7042D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9AA639-9390-608C-1FE6-EDA4F0F6123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9D1E0EB-059C-C95C-CE23-F4102D344B18}"/>
              </a:ext>
            </a:extLst>
          </p:cNvPr>
          <p:cNvSpPr>
            <a:spLocks noGrp="1"/>
          </p:cNvSpPr>
          <p:nvPr>
            <p:ph type="body" idx="1"/>
          </p:nvPr>
        </p:nvSpPr>
        <p:spPr/>
        <p:txBody>
          <a:bodyPr/>
          <a:lstStyle/>
          <a:p>
            <a:r>
              <a:rPr lang="nl-NL" dirty="0"/>
              <a:t>Idee om naar herdenkingsmonument te gaan</a:t>
            </a:r>
          </a:p>
          <a:p>
            <a:r>
              <a:rPr lang="nl-NL" dirty="0"/>
              <a:t>Insteek </a:t>
            </a:r>
            <a:r>
              <a:rPr lang="nl-NL" dirty="0" err="1"/>
              <a:t>Erfgoededucator</a:t>
            </a:r>
            <a:r>
              <a:rPr lang="nl-NL" dirty="0"/>
              <a:t>:  maar dan niet te vertellen maar leerlingen zelf te laten ontdekken. Kijken en ontdekken – zintuigen meenemen. </a:t>
            </a:r>
          </a:p>
          <a:p>
            <a:endParaRPr lang="nl-NL" dirty="0"/>
          </a:p>
          <a:p>
            <a:endParaRPr lang="nl-NL" dirty="0"/>
          </a:p>
        </p:txBody>
      </p:sp>
      <p:sp>
        <p:nvSpPr>
          <p:cNvPr id="4" name="Tijdelijke aanduiding voor dianummer 3">
            <a:extLst>
              <a:ext uri="{FF2B5EF4-FFF2-40B4-BE49-F238E27FC236}">
                <a16:creationId xmlns:a16="http://schemas.microsoft.com/office/drawing/2014/main" id="{67F6890D-2B3D-46C2-A02E-4206DE2C5840}"/>
              </a:ext>
            </a:extLst>
          </p:cNvPr>
          <p:cNvSpPr>
            <a:spLocks noGrp="1"/>
          </p:cNvSpPr>
          <p:nvPr>
            <p:ph type="sldNum" sz="quarter" idx="5"/>
          </p:nvPr>
        </p:nvSpPr>
        <p:spPr/>
        <p:txBody>
          <a:bodyPr/>
          <a:lstStyle/>
          <a:p>
            <a:fld id="{F788B6E8-F9EF-4FBD-B9B2-9DD7A0D31219}" type="slidenum">
              <a:rPr lang="nl-NL" smtClean="0"/>
              <a:t>25</a:t>
            </a:fld>
            <a:endParaRPr lang="nl-NL"/>
          </a:p>
        </p:txBody>
      </p:sp>
    </p:spTree>
    <p:extLst>
      <p:ext uri="{BB962C8B-B14F-4D97-AF65-F5344CB8AC3E}">
        <p14:creationId xmlns:p14="http://schemas.microsoft.com/office/powerpoint/2010/main" val="3068518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br>
              <a:rPr lang="nl-NL" sz="1200" kern="1200" dirty="0">
                <a:solidFill>
                  <a:schemeClr val="tx1"/>
                </a:solidFill>
                <a:effectLst/>
                <a:latin typeface="+mn-lt"/>
                <a:ea typeface="+mn-ea"/>
                <a:cs typeface="+mn-cs"/>
              </a:rPr>
            </a:br>
            <a:br>
              <a:rPr lang="nl-NL" sz="1200" kern="1200" dirty="0">
                <a:solidFill>
                  <a:schemeClr val="tx1"/>
                </a:solidFill>
                <a:effectLst/>
                <a:latin typeface="+mn-lt"/>
                <a:ea typeface="+mn-ea"/>
                <a:cs typeface="+mn-cs"/>
              </a:rPr>
            </a:br>
            <a:br>
              <a:rPr lang="nl-NL" sz="1200" kern="1200" dirty="0">
                <a:solidFill>
                  <a:schemeClr val="tx1"/>
                </a:solidFill>
                <a:effectLst/>
                <a:latin typeface="+mn-lt"/>
                <a:ea typeface="+mn-ea"/>
                <a:cs typeface="+mn-cs"/>
              </a:rPr>
            </a:br>
            <a:br>
              <a:rPr lang="nl-NL" sz="1200" kern="1200" dirty="0">
                <a:solidFill>
                  <a:schemeClr val="tx1"/>
                </a:solidFill>
                <a:effectLst/>
                <a:latin typeface="+mn-lt"/>
                <a:ea typeface="+mn-ea"/>
                <a:cs typeface="+mn-cs"/>
              </a:rPr>
            </a:br>
            <a:endParaRPr lang="nl-NL" dirty="0"/>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26</a:t>
            </a:fld>
            <a:endParaRPr lang="nl-NL"/>
          </a:p>
        </p:txBody>
      </p:sp>
    </p:spTree>
    <p:extLst>
      <p:ext uri="{BB962C8B-B14F-4D97-AF65-F5344CB8AC3E}">
        <p14:creationId xmlns:p14="http://schemas.microsoft.com/office/powerpoint/2010/main" val="32807489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Wat staat hier? Waar gaat deze bron over? (historische context)</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Maak je hem meer </a:t>
            </a:r>
            <a:r>
              <a:rPr lang="nl-NL" sz="1200" kern="1200" dirty="0" err="1">
                <a:solidFill>
                  <a:schemeClr val="tx1"/>
                </a:solidFill>
                <a:effectLst/>
                <a:latin typeface="+mn-lt"/>
                <a:ea typeface="+mn-ea"/>
                <a:cs typeface="+mn-cs"/>
              </a:rPr>
              <a:t>mutitperspectief</a:t>
            </a:r>
            <a:r>
              <a:rPr lang="nl-NL" sz="1200" kern="1200" dirty="0">
                <a:solidFill>
                  <a:schemeClr val="tx1"/>
                </a:solidFill>
                <a:effectLst/>
                <a:latin typeface="+mn-lt"/>
                <a:ea typeface="+mn-ea"/>
                <a:cs typeface="+mn-cs"/>
              </a:rPr>
              <a:t> dan kun je toevoegen:</a:t>
            </a:r>
          </a:p>
          <a:p>
            <a:r>
              <a:rPr lang="nl-NL" sz="1200" kern="1200" dirty="0">
                <a:solidFill>
                  <a:schemeClr val="tx1"/>
                </a:solidFill>
                <a:effectLst/>
                <a:latin typeface="+mn-lt"/>
                <a:ea typeface="+mn-ea"/>
                <a:cs typeface="+mn-cs"/>
              </a:rPr>
              <a:t>Wie deze bron leest, ontvangt of vasthoudt bepaalt ook de context en emoties die bij de bron horen en maken dat het geen abstract verleden is. Wat gebeurt er als een Joodse, Duits, Nederlandse vader of burgemeester uit gemeente deze bron voorleest  … welke persoon deze bron vasthoudt bepaalt de emotie bij deze bron.</a:t>
            </a:r>
          </a:p>
          <a:p>
            <a:r>
              <a:rPr lang="nl-NL" sz="1200" kern="1200" dirty="0">
                <a:solidFill>
                  <a:schemeClr val="tx1"/>
                </a:solidFill>
                <a:effectLst/>
                <a:latin typeface="+mn-lt"/>
                <a:ea typeface="+mn-ea"/>
                <a:cs typeface="+mn-cs"/>
              </a:rPr>
              <a:t>En als de bron zelf een stem zou kunnen hebben wat zou de bron dan te zeggen hebben of zich voelen. Nu maar ook in context van de tijd - toen? </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 </a:t>
            </a:r>
          </a:p>
          <a:p>
            <a:endParaRPr lang="nl-NL" dirty="0"/>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27</a:t>
            </a:fld>
            <a:endParaRPr lang="nl-NL"/>
          </a:p>
        </p:txBody>
      </p:sp>
    </p:spTree>
    <p:extLst>
      <p:ext uri="{BB962C8B-B14F-4D97-AF65-F5344CB8AC3E}">
        <p14:creationId xmlns:p14="http://schemas.microsoft.com/office/powerpoint/2010/main" val="922769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linkClick r:id="rId3"/>
              </a:rPr>
              <a:t>https://nos.nl/artikel/2499841-muur-van-mussert-in-lunteren-wordt-opgeknapt</a:t>
            </a:r>
            <a:endParaRPr lang="nl-NL" dirty="0"/>
          </a:p>
          <a:p>
            <a:endParaRPr lang="nl-NL" dirty="0"/>
          </a:p>
          <a:p>
            <a:endParaRPr lang="nl-NL" dirty="0"/>
          </a:p>
          <a:p>
            <a:r>
              <a:rPr lang="nl-NL" dirty="0">
                <a:hlinkClick r:id="rId4"/>
              </a:rPr>
              <a:t>https://nos.nl/op3/artikel/2218482-waarom-de-muur-van-mussert-zo-omstreden-is</a:t>
            </a:r>
            <a:endParaRPr lang="nl-NL" dirty="0"/>
          </a:p>
          <a:p>
            <a:endParaRPr lang="nl-NL" dirty="0"/>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28</a:t>
            </a:fld>
            <a:endParaRPr lang="nl-NL"/>
          </a:p>
        </p:txBody>
      </p:sp>
    </p:spTree>
    <p:extLst>
      <p:ext uri="{BB962C8B-B14F-4D97-AF65-F5344CB8AC3E}">
        <p14:creationId xmlns:p14="http://schemas.microsoft.com/office/powerpoint/2010/main" val="433741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788B6E8-F9EF-4FBD-B9B2-9DD7A0D31219}" type="slidenum">
              <a:rPr lang="nl-NL" smtClean="0"/>
              <a:t>29</a:t>
            </a:fld>
            <a:endParaRPr lang="nl-NL"/>
          </a:p>
        </p:txBody>
      </p:sp>
    </p:spTree>
    <p:extLst>
      <p:ext uri="{BB962C8B-B14F-4D97-AF65-F5344CB8AC3E}">
        <p14:creationId xmlns:p14="http://schemas.microsoft.com/office/powerpoint/2010/main" val="10157252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914FA04D-9EDD-BC86-1124-5A32F1289375}"/>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89B0C789-6C56-E17F-11A5-4BD59858A6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8D482CFD-3837-1AC8-0D44-1A6FB1D801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84096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B52E410-B8AD-2D79-0442-9CC8B036312F}"/>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5C5094CB-D215-3FC0-6A44-8028C1E6FE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E0D71A58-D62A-801F-17AE-B5938A61AA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33124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AA49E891-9355-ED18-F6DC-6E167EC1B6D6}"/>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1CBA57BA-DEEF-839E-0054-9BFBC8DF4A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BFD7169D-F3BD-E3B8-64C4-5AC9D5D0F8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568486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F16E286C-5D6B-D0AF-3225-BF6D4C77524A}"/>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8B52E953-29AB-8734-43F6-8F8C9DE154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D761FAD2-9C5D-17C5-AB40-394A9AEA59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48503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513E7578-9F24-7663-8638-F962F887D774}"/>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7F89A59A-6E73-AE91-84F6-24059C5AB8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5381FF64-FE26-9D8E-8D0B-AB9AAFB1B87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534473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a:extLst>
            <a:ext uri="{FF2B5EF4-FFF2-40B4-BE49-F238E27FC236}">
              <a16:creationId xmlns:a16="http://schemas.microsoft.com/office/drawing/2014/main" id="{B04BD3B6-DF3F-EEC5-DA9D-906CD0BF1FCF}"/>
            </a:ext>
          </a:extLst>
        </p:cNvPr>
        <p:cNvGrpSpPr/>
        <p:nvPr/>
      </p:nvGrpSpPr>
      <p:grpSpPr>
        <a:xfrm>
          <a:off x="0" y="0"/>
          <a:ext cx="0" cy="0"/>
          <a:chOff x="0" y="0"/>
          <a:chExt cx="0" cy="0"/>
        </a:xfrm>
      </p:grpSpPr>
      <p:sp>
        <p:nvSpPr>
          <p:cNvPr id="91" name="Google Shape;91;gab4481f0cf_2_53:notes">
            <a:extLst>
              <a:ext uri="{FF2B5EF4-FFF2-40B4-BE49-F238E27FC236}">
                <a16:creationId xmlns:a16="http://schemas.microsoft.com/office/drawing/2014/main" id="{5805A3EB-3EB0-6EEA-3C06-9CE5122DBF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a:extLst>
              <a:ext uri="{FF2B5EF4-FFF2-40B4-BE49-F238E27FC236}">
                <a16:creationId xmlns:a16="http://schemas.microsoft.com/office/drawing/2014/main" id="{9CA477B3-4862-C4E2-7336-7C07062A1F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171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A3BD-2862-D3D5-9841-B480A9F038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07F85CB7-03F7-D434-F134-DB38F93843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79C632AC-02FF-3A97-CD03-D86E8B29D3A4}"/>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5" name="Footer Placeholder 4">
            <a:extLst>
              <a:ext uri="{FF2B5EF4-FFF2-40B4-BE49-F238E27FC236}">
                <a16:creationId xmlns:a16="http://schemas.microsoft.com/office/drawing/2014/main" id="{D1D809D8-AFCC-102C-F4DD-936F28AB7AB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19B01765-2CD6-6158-77D1-7E9FFF65E854}"/>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4293801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92065-C143-B665-A0F9-9ACD5B5A2122}"/>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FA96EB7A-836E-35EA-8815-9102754D88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551E3F96-C589-92D8-9A71-4B447F934015}"/>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5" name="Footer Placeholder 4">
            <a:extLst>
              <a:ext uri="{FF2B5EF4-FFF2-40B4-BE49-F238E27FC236}">
                <a16:creationId xmlns:a16="http://schemas.microsoft.com/office/drawing/2014/main" id="{7FFC52CC-889F-FB26-23A7-CB6203402E2E}"/>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B0997C40-07D0-07E3-60AC-4047F026C5FD}"/>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3473721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38E5-CD64-F0AA-5EC7-F05B1CCB1F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7E4D36A9-901E-DFA0-0620-2A434ACD81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021EDC-7A80-8D2A-240D-B7D13F5843DF}"/>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5" name="Footer Placeholder 4">
            <a:extLst>
              <a:ext uri="{FF2B5EF4-FFF2-40B4-BE49-F238E27FC236}">
                <a16:creationId xmlns:a16="http://schemas.microsoft.com/office/drawing/2014/main" id="{4466705F-8C9A-82EB-5F0D-3F1418FCA60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5DF9B3B-FC4C-E326-C74C-597BBE4483E4}"/>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1341376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6710-5877-4B65-A1C6-EBAB915FBA15}"/>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A2887572-0F6D-5F9D-9391-C6AB8B1567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39E1BE16-4406-CA75-E914-C9A88979BC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B54F5D86-D6DC-84BD-C521-B5552930E614}"/>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6" name="Footer Placeholder 5">
            <a:extLst>
              <a:ext uri="{FF2B5EF4-FFF2-40B4-BE49-F238E27FC236}">
                <a16:creationId xmlns:a16="http://schemas.microsoft.com/office/drawing/2014/main" id="{9905185E-0E98-248E-4FDB-7655BB961BBE}"/>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B47EBFBF-3587-59F0-D090-D66E18571B54}"/>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2717539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FF94-6FB0-AA14-22F1-5A00C2E9C58F}"/>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06CF78CD-E0C7-D728-9F98-0DAEF9AA7C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CA1F4B-665C-97BC-140C-605A5A39BB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C518F1C5-B085-D2DA-2961-EA975FEC90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EADCEA-B42E-F577-449E-07C099169B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31B3CF34-8237-A1D2-5EB3-75F8F1013E78}"/>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8" name="Footer Placeholder 7">
            <a:extLst>
              <a:ext uri="{FF2B5EF4-FFF2-40B4-BE49-F238E27FC236}">
                <a16:creationId xmlns:a16="http://schemas.microsoft.com/office/drawing/2014/main" id="{BCD787BE-319C-5F6B-5976-82D9B4C0F7EC}"/>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BE693C2E-F415-9B54-3899-93F9E8C1DEF6}"/>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2260252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B2FBE-EFCF-7CD9-FE12-D16A814D3A0B}"/>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5E82D557-8D32-DABA-23F1-5E854F12296B}"/>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4" name="Footer Placeholder 3">
            <a:extLst>
              <a:ext uri="{FF2B5EF4-FFF2-40B4-BE49-F238E27FC236}">
                <a16:creationId xmlns:a16="http://schemas.microsoft.com/office/drawing/2014/main" id="{B0D3F34C-6833-7B28-8ED8-A493ED1DE7F4}"/>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930D89B8-BFF3-6D68-6849-D0F19F1986A2}"/>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1636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07DCF0-E478-7021-B2AB-7ADC258A4E60}"/>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3" name="Footer Placeholder 2">
            <a:extLst>
              <a:ext uri="{FF2B5EF4-FFF2-40B4-BE49-F238E27FC236}">
                <a16:creationId xmlns:a16="http://schemas.microsoft.com/office/drawing/2014/main" id="{13F299CA-F702-99F8-FE73-5B046ABB3B34}"/>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8814D0B1-295B-5FC0-63A4-3E92A3AE1747}"/>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2017776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CAD3-848E-3B1A-FD07-0C3A533B45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091C3F7D-F6F9-067F-EB87-E1679E2996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1C98FE2C-E208-EE47-8B37-92B4360508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DD6E25-8996-6AA1-E0CF-A673762A7E7B}"/>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6" name="Footer Placeholder 5">
            <a:extLst>
              <a:ext uri="{FF2B5EF4-FFF2-40B4-BE49-F238E27FC236}">
                <a16:creationId xmlns:a16="http://schemas.microsoft.com/office/drawing/2014/main" id="{FA968575-CC58-1DE9-FBF7-8A4C359E731C}"/>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8B2818AA-8D81-B47B-81A3-A8F786017441}"/>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4252858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78D6-6AC2-D872-142F-AE0A8B653B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3BC13860-23F5-2D56-582F-E0C6CD4D30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1A9FB5CC-F6F7-0579-F1C4-1CE964F1C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24994-8313-09FC-D8BD-30186361A340}"/>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6" name="Footer Placeholder 5">
            <a:extLst>
              <a:ext uri="{FF2B5EF4-FFF2-40B4-BE49-F238E27FC236}">
                <a16:creationId xmlns:a16="http://schemas.microsoft.com/office/drawing/2014/main" id="{C3CEE945-4848-2D64-DCA6-D2F61ED34C8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864EB61E-A0C2-777B-7893-CF51A2EFA455}"/>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84701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82B29-6F32-702E-BD1B-144F12419083}"/>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0D8B8F21-8CD4-0FF1-68E0-618C5F6266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802E84FD-76F2-47A6-507C-DA0140020140}"/>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5" name="Footer Placeholder 4">
            <a:extLst>
              <a:ext uri="{FF2B5EF4-FFF2-40B4-BE49-F238E27FC236}">
                <a16:creationId xmlns:a16="http://schemas.microsoft.com/office/drawing/2014/main" id="{1F0FB665-6C65-6CB8-99DE-3E6D6CBF9AD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BA6E4B4-9B4C-51D1-3BB8-37E7EF7C135C}"/>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371456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40F4CD-1E2B-6114-52F9-FC96C050E5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24E6BA7C-6D4C-768E-F2DD-02B74E5367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086BE138-FA96-A27A-C77C-ECA850E2FC04}"/>
              </a:ext>
            </a:extLst>
          </p:cNvPr>
          <p:cNvSpPr>
            <a:spLocks noGrp="1"/>
          </p:cNvSpPr>
          <p:nvPr>
            <p:ph type="dt" sz="half" idx="10"/>
          </p:nvPr>
        </p:nvSpPr>
        <p:spPr/>
        <p:txBody>
          <a:bodyPr/>
          <a:lstStyle/>
          <a:p>
            <a:fld id="{CADF17DD-87CC-4697-ADCF-5ED79E9E2258}" type="datetimeFigureOut">
              <a:rPr lang="nl-NL" smtClean="0"/>
              <a:t>15-6-2026</a:t>
            </a:fld>
            <a:endParaRPr lang="nl-NL"/>
          </a:p>
        </p:txBody>
      </p:sp>
      <p:sp>
        <p:nvSpPr>
          <p:cNvPr id="5" name="Footer Placeholder 4">
            <a:extLst>
              <a:ext uri="{FF2B5EF4-FFF2-40B4-BE49-F238E27FC236}">
                <a16:creationId xmlns:a16="http://schemas.microsoft.com/office/drawing/2014/main" id="{D67D46F1-0ED0-6658-8FC4-9E078BB379EB}"/>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E5C7B8F-166C-6891-82B3-E7C292DF31B4}"/>
              </a:ext>
            </a:extLst>
          </p:cNvPr>
          <p:cNvSpPr>
            <a:spLocks noGrp="1"/>
          </p:cNvSpPr>
          <p:nvPr>
            <p:ph type="sldNum" sz="quarter" idx="12"/>
          </p:nvPr>
        </p:nvSpPr>
        <p:spPr/>
        <p:txBody>
          <a:bodyPr/>
          <a:lstStyle/>
          <a:p>
            <a:fld id="{6CD4A8BC-2BF7-487A-8720-6E7774F2453F}" type="slidenum">
              <a:rPr lang="nl-NL" smtClean="0"/>
              <a:t>‹#›</a:t>
            </a:fld>
            <a:endParaRPr lang="nl-NL"/>
          </a:p>
        </p:txBody>
      </p:sp>
    </p:spTree>
    <p:extLst>
      <p:ext uri="{BB962C8B-B14F-4D97-AF65-F5344CB8AC3E}">
        <p14:creationId xmlns:p14="http://schemas.microsoft.com/office/powerpoint/2010/main" val="3766051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686586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D75BE5-5B13-F84C-4D05-A3EFE1FA2C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4E35C7C2-DA89-DBF2-0F00-D45DB3C872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A1432475-8242-297E-174E-143BFD79E5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DF17DD-87CC-4697-ADCF-5ED79E9E2258}" type="datetimeFigureOut">
              <a:rPr lang="nl-NL" smtClean="0"/>
              <a:t>15-6-2026</a:t>
            </a:fld>
            <a:endParaRPr lang="nl-NL"/>
          </a:p>
        </p:txBody>
      </p:sp>
      <p:sp>
        <p:nvSpPr>
          <p:cNvPr id="5" name="Footer Placeholder 4">
            <a:extLst>
              <a:ext uri="{FF2B5EF4-FFF2-40B4-BE49-F238E27FC236}">
                <a16:creationId xmlns:a16="http://schemas.microsoft.com/office/drawing/2014/main" id="{C9194807-D66C-ED74-2A44-EF8DB2967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Slide Number Placeholder 5">
            <a:extLst>
              <a:ext uri="{FF2B5EF4-FFF2-40B4-BE49-F238E27FC236}">
                <a16:creationId xmlns:a16="http://schemas.microsoft.com/office/drawing/2014/main" id="{01324252-9827-A94C-5376-30F3561665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D4A8BC-2BF7-487A-8720-6E7774F2453F}" type="slidenum">
              <a:rPr lang="nl-NL" smtClean="0"/>
              <a:t>‹#›</a:t>
            </a:fld>
            <a:endParaRPr lang="nl-NL"/>
          </a:p>
        </p:txBody>
      </p:sp>
    </p:spTree>
    <p:extLst>
      <p:ext uri="{BB962C8B-B14F-4D97-AF65-F5344CB8AC3E}">
        <p14:creationId xmlns:p14="http://schemas.microsoft.com/office/powerpoint/2010/main" val="1700951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3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hyperlink" Target="https://canva.link/mapxbjf3b0nzzue"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E5350D-6F8E-A9A0-6CE4-BA2E2B277CAB}"/>
              </a:ext>
            </a:extLst>
          </p:cNvPr>
          <p:cNvSpPr txBox="1"/>
          <p:nvPr/>
        </p:nvSpPr>
        <p:spPr>
          <a:xfrm>
            <a:off x="585382" y="4864268"/>
            <a:ext cx="3988780" cy="1438855"/>
          </a:xfrm>
          <a:prstGeom prst="rect">
            <a:avLst/>
          </a:prstGeom>
          <a:noFill/>
        </p:spPr>
        <p:txBody>
          <a:bodyPr wrap="square" rtlCol="0">
            <a:spAutoFit/>
          </a:bodyPr>
          <a:lstStyle/>
          <a:p>
            <a:pPr algn="ctr"/>
            <a:r>
              <a:rPr lang="en-US" sz="5000" dirty="0">
                <a:solidFill>
                  <a:srgbClr val="182A84"/>
                </a:solidFill>
                <a:latin typeface="Merriweather" panose="02060503050406030704" pitchFamily="18" charset="0"/>
              </a:rPr>
              <a:t>MESOE</a:t>
            </a:r>
            <a:br>
              <a:rPr lang="en-US" sz="2900" dirty="0">
                <a:solidFill>
                  <a:srgbClr val="ED4990"/>
                </a:solidFill>
                <a:latin typeface="Merriweather" panose="02060503050406030704" pitchFamily="18" charset="0"/>
              </a:rPr>
            </a:br>
            <a:r>
              <a:rPr lang="en-US" sz="1700" dirty="0" err="1">
                <a:solidFill>
                  <a:srgbClr val="E64C8F"/>
                </a:solidFill>
                <a:latin typeface="Merriweather" panose="02060503050406030704" pitchFamily="18" charset="0"/>
              </a:rPr>
              <a:t>Slotbijeenkomst</a:t>
            </a:r>
            <a:r>
              <a:rPr lang="en-US" sz="1700" dirty="0">
                <a:solidFill>
                  <a:srgbClr val="E64C8F"/>
                </a:solidFill>
                <a:latin typeface="Merriweather" panose="02060503050406030704" pitchFamily="18" charset="0"/>
              </a:rPr>
              <a:t> </a:t>
            </a:r>
            <a:r>
              <a:rPr lang="en-US" sz="1700" dirty="0" err="1">
                <a:solidFill>
                  <a:srgbClr val="E64C8F"/>
                </a:solidFill>
                <a:latin typeface="Merriweather" panose="02060503050406030704" pitchFamily="18" charset="0"/>
              </a:rPr>
              <a:t>jaar</a:t>
            </a:r>
            <a:r>
              <a:rPr lang="en-US" sz="1700" dirty="0">
                <a:solidFill>
                  <a:srgbClr val="E64C8F"/>
                </a:solidFill>
                <a:latin typeface="Merriweather" panose="02060503050406030704" pitchFamily="18" charset="0"/>
              </a:rPr>
              <a:t> 1</a:t>
            </a:r>
            <a:br>
              <a:rPr lang="en-US" sz="2000" dirty="0">
                <a:latin typeface="Helvetica" panose="020B0604020202020204" pitchFamily="34" charset="0"/>
                <a:cs typeface="Helvetica" panose="020B0604020202020204" pitchFamily="34" charset="0"/>
              </a:rPr>
            </a:br>
            <a:r>
              <a:rPr lang="en-US" sz="1750" dirty="0">
                <a:latin typeface="Helvetica" panose="020B0604020202020204" pitchFamily="34" charset="0"/>
                <a:cs typeface="Helvetica" panose="020B0604020202020204" pitchFamily="34" charset="0"/>
              </a:rPr>
              <a:t>15 </a:t>
            </a:r>
            <a:r>
              <a:rPr lang="en-US" sz="1750" dirty="0" err="1">
                <a:latin typeface="Helvetica" panose="020B0604020202020204" pitchFamily="34" charset="0"/>
                <a:cs typeface="Helvetica" panose="020B0604020202020204" pitchFamily="34" charset="0"/>
              </a:rPr>
              <a:t>juni</a:t>
            </a:r>
            <a:r>
              <a:rPr lang="en-US" sz="1750" dirty="0">
                <a:latin typeface="Helvetica" panose="020B0604020202020204" pitchFamily="34" charset="0"/>
                <a:cs typeface="Helvetica" panose="020B0604020202020204" pitchFamily="34" charset="0"/>
              </a:rPr>
              <a:t> 2026</a:t>
            </a:r>
            <a:endParaRPr lang="nl-NL" sz="1750" dirty="0">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2520" y="557246"/>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0671" y="1265455"/>
            <a:ext cx="2420921" cy="715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E5C2954-9929-861A-AFE1-CBAD601AF22E}"/>
              </a:ext>
            </a:extLst>
          </p:cNvPr>
          <p:cNvSpPr txBox="1"/>
          <p:nvPr/>
        </p:nvSpPr>
        <p:spPr>
          <a:xfrm>
            <a:off x="336467" y="3096919"/>
            <a:ext cx="11519065" cy="1577355"/>
          </a:xfrm>
          <a:prstGeom prst="rect">
            <a:avLst/>
          </a:prstGeom>
          <a:noFill/>
        </p:spPr>
        <p:txBody>
          <a:bodyPr wrap="square" rtlCol="0">
            <a:spAutoFit/>
          </a:bodyPr>
          <a:lstStyle/>
          <a:p>
            <a:pPr algn="ctr"/>
            <a:r>
              <a:rPr lang="en-US" sz="2500" i="1" dirty="0">
                <a:latin typeface="Merriweather" panose="02060503050406030704" pitchFamily="18" charset="0"/>
              </a:rPr>
              <a:t>Wat </a:t>
            </a:r>
            <a:r>
              <a:rPr lang="en-US" sz="2500" i="1" dirty="0" err="1">
                <a:latin typeface="Merriweather" panose="02060503050406030704" pitchFamily="18" charset="0"/>
              </a:rPr>
              <a:t>ontstaat</a:t>
            </a:r>
            <a:r>
              <a:rPr lang="en-US" sz="2500" i="1" dirty="0">
                <a:latin typeface="Merriweather" panose="02060503050406030704" pitchFamily="18" charset="0"/>
              </a:rPr>
              <a:t> er </a:t>
            </a:r>
            <a:r>
              <a:rPr lang="en-US" sz="2500" i="1" dirty="0" err="1">
                <a:latin typeface="Merriweather" panose="02060503050406030704" pitchFamily="18" charset="0"/>
              </a:rPr>
              <a:t>als</a:t>
            </a:r>
            <a:r>
              <a:rPr lang="en-US" sz="2500" i="1" dirty="0">
                <a:latin typeface="Merriweather" panose="02060503050406030704" pitchFamily="18" charset="0"/>
              </a:rPr>
              <a:t> </a:t>
            </a:r>
            <a:r>
              <a:rPr lang="en-US" sz="2500" i="1" dirty="0" err="1">
                <a:latin typeface="Merriweather" panose="02060503050406030704" pitchFamily="18" charset="0"/>
              </a:rPr>
              <a:t>docenten</a:t>
            </a:r>
            <a:r>
              <a:rPr lang="en-US" sz="2500" i="1" dirty="0">
                <a:latin typeface="Merriweather" panose="02060503050406030704" pitchFamily="18" charset="0"/>
              </a:rPr>
              <a:t>, </a:t>
            </a:r>
            <a:r>
              <a:rPr lang="en-US" sz="2500" i="1" dirty="0" err="1">
                <a:latin typeface="Merriweather" panose="02060503050406030704" pitchFamily="18" charset="0"/>
              </a:rPr>
              <a:t>leerkrachten</a:t>
            </a:r>
            <a:r>
              <a:rPr lang="en-US" sz="2500" i="1" dirty="0">
                <a:latin typeface="Merriweather" panose="02060503050406030704" pitchFamily="18" charset="0"/>
              </a:rPr>
              <a:t> </a:t>
            </a:r>
            <a:r>
              <a:rPr lang="en-US" sz="2500" i="1" dirty="0" err="1">
                <a:latin typeface="Merriweather" panose="02060503050406030704" pitchFamily="18" charset="0"/>
              </a:rPr>
              <a:t>en</a:t>
            </a:r>
            <a:r>
              <a:rPr lang="en-US" sz="2500" i="1" dirty="0">
                <a:latin typeface="Merriweather" panose="02060503050406030704" pitchFamily="18" charset="0"/>
              </a:rPr>
              <a:t> </a:t>
            </a:r>
            <a:r>
              <a:rPr lang="en-US" sz="2500" i="1" dirty="0" err="1">
                <a:latin typeface="Merriweather" panose="02060503050406030704" pitchFamily="18" charset="0"/>
              </a:rPr>
              <a:t>erfgoededucatoren</a:t>
            </a:r>
            <a:r>
              <a:rPr lang="en-US" sz="2500" i="1" dirty="0">
                <a:latin typeface="Merriweather" panose="02060503050406030704" pitchFamily="18" charset="0"/>
              </a:rPr>
              <a:t> </a:t>
            </a:r>
            <a:br>
              <a:rPr lang="en-US" sz="2500" i="1" dirty="0">
                <a:latin typeface="Merriweather" panose="02060503050406030704" pitchFamily="18" charset="0"/>
              </a:rPr>
            </a:br>
            <a:r>
              <a:rPr lang="en-US" sz="2500" i="1" dirty="0" err="1">
                <a:latin typeface="Merriweather" panose="02060503050406030704" pitchFamily="18" charset="0"/>
              </a:rPr>
              <a:t>samen</a:t>
            </a:r>
            <a:r>
              <a:rPr lang="en-US" sz="2500" i="1" dirty="0">
                <a:latin typeface="Merriweather" panose="02060503050406030704" pitchFamily="18" charset="0"/>
              </a:rPr>
              <a:t> </a:t>
            </a:r>
            <a:r>
              <a:rPr lang="en-US" sz="2500" i="1" dirty="0" err="1">
                <a:latin typeface="Merriweather" panose="02060503050406030704" pitchFamily="18" charset="0"/>
              </a:rPr>
              <a:t>erfgoededucatie</a:t>
            </a:r>
            <a:r>
              <a:rPr lang="en-US" sz="2500" i="1" dirty="0">
                <a:latin typeface="Merriweather" panose="02060503050406030704" pitchFamily="18" charset="0"/>
              </a:rPr>
              <a:t> </a:t>
            </a:r>
            <a:r>
              <a:rPr lang="en-US" sz="2500" i="1" dirty="0" err="1">
                <a:latin typeface="Merriweather" panose="02060503050406030704" pitchFamily="18" charset="0"/>
              </a:rPr>
              <a:t>ontwerpen</a:t>
            </a:r>
            <a:r>
              <a:rPr lang="en-US" sz="2500" i="1" dirty="0">
                <a:latin typeface="Merriweather" panose="02060503050406030704" pitchFamily="18" charset="0"/>
              </a:rPr>
              <a:t>?</a:t>
            </a:r>
          </a:p>
          <a:p>
            <a:pPr algn="ctr"/>
            <a:br>
              <a:rPr lang="en-US" sz="2900" i="1" dirty="0">
                <a:solidFill>
                  <a:srgbClr val="ED4990"/>
                </a:solidFill>
                <a:latin typeface="Merriweather" panose="02060503050406030704" pitchFamily="18" charset="0"/>
              </a:rPr>
            </a:br>
            <a:endParaRPr lang="nl-NL" sz="175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dirty="0">
                <a:latin typeface="Helvetica" panose="020B0604020202020204"/>
                <a:cs typeface="Helvetica" panose="020B0604020202020204"/>
              </a:rPr>
              <a:t>Opening door projectleiders Hanneke Tuithof (UU) &amp; Wouter Smets (EUR).</a:t>
            </a:r>
          </a:p>
          <a:p>
            <a:pPr indent="-423323">
              <a:spcBef>
                <a:spcPts val="1600"/>
              </a:spcBef>
              <a:buClr>
                <a:srgbClr val="000000"/>
              </a:buClr>
              <a:buSzPts val="1400"/>
            </a:pPr>
            <a:r>
              <a:rPr lang="nl-NL" sz="1500" dirty="0" err="1">
                <a:latin typeface="Helvetica" panose="020B0604020202020204"/>
                <a:cs typeface="Helvetica" panose="020B0604020202020204"/>
              </a:rPr>
              <a:t>Onderzoekspresentatie</a:t>
            </a:r>
            <a:r>
              <a:rPr lang="nl-NL" sz="1500" dirty="0">
                <a:latin typeface="Helvetica" panose="020B0604020202020204"/>
                <a:cs typeface="Helvetica" panose="020B0604020202020204"/>
              </a:rPr>
              <a:t> promovendus Joost Nikkessen.</a:t>
            </a:r>
          </a:p>
          <a:p>
            <a:pPr indent="-423323">
              <a:spcBef>
                <a:spcPts val="1600"/>
              </a:spcBef>
              <a:buClr>
                <a:srgbClr val="000000"/>
              </a:buClr>
              <a:buSzPts val="1400"/>
            </a:pPr>
            <a:r>
              <a:rPr lang="nl-NL" sz="1500" b="1" u="sng" dirty="0">
                <a:solidFill>
                  <a:srgbClr val="192A84"/>
                </a:solidFill>
                <a:latin typeface="Merriweather" panose="02060503050406030704" pitchFamily="18" charset="0"/>
                <a:cs typeface="Helvetica" panose="020B0604020202020204"/>
              </a:rPr>
              <a:t>PLG-presentaties: </a:t>
            </a:r>
          </a:p>
          <a:p>
            <a:pPr lvl="1">
              <a:spcBef>
                <a:spcPts val="1600"/>
              </a:spcBef>
              <a:buClr>
                <a:srgbClr val="000000"/>
              </a:buClr>
            </a:pPr>
            <a:r>
              <a:rPr lang="nl-NL" sz="1500" b="1" dirty="0">
                <a:solidFill>
                  <a:srgbClr val="E64C8F"/>
                </a:solidFill>
                <a:latin typeface="Helvetica" panose="020B0604020202020204"/>
                <a:cs typeface="Helvetica" panose="020B0604020202020204"/>
              </a:rPr>
              <a:t>PLG-presentatie 1: </a:t>
            </a:r>
            <a:r>
              <a:rPr lang="nl-NL" sz="1500" dirty="0">
                <a:latin typeface="Helvetica" panose="020B0604020202020204"/>
                <a:cs typeface="Helvetica" panose="020B0604020202020204"/>
              </a:rPr>
              <a:t>Joris Huis in ’t Veld (Academie Tien) &amp; Dorien Wijstma (Landschap Erfgoed Utrecht).</a:t>
            </a:r>
          </a:p>
          <a:p>
            <a:pPr lvl="1">
              <a:spcBef>
                <a:spcPts val="1600"/>
              </a:spcBef>
              <a:buClr>
                <a:srgbClr val="000000"/>
              </a:buClr>
            </a:pPr>
            <a:r>
              <a:rPr lang="nl-NL" sz="1500" b="1" dirty="0">
                <a:solidFill>
                  <a:srgbClr val="E64C8F"/>
                </a:solidFill>
                <a:latin typeface="Helvetica" panose="020B0604020202020204"/>
                <a:cs typeface="Helvetica" panose="020B0604020202020204"/>
              </a:rPr>
              <a:t>PLG-presentatie 2: </a:t>
            </a:r>
            <a:r>
              <a:rPr lang="nl-NL" sz="1500" dirty="0">
                <a:latin typeface="Helvetica" panose="020B0604020202020204"/>
                <a:cs typeface="Helvetica" panose="020B0604020202020204"/>
              </a:rPr>
              <a:t>Tim Koetsier (RSG </a:t>
            </a:r>
            <a:r>
              <a:rPr lang="nl-NL" sz="1500" dirty="0" err="1">
                <a:latin typeface="Helvetica" panose="020B0604020202020204"/>
                <a:cs typeface="Helvetica" panose="020B0604020202020204"/>
              </a:rPr>
              <a:t>Broklede</a:t>
            </a:r>
            <a:r>
              <a:rPr lang="nl-NL" sz="1500" dirty="0">
                <a:latin typeface="Helvetica" panose="020B0604020202020204"/>
                <a:cs typeface="Helvetica" panose="020B0604020202020204"/>
              </a:rPr>
              <a:t>) &amp; Lieneke Westerink (Het Utrechts Archief).</a:t>
            </a:r>
          </a:p>
          <a:p>
            <a:pPr lvl="1">
              <a:spcBef>
                <a:spcPts val="1600"/>
              </a:spcBef>
              <a:buClr>
                <a:srgbClr val="000000"/>
              </a:buClr>
            </a:pPr>
            <a:r>
              <a:rPr lang="nl-NL" sz="1500" b="1" dirty="0">
                <a:solidFill>
                  <a:srgbClr val="E64C8F"/>
                </a:solidFill>
                <a:latin typeface="Helvetica" panose="020B0604020202020204"/>
                <a:cs typeface="Helvetica" panose="020B0604020202020204"/>
              </a:rPr>
              <a:t>PLG-presentatie 3: </a:t>
            </a:r>
            <a:r>
              <a:rPr lang="nl-NL" sz="1500" dirty="0">
                <a:latin typeface="Helvetica" panose="020B0604020202020204"/>
                <a:cs typeface="Helvetica" panose="020B0604020202020204"/>
              </a:rPr>
              <a:t>Lotte Schook (OBS Het Landje) &amp; Laura Grimm (Nieuwe Instituut).</a:t>
            </a:r>
          </a:p>
          <a:p>
            <a:pPr indent="-423323">
              <a:spcBef>
                <a:spcPts val="1600"/>
              </a:spcBef>
              <a:buClr>
                <a:srgbClr val="000000"/>
              </a:buClr>
              <a:buSzPts val="1400"/>
            </a:pPr>
            <a:r>
              <a:rPr lang="nl-NL" sz="1500" dirty="0">
                <a:latin typeface="Helvetica" panose="020B0604020202020204"/>
                <a:cs typeface="Helvetica" panose="020B0604020202020204"/>
              </a:rPr>
              <a:t>Reflectietafels – Ruimte voor uitwisseling en vragen met een hapje en drankje erbij.</a:t>
            </a:r>
          </a:p>
          <a:p>
            <a:pPr indent="-423323">
              <a:spcBef>
                <a:spcPts val="1600"/>
              </a:spcBef>
              <a:buClr>
                <a:srgbClr val="000000"/>
              </a:buClr>
              <a:buSzPts val="1400"/>
            </a:pPr>
            <a:r>
              <a:rPr lang="nl-NL" sz="1500" dirty="0">
                <a:latin typeface="Helvetica" panose="020B0604020202020204"/>
                <a:cs typeface="Helvetica" panose="020B0604020202020204"/>
              </a:rPr>
              <a:t>Afsluiting en korte vooruitblik MESOE jaar 2.</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616273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EE586553-6474-9532-CA60-7A6F4585355F}"/>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D93E9BBA-783E-65F4-B737-7E75018E9DE0}"/>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15040C6C-14EF-0EDF-5459-70E9BF3A36BD}"/>
              </a:ext>
            </a:extLst>
          </p:cNvPr>
          <p:cNvSpPr txBox="1">
            <a:spLocks noGrp="1"/>
          </p:cNvSpPr>
          <p:nvPr>
            <p:ph type="body" idx="1"/>
          </p:nvPr>
        </p:nvSpPr>
        <p:spPr>
          <a:xfrm>
            <a:off x="346908" y="3939422"/>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2500" i="1" dirty="0" err="1">
                <a:latin typeface="Merriweather" panose="02060503050406030704" pitchFamily="18" charset="0"/>
                <a:cs typeface="Helvetica" panose="020B0604020202020204"/>
              </a:rPr>
              <a:t>Onderzoekspresentatie</a:t>
            </a:r>
            <a:r>
              <a:rPr lang="nl-NL" sz="2500" i="1" dirty="0">
                <a:latin typeface="Merriweather" panose="02060503050406030704" pitchFamily="18" charset="0"/>
                <a:cs typeface="Helvetica" panose="020B0604020202020204"/>
              </a:rPr>
              <a:t> </a:t>
            </a:r>
          </a:p>
          <a:p>
            <a:pPr marL="186262" indent="0">
              <a:spcBef>
                <a:spcPts val="1600"/>
              </a:spcBef>
              <a:buClr>
                <a:srgbClr val="000000"/>
              </a:buClr>
              <a:buSzPts val="1400"/>
              <a:buNone/>
            </a:pPr>
            <a:endParaRPr lang="nl-NL" sz="2500" i="1" dirty="0">
              <a:latin typeface="Merriweather" panose="02060503050406030704" pitchFamily="18" charset="0"/>
              <a:cs typeface="Helvetica" panose="020B0604020202020204"/>
            </a:endParaRPr>
          </a:p>
          <a:p>
            <a:pPr marL="186262" indent="0">
              <a:spcBef>
                <a:spcPts val="1600"/>
              </a:spcBef>
              <a:buClr>
                <a:srgbClr val="000000"/>
              </a:buClr>
              <a:buSzPts val="1400"/>
              <a:buNone/>
            </a:pPr>
            <a:r>
              <a:rPr lang="nl-NL" sz="1500" dirty="0">
                <a:latin typeface="Helvetica" panose="020B0604020202020204"/>
                <a:cs typeface="Helvetica" panose="020B0604020202020204"/>
              </a:rPr>
              <a:t>Joost Nikkessen (Universiteit Utrecht)</a:t>
            </a:r>
            <a:br>
              <a:rPr lang="nl-NL" sz="1500" i="1" dirty="0">
                <a:effectLst/>
                <a:latin typeface="Helvetica" panose="020B0604020202020204" pitchFamily="34" charset="0"/>
                <a:ea typeface="Calibri" panose="020F0502020204030204" pitchFamily="34" charset="0"/>
                <a:cs typeface="Helvetica" panose="020B0604020202020204" pitchFamily="34" charset="0"/>
              </a:rPr>
            </a:br>
            <a:br>
              <a:rPr lang="nl-NL" sz="1500" i="1" dirty="0">
                <a:effectLst/>
                <a:latin typeface="Helvetica" panose="020B0604020202020204" pitchFamily="34" charset="0"/>
                <a:ea typeface="Calibri" panose="020F0502020204030204" pitchFamily="34" charset="0"/>
                <a:cs typeface="Helvetica" panose="020B0604020202020204" pitchFamily="34" charset="0"/>
              </a:rPr>
            </a:br>
            <a:endParaRPr lang="nl-NL" sz="1500" i="1"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8AC81D13-3E09-F79A-6CE6-57681E424F86}"/>
              </a:ext>
            </a:extLst>
          </p:cNvPr>
          <p:cNvCxnSpPr/>
          <p:nvPr/>
        </p:nvCxnSpPr>
        <p:spPr>
          <a:xfrm>
            <a:off x="-28800" y="4866838"/>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795111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4" name="Oval 3">
            <a:extLst>
              <a:ext uri="{FF2B5EF4-FFF2-40B4-BE49-F238E27FC236}">
                <a16:creationId xmlns:a16="http://schemas.microsoft.com/office/drawing/2014/main" id="{5507EC1D-ADC4-1E17-B1FA-E0249A7DA698}"/>
              </a:ext>
            </a:extLst>
          </p:cNvPr>
          <p:cNvSpPr/>
          <p:nvPr/>
        </p:nvSpPr>
        <p:spPr>
          <a:xfrm>
            <a:off x="1058174" y="2704105"/>
            <a:ext cx="10065076" cy="2917519"/>
          </a:xfrm>
          <a:prstGeom prst="ellipse">
            <a:avLst/>
          </a:prstGeom>
          <a:noFill/>
          <a:ln>
            <a:solidFill>
              <a:srgbClr val="18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Rectangle: Rounded Corners 10">
            <a:extLst>
              <a:ext uri="{FF2B5EF4-FFF2-40B4-BE49-F238E27FC236}">
                <a16:creationId xmlns:a16="http://schemas.microsoft.com/office/drawing/2014/main" id="{2C793FBE-8F44-1976-EF9B-EA9273015A35}"/>
              </a:ext>
            </a:extLst>
          </p:cNvPr>
          <p:cNvSpPr/>
          <p:nvPr/>
        </p:nvSpPr>
        <p:spPr>
          <a:xfrm>
            <a:off x="1058174" y="4173120"/>
            <a:ext cx="2871305" cy="2141856"/>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6.</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Slotbijeenkomst jaar 1</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Juni 2026</a:t>
            </a:r>
          </a:p>
        </p:txBody>
      </p:sp>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Ontwerpcyclus PLG 2025-’26</a:t>
            </a:r>
            <a:endParaRPr lang="en-US" sz="2500" i="1" dirty="0">
              <a:latin typeface="Merriweather" panose="02060503050406030704" pitchFamily="18" charset="0"/>
            </a:endParaRPr>
          </a:p>
        </p:txBody>
      </p:sp>
      <p:cxnSp>
        <p:nvCxnSpPr>
          <p:cNvPr id="96" name="Google Shape;96;p18"/>
          <p:cNvCxnSpPr/>
          <p:nvPr/>
        </p:nvCxnSpPr>
        <p:spPr>
          <a:xfrm>
            <a:off x="-4982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3" name="Right Brace 2">
            <a:extLst>
              <a:ext uri="{FF2B5EF4-FFF2-40B4-BE49-F238E27FC236}">
                <a16:creationId xmlns:a16="http://schemas.microsoft.com/office/drawing/2014/main" id="{55D91A27-C428-4167-7C1A-4C044D75DDCE}"/>
              </a:ext>
            </a:extLst>
          </p:cNvPr>
          <p:cNvSpPr/>
          <p:nvPr/>
        </p:nvSpPr>
        <p:spPr>
          <a:xfrm>
            <a:off x="9966041" y="4239582"/>
            <a:ext cx="452582" cy="1362818"/>
          </a:xfrm>
          <a:prstGeom prst="rightBrace">
            <a:avLst>
              <a:gd name="adj1" fmla="val 23452"/>
              <a:gd name="adj2" fmla="val 50000"/>
            </a:avLst>
          </a:prstGeom>
          <a:ln>
            <a:solidFill>
              <a:srgbClr val="182A8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dirty="0">
              <a:solidFill>
                <a:srgbClr val="E9EDF1"/>
              </a:solidFill>
            </a:endParaRPr>
          </a:p>
        </p:txBody>
      </p:sp>
      <p:sp>
        <p:nvSpPr>
          <p:cNvPr id="2" name="Rectangle: Rounded Corners 1">
            <a:extLst>
              <a:ext uri="{FF2B5EF4-FFF2-40B4-BE49-F238E27FC236}">
                <a16:creationId xmlns:a16="http://schemas.microsoft.com/office/drawing/2014/main" id="{453F2FEF-2E0C-BD4F-364C-1CE702D01FC1}"/>
              </a:ext>
            </a:extLst>
          </p:cNvPr>
          <p:cNvSpPr/>
          <p:nvPr/>
        </p:nvSpPr>
        <p:spPr>
          <a:xfrm>
            <a:off x="1070546" y="1646535"/>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1. </a:t>
            </a:r>
            <a:br>
              <a:rPr lang="nl-NL" sz="1500" b="1" dirty="0">
                <a:solidFill>
                  <a:schemeClr val="tx1"/>
                </a:solidFill>
                <a:latin typeface="Helvetica" panose="020B0604020202020204"/>
                <a:cs typeface="Helvetica" panose="020B0604020202020204"/>
              </a:rPr>
            </a:br>
            <a:r>
              <a:rPr lang="nl-NL" sz="1500" b="1" dirty="0" err="1">
                <a:solidFill>
                  <a:schemeClr val="tx1"/>
                </a:solidFill>
                <a:latin typeface="Helvetica" panose="020B0604020202020204"/>
                <a:cs typeface="Helvetica" panose="020B0604020202020204"/>
              </a:rPr>
              <a:t>Bring</a:t>
            </a:r>
            <a:r>
              <a:rPr lang="nl-NL" sz="1500" b="1" dirty="0">
                <a:solidFill>
                  <a:schemeClr val="tx1"/>
                </a:solidFill>
                <a:latin typeface="Helvetica" panose="020B0604020202020204"/>
                <a:cs typeface="Helvetica" panose="020B0604020202020204"/>
              </a:rPr>
              <a:t> </a:t>
            </a:r>
            <a:r>
              <a:rPr lang="nl-NL" sz="1500" b="1" dirty="0" err="1">
                <a:solidFill>
                  <a:schemeClr val="tx1"/>
                </a:solidFill>
                <a:latin typeface="Helvetica" panose="020B0604020202020204"/>
                <a:cs typeface="Helvetica" panose="020B0604020202020204"/>
              </a:rPr>
              <a:t>your</a:t>
            </a:r>
            <a:r>
              <a:rPr lang="nl-NL" sz="1500" b="1" dirty="0">
                <a:solidFill>
                  <a:schemeClr val="tx1"/>
                </a:solidFill>
                <a:latin typeface="Helvetica" panose="020B0604020202020204"/>
                <a:cs typeface="Helvetica" panose="020B0604020202020204"/>
              </a:rPr>
              <a:t> best </a:t>
            </a:r>
            <a:r>
              <a:rPr lang="nl-NL" sz="1500" b="1" dirty="0" err="1">
                <a:solidFill>
                  <a:schemeClr val="tx1"/>
                </a:solidFill>
                <a:latin typeface="Helvetica" panose="020B0604020202020204"/>
                <a:cs typeface="Helvetica" panose="020B0604020202020204"/>
              </a:rPr>
              <a:t>practice</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September 2025</a:t>
            </a:r>
          </a:p>
        </p:txBody>
      </p:sp>
      <p:sp>
        <p:nvSpPr>
          <p:cNvPr id="5" name="Rectangle: Rounded Corners 4">
            <a:extLst>
              <a:ext uri="{FF2B5EF4-FFF2-40B4-BE49-F238E27FC236}">
                <a16:creationId xmlns:a16="http://schemas.microsoft.com/office/drawing/2014/main" id="{51E9F7BC-D8E7-33D1-8A6C-004AE18E1515}"/>
              </a:ext>
            </a:extLst>
          </p:cNvPr>
          <p:cNvSpPr/>
          <p:nvPr/>
        </p:nvSpPr>
        <p:spPr>
          <a:xfrm>
            <a:off x="8262024" y="1582158"/>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3.</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Co-ontwerp</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December 2025</a:t>
            </a:r>
          </a:p>
        </p:txBody>
      </p:sp>
      <p:sp>
        <p:nvSpPr>
          <p:cNvPr id="6" name="Rectangle: Rounded Corners 5">
            <a:extLst>
              <a:ext uri="{FF2B5EF4-FFF2-40B4-BE49-F238E27FC236}">
                <a16:creationId xmlns:a16="http://schemas.microsoft.com/office/drawing/2014/main" id="{76C1964A-C494-3EC2-0658-80A1C7FDC9A5}"/>
              </a:ext>
            </a:extLst>
          </p:cNvPr>
          <p:cNvSpPr/>
          <p:nvPr/>
        </p:nvSpPr>
        <p:spPr>
          <a:xfrm>
            <a:off x="4669505" y="1278732"/>
            <a:ext cx="2871305" cy="2152323"/>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2.</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Thinking out </a:t>
            </a:r>
            <a:r>
              <a:rPr lang="nl-NL" sz="1500" b="1" dirty="0" err="1">
                <a:solidFill>
                  <a:schemeClr val="tx1"/>
                </a:solidFill>
                <a:latin typeface="Helvetica" panose="020B0604020202020204"/>
                <a:cs typeface="Helvetica" panose="020B0604020202020204"/>
              </a:rPr>
              <a:t>loud</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November 2025</a:t>
            </a:r>
          </a:p>
        </p:txBody>
      </p:sp>
      <p:sp>
        <p:nvSpPr>
          <p:cNvPr id="8" name="Rectangle: Rounded Corners 7">
            <a:extLst>
              <a:ext uri="{FF2B5EF4-FFF2-40B4-BE49-F238E27FC236}">
                <a16:creationId xmlns:a16="http://schemas.microsoft.com/office/drawing/2014/main" id="{8121655B-FA74-24D5-1C5B-FF5F419B48F2}"/>
              </a:ext>
            </a:extLst>
          </p:cNvPr>
          <p:cNvSpPr/>
          <p:nvPr/>
        </p:nvSpPr>
        <p:spPr>
          <a:xfrm>
            <a:off x="8270305" y="4173119"/>
            <a:ext cx="2871305" cy="2141855"/>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4.</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Terug- en vooruitblik</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Februari 2026</a:t>
            </a:r>
          </a:p>
        </p:txBody>
      </p:sp>
      <p:sp>
        <p:nvSpPr>
          <p:cNvPr id="10" name="Rectangle: Rounded Corners 9">
            <a:extLst>
              <a:ext uri="{FF2B5EF4-FFF2-40B4-BE49-F238E27FC236}">
                <a16:creationId xmlns:a16="http://schemas.microsoft.com/office/drawing/2014/main" id="{4FE53D8C-5987-B34A-F9B4-188A17A407A9}"/>
              </a:ext>
            </a:extLst>
          </p:cNvPr>
          <p:cNvSpPr/>
          <p:nvPr/>
        </p:nvSpPr>
        <p:spPr>
          <a:xfrm>
            <a:off x="4671925" y="4592806"/>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5.</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Herontwerp</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Maart 2026</a:t>
            </a:r>
          </a:p>
        </p:txBody>
      </p:sp>
    </p:spTree>
    <p:extLst>
      <p:ext uri="{BB962C8B-B14F-4D97-AF65-F5344CB8AC3E}">
        <p14:creationId xmlns:p14="http://schemas.microsoft.com/office/powerpoint/2010/main" val="3330419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ADA3C01B-3C31-1D4E-32AB-33D4CD2FEB92}"/>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9344F72C-4E71-BB21-D4E9-C3CC58024EE9}"/>
              </a:ext>
            </a:extLst>
          </p:cNvPr>
          <p:cNvSpPr/>
          <p:nvPr/>
        </p:nvSpPr>
        <p:spPr>
          <a:xfrm>
            <a:off x="1058174" y="2704105"/>
            <a:ext cx="10065076" cy="2917519"/>
          </a:xfrm>
          <a:prstGeom prst="ellipse">
            <a:avLst/>
          </a:prstGeom>
          <a:noFill/>
          <a:ln>
            <a:solidFill>
              <a:srgbClr val="18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Rectangle: Rounded Corners 10">
            <a:extLst>
              <a:ext uri="{FF2B5EF4-FFF2-40B4-BE49-F238E27FC236}">
                <a16:creationId xmlns:a16="http://schemas.microsoft.com/office/drawing/2014/main" id="{7795645F-A4FB-6DEF-0A9C-8FE3A56B7199}"/>
              </a:ext>
            </a:extLst>
          </p:cNvPr>
          <p:cNvSpPr/>
          <p:nvPr/>
        </p:nvSpPr>
        <p:spPr>
          <a:xfrm>
            <a:off x="1058174" y="4173120"/>
            <a:ext cx="2871305" cy="2141856"/>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6.</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Slotbijeenkomst jaar 1</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Juni 2026</a:t>
            </a:r>
          </a:p>
        </p:txBody>
      </p:sp>
      <p:sp>
        <p:nvSpPr>
          <p:cNvPr id="94" name="Google Shape;94;p18">
            <a:extLst>
              <a:ext uri="{FF2B5EF4-FFF2-40B4-BE49-F238E27FC236}">
                <a16:creationId xmlns:a16="http://schemas.microsoft.com/office/drawing/2014/main" id="{78C58CAC-EF0D-01A5-7D2A-A277606C6259}"/>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Ontwerpcyclus PLG 2025-’26</a:t>
            </a:r>
            <a:endParaRPr lang="en-US" sz="2500" i="1" dirty="0">
              <a:latin typeface="Merriweather" panose="02060503050406030704" pitchFamily="18" charset="0"/>
            </a:endParaRPr>
          </a:p>
        </p:txBody>
      </p:sp>
      <p:cxnSp>
        <p:nvCxnSpPr>
          <p:cNvPr id="96" name="Google Shape;96;p18">
            <a:extLst>
              <a:ext uri="{FF2B5EF4-FFF2-40B4-BE49-F238E27FC236}">
                <a16:creationId xmlns:a16="http://schemas.microsoft.com/office/drawing/2014/main" id="{7E6919AF-401B-9C09-F29C-714B7C7999A6}"/>
              </a:ext>
            </a:extLst>
          </p:cNvPr>
          <p:cNvCxnSpPr/>
          <p:nvPr/>
        </p:nvCxnSpPr>
        <p:spPr>
          <a:xfrm>
            <a:off x="-4982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3" name="Right Brace 2">
            <a:extLst>
              <a:ext uri="{FF2B5EF4-FFF2-40B4-BE49-F238E27FC236}">
                <a16:creationId xmlns:a16="http://schemas.microsoft.com/office/drawing/2014/main" id="{F6C82DF8-53EB-D02B-5143-568F6D8F17DF}"/>
              </a:ext>
            </a:extLst>
          </p:cNvPr>
          <p:cNvSpPr/>
          <p:nvPr/>
        </p:nvSpPr>
        <p:spPr>
          <a:xfrm>
            <a:off x="9966041" y="4239582"/>
            <a:ext cx="452582" cy="1362818"/>
          </a:xfrm>
          <a:prstGeom prst="rightBrace">
            <a:avLst>
              <a:gd name="adj1" fmla="val 23452"/>
              <a:gd name="adj2" fmla="val 50000"/>
            </a:avLst>
          </a:prstGeom>
          <a:ln>
            <a:solidFill>
              <a:srgbClr val="182A84"/>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dirty="0">
              <a:solidFill>
                <a:srgbClr val="E9EDF1"/>
              </a:solidFill>
            </a:endParaRPr>
          </a:p>
        </p:txBody>
      </p:sp>
      <p:sp>
        <p:nvSpPr>
          <p:cNvPr id="2" name="Rectangle: Rounded Corners 1">
            <a:extLst>
              <a:ext uri="{FF2B5EF4-FFF2-40B4-BE49-F238E27FC236}">
                <a16:creationId xmlns:a16="http://schemas.microsoft.com/office/drawing/2014/main" id="{99E9D073-7567-A700-1B06-36387C607164}"/>
              </a:ext>
            </a:extLst>
          </p:cNvPr>
          <p:cNvSpPr/>
          <p:nvPr/>
        </p:nvSpPr>
        <p:spPr>
          <a:xfrm>
            <a:off x="1070546" y="1646535"/>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1. </a:t>
            </a:r>
            <a:br>
              <a:rPr lang="nl-NL" sz="1500" b="1" dirty="0">
                <a:solidFill>
                  <a:schemeClr val="tx1"/>
                </a:solidFill>
                <a:latin typeface="Helvetica" panose="020B0604020202020204"/>
                <a:cs typeface="Helvetica" panose="020B0604020202020204"/>
              </a:rPr>
            </a:br>
            <a:r>
              <a:rPr lang="nl-NL" sz="1500" b="1" dirty="0" err="1">
                <a:solidFill>
                  <a:schemeClr val="tx1"/>
                </a:solidFill>
                <a:latin typeface="Helvetica" panose="020B0604020202020204"/>
                <a:cs typeface="Helvetica" panose="020B0604020202020204"/>
              </a:rPr>
              <a:t>Bring</a:t>
            </a:r>
            <a:r>
              <a:rPr lang="nl-NL" sz="1500" b="1" dirty="0">
                <a:solidFill>
                  <a:schemeClr val="tx1"/>
                </a:solidFill>
                <a:latin typeface="Helvetica" panose="020B0604020202020204"/>
                <a:cs typeface="Helvetica" panose="020B0604020202020204"/>
              </a:rPr>
              <a:t> </a:t>
            </a:r>
            <a:r>
              <a:rPr lang="nl-NL" sz="1500" b="1" dirty="0" err="1">
                <a:solidFill>
                  <a:schemeClr val="tx1"/>
                </a:solidFill>
                <a:latin typeface="Helvetica" panose="020B0604020202020204"/>
                <a:cs typeface="Helvetica" panose="020B0604020202020204"/>
              </a:rPr>
              <a:t>your</a:t>
            </a:r>
            <a:r>
              <a:rPr lang="nl-NL" sz="1500" b="1" dirty="0">
                <a:solidFill>
                  <a:schemeClr val="tx1"/>
                </a:solidFill>
                <a:latin typeface="Helvetica" panose="020B0604020202020204"/>
                <a:cs typeface="Helvetica" panose="020B0604020202020204"/>
              </a:rPr>
              <a:t> best </a:t>
            </a:r>
            <a:r>
              <a:rPr lang="nl-NL" sz="1500" b="1" dirty="0" err="1">
                <a:solidFill>
                  <a:schemeClr val="tx1"/>
                </a:solidFill>
                <a:latin typeface="Helvetica" panose="020B0604020202020204"/>
                <a:cs typeface="Helvetica" panose="020B0604020202020204"/>
              </a:rPr>
              <a:t>practice</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September 2025</a:t>
            </a:r>
          </a:p>
        </p:txBody>
      </p:sp>
      <p:sp>
        <p:nvSpPr>
          <p:cNvPr id="5" name="Rectangle: Rounded Corners 4">
            <a:extLst>
              <a:ext uri="{FF2B5EF4-FFF2-40B4-BE49-F238E27FC236}">
                <a16:creationId xmlns:a16="http://schemas.microsoft.com/office/drawing/2014/main" id="{5E913968-CE81-F7E4-4165-B2ADB1F8D11F}"/>
              </a:ext>
            </a:extLst>
          </p:cNvPr>
          <p:cNvSpPr/>
          <p:nvPr/>
        </p:nvSpPr>
        <p:spPr>
          <a:xfrm>
            <a:off x="8262024" y="1582158"/>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3.</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Co-ontwerp</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December 2025</a:t>
            </a:r>
          </a:p>
        </p:txBody>
      </p:sp>
      <p:sp>
        <p:nvSpPr>
          <p:cNvPr id="6" name="Rectangle: Rounded Corners 5">
            <a:extLst>
              <a:ext uri="{FF2B5EF4-FFF2-40B4-BE49-F238E27FC236}">
                <a16:creationId xmlns:a16="http://schemas.microsoft.com/office/drawing/2014/main" id="{3A69CDC2-1DDB-D273-01A8-7B3F2C63E7A3}"/>
              </a:ext>
            </a:extLst>
          </p:cNvPr>
          <p:cNvSpPr/>
          <p:nvPr/>
        </p:nvSpPr>
        <p:spPr>
          <a:xfrm>
            <a:off x="4669505" y="1278732"/>
            <a:ext cx="2871305" cy="2152323"/>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2.</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Thinking out </a:t>
            </a:r>
            <a:r>
              <a:rPr lang="nl-NL" sz="1500" b="1" dirty="0" err="1">
                <a:solidFill>
                  <a:schemeClr val="tx1"/>
                </a:solidFill>
                <a:latin typeface="Helvetica" panose="020B0604020202020204"/>
                <a:cs typeface="Helvetica" panose="020B0604020202020204"/>
              </a:rPr>
              <a:t>loud</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November 2025</a:t>
            </a:r>
          </a:p>
        </p:txBody>
      </p:sp>
      <p:sp>
        <p:nvSpPr>
          <p:cNvPr id="8" name="Rectangle: Rounded Corners 7">
            <a:extLst>
              <a:ext uri="{FF2B5EF4-FFF2-40B4-BE49-F238E27FC236}">
                <a16:creationId xmlns:a16="http://schemas.microsoft.com/office/drawing/2014/main" id="{E1B8F3DF-359E-102F-A621-0EE6BB6367C5}"/>
              </a:ext>
            </a:extLst>
          </p:cNvPr>
          <p:cNvSpPr/>
          <p:nvPr/>
        </p:nvSpPr>
        <p:spPr>
          <a:xfrm>
            <a:off x="8270305" y="4173119"/>
            <a:ext cx="2871305" cy="2141855"/>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4.</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Terug- en vooruitblik</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Februari 2026</a:t>
            </a:r>
          </a:p>
        </p:txBody>
      </p:sp>
      <p:sp>
        <p:nvSpPr>
          <p:cNvPr id="10" name="Rectangle: Rounded Corners 9">
            <a:extLst>
              <a:ext uri="{FF2B5EF4-FFF2-40B4-BE49-F238E27FC236}">
                <a16:creationId xmlns:a16="http://schemas.microsoft.com/office/drawing/2014/main" id="{3159F52D-7FB5-A534-FA41-062E535A6E10}"/>
              </a:ext>
            </a:extLst>
          </p:cNvPr>
          <p:cNvSpPr/>
          <p:nvPr/>
        </p:nvSpPr>
        <p:spPr>
          <a:xfrm>
            <a:off x="4671925" y="4592806"/>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b="1" dirty="0">
                <a:solidFill>
                  <a:schemeClr val="tx1"/>
                </a:solidFill>
                <a:latin typeface="Helvetica" panose="020B0604020202020204"/>
                <a:cs typeface="Helvetica" panose="020B0604020202020204"/>
              </a:rPr>
              <a:t>5.</a:t>
            </a:r>
            <a:br>
              <a:rPr lang="nl-NL" sz="1500" b="1" dirty="0">
                <a:solidFill>
                  <a:schemeClr val="tx1"/>
                </a:solidFill>
                <a:latin typeface="Helvetica" panose="020B0604020202020204"/>
                <a:cs typeface="Helvetica" panose="020B0604020202020204"/>
              </a:rPr>
            </a:br>
            <a:r>
              <a:rPr lang="nl-NL" sz="1500" b="1" dirty="0">
                <a:solidFill>
                  <a:schemeClr val="tx1"/>
                </a:solidFill>
                <a:latin typeface="Helvetica" panose="020B0604020202020204"/>
                <a:cs typeface="Helvetica" panose="020B0604020202020204"/>
              </a:rPr>
              <a:t>Herontwerp</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Maart 2026</a:t>
            </a:r>
          </a:p>
        </p:txBody>
      </p:sp>
      <p:sp>
        <p:nvSpPr>
          <p:cNvPr id="9" name="Rectangle: Rounded Corners 8">
            <a:extLst>
              <a:ext uri="{FF2B5EF4-FFF2-40B4-BE49-F238E27FC236}">
                <a16:creationId xmlns:a16="http://schemas.microsoft.com/office/drawing/2014/main" id="{8D62AB04-9454-80A9-FA5B-33DBEB740750}"/>
              </a:ext>
            </a:extLst>
          </p:cNvPr>
          <p:cNvSpPr/>
          <p:nvPr/>
        </p:nvSpPr>
        <p:spPr>
          <a:xfrm>
            <a:off x="7336871" y="5417398"/>
            <a:ext cx="1187535" cy="4084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Arial" panose="020B0604020202020204" pitchFamily="34" charset="0"/>
                <a:cs typeface="Arial" panose="020B0604020202020204" pitchFamily="34" charset="0"/>
              </a:rPr>
              <a:t>PLG-interviews</a:t>
            </a:r>
            <a:endParaRPr lang="nl-NL" sz="10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694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24DE4D12-CEB6-EFC9-AEA9-E02DF9847C3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25CA238-4F22-371E-A9F9-E09E5954614B}"/>
              </a:ext>
            </a:extLst>
          </p:cNvPr>
          <p:cNvPicPr>
            <a:picLocks noChangeAspect="1"/>
          </p:cNvPicPr>
          <p:nvPr/>
        </p:nvPicPr>
        <p:blipFill>
          <a:blip r:embed="rId3"/>
          <a:stretch>
            <a:fillRect/>
          </a:stretch>
        </p:blipFill>
        <p:spPr>
          <a:xfrm>
            <a:off x="327323" y="4156125"/>
            <a:ext cx="11519064" cy="2146704"/>
          </a:xfrm>
          <a:prstGeom prst="rect">
            <a:avLst/>
          </a:prstGeom>
          <a:solidFill>
            <a:schemeClr val="bg1"/>
          </a:solidFill>
          <a:ln>
            <a:solidFill>
              <a:srgbClr val="182A84"/>
            </a:solidFill>
          </a:ln>
        </p:spPr>
      </p:pic>
      <p:sp>
        <p:nvSpPr>
          <p:cNvPr id="94" name="Google Shape;94;p18">
            <a:extLst>
              <a:ext uri="{FF2B5EF4-FFF2-40B4-BE49-F238E27FC236}">
                <a16:creationId xmlns:a16="http://schemas.microsoft.com/office/drawing/2014/main" id="{1C7F8FA9-9F6B-40EB-FC48-CC9A1EB5473E}"/>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Interviews met de PLG</a:t>
            </a:r>
            <a:endParaRPr lang="en-US" sz="2500" i="1" dirty="0">
              <a:latin typeface="Merriweather" panose="02060503050406030704" pitchFamily="18" charset="0"/>
            </a:endParaRPr>
          </a:p>
        </p:txBody>
      </p:sp>
      <p:cxnSp>
        <p:nvCxnSpPr>
          <p:cNvPr id="96" name="Google Shape;96;p18">
            <a:extLst>
              <a:ext uri="{FF2B5EF4-FFF2-40B4-BE49-F238E27FC236}">
                <a16:creationId xmlns:a16="http://schemas.microsoft.com/office/drawing/2014/main" id="{E882697A-4F86-2C38-7875-3B898AC0E0D8}"/>
              </a:ext>
            </a:extLst>
          </p:cNvPr>
          <p:cNvCxnSpPr/>
          <p:nvPr/>
        </p:nvCxnSpPr>
        <p:spPr>
          <a:xfrm>
            <a:off x="-4982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95" name="Google Shape;95;p18">
            <a:extLst>
              <a:ext uri="{FF2B5EF4-FFF2-40B4-BE49-F238E27FC236}">
                <a16:creationId xmlns:a16="http://schemas.microsoft.com/office/drawing/2014/main" id="{219C07D9-2195-5C9E-4F39-68DF6BFC57F5}"/>
              </a:ext>
            </a:extLst>
          </p:cNvPr>
          <p:cNvSpPr txBox="1">
            <a:spLocks noGrp="1"/>
          </p:cNvSpPr>
          <p:nvPr>
            <p:ph type="body" idx="1"/>
          </p:nvPr>
        </p:nvSpPr>
        <p:spPr>
          <a:xfrm>
            <a:off x="332510" y="554960"/>
            <a:ext cx="11519064"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ct val="100000"/>
              <a:buNone/>
            </a:pPr>
            <a:br>
              <a:rPr lang="en-US" sz="2000" i="1" dirty="0">
                <a:solidFill>
                  <a:srgbClr val="000000"/>
                </a:solidFill>
                <a:latin typeface="Merriweather" panose="02060503050406030704" pitchFamily="18" charset="0"/>
                <a:cs typeface="Helvetica" panose="020B0604020202020204" pitchFamily="34" charset="0"/>
              </a:rPr>
            </a:br>
            <a:br>
              <a:rPr lang="en-US" sz="2000" i="1" dirty="0">
                <a:solidFill>
                  <a:srgbClr val="000000"/>
                </a:solidFill>
                <a:latin typeface="Merriweather" panose="02060503050406030704" pitchFamily="18" charset="0"/>
                <a:cs typeface="Helvetica" panose="020B0604020202020204" pitchFamily="34" charset="0"/>
              </a:rPr>
            </a:br>
            <a:br>
              <a:rPr lang="en-US" sz="2000" i="1" dirty="0">
                <a:solidFill>
                  <a:srgbClr val="000000"/>
                </a:solidFill>
                <a:latin typeface="Merriweather" panose="02060503050406030704" pitchFamily="18" charset="0"/>
                <a:cs typeface="Helvetica" panose="020B0604020202020204" pitchFamily="34" charset="0"/>
              </a:rPr>
            </a:br>
            <a:br>
              <a:rPr lang="en-US" sz="2000" i="1" dirty="0">
                <a:solidFill>
                  <a:srgbClr val="000000"/>
                </a:solidFill>
                <a:latin typeface="Merriweather" panose="02060503050406030704" pitchFamily="18" charset="0"/>
                <a:cs typeface="Helvetica" panose="020B0604020202020204" pitchFamily="34" charset="0"/>
              </a:rPr>
            </a:br>
            <a:br>
              <a:rPr lang="en-US" sz="2000" i="1" dirty="0">
                <a:solidFill>
                  <a:srgbClr val="000000"/>
                </a:solidFill>
                <a:latin typeface="Merriweather" panose="02060503050406030704" pitchFamily="18" charset="0"/>
                <a:cs typeface="Helvetica" panose="020B0604020202020204" pitchFamily="34" charset="0"/>
              </a:rPr>
            </a:br>
            <a:br>
              <a:rPr lang="en-US" sz="2000" i="1" dirty="0">
                <a:solidFill>
                  <a:srgbClr val="000000"/>
                </a:solidFill>
                <a:latin typeface="Merriweather" panose="02060503050406030704" pitchFamily="18" charset="0"/>
                <a:cs typeface="Helvetica" panose="020B0604020202020204" pitchFamily="34" charset="0"/>
              </a:rPr>
            </a:br>
            <a:endParaRPr lang="en-US" sz="2000" i="1" dirty="0">
              <a:solidFill>
                <a:srgbClr val="000000"/>
              </a:solidFill>
              <a:latin typeface="Merriweather" panose="02060503050406030704" pitchFamily="18" charset="0"/>
              <a:cs typeface="Helvetica" panose="020B0604020202020204" pitchFamily="34" charset="0"/>
            </a:endParaRPr>
          </a:p>
          <a:p>
            <a:pPr marL="186262" indent="0" algn="ctr">
              <a:spcBef>
                <a:spcPts val="1600"/>
              </a:spcBef>
              <a:buClr>
                <a:srgbClr val="000000"/>
              </a:buClr>
              <a:buSzPct val="100000"/>
              <a:buNone/>
            </a:pPr>
            <a:br>
              <a:rPr lang="en-US" sz="2000" i="1" dirty="0">
                <a:solidFill>
                  <a:srgbClr val="000000"/>
                </a:solidFill>
                <a:latin typeface="Merriweather" panose="02060503050406030704" pitchFamily="18" charset="0"/>
                <a:cs typeface="Helvetica" panose="020B0604020202020204" pitchFamily="34" charset="0"/>
              </a:rPr>
            </a:br>
            <a:r>
              <a:rPr lang="en-US" sz="2000" i="1" dirty="0">
                <a:solidFill>
                  <a:srgbClr val="000000"/>
                </a:solidFill>
                <a:latin typeface="Merriweather" panose="02060503050406030704" pitchFamily="18" charset="0"/>
                <a:cs typeface="Helvetica" panose="020B0604020202020204" pitchFamily="34" charset="0"/>
              </a:rPr>
              <a:t>Wat is </a:t>
            </a:r>
            <a:r>
              <a:rPr lang="en-US" sz="2000" i="1" dirty="0" err="1">
                <a:solidFill>
                  <a:srgbClr val="000000"/>
                </a:solidFill>
                <a:latin typeface="Merriweather" panose="02060503050406030704" pitchFamily="18" charset="0"/>
                <a:cs typeface="Helvetica" panose="020B0604020202020204" pitchFamily="34" charset="0"/>
              </a:rPr>
              <a:t>multiperspectivistische</a:t>
            </a:r>
            <a:r>
              <a:rPr lang="en-US" sz="2000" i="1" dirty="0">
                <a:solidFill>
                  <a:srgbClr val="000000"/>
                </a:solidFill>
                <a:latin typeface="Merriweather" panose="02060503050406030704" pitchFamily="18" charset="0"/>
                <a:cs typeface="Helvetica" panose="020B0604020202020204" pitchFamily="34" charset="0"/>
              </a:rPr>
              <a:t> </a:t>
            </a:r>
            <a:r>
              <a:rPr lang="en-US" sz="2000" i="1" dirty="0" err="1">
                <a:solidFill>
                  <a:srgbClr val="000000"/>
                </a:solidFill>
                <a:latin typeface="Merriweather" panose="02060503050406030704" pitchFamily="18" charset="0"/>
                <a:cs typeface="Helvetica" panose="020B0604020202020204" pitchFamily="34" charset="0"/>
              </a:rPr>
              <a:t>erfgoededucatie</a:t>
            </a:r>
            <a:r>
              <a:rPr lang="en-US" sz="2000" i="1" dirty="0">
                <a:solidFill>
                  <a:srgbClr val="000000"/>
                </a:solidFill>
                <a:latin typeface="Merriweather" panose="02060503050406030704" pitchFamily="18" charset="0"/>
                <a:cs typeface="Helvetica" panose="020B0604020202020204" pitchFamily="34" charset="0"/>
              </a:rPr>
              <a:t>?</a:t>
            </a:r>
          </a:p>
        </p:txBody>
      </p:sp>
      <p:sp>
        <p:nvSpPr>
          <p:cNvPr id="11" name="Oval 10">
            <a:extLst>
              <a:ext uri="{FF2B5EF4-FFF2-40B4-BE49-F238E27FC236}">
                <a16:creationId xmlns:a16="http://schemas.microsoft.com/office/drawing/2014/main" id="{C74501BE-D5DF-A04C-D6B7-19248E3813CF}"/>
              </a:ext>
            </a:extLst>
          </p:cNvPr>
          <p:cNvSpPr/>
          <p:nvPr/>
        </p:nvSpPr>
        <p:spPr>
          <a:xfrm>
            <a:off x="2504516" y="1279784"/>
            <a:ext cx="3947084" cy="1425039"/>
          </a:xfrm>
          <a:prstGeom prst="ellipse">
            <a:avLst/>
          </a:prstGeom>
          <a:noFill/>
          <a:ln>
            <a:solidFill>
              <a:srgbClr val="A02B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tx1"/>
                </a:solidFill>
                <a:latin typeface="Helvetica" panose="020B0604020202020204"/>
                <a:cs typeface="Helvetica" panose="020B0604020202020204"/>
              </a:rPr>
              <a:t>Definitie</a:t>
            </a:r>
            <a:r>
              <a:rPr lang="en-US" sz="1500" dirty="0">
                <a:solidFill>
                  <a:schemeClr val="tx1"/>
                </a:solidFill>
                <a:latin typeface="Helvetica" panose="020B0604020202020204"/>
                <a:cs typeface="Helvetica" panose="020B0604020202020204"/>
              </a:rPr>
              <a:t> </a:t>
            </a:r>
            <a:r>
              <a:rPr lang="en-US" sz="1500" dirty="0" err="1">
                <a:solidFill>
                  <a:schemeClr val="tx1"/>
                </a:solidFill>
                <a:latin typeface="Helvetica" panose="020B0604020202020204"/>
                <a:cs typeface="Helvetica" panose="020B0604020202020204"/>
              </a:rPr>
              <a:t>multiperspectiviteit</a:t>
            </a:r>
            <a:endParaRPr lang="nl-NL" sz="1500" dirty="0">
              <a:solidFill>
                <a:schemeClr val="tx1"/>
              </a:solidFill>
              <a:latin typeface="Helvetica" panose="020B0604020202020204"/>
              <a:cs typeface="Helvetica" panose="020B0604020202020204"/>
            </a:endParaRPr>
          </a:p>
        </p:txBody>
      </p:sp>
      <p:sp>
        <p:nvSpPr>
          <p:cNvPr id="14" name="Oval 13">
            <a:extLst>
              <a:ext uri="{FF2B5EF4-FFF2-40B4-BE49-F238E27FC236}">
                <a16:creationId xmlns:a16="http://schemas.microsoft.com/office/drawing/2014/main" id="{F5E871E7-5813-5AAA-3C53-4ED44B62B707}"/>
              </a:ext>
            </a:extLst>
          </p:cNvPr>
          <p:cNvSpPr/>
          <p:nvPr/>
        </p:nvSpPr>
        <p:spPr>
          <a:xfrm>
            <a:off x="5740400" y="1279786"/>
            <a:ext cx="3947084" cy="1425039"/>
          </a:xfrm>
          <a:prstGeom prst="ellipse">
            <a:avLst/>
          </a:prstGeom>
          <a:noFill/>
          <a:ln>
            <a:solidFill>
              <a:srgbClr val="E64C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tx1"/>
                </a:solidFill>
                <a:latin typeface="Helvetica" panose="020B0604020202020204"/>
                <a:cs typeface="Helvetica" panose="020B0604020202020204"/>
              </a:rPr>
              <a:t>Erfgoedvisie</a:t>
            </a:r>
            <a:endParaRPr lang="nl-NL" sz="1500" dirty="0">
              <a:solidFill>
                <a:schemeClr val="tx1"/>
              </a:solidFill>
              <a:latin typeface="Helvetica" panose="020B0604020202020204"/>
              <a:cs typeface="Helvetica" panose="020B0604020202020204"/>
            </a:endParaRPr>
          </a:p>
        </p:txBody>
      </p:sp>
    </p:spTree>
    <p:extLst>
      <p:ext uri="{BB962C8B-B14F-4D97-AF65-F5344CB8AC3E}">
        <p14:creationId xmlns:p14="http://schemas.microsoft.com/office/powerpoint/2010/main" val="394840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374530EC-A03B-F44B-D137-593194D7FCBF}"/>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11DBE117-5215-FFDA-57C4-44B7F13AF372}"/>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Multiperspectiviteit in de literatuur</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0DEDD23F-6B10-8B64-EBCF-25CA478AB409}"/>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E3999D01-92EA-E396-D879-8263B1D6A463}"/>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Rectangle: Rounded Corners 2">
            <a:extLst>
              <a:ext uri="{FF2B5EF4-FFF2-40B4-BE49-F238E27FC236}">
                <a16:creationId xmlns:a16="http://schemas.microsoft.com/office/drawing/2014/main" id="{8D20B8CF-7255-403D-AE65-7835F7BC4480}"/>
              </a:ext>
            </a:extLst>
          </p:cNvPr>
          <p:cNvSpPr/>
          <p:nvPr/>
        </p:nvSpPr>
        <p:spPr>
          <a:xfrm>
            <a:off x="4891837" y="1282961"/>
            <a:ext cx="2408324" cy="1103550"/>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Multiperspectiviteit</a:t>
            </a:r>
            <a:endParaRPr lang="nl-NL" sz="1500" b="1"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C6F7D1B6-6B8C-5457-BB20-B85F3965669A}"/>
              </a:ext>
            </a:extLst>
          </p:cNvPr>
          <p:cNvSpPr/>
          <p:nvPr/>
        </p:nvSpPr>
        <p:spPr>
          <a:xfrm>
            <a:off x="346908" y="3328273"/>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Geschiedenisonderwijs</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VO</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temporeel</a:t>
            </a:r>
            <a:endParaRPr lang="nl-NL" sz="1500" i="1" dirty="0">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F5397741-2C41-51D7-36CD-7BA6A7712F5C}"/>
              </a:ext>
            </a:extLst>
          </p:cNvPr>
          <p:cNvSpPr/>
          <p:nvPr/>
        </p:nvSpPr>
        <p:spPr>
          <a:xfrm>
            <a:off x="346907" y="4168898"/>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dirty="0">
                <a:solidFill>
                  <a:schemeClr val="tx1"/>
                </a:solidFill>
                <a:latin typeface="Helvetica" panose="020B0604020202020204"/>
                <a:cs typeface="Helvetica" panose="020B0604020202020204"/>
              </a:rPr>
              <a:t>Een historische gebeurtenis kan worden bekeken vanuit drie perspectieven in de tijd: het verleden, het heden en de periode daartussenin.</a:t>
            </a:r>
          </a:p>
        </p:txBody>
      </p:sp>
      <p:sp>
        <p:nvSpPr>
          <p:cNvPr id="12" name="Rectangle: Rounded Corners 11">
            <a:extLst>
              <a:ext uri="{FF2B5EF4-FFF2-40B4-BE49-F238E27FC236}">
                <a16:creationId xmlns:a16="http://schemas.microsoft.com/office/drawing/2014/main" id="{1B64D2BD-3809-1CC5-F5C5-9DB936972705}"/>
              </a:ext>
            </a:extLst>
          </p:cNvPr>
          <p:cNvSpPr/>
          <p:nvPr/>
        </p:nvSpPr>
        <p:spPr>
          <a:xfrm>
            <a:off x="4653864" y="3328272"/>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Burgerschapsvorming</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PO &amp; VO</a:t>
            </a:r>
            <a:br>
              <a:rPr lang="en-US" sz="1500" b="1"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dialogisch</a:t>
            </a:r>
            <a:endParaRPr lang="nl-NL" sz="1500" i="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AFCEF927-7968-BE65-66BF-D3DD20E7F312}"/>
              </a:ext>
            </a:extLst>
          </p:cNvPr>
          <p:cNvSpPr/>
          <p:nvPr/>
        </p:nvSpPr>
        <p:spPr>
          <a:xfrm>
            <a:off x="8973787" y="3328272"/>
            <a:ext cx="2871305"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Erfgoededucatie</a:t>
            </a:r>
            <a:endParaRPr lang="en-US" sz="1500" b="1" dirty="0">
              <a:latin typeface="Arial" panose="020B0604020202020204" pitchFamily="34" charset="0"/>
              <a:cs typeface="Arial" panose="020B0604020202020204" pitchFamily="34" charset="0"/>
            </a:endParaRPr>
          </a:p>
          <a:p>
            <a:pPr algn="ctr"/>
            <a:r>
              <a:rPr lang="en-US" sz="1500" b="1" dirty="0" err="1">
                <a:latin typeface="Arial" panose="020B0604020202020204" pitchFamily="34" charset="0"/>
                <a:cs typeface="Arial" panose="020B0604020202020204" pitchFamily="34" charset="0"/>
              </a:rPr>
              <a:t>formeel</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en</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informeel</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cognitief-affectief</a:t>
            </a:r>
            <a:endParaRPr lang="nl-NL" sz="1500" i="1" dirty="0">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A955EDAC-C108-6348-7058-4FCE07AF240C}"/>
              </a:ext>
            </a:extLst>
          </p:cNvPr>
          <p:cNvSpPr/>
          <p:nvPr/>
        </p:nvSpPr>
        <p:spPr>
          <a:xfrm>
            <a:off x="4655127" y="4168897"/>
            <a:ext cx="2871305" cy="2135649"/>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600"/>
              </a:spcBef>
              <a:buClr>
                <a:srgbClr val="000000"/>
              </a:buClr>
            </a:pPr>
            <a:br>
              <a:rPr lang="nl-NL" sz="1500" dirty="0">
                <a:solidFill>
                  <a:schemeClr val="tx1"/>
                </a:solidFill>
                <a:latin typeface="Helvetica" panose="020B0604020202020204"/>
                <a:cs typeface="Helvetica" panose="020B0604020202020204"/>
              </a:rPr>
            </a:br>
            <a:r>
              <a:rPr lang="nl-NL" sz="1500" dirty="0">
                <a:solidFill>
                  <a:schemeClr val="tx1"/>
                </a:solidFill>
                <a:latin typeface="Helvetica" panose="020B0604020202020204"/>
                <a:cs typeface="Helvetica" panose="020B0604020202020204"/>
              </a:rPr>
              <a:t>In een dialoog leren leerlingen hun eigen standpunt te onderbouwen door verschillende perspectieven en waarden tegen elkaar af te wegen.</a:t>
            </a:r>
          </a:p>
          <a:p>
            <a:pPr marL="285750" indent="-285750">
              <a:spcBef>
                <a:spcPts val="1600"/>
              </a:spcBef>
              <a:buClr>
                <a:srgbClr val="000000"/>
              </a:buClr>
              <a:buFont typeface="Arial" panose="020B0604020202020204" pitchFamily="34" charset="0"/>
              <a:buChar char="•"/>
            </a:pPr>
            <a:endParaRPr lang="nl-NL" sz="1250" dirty="0">
              <a:solidFill>
                <a:schemeClr val="tx1"/>
              </a:solidFill>
              <a:latin typeface="Helvetica" panose="020B0604020202020204"/>
              <a:cs typeface="Helvetica" panose="020B0604020202020204"/>
            </a:endParaRPr>
          </a:p>
        </p:txBody>
      </p:sp>
      <p:sp>
        <p:nvSpPr>
          <p:cNvPr id="15" name="Rectangle: Rounded Corners 14">
            <a:extLst>
              <a:ext uri="{FF2B5EF4-FFF2-40B4-BE49-F238E27FC236}">
                <a16:creationId xmlns:a16="http://schemas.microsoft.com/office/drawing/2014/main" id="{1C2253E8-6E15-9546-7C76-1DA6945C5E7F}"/>
              </a:ext>
            </a:extLst>
          </p:cNvPr>
          <p:cNvSpPr/>
          <p:nvPr/>
        </p:nvSpPr>
        <p:spPr>
          <a:xfrm>
            <a:off x="8973787" y="4168897"/>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600"/>
              </a:spcBef>
              <a:buClr>
                <a:srgbClr val="000000"/>
              </a:buClr>
            </a:pPr>
            <a:r>
              <a:rPr lang="nl-NL" sz="1500" dirty="0">
                <a:solidFill>
                  <a:schemeClr val="tx1"/>
                </a:solidFill>
                <a:latin typeface="Helvetica" panose="020B0604020202020204"/>
                <a:cs typeface="Helvetica" panose="020B0604020202020204"/>
              </a:rPr>
              <a:t>Enerzijds hoort het bij vaardigheden van historisch redeneren en </a:t>
            </a:r>
            <a:r>
              <a:rPr lang="nl-NL" sz="1500" dirty="0" err="1">
                <a:solidFill>
                  <a:schemeClr val="tx1"/>
                </a:solidFill>
                <a:latin typeface="Helvetica" panose="020B0604020202020204"/>
                <a:cs typeface="Helvetica" panose="020B0604020202020204"/>
              </a:rPr>
              <a:t>cultuur-educatie</a:t>
            </a:r>
            <a:r>
              <a:rPr lang="nl-NL" sz="1500" dirty="0">
                <a:solidFill>
                  <a:schemeClr val="tx1"/>
                </a:solidFill>
                <a:latin typeface="Helvetica" panose="020B0604020202020204"/>
                <a:cs typeface="Helvetica" panose="020B0604020202020204"/>
              </a:rPr>
              <a:t>. Anderzijds drukt het de bereidheid om jezelf te verplaatsen in een ander.</a:t>
            </a:r>
          </a:p>
        </p:txBody>
      </p:sp>
      <p:cxnSp>
        <p:nvCxnSpPr>
          <p:cNvPr id="7" name="Straight Arrow Connector 6">
            <a:extLst>
              <a:ext uri="{FF2B5EF4-FFF2-40B4-BE49-F238E27FC236}">
                <a16:creationId xmlns:a16="http://schemas.microsoft.com/office/drawing/2014/main" id="{7D43DFA6-CC11-28E1-D424-0E7534BF60FC}"/>
              </a:ext>
            </a:extLst>
          </p:cNvPr>
          <p:cNvCxnSpPr>
            <a:cxnSpLocks/>
            <a:stCxn id="3" idx="2"/>
            <a:endCxn id="6" idx="0"/>
          </p:cNvCxnSpPr>
          <p:nvPr/>
        </p:nvCxnSpPr>
        <p:spPr>
          <a:xfrm flipH="1">
            <a:off x="1782560" y="2386511"/>
            <a:ext cx="4313439" cy="941762"/>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B1C87EFB-55EB-211F-DD6C-A35E82579122}"/>
              </a:ext>
            </a:extLst>
          </p:cNvPr>
          <p:cNvCxnSpPr>
            <a:cxnSpLocks/>
            <a:stCxn id="3" idx="2"/>
            <a:endCxn id="13" idx="0"/>
          </p:cNvCxnSpPr>
          <p:nvPr/>
        </p:nvCxnSpPr>
        <p:spPr>
          <a:xfrm>
            <a:off x="6095999" y="2386511"/>
            <a:ext cx="4313441"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1CAEF11-E900-F423-1426-930438DE72FE}"/>
              </a:ext>
            </a:extLst>
          </p:cNvPr>
          <p:cNvCxnSpPr>
            <a:cxnSpLocks/>
            <a:stCxn id="3" idx="2"/>
            <a:endCxn id="12" idx="0"/>
          </p:cNvCxnSpPr>
          <p:nvPr/>
        </p:nvCxnSpPr>
        <p:spPr>
          <a:xfrm flipH="1">
            <a:off x="6089516" y="2386511"/>
            <a:ext cx="6483"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1197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76BA86A3-A6C5-F62C-1139-47808B703A70}"/>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2F1A6B99-25CC-56E0-38DD-712C30585D97}"/>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Multiperspectiviteit in de praktijk van de PLG</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A7E890CE-4F41-E0FA-E6B2-44DD92FACDD2}"/>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82F5323E-8D39-BE5C-7D1B-C1CD23117D02}"/>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Rectangle: Rounded Corners 2">
            <a:extLst>
              <a:ext uri="{FF2B5EF4-FFF2-40B4-BE49-F238E27FC236}">
                <a16:creationId xmlns:a16="http://schemas.microsoft.com/office/drawing/2014/main" id="{17766BFC-8DE6-C917-FE39-590D3F752C33}"/>
              </a:ext>
            </a:extLst>
          </p:cNvPr>
          <p:cNvSpPr/>
          <p:nvPr/>
        </p:nvSpPr>
        <p:spPr>
          <a:xfrm>
            <a:off x="4891837" y="1282961"/>
            <a:ext cx="2408324" cy="1103550"/>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Multiperspectiviteit</a:t>
            </a:r>
            <a:endParaRPr lang="nl-NL" sz="1500" b="1"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15F1C013-58D7-F976-2906-24E765FA596E}"/>
              </a:ext>
            </a:extLst>
          </p:cNvPr>
          <p:cNvSpPr/>
          <p:nvPr/>
        </p:nvSpPr>
        <p:spPr>
          <a:xfrm>
            <a:off x="346908" y="3328273"/>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Geschiedenisonderwijs</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VO</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temporeel</a:t>
            </a:r>
            <a:endParaRPr lang="nl-NL" sz="1500" i="1" dirty="0">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28597471-1F8E-3288-0722-D805ACF0B71A}"/>
              </a:ext>
            </a:extLst>
          </p:cNvPr>
          <p:cNvSpPr/>
          <p:nvPr/>
        </p:nvSpPr>
        <p:spPr>
          <a:xfrm>
            <a:off x="346907" y="4168898"/>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l-NL" sz="1250" dirty="0">
                <a:solidFill>
                  <a:schemeClr val="tx1"/>
                </a:solidFill>
                <a:latin typeface="Helvetica" panose="020B0604020202020204"/>
                <a:cs typeface="Helvetica" panose="020B0604020202020204"/>
              </a:rPr>
              <a:t>geen enkele </a:t>
            </a:r>
            <a:r>
              <a:rPr lang="nl-NL" sz="1250" dirty="0" err="1">
                <a:solidFill>
                  <a:schemeClr val="tx1"/>
                </a:solidFill>
                <a:latin typeface="Helvetica" panose="020B0604020202020204"/>
                <a:cs typeface="Helvetica" panose="020B0604020202020204"/>
              </a:rPr>
              <a:t>geschiedenis-docent</a:t>
            </a:r>
            <a:r>
              <a:rPr lang="nl-NL" sz="1250" dirty="0">
                <a:solidFill>
                  <a:schemeClr val="tx1"/>
                </a:solidFill>
                <a:latin typeface="Helvetica" panose="020B0604020202020204"/>
                <a:cs typeface="Helvetica" panose="020B0604020202020204"/>
              </a:rPr>
              <a:t> gaf de voorkeur aan een temporele definitie: </a:t>
            </a:r>
            <a:br>
              <a:rPr lang="nl-NL" sz="1250" dirty="0">
                <a:solidFill>
                  <a:schemeClr val="tx1"/>
                </a:solidFill>
                <a:latin typeface="Helvetica" panose="020B0604020202020204"/>
                <a:cs typeface="Helvetica" panose="020B0604020202020204"/>
              </a:rPr>
            </a:br>
            <a:r>
              <a:rPr lang="nl-NL" sz="1250" i="1" dirty="0">
                <a:solidFill>
                  <a:srgbClr val="182A84"/>
                </a:solidFill>
                <a:latin typeface="Helvetica" panose="020B0604020202020204"/>
                <a:cs typeface="Helvetica" panose="020B0604020202020204"/>
              </a:rPr>
              <a:t>“te historisch, te plat, te nauw”</a:t>
            </a:r>
            <a:r>
              <a:rPr lang="nl-NL" sz="1250" dirty="0">
                <a:solidFill>
                  <a:schemeClr val="tx1"/>
                </a:solidFill>
                <a:latin typeface="Helvetica" panose="020B0604020202020204"/>
                <a:cs typeface="Helvetica" panose="020B0604020202020204"/>
              </a:rPr>
              <a:t>;</a:t>
            </a:r>
            <a:br>
              <a:rPr lang="nl-NL" sz="1250" dirty="0">
                <a:solidFill>
                  <a:schemeClr val="tx1"/>
                </a:solidFill>
                <a:latin typeface="Helvetica" panose="020B0604020202020204"/>
                <a:cs typeface="Helvetica" panose="020B0604020202020204"/>
              </a:rPr>
            </a:br>
            <a:endParaRPr lang="nl-NL" sz="1250" dirty="0">
              <a:solidFill>
                <a:schemeClr val="tx1"/>
              </a:solidFill>
              <a:latin typeface="Helvetica" panose="020B0604020202020204"/>
              <a:cs typeface="Helvetica" panose="020B0604020202020204"/>
            </a:endParaRPr>
          </a:p>
          <a:p>
            <a:pPr marL="285750" indent="-285750">
              <a:buFont typeface="Arial" panose="020B0604020202020204" pitchFamily="34" charset="0"/>
              <a:buChar char="•"/>
            </a:pPr>
            <a:r>
              <a:rPr lang="nl-NL" sz="1250" dirty="0">
                <a:solidFill>
                  <a:schemeClr val="tx1"/>
                </a:solidFill>
                <a:latin typeface="Helvetica" panose="020B0604020202020204"/>
                <a:cs typeface="Helvetica" panose="020B0604020202020204"/>
              </a:rPr>
              <a:t>met name bij erfgoed voorkeur voor dialogische of cognitief-affectieve opvatting.</a:t>
            </a:r>
          </a:p>
        </p:txBody>
      </p:sp>
      <p:sp>
        <p:nvSpPr>
          <p:cNvPr id="12" name="Rectangle: Rounded Corners 11">
            <a:extLst>
              <a:ext uri="{FF2B5EF4-FFF2-40B4-BE49-F238E27FC236}">
                <a16:creationId xmlns:a16="http://schemas.microsoft.com/office/drawing/2014/main" id="{F931F5AB-4F92-E591-1D39-20BA242EB46C}"/>
              </a:ext>
            </a:extLst>
          </p:cNvPr>
          <p:cNvSpPr/>
          <p:nvPr/>
        </p:nvSpPr>
        <p:spPr>
          <a:xfrm>
            <a:off x="4653864" y="3328272"/>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Burgerschapsvorming</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PO &amp; VO</a:t>
            </a:r>
            <a:br>
              <a:rPr lang="en-US" sz="1500" b="1"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dialogisch</a:t>
            </a:r>
            <a:endParaRPr lang="nl-NL" sz="1500" i="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1608CD2F-C19F-4DBF-8B0C-C2E2A58829C9}"/>
              </a:ext>
            </a:extLst>
          </p:cNvPr>
          <p:cNvSpPr/>
          <p:nvPr/>
        </p:nvSpPr>
        <p:spPr>
          <a:xfrm>
            <a:off x="8973787" y="3328272"/>
            <a:ext cx="2871305"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Erfgoededucatie</a:t>
            </a:r>
            <a:endParaRPr lang="en-US" sz="1500" b="1" dirty="0">
              <a:latin typeface="Arial" panose="020B0604020202020204" pitchFamily="34" charset="0"/>
              <a:cs typeface="Arial" panose="020B0604020202020204" pitchFamily="34" charset="0"/>
            </a:endParaRPr>
          </a:p>
          <a:p>
            <a:pPr algn="ctr"/>
            <a:r>
              <a:rPr lang="en-US" sz="1500" b="1" dirty="0" err="1">
                <a:latin typeface="Arial" panose="020B0604020202020204" pitchFamily="34" charset="0"/>
                <a:cs typeface="Arial" panose="020B0604020202020204" pitchFamily="34" charset="0"/>
              </a:rPr>
              <a:t>formeel</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en</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informeel</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cognitief-affectief</a:t>
            </a:r>
            <a:endParaRPr lang="nl-NL" sz="1500" i="1" dirty="0">
              <a:latin typeface="Arial" panose="020B0604020202020204" pitchFamily="34" charset="0"/>
              <a:cs typeface="Arial" panose="020B0604020202020204" pitchFamily="34" charset="0"/>
            </a:endParaRPr>
          </a:p>
        </p:txBody>
      </p:sp>
      <p:cxnSp>
        <p:nvCxnSpPr>
          <p:cNvPr id="7" name="Straight Arrow Connector 6">
            <a:extLst>
              <a:ext uri="{FF2B5EF4-FFF2-40B4-BE49-F238E27FC236}">
                <a16:creationId xmlns:a16="http://schemas.microsoft.com/office/drawing/2014/main" id="{A947016B-9C78-66AB-C834-43F5D73634D5}"/>
              </a:ext>
            </a:extLst>
          </p:cNvPr>
          <p:cNvCxnSpPr>
            <a:cxnSpLocks/>
            <a:stCxn id="3" idx="2"/>
            <a:endCxn id="6" idx="0"/>
          </p:cNvCxnSpPr>
          <p:nvPr/>
        </p:nvCxnSpPr>
        <p:spPr>
          <a:xfrm flipH="1">
            <a:off x="1782560" y="2386511"/>
            <a:ext cx="4313439" cy="941762"/>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8509384C-AF5D-DEEB-332B-BB413B0397BA}"/>
              </a:ext>
            </a:extLst>
          </p:cNvPr>
          <p:cNvCxnSpPr>
            <a:cxnSpLocks/>
            <a:stCxn id="3" idx="2"/>
            <a:endCxn id="13" idx="0"/>
          </p:cNvCxnSpPr>
          <p:nvPr/>
        </p:nvCxnSpPr>
        <p:spPr>
          <a:xfrm>
            <a:off x="6095999" y="2386511"/>
            <a:ext cx="4313441"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ACE49E86-9FAC-24F8-797A-9F747A44A4F9}"/>
              </a:ext>
            </a:extLst>
          </p:cNvPr>
          <p:cNvCxnSpPr>
            <a:cxnSpLocks/>
            <a:stCxn id="3" idx="2"/>
            <a:endCxn id="12" idx="0"/>
          </p:cNvCxnSpPr>
          <p:nvPr/>
        </p:nvCxnSpPr>
        <p:spPr>
          <a:xfrm flipH="1">
            <a:off x="6089516" y="2386511"/>
            <a:ext cx="6483"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6889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26F89108-B5A5-4E4C-EB43-A17C7FE27559}"/>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6173E83C-036E-6F4A-4D7B-398E8A876CCB}"/>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Multiperspectiviteit in de praktijk van de PLG</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670C347F-C3F7-874A-91F8-DE5619A56F2A}"/>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9E71308B-95FC-73DD-4DED-2AF17C76A79D}"/>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Rectangle: Rounded Corners 2">
            <a:extLst>
              <a:ext uri="{FF2B5EF4-FFF2-40B4-BE49-F238E27FC236}">
                <a16:creationId xmlns:a16="http://schemas.microsoft.com/office/drawing/2014/main" id="{FB647A21-AD64-B21D-41A9-0202E6475F37}"/>
              </a:ext>
            </a:extLst>
          </p:cNvPr>
          <p:cNvSpPr/>
          <p:nvPr/>
        </p:nvSpPr>
        <p:spPr>
          <a:xfrm>
            <a:off x="4891837" y="1282961"/>
            <a:ext cx="2408324" cy="1103550"/>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Multiperspectiviteit</a:t>
            </a:r>
            <a:endParaRPr lang="nl-NL" sz="1500" b="1"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5ED25DAC-5A1B-3850-4EDA-DD915F32AE11}"/>
              </a:ext>
            </a:extLst>
          </p:cNvPr>
          <p:cNvSpPr/>
          <p:nvPr/>
        </p:nvSpPr>
        <p:spPr>
          <a:xfrm>
            <a:off x="346908" y="3328273"/>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Geschiedenisonderwijs</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VO</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temporeel</a:t>
            </a:r>
            <a:endParaRPr lang="nl-NL" sz="1500" i="1" dirty="0">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068BEC6D-2FFA-4FEB-4369-96CFD913F5F6}"/>
              </a:ext>
            </a:extLst>
          </p:cNvPr>
          <p:cNvSpPr/>
          <p:nvPr/>
        </p:nvSpPr>
        <p:spPr>
          <a:xfrm>
            <a:off x="346907" y="4168898"/>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l-NL" sz="1250" dirty="0">
                <a:solidFill>
                  <a:schemeClr val="tx1"/>
                </a:solidFill>
                <a:latin typeface="Helvetica" panose="020B0604020202020204"/>
                <a:cs typeface="Helvetica" panose="020B0604020202020204"/>
              </a:rPr>
              <a:t>geen enkele </a:t>
            </a:r>
            <a:r>
              <a:rPr lang="nl-NL" sz="1250" dirty="0" err="1">
                <a:solidFill>
                  <a:schemeClr val="tx1"/>
                </a:solidFill>
                <a:latin typeface="Helvetica" panose="020B0604020202020204"/>
                <a:cs typeface="Helvetica" panose="020B0604020202020204"/>
              </a:rPr>
              <a:t>geschiedenis-docent</a:t>
            </a:r>
            <a:r>
              <a:rPr lang="nl-NL" sz="1250" dirty="0">
                <a:solidFill>
                  <a:schemeClr val="tx1"/>
                </a:solidFill>
                <a:latin typeface="Helvetica" panose="020B0604020202020204"/>
                <a:cs typeface="Helvetica" panose="020B0604020202020204"/>
              </a:rPr>
              <a:t> gaf de voorkeur aan een temporele definitie: </a:t>
            </a:r>
            <a:br>
              <a:rPr lang="nl-NL" sz="1250" dirty="0">
                <a:solidFill>
                  <a:schemeClr val="tx1"/>
                </a:solidFill>
                <a:latin typeface="Helvetica" panose="020B0604020202020204"/>
                <a:cs typeface="Helvetica" panose="020B0604020202020204"/>
              </a:rPr>
            </a:br>
            <a:r>
              <a:rPr lang="nl-NL" sz="1250" i="1" dirty="0">
                <a:solidFill>
                  <a:srgbClr val="182A84"/>
                </a:solidFill>
                <a:latin typeface="Helvetica" panose="020B0604020202020204"/>
                <a:cs typeface="Helvetica" panose="020B0604020202020204"/>
              </a:rPr>
              <a:t>“te historisch, te plat, te nauw”</a:t>
            </a:r>
            <a:r>
              <a:rPr lang="nl-NL" sz="1250" dirty="0">
                <a:solidFill>
                  <a:schemeClr val="tx1"/>
                </a:solidFill>
                <a:latin typeface="Helvetica" panose="020B0604020202020204"/>
                <a:cs typeface="Helvetica" panose="020B0604020202020204"/>
              </a:rPr>
              <a:t>;</a:t>
            </a:r>
            <a:br>
              <a:rPr lang="nl-NL" sz="1250" dirty="0">
                <a:solidFill>
                  <a:schemeClr val="tx1"/>
                </a:solidFill>
                <a:latin typeface="Helvetica" panose="020B0604020202020204"/>
                <a:cs typeface="Helvetica" panose="020B0604020202020204"/>
              </a:rPr>
            </a:br>
            <a:endParaRPr lang="nl-NL" sz="1250" dirty="0">
              <a:solidFill>
                <a:schemeClr val="tx1"/>
              </a:solidFill>
              <a:latin typeface="Helvetica" panose="020B0604020202020204"/>
              <a:cs typeface="Helvetica" panose="020B0604020202020204"/>
            </a:endParaRPr>
          </a:p>
          <a:p>
            <a:pPr marL="285750" indent="-285750">
              <a:buFont typeface="Arial" panose="020B0604020202020204" pitchFamily="34" charset="0"/>
              <a:buChar char="•"/>
            </a:pPr>
            <a:r>
              <a:rPr lang="nl-NL" sz="1250" dirty="0">
                <a:solidFill>
                  <a:schemeClr val="tx1"/>
                </a:solidFill>
                <a:latin typeface="Helvetica" panose="020B0604020202020204"/>
                <a:cs typeface="Helvetica" panose="020B0604020202020204"/>
              </a:rPr>
              <a:t>met name bij erfgoed voorkeur voor dialogische of cognitief-affectieve opvatting.</a:t>
            </a:r>
          </a:p>
        </p:txBody>
      </p:sp>
      <p:sp>
        <p:nvSpPr>
          <p:cNvPr id="12" name="Rectangle: Rounded Corners 11">
            <a:extLst>
              <a:ext uri="{FF2B5EF4-FFF2-40B4-BE49-F238E27FC236}">
                <a16:creationId xmlns:a16="http://schemas.microsoft.com/office/drawing/2014/main" id="{A178C6B7-7A44-22F8-C52B-B145807791B2}"/>
              </a:ext>
            </a:extLst>
          </p:cNvPr>
          <p:cNvSpPr/>
          <p:nvPr/>
        </p:nvSpPr>
        <p:spPr>
          <a:xfrm>
            <a:off x="4653864" y="3328272"/>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Burgerschapsvorming</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PO &amp; VO</a:t>
            </a:r>
            <a:br>
              <a:rPr lang="en-US" sz="1500" b="1"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dialogisch</a:t>
            </a:r>
            <a:endParaRPr lang="nl-NL" sz="1500" i="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81B0D78B-C719-0E45-00EB-9C17FFEC0555}"/>
              </a:ext>
            </a:extLst>
          </p:cNvPr>
          <p:cNvSpPr/>
          <p:nvPr/>
        </p:nvSpPr>
        <p:spPr>
          <a:xfrm>
            <a:off x="8973787" y="3328272"/>
            <a:ext cx="2871305"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Erfgoededucatie</a:t>
            </a:r>
            <a:endParaRPr lang="en-US" sz="1500" b="1" dirty="0">
              <a:latin typeface="Arial" panose="020B0604020202020204" pitchFamily="34" charset="0"/>
              <a:cs typeface="Arial" panose="020B0604020202020204" pitchFamily="34" charset="0"/>
            </a:endParaRPr>
          </a:p>
          <a:p>
            <a:pPr algn="ctr"/>
            <a:r>
              <a:rPr lang="en-US" sz="1500" b="1" dirty="0" err="1">
                <a:latin typeface="Arial" panose="020B0604020202020204" pitchFamily="34" charset="0"/>
                <a:cs typeface="Arial" panose="020B0604020202020204" pitchFamily="34" charset="0"/>
              </a:rPr>
              <a:t>formeel</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en</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informeel</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cognitief-affectief</a:t>
            </a:r>
            <a:endParaRPr lang="nl-NL" sz="1500" i="1" dirty="0">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7D8625D4-CA41-6B5D-A487-3F63ACD0475D}"/>
              </a:ext>
            </a:extLst>
          </p:cNvPr>
          <p:cNvSpPr/>
          <p:nvPr/>
        </p:nvSpPr>
        <p:spPr>
          <a:xfrm>
            <a:off x="4655127" y="4168897"/>
            <a:ext cx="2871305" cy="2135649"/>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1600"/>
              </a:spcBef>
              <a:buClr>
                <a:srgbClr val="000000"/>
              </a:buClr>
              <a:buFont typeface="Arial" panose="020B0604020202020204" pitchFamily="34" charset="0"/>
              <a:buChar char="•"/>
            </a:pPr>
            <a:r>
              <a:rPr lang="nl-NL" sz="1250" dirty="0">
                <a:solidFill>
                  <a:schemeClr val="tx1"/>
                </a:solidFill>
                <a:latin typeface="Helvetica" panose="020B0604020202020204"/>
                <a:ea typeface="Calibri" panose="020F0502020204030204" pitchFamily="34" charset="0"/>
                <a:cs typeface="Helvetica" panose="020B0604020202020204"/>
              </a:rPr>
              <a:t>ingrediënten voor dialoog: </a:t>
            </a:r>
            <a:br>
              <a:rPr lang="nl-NL" sz="1250" dirty="0">
                <a:solidFill>
                  <a:schemeClr val="tx1"/>
                </a:solidFill>
                <a:latin typeface="Helvetica" panose="020B0604020202020204"/>
                <a:ea typeface="Calibri" panose="020F0502020204030204" pitchFamily="34" charset="0"/>
                <a:cs typeface="Helvetica" panose="020B0604020202020204"/>
              </a:rPr>
            </a:br>
            <a:r>
              <a:rPr lang="nl-NL" sz="1250" dirty="0">
                <a:solidFill>
                  <a:schemeClr val="tx1"/>
                </a:solidFill>
                <a:latin typeface="Helvetica" panose="020B0604020202020204"/>
                <a:ea typeface="Calibri" panose="020F0502020204030204" pitchFamily="34" charset="0"/>
                <a:cs typeface="Helvetica" panose="020B0604020202020204"/>
              </a:rPr>
              <a:t>ontwikkelen van moreel kompas + leren omgaan met diversiteit;</a:t>
            </a:r>
          </a:p>
          <a:p>
            <a:pPr marL="285750" indent="-285750">
              <a:spcBef>
                <a:spcPts val="1600"/>
              </a:spcBef>
              <a:buClr>
                <a:srgbClr val="000000"/>
              </a:buClr>
              <a:buFont typeface="Arial" panose="020B0604020202020204" pitchFamily="34" charset="0"/>
              <a:buChar char="•"/>
            </a:pPr>
            <a:r>
              <a:rPr lang="nl-NL" sz="1250" dirty="0">
                <a:solidFill>
                  <a:schemeClr val="tx1"/>
                </a:solidFill>
                <a:latin typeface="Helvetica" panose="020B0604020202020204"/>
                <a:ea typeface="Calibri" panose="020F0502020204030204" pitchFamily="34" charset="0"/>
                <a:cs typeface="Helvetica" panose="020B0604020202020204"/>
              </a:rPr>
              <a:t>deze aandacht voor burgerschap en diversiteit meestal niet doorgetrokken in erfgoedvisie.</a:t>
            </a:r>
            <a:endParaRPr lang="nl-NL" sz="1250" dirty="0">
              <a:solidFill>
                <a:schemeClr val="tx1"/>
              </a:solidFill>
              <a:latin typeface="Helvetica" panose="020B0604020202020204"/>
              <a:cs typeface="Helvetica" panose="020B0604020202020204"/>
            </a:endParaRPr>
          </a:p>
        </p:txBody>
      </p:sp>
      <p:cxnSp>
        <p:nvCxnSpPr>
          <p:cNvPr id="7" name="Straight Arrow Connector 6">
            <a:extLst>
              <a:ext uri="{FF2B5EF4-FFF2-40B4-BE49-F238E27FC236}">
                <a16:creationId xmlns:a16="http://schemas.microsoft.com/office/drawing/2014/main" id="{9EE8C9AB-861A-B8DD-4732-EB1B943881EF}"/>
              </a:ext>
            </a:extLst>
          </p:cNvPr>
          <p:cNvCxnSpPr>
            <a:cxnSpLocks/>
            <a:stCxn id="3" idx="2"/>
            <a:endCxn id="6" idx="0"/>
          </p:cNvCxnSpPr>
          <p:nvPr/>
        </p:nvCxnSpPr>
        <p:spPr>
          <a:xfrm flipH="1">
            <a:off x="1782560" y="2386511"/>
            <a:ext cx="4313439" cy="941762"/>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F8BC022-65C6-A729-0FB2-FA00E9BC2A30}"/>
              </a:ext>
            </a:extLst>
          </p:cNvPr>
          <p:cNvCxnSpPr>
            <a:cxnSpLocks/>
            <a:stCxn id="3" idx="2"/>
            <a:endCxn id="13" idx="0"/>
          </p:cNvCxnSpPr>
          <p:nvPr/>
        </p:nvCxnSpPr>
        <p:spPr>
          <a:xfrm>
            <a:off x="6095999" y="2386511"/>
            <a:ext cx="4313441"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5B249E57-1063-E191-2D2E-9DCA17BC21CA}"/>
              </a:ext>
            </a:extLst>
          </p:cNvPr>
          <p:cNvCxnSpPr>
            <a:cxnSpLocks/>
            <a:stCxn id="3" idx="2"/>
            <a:endCxn id="12" idx="0"/>
          </p:cNvCxnSpPr>
          <p:nvPr/>
        </p:nvCxnSpPr>
        <p:spPr>
          <a:xfrm flipH="1">
            <a:off x="6089516" y="2386511"/>
            <a:ext cx="6483"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0216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CF632EEB-32AE-0088-F562-1D1256027667}"/>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FB29D454-7B5B-BEB7-2FD0-C8BB969237F8}"/>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Multiperspectiviteit in de praktijk van de PLG</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19FA8657-50B5-A965-478F-321EEC7228AA}"/>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8FE94F2F-D5CB-DADC-5662-B2E5D2CAF546}"/>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3" name="Rectangle: Rounded Corners 2">
            <a:extLst>
              <a:ext uri="{FF2B5EF4-FFF2-40B4-BE49-F238E27FC236}">
                <a16:creationId xmlns:a16="http://schemas.microsoft.com/office/drawing/2014/main" id="{D946CF27-C790-28B0-F78D-B783588D868E}"/>
              </a:ext>
            </a:extLst>
          </p:cNvPr>
          <p:cNvSpPr/>
          <p:nvPr/>
        </p:nvSpPr>
        <p:spPr>
          <a:xfrm>
            <a:off x="4891837" y="1282961"/>
            <a:ext cx="2408324" cy="1103550"/>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Multiperspectiviteit</a:t>
            </a:r>
            <a:endParaRPr lang="nl-NL" sz="1500" b="1"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1DC60FE2-463B-17EB-C48F-1D9A5FB00880}"/>
              </a:ext>
            </a:extLst>
          </p:cNvPr>
          <p:cNvSpPr/>
          <p:nvPr/>
        </p:nvSpPr>
        <p:spPr>
          <a:xfrm>
            <a:off x="346908" y="3328273"/>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Geschiedenisonderwijs</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VO</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temporeel</a:t>
            </a:r>
            <a:endParaRPr lang="nl-NL" sz="1500" i="1" dirty="0">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39D29C80-FCEF-A4FB-E033-5569D4E22626}"/>
              </a:ext>
            </a:extLst>
          </p:cNvPr>
          <p:cNvSpPr/>
          <p:nvPr/>
        </p:nvSpPr>
        <p:spPr>
          <a:xfrm>
            <a:off x="346907" y="4168898"/>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nl-NL" sz="1250" dirty="0">
                <a:solidFill>
                  <a:schemeClr val="tx1"/>
                </a:solidFill>
                <a:latin typeface="Helvetica" panose="020B0604020202020204"/>
                <a:cs typeface="Helvetica" panose="020B0604020202020204"/>
              </a:rPr>
              <a:t>geen enkele </a:t>
            </a:r>
            <a:r>
              <a:rPr lang="nl-NL" sz="1250" dirty="0" err="1">
                <a:solidFill>
                  <a:schemeClr val="tx1"/>
                </a:solidFill>
                <a:latin typeface="Helvetica" panose="020B0604020202020204"/>
                <a:cs typeface="Helvetica" panose="020B0604020202020204"/>
              </a:rPr>
              <a:t>geschiedenis-docent</a:t>
            </a:r>
            <a:r>
              <a:rPr lang="nl-NL" sz="1250" dirty="0">
                <a:solidFill>
                  <a:schemeClr val="tx1"/>
                </a:solidFill>
                <a:latin typeface="Helvetica" panose="020B0604020202020204"/>
                <a:cs typeface="Helvetica" panose="020B0604020202020204"/>
              </a:rPr>
              <a:t> gaf de voorkeur aan een temporele definitie: </a:t>
            </a:r>
            <a:br>
              <a:rPr lang="nl-NL" sz="1250" dirty="0">
                <a:solidFill>
                  <a:schemeClr val="tx1"/>
                </a:solidFill>
                <a:latin typeface="Helvetica" panose="020B0604020202020204"/>
                <a:cs typeface="Helvetica" panose="020B0604020202020204"/>
              </a:rPr>
            </a:br>
            <a:r>
              <a:rPr lang="nl-NL" sz="1250" i="1" dirty="0">
                <a:solidFill>
                  <a:srgbClr val="182A84"/>
                </a:solidFill>
                <a:latin typeface="Helvetica" panose="020B0604020202020204"/>
                <a:cs typeface="Helvetica" panose="020B0604020202020204"/>
              </a:rPr>
              <a:t>“te historisch, te plat, te nauw”</a:t>
            </a:r>
            <a:r>
              <a:rPr lang="nl-NL" sz="1250" dirty="0">
                <a:solidFill>
                  <a:schemeClr val="tx1"/>
                </a:solidFill>
                <a:latin typeface="Helvetica" panose="020B0604020202020204"/>
                <a:cs typeface="Helvetica" panose="020B0604020202020204"/>
              </a:rPr>
              <a:t>;</a:t>
            </a:r>
            <a:br>
              <a:rPr lang="nl-NL" sz="1250" dirty="0">
                <a:solidFill>
                  <a:schemeClr val="tx1"/>
                </a:solidFill>
                <a:latin typeface="Helvetica" panose="020B0604020202020204"/>
                <a:cs typeface="Helvetica" panose="020B0604020202020204"/>
              </a:rPr>
            </a:br>
            <a:endParaRPr lang="nl-NL" sz="1250" dirty="0">
              <a:solidFill>
                <a:schemeClr val="tx1"/>
              </a:solidFill>
              <a:latin typeface="Helvetica" panose="020B0604020202020204"/>
              <a:cs typeface="Helvetica" panose="020B0604020202020204"/>
            </a:endParaRPr>
          </a:p>
          <a:p>
            <a:pPr marL="285750" indent="-285750">
              <a:buFont typeface="Arial" panose="020B0604020202020204" pitchFamily="34" charset="0"/>
              <a:buChar char="•"/>
            </a:pPr>
            <a:r>
              <a:rPr lang="nl-NL" sz="1250" dirty="0">
                <a:solidFill>
                  <a:schemeClr val="tx1"/>
                </a:solidFill>
                <a:latin typeface="Helvetica" panose="020B0604020202020204"/>
                <a:cs typeface="Helvetica" panose="020B0604020202020204"/>
              </a:rPr>
              <a:t>met name bij erfgoed voorkeur voor dialogische of cognitief-affectieve opvatting.</a:t>
            </a:r>
          </a:p>
        </p:txBody>
      </p:sp>
      <p:sp>
        <p:nvSpPr>
          <p:cNvPr id="12" name="Rectangle: Rounded Corners 11">
            <a:extLst>
              <a:ext uri="{FF2B5EF4-FFF2-40B4-BE49-F238E27FC236}">
                <a16:creationId xmlns:a16="http://schemas.microsoft.com/office/drawing/2014/main" id="{B6799A03-CB93-9843-D58A-77F87510A210}"/>
              </a:ext>
            </a:extLst>
          </p:cNvPr>
          <p:cNvSpPr/>
          <p:nvPr/>
        </p:nvSpPr>
        <p:spPr>
          <a:xfrm>
            <a:off x="4653864" y="3328272"/>
            <a:ext cx="2871304"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Burgerschapsvorming</a:t>
            </a:r>
            <a:endParaRPr lang="en-US" sz="1500" b="1" dirty="0">
              <a:latin typeface="Arial" panose="020B0604020202020204" pitchFamily="34" charset="0"/>
              <a:cs typeface="Arial" panose="020B0604020202020204" pitchFamily="34" charset="0"/>
            </a:endParaRPr>
          </a:p>
          <a:p>
            <a:pPr algn="ctr"/>
            <a:r>
              <a:rPr lang="en-US" sz="1500" b="1" dirty="0">
                <a:latin typeface="Arial" panose="020B0604020202020204" pitchFamily="34" charset="0"/>
                <a:cs typeface="Arial" panose="020B0604020202020204" pitchFamily="34" charset="0"/>
              </a:rPr>
              <a:t>PO &amp; VO</a:t>
            </a:r>
            <a:br>
              <a:rPr lang="en-US" sz="1500" b="1"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dialogisch</a:t>
            </a:r>
            <a:endParaRPr lang="nl-NL" sz="1500" i="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4CBC3E93-CC9A-8E1F-A994-D0A79A33CFC5}"/>
              </a:ext>
            </a:extLst>
          </p:cNvPr>
          <p:cNvSpPr/>
          <p:nvPr/>
        </p:nvSpPr>
        <p:spPr>
          <a:xfrm>
            <a:off x="8973787" y="3328272"/>
            <a:ext cx="2871305" cy="72852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Erfgoededucatie</a:t>
            </a:r>
            <a:endParaRPr lang="en-US" sz="1500" b="1" dirty="0">
              <a:latin typeface="Arial" panose="020B0604020202020204" pitchFamily="34" charset="0"/>
              <a:cs typeface="Arial" panose="020B0604020202020204" pitchFamily="34" charset="0"/>
            </a:endParaRPr>
          </a:p>
          <a:p>
            <a:pPr algn="ctr"/>
            <a:r>
              <a:rPr lang="en-US" sz="1500" b="1" dirty="0" err="1">
                <a:latin typeface="Arial" panose="020B0604020202020204" pitchFamily="34" charset="0"/>
                <a:cs typeface="Arial" panose="020B0604020202020204" pitchFamily="34" charset="0"/>
              </a:rPr>
              <a:t>formeel</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en</a:t>
            </a:r>
            <a:r>
              <a:rPr lang="en-US" sz="1500" b="1" dirty="0">
                <a:latin typeface="Arial" panose="020B0604020202020204" pitchFamily="34" charset="0"/>
                <a:cs typeface="Arial" panose="020B0604020202020204" pitchFamily="34" charset="0"/>
              </a:rPr>
              <a:t> </a:t>
            </a:r>
            <a:r>
              <a:rPr lang="en-US" sz="1500" b="1">
                <a:latin typeface="Arial" panose="020B0604020202020204" pitchFamily="34" charset="0"/>
                <a:cs typeface="Arial" panose="020B0604020202020204" pitchFamily="34" charset="0"/>
              </a:rPr>
              <a:t>informeel</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cognitief-affectief</a:t>
            </a:r>
            <a:endParaRPr lang="nl-NL" sz="1500" i="1" dirty="0">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4936BE30-5719-E35B-D8B3-AA45374A2EDE}"/>
              </a:ext>
            </a:extLst>
          </p:cNvPr>
          <p:cNvSpPr/>
          <p:nvPr/>
        </p:nvSpPr>
        <p:spPr>
          <a:xfrm>
            <a:off x="4653863" y="4168897"/>
            <a:ext cx="2871305" cy="2135649"/>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1600"/>
              </a:spcBef>
              <a:buClr>
                <a:srgbClr val="000000"/>
              </a:buClr>
              <a:buFont typeface="Arial" panose="020B0604020202020204" pitchFamily="34" charset="0"/>
              <a:buChar char="•"/>
            </a:pPr>
            <a:r>
              <a:rPr lang="nl-NL" sz="1250" dirty="0">
                <a:solidFill>
                  <a:schemeClr val="tx1"/>
                </a:solidFill>
                <a:latin typeface="Helvetica" panose="020B0604020202020204"/>
                <a:ea typeface="Calibri" panose="020F0502020204030204" pitchFamily="34" charset="0"/>
                <a:cs typeface="Helvetica" panose="020B0604020202020204"/>
              </a:rPr>
              <a:t>ingrediënten voor dialoog: </a:t>
            </a:r>
            <a:br>
              <a:rPr lang="nl-NL" sz="1250" dirty="0">
                <a:solidFill>
                  <a:schemeClr val="tx1"/>
                </a:solidFill>
                <a:latin typeface="Helvetica" panose="020B0604020202020204"/>
                <a:ea typeface="Calibri" panose="020F0502020204030204" pitchFamily="34" charset="0"/>
                <a:cs typeface="Helvetica" panose="020B0604020202020204"/>
              </a:rPr>
            </a:br>
            <a:r>
              <a:rPr lang="nl-NL" sz="1250" dirty="0">
                <a:solidFill>
                  <a:schemeClr val="tx1"/>
                </a:solidFill>
                <a:latin typeface="Helvetica" panose="020B0604020202020204"/>
                <a:ea typeface="Calibri" panose="020F0502020204030204" pitchFamily="34" charset="0"/>
                <a:cs typeface="Helvetica" panose="020B0604020202020204"/>
              </a:rPr>
              <a:t>ontwikkelen van moreel kompas + leren omgaan met diversiteit;</a:t>
            </a:r>
          </a:p>
          <a:p>
            <a:pPr marL="285750" indent="-285750">
              <a:spcBef>
                <a:spcPts val="1600"/>
              </a:spcBef>
              <a:buClr>
                <a:srgbClr val="000000"/>
              </a:buClr>
              <a:buFont typeface="Arial" panose="020B0604020202020204" pitchFamily="34" charset="0"/>
              <a:buChar char="•"/>
            </a:pPr>
            <a:r>
              <a:rPr lang="nl-NL" sz="1250" dirty="0">
                <a:solidFill>
                  <a:schemeClr val="tx1"/>
                </a:solidFill>
                <a:latin typeface="Helvetica" panose="020B0604020202020204"/>
                <a:ea typeface="Calibri" panose="020F0502020204030204" pitchFamily="34" charset="0"/>
                <a:cs typeface="Helvetica" panose="020B0604020202020204"/>
              </a:rPr>
              <a:t>deze aandacht voor burgerschap en diversiteit meestal niet doorgetrokken in erfgoedvisie.</a:t>
            </a:r>
            <a:endParaRPr lang="nl-NL" sz="1250" dirty="0">
              <a:solidFill>
                <a:schemeClr val="tx1"/>
              </a:solidFill>
              <a:latin typeface="Helvetica" panose="020B0604020202020204"/>
              <a:cs typeface="Helvetica" panose="020B0604020202020204"/>
            </a:endParaRPr>
          </a:p>
        </p:txBody>
      </p:sp>
      <p:sp>
        <p:nvSpPr>
          <p:cNvPr id="15" name="Rectangle: Rounded Corners 14">
            <a:extLst>
              <a:ext uri="{FF2B5EF4-FFF2-40B4-BE49-F238E27FC236}">
                <a16:creationId xmlns:a16="http://schemas.microsoft.com/office/drawing/2014/main" id="{D0DC3D1E-C2FC-0B4D-7C33-D0107A8C4B8B}"/>
              </a:ext>
            </a:extLst>
          </p:cNvPr>
          <p:cNvSpPr/>
          <p:nvPr/>
        </p:nvSpPr>
        <p:spPr>
          <a:xfrm>
            <a:off x="8973787" y="4168897"/>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1600"/>
              </a:spcBef>
              <a:buClr>
                <a:srgbClr val="000000"/>
              </a:buClr>
              <a:buFont typeface="Arial" panose="020B0604020202020204" pitchFamily="34" charset="0"/>
              <a:buChar char="•"/>
            </a:pPr>
            <a:r>
              <a:rPr lang="nl-NL" sz="1250" dirty="0">
                <a:solidFill>
                  <a:schemeClr val="tx1"/>
                </a:solidFill>
                <a:latin typeface="Helvetica" panose="020B0604020202020204"/>
                <a:ea typeface="Calibri" panose="020F0502020204030204" pitchFamily="34" charset="0"/>
                <a:cs typeface="Helvetica" panose="020B0604020202020204"/>
              </a:rPr>
              <a:t>nieuwe term voor bestaande werkwijze </a:t>
            </a:r>
            <a:r>
              <a:rPr lang="nl-NL" sz="1250" dirty="0" err="1">
                <a:solidFill>
                  <a:schemeClr val="tx1"/>
                </a:solidFill>
                <a:latin typeface="Helvetica" panose="020B0604020202020204"/>
                <a:ea typeface="Calibri" panose="020F0502020204030204" pitchFamily="34" charset="0"/>
                <a:cs typeface="Helvetica" panose="020B0604020202020204"/>
              </a:rPr>
              <a:t>erfgoededucatoren</a:t>
            </a:r>
            <a:r>
              <a:rPr lang="nl-NL" sz="1250" dirty="0">
                <a:solidFill>
                  <a:schemeClr val="tx1"/>
                </a:solidFill>
                <a:latin typeface="Helvetica" panose="020B0604020202020204"/>
                <a:ea typeface="Calibri" panose="020F0502020204030204" pitchFamily="34" charset="0"/>
                <a:cs typeface="Helvetica" panose="020B0604020202020204"/>
              </a:rPr>
              <a:t> </a:t>
            </a:r>
            <a:br>
              <a:rPr lang="nl-NL" sz="1250" dirty="0">
                <a:solidFill>
                  <a:schemeClr val="tx1"/>
                </a:solidFill>
                <a:latin typeface="Helvetica" panose="020B0604020202020204"/>
                <a:ea typeface="Calibri" panose="020F0502020204030204" pitchFamily="34" charset="0"/>
                <a:cs typeface="Helvetica" panose="020B0604020202020204"/>
              </a:rPr>
            </a:br>
            <a:r>
              <a:rPr lang="nl-NL" sz="1250" dirty="0">
                <a:solidFill>
                  <a:schemeClr val="tx1"/>
                </a:solidFill>
                <a:latin typeface="Helvetica" panose="020B0604020202020204"/>
                <a:ea typeface="Calibri" panose="020F0502020204030204" pitchFamily="34" charset="0"/>
                <a:cs typeface="Helvetica" panose="020B0604020202020204"/>
              </a:rPr>
              <a:t>(professionele intuïtie?);</a:t>
            </a:r>
          </a:p>
          <a:p>
            <a:pPr marL="285750" indent="-285750">
              <a:spcBef>
                <a:spcPts val="1600"/>
              </a:spcBef>
              <a:buClr>
                <a:srgbClr val="000000"/>
              </a:buClr>
              <a:buFont typeface="Arial" panose="020B0604020202020204" pitchFamily="34" charset="0"/>
              <a:buChar char="•"/>
            </a:pPr>
            <a:r>
              <a:rPr lang="nl-NL" sz="1250" dirty="0">
                <a:solidFill>
                  <a:schemeClr val="tx1"/>
                </a:solidFill>
                <a:latin typeface="Helvetica" panose="020B0604020202020204"/>
                <a:ea typeface="Calibri" panose="020F0502020204030204" pitchFamily="34" charset="0"/>
                <a:cs typeface="Helvetica" panose="020B0604020202020204"/>
              </a:rPr>
              <a:t>meest relevante definitie volgens veel PLG-leden vanwege nadruk op </a:t>
            </a:r>
            <a:br>
              <a:rPr lang="nl-NL" sz="1250" dirty="0">
                <a:solidFill>
                  <a:schemeClr val="tx1"/>
                </a:solidFill>
                <a:latin typeface="Helvetica" panose="020B0604020202020204"/>
                <a:ea typeface="Calibri" panose="020F0502020204030204" pitchFamily="34" charset="0"/>
                <a:cs typeface="Helvetica" panose="020B0604020202020204"/>
              </a:rPr>
            </a:br>
            <a:r>
              <a:rPr lang="nl-NL" sz="1250" dirty="0">
                <a:solidFill>
                  <a:schemeClr val="tx1"/>
                </a:solidFill>
                <a:latin typeface="Helvetica" panose="020B0604020202020204"/>
                <a:ea typeface="Calibri" panose="020F0502020204030204" pitchFamily="34" charset="0"/>
                <a:cs typeface="Helvetica" panose="020B0604020202020204"/>
              </a:rPr>
              <a:t>affectieve attitude: </a:t>
            </a:r>
            <a:br>
              <a:rPr lang="nl-NL" sz="1250" dirty="0">
                <a:solidFill>
                  <a:schemeClr val="tx1"/>
                </a:solidFill>
                <a:latin typeface="Helvetica" panose="020B0604020202020204"/>
                <a:ea typeface="Calibri" panose="020F0502020204030204" pitchFamily="34" charset="0"/>
                <a:cs typeface="Helvetica" panose="020B0604020202020204"/>
              </a:rPr>
            </a:br>
            <a:r>
              <a:rPr lang="nl-NL" sz="1250" i="1" dirty="0">
                <a:solidFill>
                  <a:srgbClr val="182A84"/>
                </a:solidFill>
                <a:latin typeface="Helvetica" panose="020B0604020202020204"/>
                <a:ea typeface="Calibri" panose="020F0502020204030204" pitchFamily="34" charset="0"/>
                <a:cs typeface="Helvetica" panose="020B0604020202020204"/>
              </a:rPr>
              <a:t>“onmisbaar voor erfgoed.”</a:t>
            </a:r>
            <a:endParaRPr lang="nl-NL" sz="1250" dirty="0">
              <a:solidFill>
                <a:srgbClr val="182A84"/>
              </a:solidFill>
              <a:latin typeface="Helvetica" panose="020B0604020202020204"/>
              <a:cs typeface="Helvetica" panose="020B0604020202020204"/>
            </a:endParaRPr>
          </a:p>
        </p:txBody>
      </p:sp>
      <p:cxnSp>
        <p:nvCxnSpPr>
          <p:cNvPr id="7" name="Straight Arrow Connector 6">
            <a:extLst>
              <a:ext uri="{FF2B5EF4-FFF2-40B4-BE49-F238E27FC236}">
                <a16:creationId xmlns:a16="http://schemas.microsoft.com/office/drawing/2014/main" id="{C8E286A5-C395-0DD5-4B31-2BB76B484AC0}"/>
              </a:ext>
            </a:extLst>
          </p:cNvPr>
          <p:cNvCxnSpPr>
            <a:cxnSpLocks/>
            <a:stCxn id="3" idx="2"/>
            <a:endCxn id="6" idx="0"/>
          </p:cNvCxnSpPr>
          <p:nvPr/>
        </p:nvCxnSpPr>
        <p:spPr>
          <a:xfrm flipH="1">
            <a:off x="1782560" y="2386511"/>
            <a:ext cx="4313439" cy="941762"/>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5E24FDF2-087D-F0F2-43B3-719C3DD36784}"/>
              </a:ext>
            </a:extLst>
          </p:cNvPr>
          <p:cNvCxnSpPr>
            <a:cxnSpLocks/>
            <a:stCxn id="3" idx="2"/>
            <a:endCxn id="13" idx="0"/>
          </p:cNvCxnSpPr>
          <p:nvPr/>
        </p:nvCxnSpPr>
        <p:spPr>
          <a:xfrm>
            <a:off x="6095999" y="2386511"/>
            <a:ext cx="4313441"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F5BAF811-86DB-5B7F-B5A8-E9A677A4F282}"/>
              </a:ext>
            </a:extLst>
          </p:cNvPr>
          <p:cNvCxnSpPr>
            <a:cxnSpLocks/>
            <a:stCxn id="3" idx="2"/>
            <a:endCxn id="12" idx="0"/>
          </p:cNvCxnSpPr>
          <p:nvPr/>
        </p:nvCxnSpPr>
        <p:spPr>
          <a:xfrm flipH="1">
            <a:off x="6089516" y="2386511"/>
            <a:ext cx="6483" cy="941761"/>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37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DE3C45D6-B312-48EC-18D2-989993B8AA0C}"/>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307158E4-C753-1133-E3E9-EA46CBDB3C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43"/>
          <a:stretch>
            <a:fillRect/>
          </a:stretch>
        </p:blipFill>
        <p:spPr bwMode="auto">
          <a:xfrm>
            <a:off x="5757345" y="2725449"/>
            <a:ext cx="4392058" cy="2865878"/>
          </a:xfrm>
          <a:prstGeom prst="rect">
            <a:avLst/>
          </a:prstGeom>
          <a:noFill/>
          <a:extLst>
            <a:ext uri="{909E8E84-426E-40DD-AFC4-6F175D3DCCD1}">
              <a14:hiddenFill xmlns:a14="http://schemas.microsoft.com/office/drawing/2010/main">
                <a:solidFill>
                  <a:srgbClr val="FFFFFF"/>
                </a:solidFill>
              </a14:hiddenFill>
            </a:ext>
          </a:extLst>
        </p:spPr>
      </p:pic>
      <p:sp>
        <p:nvSpPr>
          <p:cNvPr id="94" name="Google Shape;94;p18">
            <a:extLst>
              <a:ext uri="{FF2B5EF4-FFF2-40B4-BE49-F238E27FC236}">
                <a16:creationId xmlns:a16="http://schemas.microsoft.com/office/drawing/2014/main" id="{FC78DDCE-5125-0378-4631-3D209865A391}"/>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Meerstemmigheid of multiperspectiviteit?</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7DECBA52-DC8C-8722-89C8-56F7F8E0F9A2}"/>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F960AED0-3F70-9918-F46E-F79843D0EFAE}"/>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6" name="Rectangle: Rounded Corners 5">
            <a:extLst>
              <a:ext uri="{FF2B5EF4-FFF2-40B4-BE49-F238E27FC236}">
                <a16:creationId xmlns:a16="http://schemas.microsoft.com/office/drawing/2014/main" id="{B8998272-30A4-9619-B022-C15C70E7B68E}"/>
              </a:ext>
            </a:extLst>
          </p:cNvPr>
          <p:cNvSpPr/>
          <p:nvPr/>
        </p:nvSpPr>
        <p:spPr>
          <a:xfrm>
            <a:off x="5757344" y="1575112"/>
            <a:ext cx="4392058" cy="747481"/>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Multiperspectiviteit</a:t>
            </a:r>
            <a:br>
              <a:rPr lang="en-US" sz="1500" b="1"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Radicaal</a:t>
            </a:r>
            <a:endParaRPr lang="nl-NL" sz="1500" i="1" dirty="0">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578992C2-8B68-6003-8D7F-85039CA41191}"/>
              </a:ext>
            </a:extLst>
          </p:cNvPr>
          <p:cNvSpPr/>
          <p:nvPr/>
        </p:nvSpPr>
        <p:spPr>
          <a:xfrm>
            <a:off x="346908" y="1575112"/>
            <a:ext cx="5034581" cy="747481"/>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Meerstemmigheid</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Consensueel</a:t>
            </a:r>
            <a:endParaRPr lang="nl-NL" sz="1500" i="1" dirty="0">
              <a:latin typeface="Arial" panose="020B0604020202020204" pitchFamily="34" charset="0"/>
              <a:cs typeface="Arial" panose="020B0604020202020204" pitchFamily="34" charset="0"/>
            </a:endParaRPr>
          </a:p>
        </p:txBody>
      </p:sp>
      <p:pic>
        <p:nvPicPr>
          <p:cNvPr id="1028" name="Picture 4" descr="Diversity of Voices – Choir concerts at the Humboldt Forum on 1 &amp; 2 July  2023">
            <a:extLst>
              <a:ext uri="{FF2B5EF4-FFF2-40B4-BE49-F238E27FC236}">
                <a16:creationId xmlns:a16="http://schemas.microsoft.com/office/drawing/2014/main" id="{2993077D-7A72-491E-9FF0-EAB60E75C5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895" y="2725449"/>
            <a:ext cx="5089678" cy="2863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220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7108D106-FE5A-B22D-C873-A096529BE58B}"/>
            </a:ext>
          </a:extLst>
        </p:cNvPr>
        <p:cNvGrpSpPr/>
        <p:nvPr/>
      </p:nvGrpSpPr>
      <p:grpSpPr>
        <a:xfrm>
          <a:off x="0" y="0"/>
          <a:ext cx="0" cy="0"/>
          <a:chOff x="0" y="0"/>
          <a:chExt cx="0" cy="0"/>
        </a:xfrm>
      </p:grpSpPr>
      <p:pic>
        <p:nvPicPr>
          <p:cNvPr id="6" name="Picture 4">
            <a:extLst>
              <a:ext uri="{FF2B5EF4-FFF2-40B4-BE49-F238E27FC236}">
                <a16:creationId xmlns:a16="http://schemas.microsoft.com/office/drawing/2014/main" id="{4C3C2958-F819-FCAF-583F-6D032D99F5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43"/>
          <a:stretch>
            <a:fillRect/>
          </a:stretch>
        </p:blipFill>
        <p:spPr bwMode="auto">
          <a:xfrm>
            <a:off x="5757345" y="2725449"/>
            <a:ext cx="4392058" cy="2865878"/>
          </a:xfrm>
          <a:prstGeom prst="rect">
            <a:avLst/>
          </a:prstGeom>
          <a:noFill/>
          <a:extLst>
            <a:ext uri="{909E8E84-426E-40DD-AFC4-6F175D3DCCD1}">
              <a14:hiddenFill xmlns:a14="http://schemas.microsoft.com/office/drawing/2010/main">
                <a:solidFill>
                  <a:srgbClr val="FFFFFF"/>
                </a:solidFill>
              </a14:hiddenFill>
            </a:ext>
          </a:extLst>
        </p:spPr>
      </p:pic>
      <p:sp>
        <p:nvSpPr>
          <p:cNvPr id="94" name="Google Shape;94;p18">
            <a:extLst>
              <a:ext uri="{FF2B5EF4-FFF2-40B4-BE49-F238E27FC236}">
                <a16:creationId xmlns:a16="http://schemas.microsoft.com/office/drawing/2014/main" id="{6B1BE1A9-61BB-E8FF-0117-18E6DDA8F4BE}"/>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Meerstemmigheid of multiperspectiviteit?</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0D8E6765-3704-660A-C680-4B83B271431E}"/>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AF6CCA67-9DD9-D848-E439-1FC3C2BC5664}"/>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7" name="Rectangle: Rounded Corners 6">
            <a:extLst>
              <a:ext uri="{FF2B5EF4-FFF2-40B4-BE49-F238E27FC236}">
                <a16:creationId xmlns:a16="http://schemas.microsoft.com/office/drawing/2014/main" id="{B509AA7A-C934-148B-9B54-EF81BB99060D}"/>
              </a:ext>
            </a:extLst>
          </p:cNvPr>
          <p:cNvSpPr/>
          <p:nvPr/>
        </p:nvSpPr>
        <p:spPr>
          <a:xfrm>
            <a:off x="346908" y="1575112"/>
            <a:ext cx="5034581" cy="747481"/>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Meerstemmigheid</a:t>
            </a:r>
            <a:br>
              <a:rPr lang="en-US" sz="1500"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Consensueel</a:t>
            </a:r>
            <a:endParaRPr lang="nl-NL" sz="1500" i="1" dirty="0">
              <a:latin typeface="Arial" panose="020B0604020202020204" pitchFamily="34" charset="0"/>
              <a:cs typeface="Arial" panose="020B0604020202020204" pitchFamily="34" charset="0"/>
            </a:endParaRPr>
          </a:p>
        </p:txBody>
      </p:sp>
      <p:pic>
        <p:nvPicPr>
          <p:cNvPr id="1028" name="Picture 4" descr="Diversity of Voices – Choir concerts at the Humboldt Forum on 1 &amp; 2 July  2023">
            <a:extLst>
              <a:ext uri="{FF2B5EF4-FFF2-40B4-BE49-F238E27FC236}">
                <a16:creationId xmlns:a16="http://schemas.microsoft.com/office/drawing/2014/main" id="{6E5858C7-5FF2-8DD8-4831-300B9C4051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895" y="2725449"/>
            <a:ext cx="5089678" cy="2863949"/>
          </a:xfrm>
          <a:prstGeom prst="rect">
            <a:avLst/>
          </a:prstGeom>
          <a:noFill/>
          <a:extLst>
            <a:ext uri="{909E8E84-426E-40DD-AFC4-6F175D3DCCD1}">
              <a14:hiddenFill xmlns:a14="http://schemas.microsoft.com/office/drawing/2010/main">
                <a:solidFill>
                  <a:srgbClr val="FFFFFF"/>
                </a:solidFill>
              </a14:hiddenFill>
            </a:ext>
          </a:extLst>
        </p:spPr>
      </p:pic>
      <p:sp>
        <p:nvSpPr>
          <p:cNvPr id="3" name="Speech Bubble: Rectangle with Corners Rounded 2">
            <a:extLst>
              <a:ext uri="{FF2B5EF4-FFF2-40B4-BE49-F238E27FC236}">
                <a16:creationId xmlns:a16="http://schemas.microsoft.com/office/drawing/2014/main" id="{A74E875B-9CD3-C55A-DE76-9EEC4707555A}"/>
              </a:ext>
            </a:extLst>
          </p:cNvPr>
          <p:cNvSpPr/>
          <p:nvPr/>
        </p:nvSpPr>
        <p:spPr>
          <a:xfrm>
            <a:off x="199986" y="5297140"/>
            <a:ext cx="3685223" cy="1372970"/>
          </a:xfrm>
          <a:prstGeom prst="wedgeRoundRectCallout">
            <a:avLst>
              <a:gd name="adj1" fmla="val 19963"/>
              <a:gd name="adj2" fmla="val -64445"/>
              <a:gd name="adj3" fmla="val 16667"/>
            </a:avLst>
          </a:prstGeom>
          <a:solidFill>
            <a:srgbClr val="E7F0F7"/>
          </a:solidFill>
          <a:ln>
            <a:solidFill>
              <a:srgbClr val="0F9E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250" i="1" dirty="0">
                <a:solidFill>
                  <a:srgbClr val="182A84"/>
                </a:solidFill>
                <a:latin typeface="Merriweather" panose="02060503050406030704" pitchFamily="18" charset="0"/>
                <a:cs typeface="Helvetica" panose="020B0604020202020204"/>
              </a:rPr>
              <a:t>“In tijden van polarisatie vind ik het des te relevanter en uitdagender om niet alleen conflicterende perspectieven tegenover elkaar te plaatsen, maar juist via dialoog te zoeken naar consensus, raakvlakken en nuances.” </a:t>
            </a:r>
          </a:p>
        </p:txBody>
      </p:sp>
      <p:sp>
        <p:nvSpPr>
          <p:cNvPr id="2" name="Rectangle: Rounded Corners 1">
            <a:extLst>
              <a:ext uri="{FF2B5EF4-FFF2-40B4-BE49-F238E27FC236}">
                <a16:creationId xmlns:a16="http://schemas.microsoft.com/office/drawing/2014/main" id="{DC186E85-4BE6-163A-0CF5-880FC7E53DED}"/>
              </a:ext>
            </a:extLst>
          </p:cNvPr>
          <p:cNvSpPr/>
          <p:nvPr/>
        </p:nvSpPr>
        <p:spPr>
          <a:xfrm>
            <a:off x="8548046" y="2592230"/>
            <a:ext cx="2598751" cy="834718"/>
          </a:xfrm>
          <a:prstGeom prst="roundRect">
            <a:avLst/>
          </a:prstGeom>
          <a:solidFill>
            <a:srgbClr val="E7F0F7"/>
          </a:solidFill>
          <a:ln>
            <a:solidFill>
              <a:srgbClr val="0F9E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nl-NL" sz="1250" u="sng" dirty="0">
                <a:solidFill>
                  <a:srgbClr val="182A84"/>
                </a:solidFill>
                <a:latin typeface="Merriweather" panose="02060503050406030704" pitchFamily="18" charset="0"/>
                <a:cs typeface="Helvetica" panose="020B0604020202020204"/>
              </a:rPr>
              <a:t>Voorwaarden:</a:t>
            </a:r>
            <a:endParaRPr lang="nl-NL" sz="1250" u="sng" dirty="0">
              <a:solidFill>
                <a:schemeClr val="tx1"/>
              </a:solidFill>
              <a:latin typeface="Helvetica" panose="020B0604020202020204"/>
              <a:cs typeface="Helvetica" panose="020B0604020202020204"/>
            </a:endParaRPr>
          </a:p>
          <a:p>
            <a:pPr marL="342900" lvl="0" indent="-342900">
              <a:buFont typeface="+mj-lt"/>
              <a:buAutoNum type="arabicPeriod"/>
            </a:pPr>
            <a:r>
              <a:rPr lang="nl-NL" sz="1250" dirty="0">
                <a:solidFill>
                  <a:schemeClr val="tx1"/>
                </a:solidFill>
                <a:latin typeface="Helvetica" panose="020B0604020202020204"/>
                <a:cs typeface="Helvetica" panose="020B0604020202020204"/>
              </a:rPr>
              <a:t>“spelregels”</a:t>
            </a:r>
          </a:p>
          <a:p>
            <a:pPr marL="342900" lvl="0" indent="-342900">
              <a:buFont typeface="+mj-lt"/>
              <a:buAutoNum type="arabicPeriod"/>
            </a:pPr>
            <a:r>
              <a:rPr lang="nl-NL" sz="1250" dirty="0">
                <a:solidFill>
                  <a:schemeClr val="tx1"/>
                </a:solidFill>
                <a:latin typeface="Helvetica" panose="020B0604020202020204"/>
                <a:cs typeface="Helvetica" panose="020B0604020202020204"/>
              </a:rPr>
              <a:t>participatie docent/</a:t>
            </a:r>
            <a:r>
              <a:rPr lang="nl-NL" sz="1250" dirty="0" err="1">
                <a:solidFill>
                  <a:schemeClr val="tx1"/>
                </a:solidFill>
                <a:latin typeface="Helvetica" panose="020B0604020202020204"/>
                <a:cs typeface="Helvetica" panose="020B0604020202020204"/>
              </a:rPr>
              <a:t>educator</a:t>
            </a:r>
            <a:endParaRPr lang="nl-NL" sz="1250" dirty="0">
              <a:solidFill>
                <a:schemeClr val="tx1"/>
              </a:solidFill>
              <a:latin typeface="Helvetica" panose="020B0604020202020204"/>
              <a:cs typeface="Helvetica" panose="020B0604020202020204"/>
            </a:endParaRPr>
          </a:p>
          <a:p>
            <a:pPr marL="342900" lvl="0" indent="-342900">
              <a:buFont typeface="+mj-lt"/>
              <a:buAutoNum type="arabicPeriod"/>
            </a:pPr>
            <a:r>
              <a:rPr lang="nl-NL" sz="1250" dirty="0">
                <a:solidFill>
                  <a:schemeClr val="tx1"/>
                </a:solidFill>
                <a:latin typeface="Helvetica" panose="020B0604020202020204"/>
                <a:cs typeface="Helvetica" panose="020B0604020202020204"/>
              </a:rPr>
              <a:t>veilig klimaat in de klas</a:t>
            </a:r>
          </a:p>
        </p:txBody>
      </p:sp>
      <p:sp>
        <p:nvSpPr>
          <p:cNvPr id="4" name="Rectangle: Rounded Corners 3">
            <a:extLst>
              <a:ext uri="{FF2B5EF4-FFF2-40B4-BE49-F238E27FC236}">
                <a16:creationId xmlns:a16="http://schemas.microsoft.com/office/drawing/2014/main" id="{AF03806D-6707-5614-0E0D-778DC73F0F83}"/>
              </a:ext>
            </a:extLst>
          </p:cNvPr>
          <p:cNvSpPr/>
          <p:nvPr/>
        </p:nvSpPr>
        <p:spPr>
          <a:xfrm>
            <a:off x="10671451" y="2397676"/>
            <a:ext cx="1187535" cy="408451"/>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Arial" panose="020B0604020202020204" pitchFamily="34" charset="0"/>
                <a:cs typeface="Arial" panose="020B0604020202020204" pitchFamily="34" charset="0"/>
              </a:rPr>
              <a:t>10/11 PLG-</a:t>
            </a:r>
            <a:r>
              <a:rPr lang="en-US" sz="1000" dirty="0" err="1">
                <a:solidFill>
                  <a:schemeClr val="tx1"/>
                </a:solidFill>
                <a:latin typeface="Arial" panose="020B0604020202020204" pitchFamily="34" charset="0"/>
                <a:cs typeface="Arial" panose="020B0604020202020204" pitchFamily="34" charset="0"/>
              </a:rPr>
              <a:t>leden</a:t>
            </a:r>
            <a:endParaRPr lang="nl-NL" sz="1000" i="1" dirty="0">
              <a:solidFill>
                <a:schemeClr val="tx1"/>
              </a:solidFill>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6E7D99CA-7CC8-830F-210F-CD67A6E9E09A}"/>
              </a:ext>
            </a:extLst>
          </p:cNvPr>
          <p:cNvSpPr/>
          <p:nvPr/>
        </p:nvSpPr>
        <p:spPr>
          <a:xfrm>
            <a:off x="5757344" y="1575112"/>
            <a:ext cx="4392058" cy="747481"/>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Multiperspectiviteit</a:t>
            </a:r>
            <a:br>
              <a:rPr lang="en-US" sz="1500" b="1" dirty="0">
                <a:latin typeface="Arial" panose="020B0604020202020204" pitchFamily="34" charset="0"/>
                <a:cs typeface="Arial" panose="020B0604020202020204" pitchFamily="34" charset="0"/>
              </a:rPr>
            </a:br>
            <a:r>
              <a:rPr lang="en-US" sz="1500" i="1" dirty="0" err="1">
                <a:latin typeface="Arial" panose="020B0604020202020204" pitchFamily="34" charset="0"/>
                <a:cs typeface="Arial" panose="020B0604020202020204" pitchFamily="34" charset="0"/>
              </a:rPr>
              <a:t>Radicaal</a:t>
            </a:r>
            <a:endParaRPr lang="nl-NL" sz="15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7521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DF9772E1-A111-7806-251C-8F7BD0E52F5F}"/>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360B6B0-242D-AE64-6C91-57D08F3DFCAA}"/>
              </a:ext>
            </a:extLst>
          </p:cNvPr>
          <p:cNvSpPr/>
          <p:nvPr/>
        </p:nvSpPr>
        <p:spPr>
          <a:xfrm>
            <a:off x="4258450" y="3087313"/>
            <a:ext cx="3675100" cy="1458592"/>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a:t>
            </a:r>
            <a:endParaRPr lang="nl-NL" sz="1500" b="1" dirty="0">
              <a:latin typeface="Arial" panose="020B0604020202020204" pitchFamily="34" charset="0"/>
              <a:cs typeface="Arial" panose="020B0604020202020204" pitchFamily="34" charset="0"/>
            </a:endParaRPr>
          </a:p>
        </p:txBody>
      </p:sp>
      <p:sp>
        <p:nvSpPr>
          <p:cNvPr id="94" name="Google Shape;94;p18">
            <a:extLst>
              <a:ext uri="{FF2B5EF4-FFF2-40B4-BE49-F238E27FC236}">
                <a16:creationId xmlns:a16="http://schemas.microsoft.com/office/drawing/2014/main" id="{A41D0C75-0597-1BDA-E786-9CA8B3E82BA6}"/>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Meerdere perspectieven op erfgoed</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5239A04D-09CC-B76D-8AD4-536875024332}"/>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DDE61670-CD22-345C-6351-E1F4C3645B92}"/>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6" name="Rectangle: Rounded Corners 5">
            <a:extLst>
              <a:ext uri="{FF2B5EF4-FFF2-40B4-BE49-F238E27FC236}">
                <a16:creationId xmlns:a16="http://schemas.microsoft.com/office/drawing/2014/main" id="{648ED612-8AD1-ADB6-4A26-3B60B2780EEF}"/>
              </a:ext>
            </a:extLst>
          </p:cNvPr>
          <p:cNvSpPr/>
          <p:nvPr/>
        </p:nvSpPr>
        <p:spPr>
          <a:xfrm>
            <a:off x="346908" y="1282961"/>
            <a:ext cx="3590090" cy="1458592"/>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historische</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bron</a:t>
            </a:r>
            <a:endParaRPr lang="en-US" sz="1500" b="1" dirty="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20C59D97-28A1-C035-B3F0-D394FEFE902A}"/>
              </a:ext>
            </a:extLst>
          </p:cNvPr>
          <p:cNvSpPr/>
          <p:nvPr/>
        </p:nvSpPr>
        <p:spPr>
          <a:xfrm>
            <a:off x="334208" y="4851401"/>
            <a:ext cx="3590090" cy="1439462"/>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objectgericht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leren</a:t>
            </a:r>
            <a:endParaRPr lang="nl-NL" sz="1500" b="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1A383672-35C6-41DF-3B97-6EFD26AA05D2}"/>
              </a:ext>
            </a:extLst>
          </p:cNvPr>
          <p:cNvSpPr/>
          <p:nvPr/>
        </p:nvSpPr>
        <p:spPr>
          <a:xfrm>
            <a:off x="8255000" y="4851401"/>
            <a:ext cx="3602792" cy="1458596"/>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dynamisch</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onderhandelingsproces</a:t>
            </a:r>
            <a:endParaRPr lang="nl-NL" sz="1500" b="1" dirty="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E8AF8174-0D98-3F60-7696-02A621B747FD}"/>
              </a:ext>
            </a:extLst>
          </p:cNvPr>
          <p:cNvSpPr/>
          <p:nvPr/>
        </p:nvSpPr>
        <p:spPr>
          <a:xfrm>
            <a:off x="8255000" y="1282960"/>
            <a:ext cx="3602792" cy="145859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kostbaar</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erfstuk</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voor</a:t>
            </a:r>
            <a:r>
              <a:rPr lang="en-US" sz="1500" b="1" dirty="0">
                <a:latin typeface="Arial" panose="020B0604020202020204" pitchFamily="34" charset="0"/>
                <a:cs typeface="Arial" panose="020B0604020202020204" pitchFamily="34" charset="0"/>
              </a:rPr>
              <a:t> </a:t>
            </a:r>
            <a:br>
              <a:rPr lang="en-US" sz="1500" b="1" dirty="0">
                <a:latin typeface="Arial" panose="020B0604020202020204" pitchFamily="34" charset="0"/>
                <a:cs typeface="Arial" panose="020B0604020202020204" pitchFamily="34" charset="0"/>
              </a:rPr>
            </a:br>
            <a:r>
              <a:rPr lang="en-US" sz="1500" b="1" dirty="0" err="1">
                <a:latin typeface="Arial" panose="020B0604020202020204" pitchFamily="34" charset="0"/>
                <a:cs typeface="Arial" panose="020B0604020202020204" pitchFamily="34" charset="0"/>
              </a:rPr>
              <a:t>toekomstige</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generaties</a:t>
            </a:r>
            <a:endParaRPr lang="nl-NL" sz="1500" b="1" i="1" dirty="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F39CC7A2-20ED-5109-B4EA-6878457CB910}"/>
              </a:ext>
            </a:extLst>
          </p:cNvPr>
          <p:cNvPicPr>
            <a:picLocks noChangeAspect="1"/>
          </p:cNvPicPr>
          <p:nvPr/>
        </p:nvPicPr>
        <p:blipFill>
          <a:blip r:embed="rId3">
            <a:duotone>
              <a:schemeClr val="accent4">
                <a:shade val="45000"/>
                <a:satMod val="135000"/>
              </a:schemeClr>
              <a:prstClr val="white"/>
            </a:duotone>
          </a:blip>
          <a:srcRect l="49907" r="10564" b="50502"/>
          <a:stretch>
            <a:fillRect/>
          </a:stretch>
        </p:blipFill>
        <p:spPr>
          <a:xfrm>
            <a:off x="3216458" y="4179564"/>
            <a:ext cx="1701208" cy="2130216"/>
          </a:xfrm>
          <a:prstGeom prst="rect">
            <a:avLst/>
          </a:prstGeom>
        </p:spPr>
      </p:pic>
      <p:pic>
        <p:nvPicPr>
          <p:cNvPr id="21" name="Picture 20">
            <a:extLst>
              <a:ext uri="{FF2B5EF4-FFF2-40B4-BE49-F238E27FC236}">
                <a16:creationId xmlns:a16="http://schemas.microsoft.com/office/drawing/2014/main" id="{1CB51D6E-24F2-897D-58E2-F2A7E8575BDB}"/>
              </a:ext>
            </a:extLst>
          </p:cNvPr>
          <p:cNvPicPr>
            <a:picLocks noChangeAspect="1"/>
          </p:cNvPicPr>
          <p:nvPr/>
        </p:nvPicPr>
        <p:blipFill>
          <a:blip r:embed="rId3">
            <a:duotone>
              <a:schemeClr val="accent4">
                <a:shade val="45000"/>
                <a:satMod val="135000"/>
              </a:schemeClr>
              <a:prstClr val="white"/>
            </a:duotone>
          </a:blip>
          <a:srcRect t="50043" r="50094"/>
          <a:stretch>
            <a:fillRect/>
          </a:stretch>
        </p:blipFill>
        <p:spPr>
          <a:xfrm>
            <a:off x="8982508" y="1993978"/>
            <a:ext cx="2147776" cy="2149934"/>
          </a:xfrm>
          <a:prstGeom prst="rect">
            <a:avLst/>
          </a:prstGeom>
        </p:spPr>
      </p:pic>
      <p:pic>
        <p:nvPicPr>
          <p:cNvPr id="22" name="Picture 21">
            <a:extLst>
              <a:ext uri="{FF2B5EF4-FFF2-40B4-BE49-F238E27FC236}">
                <a16:creationId xmlns:a16="http://schemas.microsoft.com/office/drawing/2014/main" id="{5BD223AB-6761-D531-0784-071FE0A7213B}"/>
              </a:ext>
            </a:extLst>
          </p:cNvPr>
          <p:cNvPicPr>
            <a:picLocks noChangeAspect="1"/>
          </p:cNvPicPr>
          <p:nvPr/>
        </p:nvPicPr>
        <p:blipFill>
          <a:blip r:embed="rId3">
            <a:duotone>
              <a:schemeClr val="accent4">
                <a:shade val="45000"/>
                <a:satMod val="135000"/>
              </a:schemeClr>
              <a:prstClr val="white"/>
            </a:duotone>
          </a:blip>
          <a:srcRect r="50094" b="49956"/>
          <a:stretch>
            <a:fillRect/>
          </a:stretch>
        </p:blipFill>
        <p:spPr>
          <a:xfrm>
            <a:off x="3099" y="1990075"/>
            <a:ext cx="2147776" cy="2153682"/>
          </a:xfrm>
          <a:prstGeom prst="rect">
            <a:avLst/>
          </a:prstGeom>
        </p:spPr>
      </p:pic>
      <p:pic>
        <p:nvPicPr>
          <p:cNvPr id="23" name="Picture 22">
            <a:extLst>
              <a:ext uri="{FF2B5EF4-FFF2-40B4-BE49-F238E27FC236}">
                <a16:creationId xmlns:a16="http://schemas.microsoft.com/office/drawing/2014/main" id="{85012B74-90AB-4127-81AC-507FD3165E86}"/>
              </a:ext>
            </a:extLst>
          </p:cNvPr>
          <p:cNvPicPr>
            <a:picLocks noChangeAspect="1"/>
          </p:cNvPicPr>
          <p:nvPr/>
        </p:nvPicPr>
        <p:blipFill>
          <a:blip r:embed="rId3">
            <a:duotone>
              <a:schemeClr val="accent4">
                <a:shade val="45000"/>
                <a:satMod val="135000"/>
              </a:schemeClr>
              <a:prstClr val="white"/>
            </a:duotone>
          </a:blip>
          <a:srcRect l="49907" t="49619" r="10564"/>
          <a:stretch>
            <a:fillRect/>
          </a:stretch>
        </p:blipFill>
        <p:spPr>
          <a:xfrm>
            <a:off x="6747109" y="4676409"/>
            <a:ext cx="1701208" cy="2168209"/>
          </a:xfrm>
          <a:prstGeom prst="rect">
            <a:avLst/>
          </a:prstGeom>
        </p:spPr>
      </p:pic>
    </p:spTree>
    <p:extLst>
      <p:ext uri="{BB962C8B-B14F-4D97-AF65-F5344CB8AC3E}">
        <p14:creationId xmlns:p14="http://schemas.microsoft.com/office/powerpoint/2010/main" val="1207395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D7FE3DAE-8CF2-80DC-986F-AD5D4D9BB187}"/>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6DFD7F2F-7443-A67D-3007-703AEF7FAC24}"/>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Meerdere perspectieven op erfgoed</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68A1E0E9-DC41-A2A3-8592-96D427C2BFB7}"/>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9B628999-D448-5C85-D8EF-1AB7A342E69F}"/>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6" name="Rectangle: Rounded Corners 5">
            <a:extLst>
              <a:ext uri="{FF2B5EF4-FFF2-40B4-BE49-F238E27FC236}">
                <a16:creationId xmlns:a16="http://schemas.microsoft.com/office/drawing/2014/main" id="{2296FC23-64B7-38F2-C69E-9B443751FB71}"/>
              </a:ext>
            </a:extLst>
          </p:cNvPr>
          <p:cNvSpPr/>
          <p:nvPr/>
        </p:nvSpPr>
        <p:spPr>
          <a:xfrm>
            <a:off x="346908" y="1282961"/>
            <a:ext cx="3590090" cy="1458592"/>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historische</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bron</a:t>
            </a:r>
            <a:endParaRPr lang="en-US" sz="1500" b="1" dirty="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DEFE1213-C591-B0C3-3205-DC07DEA5EA4B}"/>
              </a:ext>
            </a:extLst>
          </p:cNvPr>
          <p:cNvSpPr/>
          <p:nvPr/>
        </p:nvSpPr>
        <p:spPr>
          <a:xfrm>
            <a:off x="334208" y="4851401"/>
            <a:ext cx="3590090" cy="1439462"/>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objectgericht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leren</a:t>
            </a:r>
            <a:endParaRPr lang="nl-NL" sz="1500" b="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8273C85A-09B8-9E8C-67EC-4B168FDADBC3}"/>
              </a:ext>
            </a:extLst>
          </p:cNvPr>
          <p:cNvSpPr/>
          <p:nvPr/>
        </p:nvSpPr>
        <p:spPr>
          <a:xfrm>
            <a:off x="8255000" y="4851401"/>
            <a:ext cx="3602792" cy="1458596"/>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dynamisch</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onderhandelingsproces</a:t>
            </a:r>
            <a:endParaRPr lang="nl-NL" sz="1500" b="1" dirty="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5902F98F-168C-FA5B-E08B-85E06F06623B}"/>
              </a:ext>
            </a:extLst>
          </p:cNvPr>
          <p:cNvSpPr/>
          <p:nvPr/>
        </p:nvSpPr>
        <p:spPr>
          <a:xfrm>
            <a:off x="8255000" y="1282960"/>
            <a:ext cx="3602792" cy="1458593"/>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kostbaar</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erfstuk</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voor</a:t>
            </a:r>
            <a:r>
              <a:rPr lang="en-US" sz="1500" b="1" dirty="0">
                <a:latin typeface="Arial" panose="020B0604020202020204" pitchFamily="34" charset="0"/>
                <a:cs typeface="Arial" panose="020B0604020202020204" pitchFamily="34" charset="0"/>
              </a:rPr>
              <a:t> </a:t>
            </a:r>
            <a:br>
              <a:rPr lang="en-US" sz="1500" b="1" dirty="0">
                <a:latin typeface="Arial" panose="020B0604020202020204" pitchFamily="34" charset="0"/>
                <a:cs typeface="Arial" panose="020B0604020202020204" pitchFamily="34" charset="0"/>
              </a:rPr>
            </a:br>
            <a:r>
              <a:rPr lang="en-US" sz="1500" b="1" dirty="0" err="1">
                <a:latin typeface="Arial" panose="020B0604020202020204" pitchFamily="34" charset="0"/>
                <a:cs typeface="Arial" panose="020B0604020202020204" pitchFamily="34" charset="0"/>
              </a:rPr>
              <a:t>toekomstige</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generaties</a:t>
            </a:r>
            <a:endParaRPr lang="nl-NL" sz="1500" b="1" i="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71FA767-D6B0-4893-8D34-E064CE36C763}"/>
              </a:ext>
            </a:extLst>
          </p:cNvPr>
          <p:cNvSpPr txBox="1"/>
          <p:nvPr/>
        </p:nvSpPr>
        <p:spPr>
          <a:xfrm>
            <a:off x="4759238" y="5419116"/>
            <a:ext cx="2146300" cy="323165"/>
          </a:xfrm>
          <a:prstGeom prst="rect">
            <a:avLst/>
          </a:prstGeom>
          <a:noFill/>
        </p:spPr>
        <p:txBody>
          <a:bodyPr wrap="square" rtlCol="0">
            <a:spAutoFit/>
          </a:bodyPr>
          <a:lstStyle/>
          <a:p>
            <a:pPr algn="ctr"/>
            <a:r>
              <a:rPr lang="en-US" sz="1500" i="1" dirty="0" err="1">
                <a:solidFill>
                  <a:srgbClr val="182A84"/>
                </a:solidFill>
                <a:latin typeface="Helvetica" panose="020B0604020202020204"/>
                <a:cs typeface="Helvetica" panose="020B0604020202020204"/>
              </a:rPr>
              <a:t>erfgoededucatoren</a:t>
            </a:r>
            <a:endParaRPr lang="nl-NL" sz="1500" i="1" dirty="0">
              <a:solidFill>
                <a:srgbClr val="182A84"/>
              </a:solidFill>
              <a:latin typeface="Helvetica" panose="020B0604020202020204"/>
              <a:cs typeface="Helvetica" panose="020B0604020202020204"/>
            </a:endParaRPr>
          </a:p>
        </p:txBody>
      </p:sp>
      <p:sp>
        <p:nvSpPr>
          <p:cNvPr id="10" name="Rectangle: Rounded Corners 9">
            <a:extLst>
              <a:ext uri="{FF2B5EF4-FFF2-40B4-BE49-F238E27FC236}">
                <a16:creationId xmlns:a16="http://schemas.microsoft.com/office/drawing/2014/main" id="{D0BBBE7F-C441-81CF-B658-1786E0E4FD34}"/>
              </a:ext>
            </a:extLst>
          </p:cNvPr>
          <p:cNvSpPr/>
          <p:nvPr/>
        </p:nvSpPr>
        <p:spPr>
          <a:xfrm>
            <a:off x="4258450" y="3087313"/>
            <a:ext cx="3675100" cy="1458592"/>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a:t>
            </a:r>
            <a:endParaRPr lang="nl-NL" sz="1500" b="1" dirty="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30F473CE-7398-A4BA-33FB-041ABB9096BD}"/>
              </a:ext>
            </a:extLst>
          </p:cNvPr>
          <p:cNvPicPr>
            <a:picLocks noChangeAspect="1"/>
          </p:cNvPicPr>
          <p:nvPr/>
        </p:nvPicPr>
        <p:blipFill>
          <a:blip r:embed="rId3">
            <a:duotone>
              <a:schemeClr val="accent4">
                <a:shade val="45000"/>
                <a:satMod val="135000"/>
              </a:schemeClr>
              <a:prstClr val="white"/>
            </a:duotone>
          </a:blip>
          <a:srcRect l="49907" r="10564" b="50502"/>
          <a:stretch>
            <a:fillRect/>
          </a:stretch>
        </p:blipFill>
        <p:spPr>
          <a:xfrm>
            <a:off x="3216458" y="4179564"/>
            <a:ext cx="1701208" cy="2130216"/>
          </a:xfrm>
          <a:prstGeom prst="rect">
            <a:avLst/>
          </a:prstGeom>
        </p:spPr>
      </p:pic>
      <p:pic>
        <p:nvPicPr>
          <p:cNvPr id="19" name="Picture 18">
            <a:extLst>
              <a:ext uri="{FF2B5EF4-FFF2-40B4-BE49-F238E27FC236}">
                <a16:creationId xmlns:a16="http://schemas.microsoft.com/office/drawing/2014/main" id="{C562FEF4-02E2-2F89-D075-FCF3AFCC0756}"/>
              </a:ext>
            </a:extLst>
          </p:cNvPr>
          <p:cNvPicPr>
            <a:picLocks noChangeAspect="1"/>
          </p:cNvPicPr>
          <p:nvPr/>
        </p:nvPicPr>
        <p:blipFill>
          <a:blip r:embed="rId3">
            <a:duotone>
              <a:schemeClr val="accent4">
                <a:shade val="45000"/>
                <a:satMod val="135000"/>
              </a:schemeClr>
              <a:prstClr val="white"/>
            </a:duotone>
          </a:blip>
          <a:srcRect t="50043" r="50094"/>
          <a:stretch>
            <a:fillRect/>
          </a:stretch>
        </p:blipFill>
        <p:spPr>
          <a:xfrm>
            <a:off x="8982508" y="1993978"/>
            <a:ext cx="2147776" cy="2149934"/>
          </a:xfrm>
          <a:prstGeom prst="rect">
            <a:avLst/>
          </a:prstGeom>
        </p:spPr>
      </p:pic>
      <p:pic>
        <p:nvPicPr>
          <p:cNvPr id="20" name="Picture 19">
            <a:extLst>
              <a:ext uri="{FF2B5EF4-FFF2-40B4-BE49-F238E27FC236}">
                <a16:creationId xmlns:a16="http://schemas.microsoft.com/office/drawing/2014/main" id="{402AA059-4A25-0185-1E12-6990E19F1138}"/>
              </a:ext>
            </a:extLst>
          </p:cNvPr>
          <p:cNvPicPr>
            <a:picLocks noChangeAspect="1"/>
          </p:cNvPicPr>
          <p:nvPr/>
        </p:nvPicPr>
        <p:blipFill>
          <a:blip r:embed="rId3">
            <a:duotone>
              <a:schemeClr val="accent4">
                <a:shade val="45000"/>
                <a:satMod val="135000"/>
              </a:schemeClr>
              <a:prstClr val="white"/>
            </a:duotone>
          </a:blip>
          <a:srcRect r="50094" b="49956"/>
          <a:stretch>
            <a:fillRect/>
          </a:stretch>
        </p:blipFill>
        <p:spPr>
          <a:xfrm>
            <a:off x="3099" y="1990075"/>
            <a:ext cx="2147776" cy="2153682"/>
          </a:xfrm>
          <a:prstGeom prst="rect">
            <a:avLst/>
          </a:prstGeom>
        </p:spPr>
      </p:pic>
      <p:pic>
        <p:nvPicPr>
          <p:cNvPr id="21" name="Picture 20">
            <a:extLst>
              <a:ext uri="{FF2B5EF4-FFF2-40B4-BE49-F238E27FC236}">
                <a16:creationId xmlns:a16="http://schemas.microsoft.com/office/drawing/2014/main" id="{3C67D364-7670-D9B9-16C4-767043A3DFA9}"/>
              </a:ext>
            </a:extLst>
          </p:cNvPr>
          <p:cNvPicPr>
            <a:picLocks noChangeAspect="1"/>
          </p:cNvPicPr>
          <p:nvPr/>
        </p:nvPicPr>
        <p:blipFill>
          <a:blip r:embed="rId3">
            <a:duotone>
              <a:schemeClr val="accent4">
                <a:shade val="45000"/>
                <a:satMod val="135000"/>
              </a:schemeClr>
              <a:prstClr val="white"/>
            </a:duotone>
          </a:blip>
          <a:srcRect l="49907" t="49619" r="10564"/>
          <a:stretch>
            <a:fillRect/>
          </a:stretch>
        </p:blipFill>
        <p:spPr>
          <a:xfrm>
            <a:off x="6747109" y="4676409"/>
            <a:ext cx="1701208" cy="2168209"/>
          </a:xfrm>
          <a:prstGeom prst="rect">
            <a:avLst/>
          </a:prstGeom>
        </p:spPr>
      </p:pic>
      <p:sp>
        <p:nvSpPr>
          <p:cNvPr id="8" name="TextBox 7">
            <a:extLst>
              <a:ext uri="{FF2B5EF4-FFF2-40B4-BE49-F238E27FC236}">
                <a16:creationId xmlns:a16="http://schemas.microsoft.com/office/drawing/2014/main" id="{47EECDB3-19CF-DB07-326D-A6CB9A32D5A6}"/>
              </a:ext>
            </a:extLst>
          </p:cNvPr>
          <p:cNvSpPr txBox="1"/>
          <p:nvPr/>
        </p:nvSpPr>
        <p:spPr>
          <a:xfrm>
            <a:off x="1053533" y="3694127"/>
            <a:ext cx="2146300" cy="553998"/>
          </a:xfrm>
          <a:prstGeom prst="rect">
            <a:avLst/>
          </a:prstGeom>
          <a:noFill/>
        </p:spPr>
        <p:txBody>
          <a:bodyPr wrap="square" rtlCol="0">
            <a:spAutoFit/>
          </a:bodyPr>
          <a:lstStyle/>
          <a:p>
            <a:pPr algn="ctr"/>
            <a:r>
              <a:rPr lang="en-US" sz="1500" i="1" dirty="0" err="1">
                <a:solidFill>
                  <a:srgbClr val="182A84"/>
                </a:solidFill>
                <a:latin typeface="Helvetica" panose="020B0604020202020204"/>
                <a:cs typeface="Helvetica" panose="020B0604020202020204"/>
              </a:rPr>
              <a:t>leerkrachten</a:t>
            </a:r>
            <a:r>
              <a:rPr lang="en-US" sz="1500" i="1" dirty="0">
                <a:solidFill>
                  <a:srgbClr val="182A84"/>
                </a:solidFill>
                <a:latin typeface="Helvetica" panose="020B0604020202020204"/>
                <a:cs typeface="Helvetica" panose="020B0604020202020204"/>
              </a:rPr>
              <a:t> </a:t>
            </a:r>
            <a:r>
              <a:rPr lang="en-US" sz="1500" i="1" dirty="0" err="1">
                <a:solidFill>
                  <a:srgbClr val="182A84"/>
                </a:solidFill>
                <a:latin typeface="Helvetica" panose="020B0604020202020204"/>
                <a:cs typeface="Helvetica" panose="020B0604020202020204"/>
              </a:rPr>
              <a:t>en</a:t>
            </a:r>
            <a:r>
              <a:rPr lang="en-US" sz="1500" i="1" dirty="0">
                <a:solidFill>
                  <a:srgbClr val="182A84"/>
                </a:solidFill>
                <a:latin typeface="Helvetica" panose="020B0604020202020204"/>
                <a:cs typeface="Helvetica" panose="020B0604020202020204"/>
              </a:rPr>
              <a:t> </a:t>
            </a:r>
            <a:r>
              <a:rPr lang="en-US" sz="1500" i="1" dirty="0" err="1">
                <a:solidFill>
                  <a:srgbClr val="182A84"/>
                </a:solidFill>
                <a:latin typeface="Helvetica" panose="020B0604020202020204"/>
                <a:cs typeface="Helvetica" panose="020B0604020202020204"/>
              </a:rPr>
              <a:t>docenten</a:t>
            </a:r>
            <a:endParaRPr lang="nl-NL" sz="1500" i="1" dirty="0">
              <a:solidFill>
                <a:srgbClr val="182A84"/>
              </a:solidFill>
              <a:latin typeface="Helvetica" panose="020B0604020202020204"/>
              <a:cs typeface="Helvetica" panose="020B0604020202020204"/>
            </a:endParaRPr>
          </a:p>
        </p:txBody>
      </p:sp>
    </p:spTree>
    <p:extLst>
      <p:ext uri="{BB962C8B-B14F-4D97-AF65-F5344CB8AC3E}">
        <p14:creationId xmlns:p14="http://schemas.microsoft.com/office/powerpoint/2010/main" val="1656038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C8EFEAD3-0922-9534-C3A8-3FB28F48650A}"/>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8F62341B-17FA-197F-B118-1FDD1C54EFDE}"/>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Meerdere perspectieven op erfgoed:</a:t>
            </a:r>
            <a:br>
              <a:rPr lang="nl" sz="2500" dirty="0">
                <a:latin typeface="Merriweather" panose="02060503050406030704" pitchFamily="18" charset="0"/>
              </a:rPr>
            </a:br>
            <a:r>
              <a:rPr lang="nl" sz="2500" dirty="0">
                <a:latin typeface="Merriweather" panose="02060503050406030704" pitchFamily="18" charset="0"/>
              </a:rPr>
              <a:t>Twee strategie</a:t>
            </a:r>
            <a:r>
              <a:rPr lang="en-US" sz="2500" dirty="0" err="1">
                <a:latin typeface="Merriweather" panose="02060503050406030704" pitchFamily="18" charset="0"/>
              </a:rPr>
              <a:t>ën</a:t>
            </a:r>
            <a:r>
              <a:rPr lang="en-US" sz="2500" dirty="0">
                <a:latin typeface="Merriweather" panose="02060503050406030704" pitchFamily="18" charset="0"/>
              </a:rPr>
              <a:t> </a:t>
            </a:r>
            <a:r>
              <a:rPr lang="en-US" sz="2500" dirty="0" err="1">
                <a:latin typeface="Merriweather" panose="02060503050406030704" pitchFamily="18" charset="0"/>
              </a:rPr>
              <a:t>voor</a:t>
            </a:r>
            <a:r>
              <a:rPr lang="nl" sz="2500" dirty="0">
                <a:latin typeface="Merriweather" panose="02060503050406030704" pitchFamily="18" charset="0"/>
              </a:rPr>
              <a:t> perspectiefrijker erfgoedonderwijs</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FD1AEDDA-37D4-C264-9198-E6E5712B6819}"/>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71865A89-153A-5FA6-3AF7-0F62A6B69AB0}"/>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12" name="Rectangle: Rounded Corners 11">
            <a:extLst>
              <a:ext uri="{FF2B5EF4-FFF2-40B4-BE49-F238E27FC236}">
                <a16:creationId xmlns:a16="http://schemas.microsoft.com/office/drawing/2014/main" id="{67D64235-AFE4-E0A1-03E9-DD7050D4C733}"/>
              </a:ext>
            </a:extLst>
          </p:cNvPr>
          <p:cNvSpPr/>
          <p:nvPr/>
        </p:nvSpPr>
        <p:spPr>
          <a:xfrm>
            <a:off x="334208" y="4851401"/>
            <a:ext cx="3590090" cy="1439462"/>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objectgericht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leren</a:t>
            </a:r>
            <a:endParaRPr lang="nl-NL" sz="1500" b="1" dirty="0">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8415167D-E483-0CF5-AE06-5FA31A6954A3}"/>
              </a:ext>
            </a:extLst>
          </p:cNvPr>
          <p:cNvSpPr/>
          <p:nvPr/>
        </p:nvSpPr>
        <p:spPr>
          <a:xfrm>
            <a:off x="8255000" y="4851401"/>
            <a:ext cx="3602792" cy="1458596"/>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dynamisch</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onderhandelingsproces</a:t>
            </a:r>
            <a:endParaRPr lang="nl-NL" sz="1500" b="1" dirty="0">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88D9CCC7-D1A2-EC31-C2D2-A71835BCD480}"/>
              </a:ext>
            </a:extLst>
          </p:cNvPr>
          <p:cNvSpPr/>
          <p:nvPr/>
        </p:nvSpPr>
        <p:spPr>
          <a:xfrm>
            <a:off x="4258450" y="3087313"/>
            <a:ext cx="3675100" cy="1458592"/>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a:t>
            </a:r>
            <a:endParaRPr lang="nl-NL" sz="1500" b="1" dirty="0">
              <a:latin typeface="Arial" panose="020B0604020202020204" pitchFamily="34" charset="0"/>
              <a:cs typeface="Arial" panose="020B0604020202020204" pitchFamily="34" charset="0"/>
            </a:endParaRPr>
          </a:p>
        </p:txBody>
      </p:sp>
      <p:sp>
        <p:nvSpPr>
          <p:cNvPr id="4" name="Google Shape;95;p18">
            <a:extLst>
              <a:ext uri="{FF2B5EF4-FFF2-40B4-BE49-F238E27FC236}">
                <a16:creationId xmlns:a16="http://schemas.microsoft.com/office/drawing/2014/main" id="{118EA934-29C4-05D2-76F9-CAD7713C2939}"/>
              </a:ext>
            </a:extLst>
          </p:cNvPr>
          <p:cNvSpPr txBox="1">
            <a:spLocks/>
          </p:cNvSpPr>
          <p:nvPr/>
        </p:nvSpPr>
        <p:spPr>
          <a:xfrm>
            <a:off x="1" y="1197367"/>
            <a:ext cx="4233606" cy="3641331"/>
          </a:xfrm>
          <a:prstGeom prst="rect">
            <a:avLst/>
          </a:prstGeom>
          <a:noFill/>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spcBef>
                <a:spcPts val="1600"/>
              </a:spcBef>
              <a:buClr>
                <a:srgbClr val="000000"/>
              </a:buClr>
              <a:buSzPct val="100000"/>
              <a:buNone/>
            </a:pPr>
            <a:r>
              <a:rPr lang="nl-NL" sz="1750" i="1" dirty="0">
                <a:solidFill>
                  <a:srgbClr val="182A84"/>
                </a:solidFill>
                <a:latin typeface="Merriweather" panose="02060503050406030704" pitchFamily="18" charset="0"/>
              </a:rPr>
              <a:t>“Een tijdlijn of bronnenmateriaal kan best heel boeiend zijn, maar het is wel weer zo klassiek. Juist door een beetje uit die klassieke geschiedenis-didactiek te stappen en met voorwerpen aan de slag te gaan die je hopelijk dan ook vast kan houden, dan heb je ook echt een ‘</a:t>
            </a:r>
            <a:r>
              <a:rPr lang="nl-NL" sz="1750" i="1" dirty="0" err="1">
                <a:solidFill>
                  <a:srgbClr val="182A84"/>
                </a:solidFill>
                <a:latin typeface="Merriweather" panose="02060503050406030704" pitchFamily="18" charset="0"/>
              </a:rPr>
              <a:t>talking</a:t>
            </a:r>
            <a:r>
              <a:rPr lang="nl-NL" sz="1750" i="1" dirty="0">
                <a:solidFill>
                  <a:srgbClr val="182A84"/>
                </a:solidFill>
                <a:latin typeface="Merriweather" panose="02060503050406030704" pitchFamily="18" charset="0"/>
              </a:rPr>
              <a:t> piece’. De tastbaarheid daarvan maakt ook voor leerlingen dat het bijzonder is en dan ontstaat er vaak vanzelf een mooi gesprek.”</a:t>
            </a:r>
            <a:endParaRPr lang="en-US" sz="1750" i="1" dirty="0">
              <a:solidFill>
                <a:srgbClr val="182A84"/>
              </a:solidFill>
              <a:latin typeface="Merriweather" panose="02060503050406030704" pitchFamily="18" charset="0"/>
              <a:cs typeface="Helvetica" panose="020B0604020202020204" pitchFamily="34" charset="0"/>
            </a:endParaRPr>
          </a:p>
        </p:txBody>
      </p:sp>
      <p:pic>
        <p:nvPicPr>
          <p:cNvPr id="11" name="Picture 10">
            <a:extLst>
              <a:ext uri="{FF2B5EF4-FFF2-40B4-BE49-F238E27FC236}">
                <a16:creationId xmlns:a16="http://schemas.microsoft.com/office/drawing/2014/main" id="{3FAACB96-5C1F-4A8E-DAB5-4E28FF2F190B}"/>
              </a:ext>
            </a:extLst>
          </p:cNvPr>
          <p:cNvPicPr>
            <a:picLocks noChangeAspect="1"/>
          </p:cNvPicPr>
          <p:nvPr/>
        </p:nvPicPr>
        <p:blipFill>
          <a:blip r:embed="rId3">
            <a:duotone>
              <a:schemeClr val="accent4">
                <a:shade val="45000"/>
                <a:satMod val="135000"/>
              </a:schemeClr>
              <a:prstClr val="white"/>
            </a:duotone>
          </a:blip>
          <a:srcRect l="49907" r="10564" b="50502"/>
          <a:stretch>
            <a:fillRect/>
          </a:stretch>
        </p:blipFill>
        <p:spPr>
          <a:xfrm>
            <a:off x="3216458" y="4179564"/>
            <a:ext cx="1701208" cy="2130216"/>
          </a:xfrm>
          <a:prstGeom prst="rect">
            <a:avLst/>
          </a:prstGeom>
        </p:spPr>
      </p:pic>
      <p:pic>
        <p:nvPicPr>
          <p:cNvPr id="14" name="Picture 13">
            <a:extLst>
              <a:ext uri="{FF2B5EF4-FFF2-40B4-BE49-F238E27FC236}">
                <a16:creationId xmlns:a16="http://schemas.microsoft.com/office/drawing/2014/main" id="{50C988C5-EEB7-66A7-18AB-FCB099276D9E}"/>
              </a:ext>
            </a:extLst>
          </p:cNvPr>
          <p:cNvPicPr>
            <a:picLocks noChangeAspect="1"/>
          </p:cNvPicPr>
          <p:nvPr/>
        </p:nvPicPr>
        <p:blipFill>
          <a:blip r:embed="rId3">
            <a:duotone>
              <a:schemeClr val="accent4">
                <a:shade val="45000"/>
                <a:satMod val="135000"/>
              </a:schemeClr>
              <a:prstClr val="white"/>
            </a:duotone>
          </a:blip>
          <a:srcRect l="49907" t="49619" r="10564"/>
          <a:stretch>
            <a:fillRect/>
          </a:stretch>
        </p:blipFill>
        <p:spPr>
          <a:xfrm>
            <a:off x="6747109" y="4676409"/>
            <a:ext cx="1701208" cy="2168209"/>
          </a:xfrm>
          <a:prstGeom prst="rect">
            <a:avLst/>
          </a:prstGeom>
        </p:spPr>
      </p:pic>
    </p:spTree>
    <p:extLst>
      <p:ext uri="{BB962C8B-B14F-4D97-AF65-F5344CB8AC3E}">
        <p14:creationId xmlns:p14="http://schemas.microsoft.com/office/powerpoint/2010/main" val="3372170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76E74037-CC56-0A89-AF30-4250CFBA160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76FAE3-73DE-2CBB-C879-BF59E7AA2BCA}"/>
              </a:ext>
            </a:extLst>
          </p:cNvPr>
          <p:cNvSpPr/>
          <p:nvPr/>
        </p:nvSpPr>
        <p:spPr>
          <a:xfrm>
            <a:off x="334208" y="4851401"/>
            <a:ext cx="3590090" cy="1439462"/>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objectgericht</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leren</a:t>
            </a:r>
            <a:endParaRPr lang="nl-NL" sz="1500" b="1" dirty="0">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4159AADC-6E01-E2EB-1EDA-A0CD05581C2B}"/>
              </a:ext>
            </a:extLst>
          </p:cNvPr>
          <p:cNvSpPr/>
          <p:nvPr/>
        </p:nvSpPr>
        <p:spPr>
          <a:xfrm>
            <a:off x="8255000" y="4851401"/>
            <a:ext cx="3602792" cy="1458596"/>
          </a:xfrm>
          <a:prstGeom prst="roundRect">
            <a:avLst/>
          </a:prstGeom>
          <a:solidFill>
            <a:srgbClr val="F6A1CD"/>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dynamisch</a:t>
            </a:r>
            <a:r>
              <a:rPr lang="en-US" sz="1500" b="1"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onderhandelingsproces</a:t>
            </a:r>
            <a:endParaRPr lang="nl-NL" sz="1500" b="1" dirty="0">
              <a:latin typeface="Arial" panose="020B0604020202020204" pitchFamily="34" charset="0"/>
              <a:cs typeface="Arial" panose="020B0604020202020204" pitchFamily="34" charset="0"/>
            </a:endParaRPr>
          </a:p>
        </p:txBody>
      </p:sp>
      <p:sp>
        <p:nvSpPr>
          <p:cNvPr id="94" name="Google Shape;94;p18">
            <a:extLst>
              <a:ext uri="{FF2B5EF4-FFF2-40B4-BE49-F238E27FC236}">
                <a16:creationId xmlns:a16="http://schemas.microsoft.com/office/drawing/2014/main" id="{DAEDBFDA-CC4C-2FDC-B6E1-FE57F2D8A4A9}"/>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Meerdere perspectieven op erfgoed:</a:t>
            </a:r>
            <a:br>
              <a:rPr lang="nl" sz="2500" dirty="0">
                <a:latin typeface="Merriweather" panose="02060503050406030704" pitchFamily="18" charset="0"/>
              </a:rPr>
            </a:br>
            <a:r>
              <a:rPr lang="nl" sz="2500" dirty="0">
                <a:latin typeface="Merriweather" panose="02060503050406030704" pitchFamily="18" charset="0"/>
              </a:rPr>
              <a:t>Twee strategie</a:t>
            </a:r>
            <a:r>
              <a:rPr lang="en-US" sz="2500" dirty="0" err="1">
                <a:latin typeface="Merriweather" panose="02060503050406030704" pitchFamily="18" charset="0"/>
              </a:rPr>
              <a:t>ën</a:t>
            </a:r>
            <a:r>
              <a:rPr lang="en-US" sz="2500" dirty="0">
                <a:latin typeface="Merriweather" panose="02060503050406030704" pitchFamily="18" charset="0"/>
              </a:rPr>
              <a:t> </a:t>
            </a:r>
            <a:r>
              <a:rPr lang="en-US" sz="2500" dirty="0" err="1">
                <a:latin typeface="Merriweather" panose="02060503050406030704" pitchFamily="18" charset="0"/>
              </a:rPr>
              <a:t>voor</a:t>
            </a:r>
            <a:r>
              <a:rPr lang="nl" sz="2500" dirty="0">
                <a:latin typeface="Merriweather" panose="02060503050406030704" pitchFamily="18" charset="0"/>
              </a:rPr>
              <a:t> perspectiefrijker erfgoedonderwijs</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35E11603-2427-E82A-C5AA-7A4DA8E9A5FB}"/>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42D6EBBD-A4F3-1A2E-8752-AA9E4D474C9A}"/>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10" name="Rectangle: Rounded Corners 9">
            <a:extLst>
              <a:ext uri="{FF2B5EF4-FFF2-40B4-BE49-F238E27FC236}">
                <a16:creationId xmlns:a16="http://schemas.microsoft.com/office/drawing/2014/main" id="{754B1AFB-B6B1-F083-343A-8FB0459F0556}"/>
              </a:ext>
            </a:extLst>
          </p:cNvPr>
          <p:cNvSpPr/>
          <p:nvPr/>
        </p:nvSpPr>
        <p:spPr>
          <a:xfrm>
            <a:off x="4258450" y="3087313"/>
            <a:ext cx="3675100" cy="1458592"/>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err="1">
                <a:latin typeface="Arial" panose="020B0604020202020204" pitchFamily="34" charset="0"/>
                <a:cs typeface="Arial" panose="020B0604020202020204" pitchFamily="34" charset="0"/>
              </a:rPr>
              <a:t>Erfgoed</a:t>
            </a:r>
            <a:endParaRPr lang="nl-NL" sz="1500" b="1" dirty="0">
              <a:latin typeface="Arial" panose="020B0604020202020204" pitchFamily="34" charset="0"/>
              <a:cs typeface="Arial" panose="020B0604020202020204" pitchFamily="34" charset="0"/>
            </a:endParaRPr>
          </a:p>
        </p:txBody>
      </p:sp>
      <p:sp>
        <p:nvSpPr>
          <p:cNvPr id="3" name="Google Shape;95;p18">
            <a:extLst>
              <a:ext uri="{FF2B5EF4-FFF2-40B4-BE49-F238E27FC236}">
                <a16:creationId xmlns:a16="http://schemas.microsoft.com/office/drawing/2014/main" id="{E30B5E14-0B66-9077-08B4-3C4C936FC0A3}"/>
              </a:ext>
            </a:extLst>
          </p:cNvPr>
          <p:cNvSpPr txBox="1">
            <a:spLocks/>
          </p:cNvSpPr>
          <p:nvPr/>
        </p:nvSpPr>
        <p:spPr>
          <a:xfrm>
            <a:off x="7933552" y="1434875"/>
            <a:ext cx="4262406" cy="3654032"/>
          </a:xfrm>
          <a:prstGeom prst="rect">
            <a:avLst/>
          </a:prstGeom>
          <a:noFill/>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spcBef>
                <a:spcPts val="1600"/>
              </a:spcBef>
              <a:buClr>
                <a:srgbClr val="000000"/>
              </a:buClr>
              <a:buSzPct val="100000"/>
              <a:buFont typeface="Arial" panose="020B0604020202020204" pitchFamily="34" charset="0"/>
              <a:buNone/>
            </a:pPr>
            <a:r>
              <a:rPr lang="en-US" sz="1750" i="1" dirty="0">
                <a:solidFill>
                  <a:srgbClr val="182A84"/>
                </a:solidFill>
                <a:latin typeface="Merriweather" panose="02060503050406030704" pitchFamily="18" charset="0"/>
                <a:cs typeface="Helvetica" panose="020B0604020202020204" pitchFamily="34" charset="0"/>
              </a:rPr>
              <a:t>“</a:t>
            </a:r>
            <a:r>
              <a:rPr lang="nl-NL" sz="1750" i="1" dirty="0">
                <a:solidFill>
                  <a:srgbClr val="182A84"/>
                </a:solidFill>
                <a:latin typeface="Merriweather" panose="02060503050406030704" pitchFamily="18" charset="0"/>
              </a:rPr>
              <a:t>Erfgoedwijsheid is een vorm van erfgoedbewustzijn, dat je begrijpt dat erfgoed van zichzelf niks is, dat het altijd door mensen wordt gevormd, wordt bepaald. Dat daar emoties en belangen aan vastzitten en dat die heel erg kunnen verschillen van mens tot mens, van groep tot groep door de tijd heen, dus eigenlijk de procesvorming van erfgoed in plaats van het erfgoed zelf.”  </a:t>
            </a:r>
            <a:endParaRPr lang="en-US" sz="1750" i="1" dirty="0">
              <a:solidFill>
                <a:srgbClr val="182A84"/>
              </a:solidFill>
              <a:latin typeface="Merriweather" panose="02060503050406030704" pitchFamily="18" charset="0"/>
              <a:cs typeface="Helvetica" panose="020B0604020202020204" pitchFamily="34" charset="0"/>
            </a:endParaRPr>
          </a:p>
        </p:txBody>
      </p:sp>
      <p:sp>
        <p:nvSpPr>
          <p:cNvPr id="4" name="Google Shape;95;p18">
            <a:extLst>
              <a:ext uri="{FF2B5EF4-FFF2-40B4-BE49-F238E27FC236}">
                <a16:creationId xmlns:a16="http://schemas.microsoft.com/office/drawing/2014/main" id="{04A3CEDB-7807-CF37-54F0-39B371971298}"/>
              </a:ext>
            </a:extLst>
          </p:cNvPr>
          <p:cNvSpPr txBox="1">
            <a:spLocks/>
          </p:cNvSpPr>
          <p:nvPr/>
        </p:nvSpPr>
        <p:spPr>
          <a:xfrm>
            <a:off x="1" y="1197367"/>
            <a:ext cx="4233606" cy="3641331"/>
          </a:xfrm>
          <a:prstGeom prst="rect">
            <a:avLst/>
          </a:prstGeom>
          <a:noFill/>
        </p:spPr>
        <p:txBody>
          <a:bodyPr spcFirstLastPara="1" vert="horz" wrap="square" lIns="121900" tIns="121900" rIns="121900" bIns="121900" rtlCol="0" anchor="t" anchorCtr="0">
            <a:noAutofit/>
          </a:bodyPr>
          <a:lstStyle>
            <a:lvl1pPr marL="609585" lvl="0" indent="-457189" algn="l" defTabSz="914400" rtl="0" eaLnBrk="1" latinLnBrk="0" hangingPunct="1">
              <a:lnSpc>
                <a:spcPct val="90000"/>
              </a:lnSpc>
              <a:spcBef>
                <a:spcPts val="0"/>
              </a:spcBef>
              <a:spcAft>
                <a:spcPts val="0"/>
              </a:spcAft>
              <a:buSzPts val="1800"/>
              <a:buFont typeface="Arial" panose="020B0604020202020204" pitchFamily="34" charset="0"/>
              <a:buChar char="●"/>
              <a:defRPr sz="2800" kern="1200">
                <a:solidFill>
                  <a:schemeClr val="tx1"/>
                </a:solidFill>
                <a:latin typeface="+mn-lt"/>
                <a:ea typeface="+mn-ea"/>
                <a:cs typeface="+mn-cs"/>
              </a:defRPr>
            </a:lvl1pPr>
            <a:lvl2pPr marL="1219170" lvl="1"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400" kern="1200">
                <a:solidFill>
                  <a:schemeClr val="tx1"/>
                </a:solidFill>
                <a:latin typeface="+mn-lt"/>
                <a:ea typeface="+mn-ea"/>
                <a:cs typeface="+mn-cs"/>
              </a:defRPr>
            </a:lvl2pPr>
            <a:lvl3pPr marL="1828754" lvl="2" indent="-423323" algn="l" defTabSz="914400" rtl="0" eaLnBrk="1" latinLnBrk="0" hangingPunct="1">
              <a:lnSpc>
                <a:spcPct val="90000"/>
              </a:lnSpc>
              <a:spcBef>
                <a:spcPts val="2133"/>
              </a:spcBef>
              <a:spcAft>
                <a:spcPts val="0"/>
              </a:spcAft>
              <a:buSzPts val="1400"/>
              <a:buFont typeface="Arial" panose="020B0604020202020204" pitchFamily="34" charset="0"/>
              <a:buChar char="■"/>
              <a:defRPr sz="2000" kern="1200">
                <a:solidFill>
                  <a:schemeClr val="tx1"/>
                </a:solidFill>
                <a:latin typeface="+mn-lt"/>
                <a:ea typeface="+mn-ea"/>
                <a:cs typeface="+mn-cs"/>
              </a:defRPr>
            </a:lvl3pPr>
            <a:lvl4pPr marL="2438339" lvl="3"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4pPr>
            <a:lvl5pPr marL="3047924" lvl="4"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5pPr>
            <a:lvl6pPr marL="3657509" lvl="5"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4267093" lvl="6"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4876678" lvl="7" indent="-423323" algn="l" defTabSz="914400" rtl="0" eaLnBrk="1" latinLnBrk="0" hangingPunct="1">
              <a:lnSpc>
                <a:spcPct val="90000"/>
              </a:lnSpc>
              <a:spcBef>
                <a:spcPts val="2133"/>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5486263" lvl="8" indent="-423323" algn="l" defTabSz="914400" rtl="0" eaLnBrk="1" latinLnBrk="0" hangingPunct="1">
              <a:lnSpc>
                <a:spcPct val="90000"/>
              </a:lnSpc>
              <a:spcBef>
                <a:spcPts val="2133"/>
              </a:spcBef>
              <a:spcAft>
                <a:spcPts val="2133"/>
              </a:spcAft>
              <a:buSzPts val="1400"/>
              <a:buFont typeface="Arial" panose="020B0604020202020204" pitchFamily="34" charset="0"/>
              <a:buChar char="■"/>
              <a:defRPr sz="1800" kern="1200">
                <a:solidFill>
                  <a:schemeClr val="tx1"/>
                </a:solidFill>
                <a:latin typeface="+mn-lt"/>
                <a:ea typeface="+mn-ea"/>
                <a:cs typeface="+mn-cs"/>
              </a:defRPr>
            </a:lvl9pPr>
          </a:lstStyle>
          <a:p>
            <a:pPr marL="186262" indent="0">
              <a:spcBef>
                <a:spcPts val="1600"/>
              </a:spcBef>
              <a:buClr>
                <a:srgbClr val="000000"/>
              </a:buClr>
              <a:buSzPct val="100000"/>
              <a:buNone/>
            </a:pPr>
            <a:r>
              <a:rPr lang="nl-NL" sz="1750" i="1" dirty="0">
                <a:solidFill>
                  <a:srgbClr val="182A84"/>
                </a:solidFill>
                <a:latin typeface="Merriweather" panose="02060503050406030704" pitchFamily="18" charset="0"/>
              </a:rPr>
              <a:t>“Een tijdlijn of bronnenmateriaal kan best heel boeiend zijn, maar het is wel weer zo klassiek. Juist door een beetje uit die klassieke geschiedenis-didactiek te stappen en met voorwerpen aan de slag te gaan die je hopelijk dan ook vast kan houden, dan heb je ook echt een ‘</a:t>
            </a:r>
            <a:r>
              <a:rPr lang="nl-NL" sz="1750" i="1" dirty="0" err="1">
                <a:solidFill>
                  <a:srgbClr val="182A84"/>
                </a:solidFill>
                <a:latin typeface="Merriweather" panose="02060503050406030704" pitchFamily="18" charset="0"/>
              </a:rPr>
              <a:t>talking</a:t>
            </a:r>
            <a:r>
              <a:rPr lang="nl-NL" sz="1750" i="1" dirty="0">
                <a:solidFill>
                  <a:srgbClr val="182A84"/>
                </a:solidFill>
                <a:latin typeface="Merriweather" panose="02060503050406030704" pitchFamily="18" charset="0"/>
              </a:rPr>
              <a:t> piece’. De tastbaarheid daarvan maakt ook voor leerlingen dat het bijzonder is en dan ontstaat er vaak vanzelf een mooi gesprek.”</a:t>
            </a:r>
            <a:endParaRPr lang="en-US" sz="1750" i="1" dirty="0">
              <a:solidFill>
                <a:srgbClr val="182A84"/>
              </a:solidFill>
              <a:latin typeface="Merriweather" panose="02060503050406030704" pitchFamily="18" charset="0"/>
              <a:cs typeface="Helvetica" panose="020B0604020202020204" pitchFamily="34" charset="0"/>
            </a:endParaRPr>
          </a:p>
        </p:txBody>
      </p:sp>
      <p:pic>
        <p:nvPicPr>
          <p:cNvPr id="11" name="Picture 10">
            <a:extLst>
              <a:ext uri="{FF2B5EF4-FFF2-40B4-BE49-F238E27FC236}">
                <a16:creationId xmlns:a16="http://schemas.microsoft.com/office/drawing/2014/main" id="{3F6ACDD3-A319-F67F-F496-500715D9CA12}"/>
              </a:ext>
            </a:extLst>
          </p:cNvPr>
          <p:cNvPicPr>
            <a:picLocks noChangeAspect="1"/>
          </p:cNvPicPr>
          <p:nvPr/>
        </p:nvPicPr>
        <p:blipFill>
          <a:blip r:embed="rId3">
            <a:duotone>
              <a:schemeClr val="accent4">
                <a:shade val="45000"/>
                <a:satMod val="135000"/>
              </a:schemeClr>
              <a:prstClr val="white"/>
            </a:duotone>
          </a:blip>
          <a:srcRect l="49907" r="10564" b="50502"/>
          <a:stretch>
            <a:fillRect/>
          </a:stretch>
        </p:blipFill>
        <p:spPr>
          <a:xfrm>
            <a:off x="3216458" y="4179564"/>
            <a:ext cx="1701208" cy="2130216"/>
          </a:xfrm>
          <a:prstGeom prst="rect">
            <a:avLst/>
          </a:prstGeom>
        </p:spPr>
      </p:pic>
      <p:pic>
        <p:nvPicPr>
          <p:cNvPr id="14" name="Picture 13">
            <a:extLst>
              <a:ext uri="{FF2B5EF4-FFF2-40B4-BE49-F238E27FC236}">
                <a16:creationId xmlns:a16="http://schemas.microsoft.com/office/drawing/2014/main" id="{A8632C78-53F1-BF00-0286-963750E4A3A8}"/>
              </a:ext>
            </a:extLst>
          </p:cNvPr>
          <p:cNvPicPr>
            <a:picLocks noChangeAspect="1"/>
          </p:cNvPicPr>
          <p:nvPr/>
        </p:nvPicPr>
        <p:blipFill>
          <a:blip r:embed="rId3">
            <a:duotone>
              <a:schemeClr val="accent4">
                <a:shade val="45000"/>
                <a:satMod val="135000"/>
              </a:schemeClr>
              <a:prstClr val="white"/>
            </a:duotone>
          </a:blip>
          <a:srcRect l="49907" t="49619" r="10564"/>
          <a:stretch>
            <a:fillRect/>
          </a:stretch>
        </p:blipFill>
        <p:spPr>
          <a:xfrm>
            <a:off x="6747109" y="4676409"/>
            <a:ext cx="1701208" cy="2168209"/>
          </a:xfrm>
          <a:prstGeom prst="rect">
            <a:avLst/>
          </a:prstGeom>
        </p:spPr>
      </p:pic>
    </p:spTree>
    <p:extLst>
      <p:ext uri="{BB962C8B-B14F-4D97-AF65-F5344CB8AC3E}">
        <p14:creationId xmlns:p14="http://schemas.microsoft.com/office/powerpoint/2010/main" val="57380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734CD70B-BF63-10E8-DF5F-4BC1E380063D}"/>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A98B8B6E-956A-3424-E6B1-08BE70AF3094}"/>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NL" sz="2500" dirty="0">
                <a:latin typeface="Merriweather" panose="02060503050406030704" pitchFamily="18" charset="0"/>
              </a:rPr>
              <a:t>Voorlopige inzichten</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04DF24D6-8194-7717-EDAF-841E2F707AB0}"/>
              </a:ext>
            </a:extLst>
          </p:cNvPr>
          <p:cNvSpPr txBox="1">
            <a:spLocks noGrp="1"/>
          </p:cNvSpPr>
          <p:nvPr>
            <p:ph type="body" idx="1"/>
          </p:nvPr>
        </p:nvSpPr>
        <p:spPr>
          <a:xfrm>
            <a:off x="346908" y="1255600"/>
            <a:ext cx="12537819"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De definities van de PLG zijn niet zo vak- of </a:t>
            </a:r>
            <a:r>
              <a:rPr lang="nl-NL" sz="1500" dirty="0" err="1">
                <a:latin typeface="Helvetica" panose="020B0604020202020204" pitchFamily="34" charset="0"/>
                <a:ea typeface="Calibri" panose="020F0502020204030204" pitchFamily="34" charset="0"/>
                <a:cs typeface="Helvetica" panose="020B0604020202020204" pitchFamily="34" charset="0"/>
              </a:rPr>
              <a:t>contextspecifiek</a:t>
            </a:r>
            <a:r>
              <a:rPr lang="nl-NL" sz="1500" dirty="0">
                <a:latin typeface="Helvetica" panose="020B0604020202020204" pitchFamily="34" charset="0"/>
                <a:ea typeface="Calibri" panose="020F0502020204030204" pitchFamily="34" charset="0"/>
                <a:cs typeface="Helvetica" panose="020B0604020202020204" pitchFamily="34" charset="0"/>
              </a:rPr>
              <a:t> als beschreven in de literatuur:</a:t>
            </a: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temporeel / dialogisch / cognitief-affectief zijn MP brillen die elkaar kunnen afwisselen of aanvullen in erfgoedonderwijs.</a:t>
            </a: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30CCDD13-774F-4A65-3337-660736F951D0}"/>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673159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07FD5BB1-11E0-A978-F186-D71FEBD81E19}"/>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F4B51A78-5CC7-55D5-5FCF-77DF1676072D}"/>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NL" sz="2500" dirty="0">
                <a:latin typeface="Merriweather" panose="02060503050406030704" pitchFamily="18" charset="0"/>
              </a:rPr>
              <a:t>Voorlopige inzichten</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39D750D0-5B2F-FECA-D72D-67E1498A561C}"/>
              </a:ext>
            </a:extLst>
          </p:cNvPr>
          <p:cNvSpPr txBox="1">
            <a:spLocks noGrp="1"/>
          </p:cNvSpPr>
          <p:nvPr>
            <p:ph type="body" idx="1"/>
          </p:nvPr>
        </p:nvSpPr>
        <p:spPr>
          <a:xfrm>
            <a:off x="346908" y="1255600"/>
            <a:ext cx="12537819"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De definities van de PLG zijn niet zo vak- of </a:t>
            </a:r>
            <a:r>
              <a:rPr lang="nl-NL" sz="1500" dirty="0" err="1">
                <a:latin typeface="Helvetica" panose="020B0604020202020204" pitchFamily="34" charset="0"/>
                <a:ea typeface="Calibri" panose="020F0502020204030204" pitchFamily="34" charset="0"/>
                <a:cs typeface="Helvetica" panose="020B0604020202020204" pitchFamily="34" charset="0"/>
              </a:rPr>
              <a:t>contextspecifiek</a:t>
            </a:r>
            <a:r>
              <a:rPr lang="nl-NL" sz="1500" dirty="0">
                <a:latin typeface="Helvetica" panose="020B0604020202020204" pitchFamily="34" charset="0"/>
                <a:ea typeface="Calibri" panose="020F0502020204030204" pitchFamily="34" charset="0"/>
                <a:cs typeface="Helvetica" panose="020B0604020202020204" pitchFamily="34" charset="0"/>
              </a:rPr>
              <a:t> als beschreven in de literatuur:</a:t>
            </a: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temporeel / dialogisch / cognitief-affectief zijn MP brillen die elkaar kunnen afwisselen of aanvullen in erfgoedonderwijs.</a:t>
            </a:r>
          </a:p>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Je kunt geen</a:t>
            </a:r>
            <a:r>
              <a:rPr lang="nl-NL" sz="1500" dirty="0">
                <a:effectLst/>
                <a:latin typeface="Helvetica" panose="020B0604020202020204" pitchFamily="34" charset="0"/>
                <a:ea typeface="Calibri" panose="020F0502020204030204" pitchFamily="34" charset="0"/>
                <a:cs typeface="Helvetica" panose="020B0604020202020204" pitchFamily="34" charset="0"/>
              </a:rPr>
              <a:t> radicale </a:t>
            </a:r>
            <a:r>
              <a:rPr lang="nl-NL" sz="1500"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dirty="0">
                <a:effectLst/>
                <a:latin typeface="Helvetica" panose="020B0604020202020204" pitchFamily="34" charset="0"/>
                <a:ea typeface="Calibri" panose="020F0502020204030204" pitchFamily="34" charset="0"/>
                <a:cs typeface="Helvetica" panose="020B0604020202020204" pitchFamily="34" charset="0"/>
              </a:rPr>
              <a:t> opbouwen zonder pedagogisch fundament:</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solidFill>
                  <a:srgbClr val="182A84"/>
                </a:solidFill>
                <a:effectLst/>
                <a:latin typeface="Merriweather" panose="02060503050406030704" pitchFamily="18" charset="0"/>
                <a:ea typeface="Calibri" panose="020F0502020204030204" pitchFamily="34" charset="0"/>
                <a:cs typeface="Helvetica" panose="020B0604020202020204" pitchFamily="34" charset="0"/>
              </a:rPr>
              <a:t>“I</a:t>
            </a:r>
            <a:r>
              <a:rPr lang="nl-NL" sz="1500" i="1" dirty="0">
                <a:solidFill>
                  <a:srgbClr val="182A84"/>
                </a:solidFill>
                <a:latin typeface="Merriweather" panose="02060503050406030704" pitchFamily="18" charset="0"/>
              </a:rPr>
              <a:t>k denk dat elke docent van Nederland zegt dat je van mening mag verschillen. Maar je moet wel aanvoelen </a:t>
            </a:r>
            <a:br>
              <a:rPr lang="nl-NL" sz="1500" i="1" dirty="0">
                <a:solidFill>
                  <a:srgbClr val="182A84"/>
                </a:solidFill>
                <a:latin typeface="Merriweather" panose="02060503050406030704" pitchFamily="18" charset="0"/>
              </a:rPr>
            </a:br>
            <a:r>
              <a:rPr lang="nl-NL" sz="1500" i="1" dirty="0">
                <a:solidFill>
                  <a:srgbClr val="182A84"/>
                </a:solidFill>
                <a:latin typeface="Merriweather" panose="02060503050406030704" pitchFamily="18" charset="0"/>
              </a:rPr>
              <a:t>of dat op dat moment in een groep ook echt kan. Of dat leerlingen ook van mening durven te verschillen.”</a:t>
            </a: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EAAAFB85-F36F-1EB7-CF34-62C6E82F9640}"/>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7712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699FF3F5-9F45-B7B2-9339-EBBE4041576C}"/>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6E57267F-63FF-D174-9D44-49EDB8C6A766}"/>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NL" sz="2500" dirty="0">
                <a:latin typeface="Merriweather" panose="02060503050406030704" pitchFamily="18" charset="0"/>
              </a:rPr>
              <a:t>Voorlopige inzichten</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6B0C6B26-3FF2-3262-AD63-D3DBFF8A3E07}"/>
              </a:ext>
            </a:extLst>
          </p:cNvPr>
          <p:cNvSpPr txBox="1">
            <a:spLocks noGrp="1"/>
          </p:cNvSpPr>
          <p:nvPr>
            <p:ph type="body" idx="1"/>
          </p:nvPr>
        </p:nvSpPr>
        <p:spPr>
          <a:xfrm>
            <a:off x="346908" y="1255600"/>
            <a:ext cx="12537819"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De definities van de PLG zijn niet zo vak- of </a:t>
            </a:r>
            <a:r>
              <a:rPr lang="nl-NL" sz="1500" dirty="0" err="1">
                <a:latin typeface="Helvetica" panose="020B0604020202020204" pitchFamily="34" charset="0"/>
                <a:ea typeface="Calibri" panose="020F0502020204030204" pitchFamily="34" charset="0"/>
                <a:cs typeface="Helvetica" panose="020B0604020202020204" pitchFamily="34" charset="0"/>
              </a:rPr>
              <a:t>contextspecifiek</a:t>
            </a:r>
            <a:r>
              <a:rPr lang="nl-NL" sz="1500" dirty="0">
                <a:latin typeface="Helvetica" panose="020B0604020202020204" pitchFamily="34" charset="0"/>
                <a:ea typeface="Calibri" panose="020F0502020204030204" pitchFamily="34" charset="0"/>
                <a:cs typeface="Helvetica" panose="020B0604020202020204" pitchFamily="34" charset="0"/>
              </a:rPr>
              <a:t> als beschreven in de literatuur:</a:t>
            </a: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temporeel / dialogisch / cognitief-affectief zijn MP brillen die elkaar kunnen afwisselen of aanvullen in erfgoedonderwijs. </a:t>
            </a:r>
          </a:p>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Je kunt geen</a:t>
            </a:r>
            <a:r>
              <a:rPr lang="nl-NL" sz="1500" dirty="0">
                <a:effectLst/>
                <a:latin typeface="Helvetica" panose="020B0604020202020204" pitchFamily="34" charset="0"/>
                <a:ea typeface="Calibri" panose="020F0502020204030204" pitchFamily="34" charset="0"/>
                <a:cs typeface="Helvetica" panose="020B0604020202020204" pitchFamily="34" charset="0"/>
              </a:rPr>
              <a:t> radicale </a:t>
            </a:r>
            <a:r>
              <a:rPr lang="nl-NL" sz="1500"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dirty="0">
                <a:effectLst/>
                <a:latin typeface="Helvetica" panose="020B0604020202020204" pitchFamily="34" charset="0"/>
                <a:ea typeface="Calibri" panose="020F0502020204030204" pitchFamily="34" charset="0"/>
                <a:cs typeface="Helvetica" panose="020B0604020202020204" pitchFamily="34" charset="0"/>
              </a:rPr>
              <a:t> opbouwen zonder pedagogisch fundament:</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solidFill>
                  <a:srgbClr val="182A84"/>
                </a:solidFill>
                <a:effectLst/>
                <a:latin typeface="Merriweather" panose="02060503050406030704" pitchFamily="18" charset="0"/>
                <a:ea typeface="Calibri" panose="020F0502020204030204" pitchFamily="34" charset="0"/>
                <a:cs typeface="Helvetica" panose="020B0604020202020204" pitchFamily="34" charset="0"/>
              </a:rPr>
              <a:t>“I</a:t>
            </a:r>
            <a:r>
              <a:rPr lang="nl-NL" sz="1500" i="1" dirty="0">
                <a:solidFill>
                  <a:srgbClr val="182A84"/>
                </a:solidFill>
                <a:latin typeface="Merriweather" panose="02060503050406030704" pitchFamily="18" charset="0"/>
              </a:rPr>
              <a:t>k denk dat elke docent van Nederland zegt dat je van mening mag verschillen. Maar je moet wel aanvoelen </a:t>
            </a:r>
            <a:br>
              <a:rPr lang="nl-NL" sz="1500" i="1" dirty="0">
                <a:solidFill>
                  <a:srgbClr val="182A84"/>
                </a:solidFill>
                <a:latin typeface="Merriweather" panose="02060503050406030704" pitchFamily="18" charset="0"/>
              </a:rPr>
            </a:br>
            <a:r>
              <a:rPr lang="nl-NL" sz="1500" i="1" dirty="0">
                <a:solidFill>
                  <a:srgbClr val="182A84"/>
                </a:solidFill>
                <a:latin typeface="Merriweather" panose="02060503050406030704" pitchFamily="18" charset="0"/>
              </a:rPr>
              <a:t>of dat op dat moment in een groep ook echt kan. Of dat leerlingen ook van mening durven te verschillen.”</a:t>
            </a: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indent="-423323">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Multizintuiglijk leren met fysieke erfgoedobjecten en leerlingen een stem geven in het dynamische onderhandelingsproces </a:t>
            </a:r>
            <a:br>
              <a:rPr lang="nl-NL" sz="1500" dirty="0">
                <a:latin typeface="Helvetica" panose="020B0604020202020204" pitchFamily="34" charset="0"/>
                <a:ea typeface="Calibri" panose="020F0502020204030204" pitchFamily="34" charset="0"/>
                <a:cs typeface="Helvetica" panose="020B0604020202020204" pitchFamily="34" charset="0"/>
              </a:rPr>
            </a:br>
            <a:r>
              <a:rPr lang="nl-NL" sz="1500" dirty="0">
                <a:latin typeface="Helvetica" panose="020B0604020202020204" pitchFamily="34" charset="0"/>
                <a:ea typeface="Calibri" panose="020F0502020204030204" pitchFamily="34" charset="0"/>
                <a:cs typeface="Helvetica" panose="020B0604020202020204" pitchFamily="34" charset="0"/>
              </a:rPr>
              <a:t>rond erfgoed, kan het verkennen van meerdere perspectieven aanwakkeren.</a:t>
            </a: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65F9B34C-B59D-3008-4322-6533EAF8EAA7}"/>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733546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DB65FF3D-2F9B-BE4A-0DF7-252EED98D55A}"/>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C3F4AF05-5EB2-DD91-F305-1F9485B588B7}"/>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0EEED88D-73E1-F270-22EE-0DF248AC2348}"/>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b="1" u="sng" dirty="0">
                <a:solidFill>
                  <a:srgbClr val="192A84"/>
                </a:solidFill>
                <a:latin typeface="Merriweather" panose="02060503050406030704" pitchFamily="18" charset="0"/>
                <a:cs typeface="Helvetica" panose="020B0604020202020204"/>
              </a:rPr>
              <a:t>PLG-presentaties: </a:t>
            </a:r>
          </a:p>
          <a:p>
            <a:pPr lvl="1">
              <a:spcBef>
                <a:spcPts val="1600"/>
              </a:spcBef>
              <a:buClr>
                <a:srgbClr val="000000"/>
              </a:buClr>
            </a:pPr>
            <a:r>
              <a:rPr lang="nl-NL" sz="1500" b="1" dirty="0">
                <a:solidFill>
                  <a:srgbClr val="E64C8F"/>
                </a:solidFill>
                <a:latin typeface="Helvetica" panose="020B0604020202020204"/>
                <a:cs typeface="Helvetica" panose="020B0604020202020204"/>
              </a:rPr>
              <a:t>PLG-presentatie 1: </a:t>
            </a:r>
            <a:r>
              <a:rPr lang="nl-NL" sz="1500" dirty="0">
                <a:latin typeface="Helvetica" panose="020B0604020202020204"/>
                <a:cs typeface="Helvetica" panose="020B0604020202020204"/>
              </a:rPr>
              <a:t>Joris Huis in ’t Veld (Academie Tien) &amp; Dorien Wijstma (Landschap Erfgoed Utrecht).</a:t>
            </a:r>
          </a:p>
          <a:p>
            <a:pPr lvl="1">
              <a:spcBef>
                <a:spcPts val="1600"/>
              </a:spcBef>
              <a:buClr>
                <a:srgbClr val="000000"/>
              </a:buClr>
            </a:pPr>
            <a:r>
              <a:rPr lang="nl-NL" sz="1500" b="1" dirty="0">
                <a:solidFill>
                  <a:srgbClr val="E64C8F"/>
                </a:solidFill>
                <a:latin typeface="Helvetica" panose="020B0604020202020204"/>
                <a:cs typeface="Helvetica" panose="020B0604020202020204"/>
              </a:rPr>
              <a:t>PLG-presentatie 2: </a:t>
            </a:r>
            <a:r>
              <a:rPr lang="nl-NL" sz="1500" dirty="0">
                <a:latin typeface="Helvetica" panose="020B0604020202020204"/>
                <a:cs typeface="Helvetica" panose="020B0604020202020204"/>
              </a:rPr>
              <a:t>Tim Koetsier (RSG </a:t>
            </a:r>
            <a:r>
              <a:rPr lang="nl-NL" sz="1500" dirty="0" err="1">
                <a:latin typeface="Helvetica" panose="020B0604020202020204"/>
                <a:cs typeface="Helvetica" panose="020B0604020202020204"/>
              </a:rPr>
              <a:t>Broklede</a:t>
            </a:r>
            <a:r>
              <a:rPr lang="nl-NL" sz="1500" dirty="0">
                <a:latin typeface="Helvetica" panose="020B0604020202020204"/>
                <a:cs typeface="Helvetica" panose="020B0604020202020204"/>
              </a:rPr>
              <a:t>) &amp; Lieneke Westerink (Het Utrechts Archief).</a:t>
            </a:r>
          </a:p>
          <a:p>
            <a:pPr lvl="1">
              <a:spcBef>
                <a:spcPts val="1600"/>
              </a:spcBef>
              <a:buClr>
                <a:srgbClr val="000000"/>
              </a:buClr>
            </a:pPr>
            <a:r>
              <a:rPr lang="nl-NL" sz="1500" b="1" dirty="0">
                <a:solidFill>
                  <a:srgbClr val="E64C8F"/>
                </a:solidFill>
                <a:latin typeface="Helvetica" panose="020B0604020202020204"/>
                <a:cs typeface="Helvetica" panose="020B0604020202020204"/>
              </a:rPr>
              <a:t>PLG-presentatie 3: </a:t>
            </a:r>
            <a:r>
              <a:rPr lang="nl-NL" sz="1500" dirty="0">
                <a:latin typeface="Helvetica" panose="020B0604020202020204"/>
                <a:cs typeface="Helvetica" panose="020B0604020202020204"/>
              </a:rPr>
              <a:t>Lotte Schook (OBS Het Landje) &amp; Laura Grimm (Nieuwe Instituut).</a:t>
            </a:r>
          </a:p>
          <a:p>
            <a:pPr indent="-423323">
              <a:spcBef>
                <a:spcPts val="1600"/>
              </a:spcBef>
              <a:buClr>
                <a:srgbClr val="000000"/>
              </a:buClr>
              <a:buSzPts val="1400"/>
            </a:pPr>
            <a:r>
              <a:rPr lang="nl-NL" sz="1500" dirty="0">
                <a:latin typeface="Helvetica" panose="020B0604020202020204"/>
                <a:cs typeface="Helvetica" panose="020B0604020202020204"/>
              </a:rPr>
              <a:t>Reflectietafels – Ruimte voor vragen en uitwisseling met een hapje en drankje erbij.</a:t>
            </a:r>
          </a:p>
          <a:p>
            <a:pPr indent="-423323">
              <a:spcBef>
                <a:spcPts val="1600"/>
              </a:spcBef>
              <a:buClr>
                <a:srgbClr val="000000"/>
              </a:buClr>
              <a:buSzPts val="1400"/>
            </a:pPr>
            <a:r>
              <a:rPr lang="nl-NL" sz="1500" dirty="0">
                <a:latin typeface="Helvetica" panose="020B0604020202020204"/>
                <a:cs typeface="Helvetica" panose="020B0604020202020204"/>
              </a:rPr>
              <a:t>Afsluiting en korte vooruitblik MESOE jaar 2.</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870F7B7F-767A-40D9-A21F-452ABEEB4BCB}"/>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724923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4D49AC59-10B3-0702-91FA-33CFD3FEC72F}"/>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3FBE8A3C-7641-5C8A-2FD9-29AF6084898F}"/>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879EA950-8295-697C-73F0-90C88F5DCD58}"/>
              </a:ext>
            </a:extLst>
          </p:cNvPr>
          <p:cNvSpPr txBox="1">
            <a:spLocks noGrp="1"/>
          </p:cNvSpPr>
          <p:nvPr>
            <p:ph type="body" idx="1"/>
          </p:nvPr>
        </p:nvSpPr>
        <p:spPr>
          <a:xfrm>
            <a:off x="346908" y="3939422"/>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2500" i="1" dirty="0">
                <a:latin typeface="Merriweather" panose="02060503050406030704" pitchFamily="18" charset="0"/>
                <a:cs typeface="Helvetica" panose="020B0604020202020204"/>
              </a:rPr>
              <a:t>PLG-presentatie 1</a:t>
            </a:r>
          </a:p>
          <a:p>
            <a:pPr marL="186262" indent="0">
              <a:spcBef>
                <a:spcPts val="1600"/>
              </a:spcBef>
              <a:buClr>
                <a:srgbClr val="000000"/>
              </a:buClr>
              <a:buSzPts val="1400"/>
              <a:buNone/>
            </a:pPr>
            <a:endParaRPr lang="nl-NL" sz="2500" i="1" dirty="0">
              <a:effectLst/>
              <a:latin typeface="Merriweather" panose="02060503050406030704" pitchFamily="18" charset="0"/>
              <a:ea typeface="Calibri" panose="020F0502020204030204" pitchFamily="34" charset="0"/>
              <a:cs typeface="Helvetica" panose="020B0604020202020204"/>
            </a:endParaRPr>
          </a:p>
          <a:p>
            <a:pPr marL="186262" indent="0">
              <a:spcBef>
                <a:spcPts val="1600"/>
              </a:spcBef>
              <a:buClr>
                <a:srgbClr val="000000"/>
              </a:buClr>
              <a:buSzPts val="1400"/>
              <a:buNone/>
            </a:pPr>
            <a:r>
              <a:rPr lang="nl-NL" sz="1500" dirty="0">
                <a:latin typeface="Helvetica" panose="020B0604020202020204"/>
                <a:cs typeface="Helvetica" panose="020B0604020202020204"/>
              </a:rPr>
              <a:t>Joris Huis in ’t Veld (Academie Tien)</a:t>
            </a:r>
            <a:r>
              <a:rPr lang="nl-NL" sz="1500" i="1" dirty="0">
                <a:latin typeface="Helvetica" panose="020B0604020202020204" pitchFamily="34" charset="0"/>
                <a:ea typeface="Calibri" panose="020F0502020204030204" pitchFamily="34" charset="0"/>
                <a:cs typeface="Helvetica" panose="020B0604020202020204" pitchFamily="34" charset="0"/>
              </a:rPr>
              <a:t> &amp; </a:t>
            </a:r>
            <a:r>
              <a:rPr lang="nl-NL" sz="1500" dirty="0">
                <a:latin typeface="Helvetica" panose="020B0604020202020204"/>
                <a:cs typeface="Helvetica" panose="020B0604020202020204"/>
              </a:rPr>
              <a:t>Dorien Wijstma (Landschap Erfgoed Utrecht) </a:t>
            </a:r>
            <a:endParaRPr lang="nl-NL" sz="1500" i="1"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FD3D04F6-C259-9819-72A8-79C618E5CA24}"/>
              </a:ext>
            </a:extLst>
          </p:cNvPr>
          <p:cNvCxnSpPr/>
          <p:nvPr/>
        </p:nvCxnSpPr>
        <p:spPr>
          <a:xfrm>
            <a:off x="-28800" y="4866838"/>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257431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e herdenken wij in 2105? - Amsterdam750">
            <a:extLst>
              <a:ext uri="{FF2B5EF4-FFF2-40B4-BE49-F238E27FC236}">
                <a16:creationId xmlns:a16="http://schemas.microsoft.com/office/drawing/2014/main" id="{99F1D259-3A56-1292-93C6-F289605C9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2"/>
          <a:stretch>
            <a:fillRect/>
          </a:stretch>
        </p:blipFill>
        <p:spPr bwMode="auto">
          <a:xfrm>
            <a:off x="0" y="503808"/>
            <a:ext cx="5850384" cy="5850384"/>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EEB7184D-2995-C7E7-866B-DDC8F3E77F21}"/>
              </a:ext>
            </a:extLst>
          </p:cNvPr>
          <p:cNvSpPr>
            <a:spLocks noGrp="1"/>
          </p:cNvSpPr>
          <p:nvPr>
            <p:ph type="ctrTitle"/>
          </p:nvPr>
        </p:nvSpPr>
        <p:spPr>
          <a:xfrm>
            <a:off x="6425457" y="474048"/>
            <a:ext cx="5130798" cy="2750419"/>
          </a:xfrm>
        </p:spPr>
        <p:txBody>
          <a:bodyPr>
            <a:normAutofit/>
          </a:bodyPr>
          <a:lstStyle/>
          <a:p>
            <a:r>
              <a:rPr lang="nl-NL" dirty="0"/>
              <a:t>WO II en herdenken </a:t>
            </a:r>
          </a:p>
        </p:txBody>
      </p:sp>
      <p:sp>
        <p:nvSpPr>
          <p:cNvPr id="3" name="Ondertitel 2">
            <a:extLst>
              <a:ext uri="{FF2B5EF4-FFF2-40B4-BE49-F238E27FC236}">
                <a16:creationId xmlns:a16="http://schemas.microsoft.com/office/drawing/2014/main" id="{7C5001AA-FC3D-AC80-0E81-75E0AC882A69}"/>
              </a:ext>
            </a:extLst>
          </p:cNvPr>
          <p:cNvSpPr>
            <a:spLocks noGrp="1"/>
          </p:cNvSpPr>
          <p:nvPr>
            <p:ph type="subTitle" idx="1"/>
          </p:nvPr>
        </p:nvSpPr>
        <p:spPr>
          <a:xfrm>
            <a:off x="6417732" y="3512338"/>
            <a:ext cx="5130798" cy="2307022"/>
          </a:xfrm>
        </p:spPr>
        <p:txBody>
          <a:bodyPr>
            <a:normAutofit/>
          </a:bodyPr>
          <a:lstStyle/>
          <a:p>
            <a:r>
              <a:rPr lang="nl-NL" sz="1900" dirty="0"/>
              <a:t>Lesontwerp voor </a:t>
            </a:r>
            <a:r>
              <a:rPr lang="nl-NL" sz="1900" dirty="0" err="1"/>
              <a:t>Broklede</a:t>
            </a:r>
            <a:r>
              <a:rPr lang="nl-NL" sz="1900" dirty="0"/>
              <a:t> Breukelen – havo / vwo</a:t>
            </a:r>
          </a:p>
          <a:p>
            <a:endParaRPr lang="nl-NL" sz="1900" dirty="0"/>
          </a:p>
          <a:p>
            <a:r>
              <a:rPr lang="nl-NL" sz="1900" dirty="0"/>
              <a:t>GS docenten: Jan - </a:t>
            </a:r>
            <a:r>
              <a:rPr lang="nl-NL" sz="1900" dirty="0" err="1"/>
              <a:t>Broklede</a:t>
            </a:r>
            <a:r>
              <a:rPr lang="nl-NL" sz="1900" dirty="0"/>
              <a:t> , Joris - Academie Tien, Carmen - </a:t>
            </a:r>
            <a:r>
              <a:rPr lang="nl-NL" sz="1900" dirty="0" err="1"/>
              <a:t>Amersfoorte</a:t>
            </a:r>
            <a:r>
              <a:rPr lang="nl-NL" sz="1900" dirty="0"/>
              <a:t> Berg</a:t>
            </a:r>
          </a:p>
          <a:p>
            <a:r>
              <a:rPr lang="nl-NL" sz="1900" dirty="0" err="1"/>
              <a:t>Erfgoededucator</a:t>
            </a:r>
            <a:r>
              <a:rPr lang="nl-NL" sz="1900" dirty="0"/>
              <a:t>: Dorien - Landschap Erfgoed Utrecht</a:t>
            </a:r>
          </a:p>
        </p:txBody>
      </p:sp>
    </p:spTree>
    <p:extLst>
      <p:ext uri="{BB962C8B-B14F-4D97-AF65-F5344CB8AC3E}">
        <p14:creationId xmlns:p14="http://schemas.microsoft.com/office/powerpoint/2010/main" val="2945307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04779226-2C3D-8D40-4388-DEE6F960A39C}"/>
              </a:ext>
            </a:extLst>
          </p:cNvPr>
          <p:cNvSpPr txBox="1"/>
          <p:nvPr/>
        </p:nvSpPr>
        <p:spPr>
          <a:xfrm>
            <a:off x="892629" y="957943"/>
            <a:ext cx="10406742" cy="5416868"/>
          </a:xfrm>
          <a:prstGeom prst="rect">
            <a:avLst/>
          </a:prstGeom>
          <a:noFill/>
        </p:spPr>
        <p:txBody>
          <a:bodyPr wrap="square" rtlCol="0">
            <a:spAutoFit/>
          </a:bodyPr>
          <a:lstStyle/>
          <a:p>
            <a:r>
              <a:rPr lang="nl-NL" sz="2000" b="1" dirty="0"/>
              <a:t>Aanleiding Co-ontwerp</a:t>
            </a:r>
          </a:p>
          <a:p>
            <a:endParaRPr lang="nl-NL" sz="2000" dirty="0"/>
          </a:p>
          <a:p>
            <a:r>
              <a:rPr lang="nl-NL" sz="2000" dirty="0"/>
              <a:t>Het curriculum – onderwerp:  WO II en Herdenkingsmonumenten. </a:t>
            </a:r>
          </a:p>
          <a:p>
            <a:endParaRPr lang="nl-NL" sz="2000" dirty="0"/>
          </a:p>
          <a:p>
            <a:r>
              <a:rPr lang="nl-NL" sz="2000" dirty="0"/>
              <a:t>Brokleden had al contact met Regionale Archief – zit in huis -  die bronnen aanleverde over de eigen omgeving waar leerlingen enthousiast van werden omdat ze het herkende. </a:t>
            </a:r>
          </a:p>
          <a:p>
            <a:endParaRPr lang="nl-NL" sz="2000" dirty="0"/>
          </a:p>
          <a:p>
            <a:r>
              <a:rPr lang="nl-NL" sz="2000" dirty="0"/>
              <a:t>Insteek en belangrijke uitgangspunten:</a:t>
            </a:r>
          </a:p>
          <a:p>
            <a:pPr marL="342900" indent="-342900">
              <a:buFontTx/>
              <a:buChar char="-"/>
            </a:pPr>
            <a:r>
              <a:rPr lang="nl-NL" sz="2000" dirty="0"/>
              <a:t>Eigen omgeving betrekken en daarmee tastbaar en betekenisvol te maken </a:t>
            </a:r>
          </a:p>
          <a:p>
            <a:pPr marL="342900" indent="-342900">
              <a:buFontTx/>
              <a:buChar char="-"/>
            </a:pPr>
            <a:r>
              <a:rPr lang="nl-NL" sz="2000" dirty="0"/>
              <a:t>Nadenken over wat we bewaren aan erfgoed</a:t>
            </a:r>
          </a:p>
          <a:p>
            <a:pPr marL="342900" indent="-342900">
              <a:buFontTx/>
              <a:buChar char="-"/>
            </a:pPr>
            <a:r>
              <a:rPr lang="nl-NL" sz="2000" dirty="0"/>
              <a:t>Emoties en perspectieven</a:t>
            </a:r>
          </a:p>
          <a:p>
            <a:endParaRPr lang="nl-NL" dirty="0"/>
          </a:p>
          <a:p>
            <a:pPr algn="ctr"/>
            <a:endParaRPr lang="nl-NL" b="1" dirty="0">
              <a:solidFill>
                <a:srgbClr val="FF0000"/>
              </a:solidFill>
            </a:endParaRPr>
          </a:p>
          <a:p>
            <a:pPr algn="ctr"/>
            <a:r>
              <a:rPr lang="nl-NL" b="1" dirty="0">
                <a:solidFill>
                  <a:srgbClr val="FF0000"/>
                </a:solidFill>
              </a:rPr>
              <a:t>WAT HERDENKEN WE EIGENLIJK? </a:t>
            </a:r>
          </a:p>
          <a:p>
            <a:pPr algn="ctr"/>
            <a:r>
              <a:rPr lang="nl-NL" b="1" dirty="0">
                <a:solidFill>
                  <a:srgbClr val="FF0000"/>
                </a:solidFill>
              </a:rPr>
              <a:t>WIE HERDENKEN WE? </a:t>
            </a:r>
          </a:p>
          <a:p>
            <a:pPr algn="ctr"/>
            <a:r>
              <a:rPr lang="nl-NL" b="1" dirty="0">
                <a:solidFill>
                  <a:srgbClr val="FF0000"/>
                </a:solidFill>
              </a:rPr>
              <a:t>HOE HERDENKEN WE? </a:t>
            </a:r>
          </a:p>
          <a:p>
            <a:pPr algn="ctr"/>
            <a:r>
              <a:rPr lang="nl-NL" b="1" dirty="0">
                <a:solidFill>
                  <a:srgbClr val="FF0000"/>
                </a:solidFill>
              </a:rPr>
              <a:t>WAT WORDT WEL VERTELD OF HERDACHT EN WAT / WIE  NIET? </a:t>
            </a:r>
          </a:p>
          <a:p>
            <a:endParaRPr lang="nl-NL" dirty="0"/>
          </a:p>
        </p:txBody>
      </p:sp>
    </p:spTree>
    <p:extLst>
      <p:ext uri="{BB962C8B-B14F-4D97-AF65-F5344CB8AC3E}">
        <p14:creationId xmlns:p14="http://schemas.microsoft.com/office/powerpoint/2010/main" val="3964145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orlogsmonument Breukelen - Breukelen - TracesOfWar.nl">
            <a:extLst>
              <a:ext uri="{FF2B5EF4-FFF2-40B4-BE49-F238E27FC236}">
                <a16:creationId xmlns:a16="http://schemas.microsoft.com/office/drawing/2014/main" id="{585146F1-C1CC-71B9-C4C8-2DBFD684B7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433" t="3123" r="17024"/>
          <a:stretch>
            <a:fillRect/>
          </a:stretch>
        </p:blipFill>
        <p:spPr bwMode="auto">
          <a:xfrm>
            <a:off x="354238" y="787476"/>
            <a:ext cx="3004460" cy="60705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eukelen, 'Gedenkteken voor de Gevallenen voor Vrede, Vrijheid en  Democratie' - Nationaal Comité 4 en 5 mei : Nationaal Comité 4 en 5 mei">
            <a:extLst>
              <a:ext uri="{FF2B5EF4-FFF2-40B4-BE49-F238E27FC236}">
                <a16:creationId xmlns:a16="http://schemas.microsoft.com/office/drawing/2014/main" id="{725B6445-AFD7-BB48-4AC0-A180A33463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25" y="-1"/>
            <a:ext cx="46259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reukelen, 'Gedenkteken voor de Gevallenen voor Vrede, Vrijheid en  Democratie' - Nationaal Comité 4 en 5 mei : Nationaal Comité 4 en 5 mei">
            <a:extLst>
              <a:ext uri="{FF2B5EF4-FFF2-40B4-BE49-F238E27FC236}">
                <a16:creationId xmlns:a16="http://schemas.microsoft.com/office/drawing/2014/main" id="{7EA34E6A-F55C-9C52-6117-7B0CFD85CD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4529" y="955526"/>
            <a:ext cx="3363233" cy="5902474"/>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563C3078-2BE2-26DC-5C0E-D5BB67F8E777}"/>
              </a:ext>
            </a:extLst>
          </p:cNvPr>
          <p:cNvSpPr txBox="1"/>
          <p:nvPr/>
        </p:nvSpPr>
        <p:spPr>
          <a:xfrm>
            <a:off x="599165" y="198578"/>
            <a:ext cx="3249387" cy="369332"/>
          </a:xfrm>
          <a:prstGeom prst="rect">
            <a:avLst/>
          </a:prstGeom>
          <a:noFill/>
        </p:spPr>
        <p:txBody>
          <a:bodyPr wrap="square" rtlCol="0">
            <a:spAutoFit/>
          </a:bodyPr>
          <a:lstStyle/>
          <a:p>
            <a:r>
              <a:rPr lang="nl-NL" b="1" dirty="0">
                <a:solidFill>
                  <a:srgbClr val="FF0000"/>
                </a:solidFill>
              </a:rPr>
              <a:t>Onderdeel  1</a:t>
            </a:r>
          </a:p>
        </p:txBody>
      </p:sp>
    </p:spTree>
    <p:extLst>
      <p:ext uri="{BB962C8B-B14F-4D97-AF65-F5344CB8AC3E}">
        <p14:creationId xmlns:p14="http://schemas.microsoft.com/office/powerpoint/2010/main" val="1038096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2B5F8-267A-30D2-A564-070092E804F6}"/>
            </a:ext>
          </a:extLst>
        </p:cNvPr>
        <p:cNvGrpSpPr/>
        <p:nvPr/>
      </p:nvGrpSpPr>
      <p:grpSpPr>
        <a:xfrm>
          <a:off x="0" y="0"/>
          <a:ext cx="0" cy="0"/>
          <a:chOff x="0" y="0"/>
          <a:chExt cx="0" cy="0"/>
        </a:xfrm>
      </p:grpSpPr>
      <p:pic>
        <p:nvPicPr>
          <p:cNvPr id="1026" name="Picture 2" descr="Oorlogsmonument Breukelen - Breukelen - TracesOfWar.nl">
            <a:extLst>
              <a:ext uri="{FF2B5EF4-FFF2-40B4-BE49-F238E27FC236}">
                <a16:creationId xmlns:a16="http://schemas.microsoft.com/office/drawing/2014/main" id="{C9DAF6C2-5A4E-263F-C303-2BB0E0F9FB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433" t="3123" r="17024"/>
          <a:stretch>
            <a:fillRect/>
          </a:stretch>
        </p:blipFill>
        <p:spPr bwMode="auto">
          <a:xfrm>
            <a:off x="354238" y="787476"/>
            <a:ext cx="3004460" cy="60705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eukelen, 'Gedenkteken voor de Gevallenen voor Vrede, Vrijheid en  Democratie' - Nationaal Comité 4 en 5 mei : Nationaal Comité 4 en 5 mei">
            <a:extLst>
              <a:ext uri="{FF2B5EF4-FFF2-40B4-BE49-F238E27FC236}">
                <a16:creationId xmlns:a16="http://schemas.microsoft.com/office/drawing/2014/main" id="{6F056F17-4A81-0123-115E-F61D0D6C39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25" y="-1"/>
            <a:ext cx="46259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reukelen, 'Gedenkteken voor de Gevallenen voor Vrede, Vrijheid en  Democratie' - Nationaal Comité 4 en 5 mei : Nationaal Comité 4 en 5 mei">
            <a:extLst>
              <a:ext uri="{FF2B5EF4-FFF2-40B4-BE49-F238E27FC236}">
                <a16:creationId xmlns:a16="http://schemas.microsoft.com/office/drawing/2014/main" id="{1488CC96-4667-8574-A558-D341CB8C4B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4529" y="955526"/>
            <a:ext cx="3363233" cy="5902474"/>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C76E7699-35B5-12E4-61A0-12309D0F89A1}"/>
              </a:ext>
            </a:extLst>
          </p:cNvPr>
          <p:cNvSpPr txBox="1"/>
          <p:nvPr/>
        </p:nvSpPr>
        <p:spPr>
          <a:xfrm>
            <a:off x="599165" y="198578"/>
            <a:ext cx="3249387" cy="369332"/>
          </a:xfrm>
          <a:prstGeom prst="rect">
            <a:avLst/>
          </a:prstGeom>
          <a:noFill/>
        </p:spPr>
        <p:txBody>
          <a:bodyPr wrap="square" rtlCol="0">
            <a:spAutoFit/>
          </a:bodyPr>
          <a:lstStyle/>
          <a:p>
            <a:r>
              <a:rPr lang="nl-NL" b="1" dirty="0">
                <a:solidFill>
                  <a:srgbClr val="FF0000"/>
                </a:solidFill>
              </a:rPr>
              <a:t>Onderdeel  1</a:t>
            </a:r>
          </a:p>
        </p:txBody>
      </p:sp>
      <p:pic>
        <p:nvPicPr>
          <p:cNvPr id="2050" name="id-FFC60957-726D-4C18-8902-0AC7BE472B85" descr="image.png">
            <a:extLst>
              <a:ext uri="{FF2B5EF4-FFF2-40B4-BE49-F238E27FC236}">
                <a16:creationId xmlns:a16="http://schemas.microsoft.com/office/drawing/2014/main" id="{66922C17-9ADB-5736-E4F8-2CFD1E351A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3625" y="2910490"/>
            <a:ext cx="4625975" cy="395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6460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isible Thinking | Thinking Tradigitally">
            <a:extLst>
              <a:ext uri="{FF2B5EF4-FFF2-40B4-BE49-F238E27FC236}">
                <a16:creationId xmlns:a16="http://schemas.microsoft.com/office/drawing/2014/main" id="{B45CF7F1-93A1-4DFD-91BD-7DD33B4020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0236" y="908957"/>
            <a:ext cx="6505976" cy="2378529"/>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18D68BA6-56BD-7094-2B10-E25D764F0058}"/>
              </a:ext>
            </a:extLst>
          </p:cNvPr>
          <p:cNvSpPr txBox="1"/>
          <p:nvPr/>
        </p:nvSpPr>
        <p:spPr>
          <a:xfrm>
            <a:off x="1937657" y="3516120"/>
            <a:ext cx="9535886" cy="2862322"/>
          </a:xfrm>
          <a:prstGeom prst="rect">
            <a:avLst/>
          </a:prstGeom>
          <a:noFill/>
        </p:spPr>
        <p:txBody>
          <a:bodyPr wrap="square" rtlCol="0">
            <a:spAutoFit/>
          </a:bodyPr>
          <a:lstStyle/>
          <a:p>
            <a:r>
              <a:rPr lang="nl-NL" sz="2000" b="1" dirty="0">
                <a:solidFill>
                  <a:srgbClr val="FF0000"/>
                </a:solidFill>
              </a:rPr>
              <a:t>Methode: SEE THINK WONDER  - zelf onderzoeken zonder voorkennis</a:t>
            </a:r>
          </a:p>
          <a:p>
            <a:endParaRPr lang="nl-NL" sz="2000" dirty="0"/>
          </a:p>
          <a:p>
            <a:r>
              <a:rPr lang="nl-NL" sz="2000" dirty="0"/>
              <a:t>Gesprek erover wat ze zien, wat ze opvalt, wat ze denken, welke vragen ze hebben, wat ze voelen, wat ze weten…..</a:t>
            </a:r>
          </a:p>
          <a:p>
            <a:r>
              <a:rPr lang="nl-NL" sz="2000" dirty="0"/>
              <a:t> Je onderzoekt samen en alles wat er gezegd wordt is goed. </a:t>
            </a:r>
          </a:p>
          <a:p>
            <a:r>
              <a:rPr lang="nl-NL" sz="2000" dirty="0"/>
              <a:t>Het gaat erom dat er hardop gedacht wordt en elke inbreng telt.</a:t>
            </a:r>
          </a:p>
          <a:p>
            <a:r>
              <a:rPr lang="nl-NL" sz="2000" dirty="0"/>
              <a:t> Je kunt voortbouwen op elkaars ideeën. </a:t>
            </a:r>
          </a:p>
          <a:p>
            <a:br>
              <a:rPr lang="nl-NL" sz="2000" dirty="0"/>
            </a:br>
            <a:r>
              <a:rPr lang="nl-NL" sz="2000" dirty="0"/>
              <a:t>Wie wordt er herdacht? Wat zou je de kunstenaar willen vragen? </a:t>
            </a:r>
          </a:p>
        </p:txBody>
      </p:sp>
    </p:spTree>
    <p:extLst>
      <p:ext uri="{BB962C8B-B14F-4D97-AF65-F5344CB8AC3E}">
        <p14:creationId xmlns:p14="http://schemas.microsoft.com/office/powerpoint/2010/main" val="1848693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gionaal Archief Noordwest Utrecht | Breukelen">
            <a:extLst>
              <a:ext uri="{FF2B5EF4-FFF2-40B4-BE49-F238E27FC236}">
                <a16:creationId xmlns:a16="http://schemas.microsoft.com/office/drawing/2014/main" id="{AA9C481F-D76B-4D5C-C1F1-B37C7BCF4D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4340" y="247650"/>
            <a:ext cx="4917660" cy="1812471"/>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E318F9D2-670F-F5F8-D111-BF8F301307CA}"/>
              </a:ext>
            </a:extLst>
          </p:cNvPr>
          <p:cNvSpPr txBox="1"/>
          <p:nvPr/>
        </p:nvSpPr>
        <p:spPr>
          <a:xfrm>
            <a:off x="457201" y="978039"/>
            <a:ext cx="7184571" cy="5632311"/>
          </a:xfrm>
          <a:prstGeom prst="rect">
            <a:avLst/>
          </a:prstGeom>
          <a:noFill/>
        </p:spPr>
        <p:txBody>
          <a:bodyPr wrap="square" rtlCol="0">
            <a:spAutoFit/>
          </a:bodyPr>
          <a:lstStyle/>
          <a:p>
            <a:r>
              <a:rPr lang="nl-NL" sz="2000" b="1" dirty="0">
                <a:solidFill>
                  <a:srgbClr val="FF0000"/>
                </a:solidFill>
              </a:rPr>
              <a:t>Onderdeel  2  Samenwerking Regionaal Archief</a:t>
            </a:r>
          </a:p>
          <a:p>
            <a:endParaRPr lang="nl-NL" sz="2000" b="1" dirty="0">
              <a:solidFill>
                <a:srgbClr val="FF0000"/>
              </a:solidFill>
            </a:endParaRPr>
          </a:p>
          <a:p>
            <a:endParaRPr lang="nl-NL" sz="2000" b="1" dirty="0">
              <a:solidFill>
                <a:srgbClr val="FF0000"/>
              </a:solidFill>
            </a:endParaRPr>
          </a:p>
          <a:p>
            <a:r>
              <a:rPr lang="nl-NL" sz="2000" dirty="0"/>
              <a:t>Gebruik historische bronnen over WO II in Breukelen</a:t>
            </a:r>
          </a:p>
          <a:p>
            <a:endParaRPr lang="nl-NL" sz="2000" dirty="0"/>
          </a:p>
          <a:p>
            <a:r>
              <a:rPr lang="nl-NL" sz="2000" dirty="0"/>
              <a:t>Van historische bron naar meer </a:t>
            </a:r>
            <a:r>
              <a:rPr lang="nl-NL" sz="2000" dirty="0" err="1"/>
              <a:t>multiperspectief</a:t>
            </a:r>
            <a:r>
              <a:rPr lang="nl-NL" sz="2000" dirty="0"/>
              <a:t> in gebruik van bron?</a:t>
            </a:r>
          </a:p>
          <a:p>
            <a:endParaRPr lang="nl-NL" sz="2000" dirty="0"/>
          </a:p>
          <a:p>
            <a:r>
              <a:rPr lang="nl-NL" sz="2000" dirty="0"/>
              <a:t>Wie deze bron leest, ontvangt of vasthoudt bepaalt welke context en emoties de bron oproept en maakt  dat het geen abstract verleden is.</a:t>
            </a:r>
          </a:p>
          <a:p>
            <a:endParaRPr lang="nl-NL" sz="2000" dirty="0"/>
          </a:p>
          <a:p>
            <a:pPr marL="342900" indent="-342900">
              <a:buFontTx/>
              <a:buChar char="-"/>
            </a:pPr>
            <a:r>
              <a:rPr lang="nl-NL" sz="2000" dirty="0"/>
              <a:t>Wie leest deze bron?</a:t>
            </a:r>
          </a:p>
          <a:p>
            <a:pPr marL="342900" indent="-342900">
              <a:buFontTx/>
              <a:buChar char="-"/>
            </a:pPr>
            <a:r>
              <a:rPr lang="nl-NL" sz="2000" dirty="0"/>
              <a:t>Welke emotie roept deze bron dan op?</a:t>
            </a:r>
          </a:p>
          <a:p>
            <a:pPr marL="342900" indent="-342900">
              <a:buFontTx/>
              <a:buChar char="-"/>
            </a:pPr>
            <a:r>
              <a:rPr lang="nl-NL" sz="2000" dirty="0"/>
              <a:t>Wat als het erfgoed-item zelf een stem zou hebben, wat zou de bron willen zeggen? </a:t>
            </a:r>
          </a:p>
          <a:p>
            <a:pPr marL="342900" indent="-342900">
              <a:buFontTx/>
              <a:buChar char="-"/>
            </a:pPr>
            <a:r>
              <a:rPr lang="nl-NL" sz="2000" dirty="0"/>
              <a:t>In de context van de tijd Toen &amp; NU </a:t>
            </a:r>
          </a:p>
          <a:p>
            <a:r>
              <a:rPr lang="nl-NL" sz="2000" dirty="0"/>
              <a:t> </a:t>
            </a:r>
            <a:r>
              <a:rPr lang="nl-NL" sz="2000" b="1" dirty="0">
                <a:solidFill>
                  <a:srgbClr val="FF0000"/>
                </a:solidFill>
              </a:rPr>
              <a:t> </a:t>
            </a:r>
          </a:p>
        </p:txBody>
      </p:sp>
      <p:pic>
        <p:nvPicPr>
          <p:cNvPr id="4103" name="11BC125C-3BC0-491F-8BB4-10309982B5A1" descr="IMG_4549.jpg">
            <a:extLst>
              <a:ext uri="{FF2B5EF4-FFF2-40B4-BE49-F238E27FC236}">
                <a16:creationId xmlns:a16="http://schemas.microsoft.com/office/drawing/2014/main" id="{50A0A13B-54F1-603F-FF02-25B08109E6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950" t="17344" r="27121" b="22840"/>
          <a:stretch>
            <a:fillRect/>
          </a:stretch>
        </p:blipFill>
        <p:spPr bwMode="auto">
          <a:xfrm>
            <a:off x="8142514" y="2408463"/>
            <a:ext cx="4049486" cy="3287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046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0B781211-B307-0372-0A74-4EA94BE18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4967" y="200722"/>
            <a:ext cx="6247033" cy="3831773"/>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7513021A-58F1-36E8-0A69-C2FEFBAA8964}"/>
              </a:ext>
            </a:extLst>
          </p:cNvPr>
          <p:cNvSpPr txBox="1"/>
          <p:nvPr/>
        </p:nvSpPr>
        <p:spPr>
          <a:xfrm>
            <a:off x="552476" y="619463"/>
            <a:ext cx="9617436" cy="6555641"/>
          </a:xfrm>
          <a:prstGeom prst="rect">
            <a:avLst/>
          </a:prstGeom>
          <a:noFill/>
        </p:spPr>
        <p:txBody>
          <a:bodyPr wrap="square" rtlCol="0">
            <a:spAutoFit/>
          </a:bodyPr>
          <a:lstStyle/>
          <a:p>
            <a:r>
              <a:rPr lang="nl-NL" sz="2000" b="1" dirty="0">
                <a:solidFill>
                  <a:srgbClr val="FF0000"/>
                </a:solidFill>
              </a:rPr>
              <a:t>Onderdeel 3 Hedendaags erfgoed</a:t>
            </a:r>
          </a:p>
          <a:p>
            <a:endParaRPr lang="nl-NL" sz="2000" dirty="0"/>
          </a:p>
          <a:p>
            <a:r>
              <a:rPr lang="nl-NL" sz="2000" dirty="0"/>
              <a:t>Hoe gaan we om met (beladen) erfgoed WO II?</a:t>
            </a:r>
          </a:p>
          <a:p>
            <a:r>
              <a:rPr lang="nl-NL" sz="2000" dirty="0"/>
              <a:t>Wat bewaren we? </a:t>
            </a:r>
          </a:p>
          <a:p>
            <a:endParaRPr lang="nl-NL" sz="2000" dirty="0"/>
          </a:p>
          <a:p>
            <a:r>
              <a:rPr lang="nl-NL" sz="2000" dirty="0"/>
              <a:t>Herdenken verandert in de loop der tijd</a:t>
            </a:r>
          </a:p>
          <a:p>
            <a:r>
              <a:rPr lang="nl-NL" sz="2000" dirty="0"/>
              <a:t>Dit zichtbaar en actueel maken  </a:t>
            </a:r>
            <a:r>
              <a:rPr lang="nl-NL" sz="2000" dirty="0" err="1"/>
              <a:t>maken</a:t>
            </a:r>
            <a:r>
              <a:rPr lang="nl-NL" sz="2000" dirty="0"/>
              <a:t> door:</a:t>
            </a:r>
          </a:p>
          <a:p>
            <a:r>
              <a:rPr lang="nl-NL" sz="2000" b="1" dirty="0">
                <a:solidFill>
                  <a:srgbClr val="FF0000"/>
                </a:solidFill>
              </a:rPr>
              <a:t>De muur van Mussert in Lunteren</a:t>
            </a:r>
          </a:p>
          <a:p>
            <a:endParaRPr lang="nl-NL" sz="2000" dirty="0"/>
          </a:p>
          <a:p>
            <a:r>
              <a:rPr lang="nl-NL" sz="2000" dirty="0"/>
              <a:t>Tegenwoordig een kampeerterrein waarvan </a:t>
            </a:r>
          </a:p>
          <a:p>
            <a:r>
              <a:rPr lang="nl-NL" sz="2000" dirty="0"/>
              <a:t>de eigenaar de muur wilt slopen. </a:t>
            </a:r>
          </a:p>
          <a:p>
            <a:endParaRPr lang="nl-NL" sz="2000" dirty="0"/>
          </a:p>
          <a:p>
            <a:r>
              <a:rPr lang="nl-NL" sz="2000" dirty="0"/>
              <a:t>Inbrengen en nadenken over perspectieven, emoties en belangen:</a:t>
            </a:r>
          </a:p>
          <a:p>
            <a:endParaRPr lang="nl-NL" sz="2000" dirty="0"/>
          </a:p>
          <a:p>
            <a:r>
              <a:rPr lang="nl-NL" sz="2000" dirty="0"/>
              <a:t>Werkvorm die hier ook goed zou kunnen werken is: EMOTIENETWERKEN </a:t>
            </a:r>
          </a:p>
          <a:p>
            <a:endParaRPr lang="nl-NL" sz="2000" dirty="0"/>
          </a:p>
          <a:p>
            <a:endParaRPr lang="nl-NL" sz="2000" dirty="0"/>
          </a:p>
          <a:p>
            <a:endParaRPr lang="nl-NL" sz="2000" dirty="0"/>
          </a:p>
          <a:p>
            <a:endParaRPr lang="nl-NL" sz="2000" dirty="0"/>
          </a:p>
          <a:p>
            <a:endParaRPr lang="nl-NL" sz="2000" dirty="0"/>
          </a:p>
          <a:p>
            <a:endParaRPr lang="nl-NL" sz="2000" dirty="0"/>
          </a:p>
        </p:txBody>
      </p:sp>
      <p:sp>
        <p:nvSpPr>
          <p:cNvPr id="2" name="Tekstvak 1">
            <a:extLst>
              <a:ext uri="{FF2B5EF4-FFF2-40B4-BE49-F238E27FC236}">
                <a16:creationId xmlns:a16="http://schemas.microsoft.com/office/drawing/2014/main" id="{631A6A19-FF90-3987-CBD0-365F0FB29477}"/>
              </a:ext>
            </a:extLst>
          </p:cNvPr>
          <p:cNvSpPr txBox="1"/>
          <p:nvPr/>
        </p:nvSpPr>
        <p:spPr>
          <a:xfrm>
            <a:off x="8717598" y="5374384"/>
            <a:ext cx="10929257" cy="923330"/>
          </a:xfrm>
          <a:prstGeom prst="rect">
            <a:avLst/>
          </a:prstGeom>
          <a:noFill/>
        </p:spPr>
        <p:txBody>
          <a:bodyPr wrap="square">
            <a:spAutoFit/>
          </a:bodyPr>
          <a:lstStyle/>
          <a:p>
            <a:endParaRPr lang="nl-NL" dirty="0"/>
          </a:p>
          <a:p>
            <a:endParaRPr lang="nl-NL" dirty="0"/>
          </a:p>
          <a:p>
            <a:endParaRPr lang="nl-NL" dirty="0"/>
          </a:p>
        </p:txBody>
      </p:sp>
    </p:spTree>
    <p:extLst>
      <p:ext uri="{BB962C8B-B14F-4D97-AF65-F5344CB8AC3E}">
        <p14:creationId xmlns:p14="http://schemas.microsoft.com/office/powerpoint/2010/main" val="3330931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964453-C009-40AA-B28C-6D649186DCFA}"/>
              </a:ext>
            </a:extLst>
          </p:cNvPr>
          <p:cNvSpPr>
            <a:spLocks noGrp="1"/>
          </p:cNvSpPr>
          <p:nvPr>
            <p:ph type="ctrTitle"/>
          </p:nvPr>
        </p:nvSpPr>
        <p:spPr>
          <a:xfrm>
            <a:off x="1196332" y="893555"/>
            <a:ext cx="8242655" cy="1198608"/>
          </a:xfrm>
        </p:spPr>
        <p:txBody>
          <a:bodyPr>
            <a:normAutofit fontScale="90000"/>
          </a:bodyPr>
          <a:lstStyle/>
          <a:p>
            <a:br>
              <a:rPr lang="nl-NL" dirty="0">
                <a:latin typeface="Aharoni" panose="02010803020104030203" pitchFamily="2" charset="-79"/>
                <a:cs typeface="Aharoni" panose="02010803020104030203" pitchFamily="2" charset="-79"/>
              </a:rPr>
            </a:br>
            <a:r>
              <a:rPr lang="nl-NL" sz="1800" dirty="0">
                <a:solidFill>
                  <a:schemeClr val="accent2">
                    <a:lumMod val="75000"/>
                  </a:schemeClr>
                </a:solidFill>
                <a:effectLst/>
                <a:latin typeface="+mn-lt"/>
                <a:ea typeface="Calibri" panose="020F0502020204030204" pitchFamily="34" charset="0"/>
                <a:cs typeface="Aharoni" panose="02010803020104030203" pitchFamily="2" charset="-79"/>
              </a:rPr>
              <a:t>NSB-erfgoed dat aan het vervallen is. </a:t>
            </a:r>
            <a:br>
              <a:rPr lang="nl-NL" sz="1800" dirty="0">
                <a:solidFill>
                  <a:schemeClr val="accent2">
                    <a:lumMod val="75000"/>
                  </a:schemeClr>
                </a:solidFill>
                <a:effectLst/>
                <a:latin typeface="+mn-lt"/>
                <a:ea typeface="Calibri" panose="020F0502020204030204" pitchFamily="34" charset="0"/>
                <a:cs typeface="Aharoni" panose="02010803020104030203" pitchFamily="2" charset="-79"/>
              </a:rPr>
            </a:br>
            <a:r>
              <a:rPr lang="nl-NL" sz="1800" dirty="0">
                <a:solidFill>
                  <a:schemeClr val="accent2">
                    <a:lumMod val="75000"/>
                  </a:schemeClr>
                </a:solidFill>
                <a:effectLst/>
                <a:latin typeface="+mn-lt"/>
                <a:ea typeface="Calibri" panose="020F0502020204030204" pitchFamily="34" charset="0"/>
                <a:cs typeface="Aharoni" panose="02010803020104030203" pitchFamily="2" charset="-79"/>
              </a:rPr>
              <a:t>Het college van burgemeesters en wethouders overweegt onderhoud te plegen aan de muur.</a:t>
            </a:r>
            <a:br>
              <a:rPr lang="nl-NL" sz="1800" dirty="0">
                <a:solidFill>
                  <a:schemeClr val="accent2">
                    <a:lumMod val="75000"/>
                  </a:schemeClr>
                </a:solidFill>
                <a:effectLst/>
                <a:latin typeface="Aharoni" panose="02010803020104030203" pitchFamily="2" charset="-79"/>
                <a:ea typeface="Calibri" panose="020F0502020204030204" pitchFamily="34" charset="0"/>
                <a:cs typeface="Aharoni" panose="02010803020104030203" pitchFamily="2" charset="-79"/>
              </a:rPr>
            </a:br>
            <a:endParaRPr lang="nl-NL" dirty="0">
              <a:solidFill>
                <a:schemeClr val="accent2">
                  <a:lumMod val="75000"/>
                </a:schemeClr>
              </a:solidFill>
              <a:latin typeface="Aharoni" panose="02010803020104030203" pitchFamily="2" charset="-79"/>
              <a:cs typeface="Aharoni" panose="02010803020104030203" pitchFamily="2" charset="-79"/>
            </a:endParaRPr>
          </a:p>
        </p:txBody>
      </p:sp>
      <p:pic>
        <p:nvPicPr>
          <p:cNvPr id="5" name="Afbeelding 4" descr="Afbeelding met boom, gras, buiten, veld&#10;&#10;Automatisch gegenereerde beschrijving">
            <a:extLst>
              <a:ext uri="{FF2B5EF4-FFF2-40B4-BE49-F238E27FC236}">
                <a16:creationId xmlns:a16="http://schemas.microsoft.com/office/drawing/2014/main" id="{D9C06778-6BAA-4A4F-AE98-F43113CBD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3094" y="2052870"/>
            <a:ext cx="4195893" cy="2807752"/>
          </a:xfrm>
          <a:prstGeom prst="rect">
            <a:avLst/>
          </a:prstGeom>
        </p:spPr>
      </p:pic>
      <p:sp>
        <p:nvSpPr>
          <p:cNvPr id="6" name="Tekstvak 5">
            <a:extLst>
              <a:ext uri="{FF2B5EF4-FFF2-40B4-BE49-F238E27FC236}">
                <a16:creationId xmlns:a16="http://schemas.microsoft.com/office/drawing/2014/main" id="{92E805BF-FF37-43CB-A545-574C66E125FC}"/>
              </a:ext>
            </a:extLst>
          </p:cNvPr>
          <p:cNvSpPr txBox="1"/>
          <p:nvPr/>
        </p:nvSpPr>
        <p:spPr>
          <a:xfrm>
            <a:off x="344076" y="174760"/>
            <a:ext cx="2459328" cy="461665"/>
          </a:xfrm>
          <a:prstGeom prst="rect">
            <a:avLst/>
          </a:prstGeom>
          <a:noFill/>
        </p:spPr>
        <p:txBody>
          <a:bodyPr wrap="none" rtlCol="0">
            <a:spAutoFit/>
          </a:bodyPr>
          <a:lstStyle/>
          <a:p>
            <a:r>
              <a:rPr lang="nl-NL" sz="2400" dirty="0">
                <a:solidFill>
                  <a:schemeClr val="accent2">
                    <a:lumMod val="75000"/>
                  </a:schemeClr>
                </a:solidFill>
                <a:latin typeface="Aharoni" panose="02010803020104030203" pitchFamily="2" charset="-79"/>
                <a:cs typeface="Aharoni" panose="02010803020104030203" pitchFamily="2" charset="-79"/>
              </a:rPr>
              <a:t>Erfgoedkwestie</a:t>
            </a:r>
          </a:p>
        </p:txBody>
      </p:sp>
      <p:pic>
        <p:nvPicPr>
          <p:cNvPr id="8" name="Afbeelding 7">
            <a:extLst>
              <a:ext uri="{FF2B5EF4-FFF2-40B4-BE49-F238E27FC236}">
                <a16:creationId xmlns:a16="http://schemas.microsoft.com/office/drawing/2014/main" id="{BA77ECFC-74E6-41FC-90DE-56CBAEEBA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29626" y="-453944"/>
            <a:ext cx="3023616" cy="1719072"/>
          </a:xfrm>
          <a:prstGeom prst="rect">
            <a:avLst/>
          </a:prstGeom>
        </p:spPr>
      </p:pic>
      <p:sp>
        <p:nvSpPr>
          <p:cNvPr id="13" name="Tekstvak 12">
            <a:extLst>
              <a:ext uri="{FF2B5EF4-FFF2-40B4-BE49-F238E27FC236}">
                <a16:creationId xmlns:a16="http://schemas.microsoft.com/office/drawing/2014/main" id="{D2121618-50E0-4DD8-9C1F-E5CD521F9961}"/>
              </a:ext>
            </a:extLst>
          </p:cNvPr>
          <p:cNvSpPr txBox="1"/>
          <p:nvPr/>
        </p:nvSpPr>
        <p:spPr>
          <a:xfrm>
            <a:off x="243940" y="1598225"/>
            <a:ext cx="4813204" cy="1397947"/>
          </a:xfrm>
          <a:prstGeom prst="rect">
            <a:avLst/>
          </a:prstGeom>
          <a:noFill/>
          <a:ln w="3175">
            <a:solidFill>
              <a:schemeClr val="tx1"/>
            </a:solidFill>
          </a:ln>
        </p:spPr>
        <p:txBody>
          <a:bodyPr wrap="square" rtlCol="0">
            <a:spAutoFit/>
          </a:bodyPr>
          <a:lstStyle/>
          <a:p>
            <a:pPr>
              <a:lnSpc>
                <a:spcPct val="107000"/>
              </a:lnSpc>
              <a:spcAft>
                <a:spcPts val="800"/>
              </a:spcAft>
            </a:pPr>
            <a:r>
              <a:rPr lang="nl-NL" sz="1600" b="1" dirty="0">
                <a:effectLst/>
                <a:latin typeface="Calibri" panose="020F0502020204030204" pitchFamily="34" charset="0"/>
                <a:ea typeface="Calibri" panose="020F0502020204030204" pitchFamily="34" charset="0"/>
                <a:cs typeface="Times New Roman" panose="02020603050405020304" pitchFamily="18" charset="0"/>
              </a:rPr>
              <a:t>In Ede wordt weer gekeken naar de Muur van Mussert, een stuk NSB-erfgoed dat op de </a:t>
            </a:r>
            <a:r>
              <a:rPr lang="nl-NL" sz="1600" b="1" dirty="0" err="1">
                <a:effectLst/>
                <a:latin typeface="Calibri" panose="020F0502020204030204" pitchFamily="34" charset="0"/>
                <a:ea typeface="Calibri" panose="020F0502020204030204" pitchFamily="34" charset="0"/>
                <a:cs typeface="Times New Roman" panose="02020603050405020304" pitchFamily="18" charset="0"/>
              </a:rPr>
              <a:t>Goudsberg</a:t>
            </a:r>
            <a:r>
              <a:rPr lang="nl-NL" sz="1600" b="1" dirty="0">
                <a:effectLst/>
                <a:latin typeface="Calibri" panose="020F0502020204030204" pitchFamily="34" charset="0"/>
                <a:ea typeface="Calibri" panose="020F0502020204030204" pitchFamily="34" charset="0"/>
                <a:cs typeface="Times New Roman" panose="02020603050405020304" pitchFamily="18" charset="0"/>
              </a:rPr>
              <a:t> in Lunteren staat en al lange tijd aan het vervallen is. Het </a:t>
            </a:r>
            <a:r>
              <a:rPr lang="nl-NL" sz="1600" b="1" dirty="0" err="1">
                <a:effectLst/>
                <a:latin typeface="Calibri" panose="020F0502020204030204" pitchFamily="34" charset="0"/>
                <a:ea typeface="Calibri" panose="020F0502020204030204" pitchFamily="34" charset="0"/>
                <a:cs typeface="Times New Roman" panose="02020603050405020304" pitchFamily="18" charset="0"/>
              </a:rPr>
              <a:t>Edes</a:t>
            </a:r>
            <a:r>
              <a:rPr lang="nl-NL" sz="1600" b="1" dirty="0">
                <a:effectLst/>
                <a:latin typeface="Calibri" panose="020F0502020204030204" pitchFamily="34" charset="0"/>
                <a:ea typeface="Calibri" panose="020F0502020204030204" pitchFamily="34" charset="0"/>
                <a:cs typeface="Times New Roman" panose="02020603050405020304" pitchFamily="18" charset="0"/>
              </a:rPr>
              <a:t> college van burgemeesters en wethouders overweegt onderhoud te plegen aan de muur.</a:t>
            </a:r>
          </a:p>
        </p:txBody>
      </p:sp>
      <p:sp>
        <p:nvSpPr>
          <p:cNvPr id="14" name="Tekstvak 13">
            <a:extLst>
              <a:ext uri="{FF2B5EF4-FFF2-40B4-BE49-F238E27FC236}">
                <a16:creationId xmlns:a16="http://schemas.microsoft.com/office/drawing/2014/main" id="{E0972B98-4EB8-470D-AEDC-8BDE1B74C862}"/>
              </a:ext>
            </a:extLst>
          </p:cNvPr>
          <p:cNvSpPr txBox="1"/>
          <p:nvPr/>
        </p:nvSpPr>
        <p:spPr>
          <a:xfrm>
            <a:off x="243940" y="3219623"/>
            <a:ext cx="4813204" cy="1695721"/>
          </a:xfrm>
          <a:prstGeom prst="rect">
            <a:avLst/>
          </a:prstGeom>
          <a:noFill/>
          <a:ln w="3175">
            <a:solidFill>
              <a:schemeClr val="tx1"/>
            </a:solidFill>
          </a:ln>
        </p:spPr>
        <p:txBody>
          <a:bodyPr wrap="square" rtlCol="0">
            <a:spAutoFit/>
          </a:bodyPr>
          <a:lstStyle/>
          <a:p>
            <a:pPr>
              <a:lnSpc>
                <a:spcPct val="107000"/>
              </a:lnSpc>
              <a:spcAft>
                <a:spcPts val="800"/>
              </a:spcAft>
            </a:pPr>
            <a:r>
              <a:rPr lang="nl-NL" sz="1400" dirty="0">
                <a:latin typeface="Calibri" panose="020F0502020204030204" pitchFamily="34" charset="0"/>
                <a:ea typeface="Calibri" panose="020F0502020204030204" pitchFamily="34" charset="0"/>
                <a:cs typeface="Times New Roman" panose="02020603050405020304" pitchFamily="18" charset="0"/>
              </a:rPr>
              <a:t>De </a:t>
            </a:r>
            <a:r>
              <a:rPr lang="nl-NL" sz="1400" dirty="0">
                <a:effectLst/>
                <a:latin typeface="Calibri" panose="020F0502020204030204" pitchFamily="34" charset="0"/>
                <a:ea typeface="Calibri" panose="020F0502020204030204" pitchFamily="34" charset="0"/>
                <a:cs typeface="Times New Roman" panose="02020603050405020304" pitchFamily="18" charset="0"/>
              </a:rPr>
              <a:t>Muur van Mussert speelde tussen 1936 en 1940 een belangrijke rol tijdens de partijbijeenkomsten van de NSB. Het terrein rond de gemetselde muur, werd ingericht als een soort openluchttheater voor massabijeenkomsten, met voldoende ruimte voor vlagvertoon en muziek. De NSB liet zich daarbij inspireren door de </a:t>
            </a:r>
            <a:r>
              <a:rPr lang="nl-NL" sz="1400" dirty="0" err="1">
                <a:effectLst/>
                <a:latin typeface="Calibri" panose="020F0502020204030204" pitchFamily="34" charset="0"/>
                <a:ea typeface="Calibri" panose="020F0502020204030204" pitchFamily="34" charset="0"/>
                <a:cs typeface="Times New Roman" panose="02020603050405020304" pitchFamily="18" charset="0"/>
              </a:rPr>
              <a:t>rijkspartijdagen</a:t>
            </a:r>
            <a:r>
              <a:rPr lang="nl-NL" sz="1400" dirty="0">
                <a:effectLst/>
                <a:latin typeface="Calibri" panose="020F0502020204030204" pitchFamily="34" charset="0"/>
                <a:ea typeface="Calibri" panose="020F0502020204030204" pitchFamily="34" charset="0"/>
                <a:cs typeface="Times New Roman" panose="02020603050405020304" pitchFamily="18" charset="0"/>
              </a:rPr>
              <a:t> van de NSDAP van Adolf Hitler. </a:t>
            </a:r>
          </a:p>
        </p:txBody>
      </p:sp>
      <p:sp>
        <p:nvSpPr>
          <p:cNvPr id="15" name="Tekstvak 14">
            <a:extLst>
              <a:ext uri="{FF2B5EF4-FFF2-40B4-BE49-F238E27FC236}">
                <a16:creationId xmlns:a16="http://schemas.microsoft.com/office/drawing/2014/main" id="{8E4B9969-DA50-45A0-B647-9C32FED2D8FA}"/>
              </a:ext>
            </a:extLst>
          </p:cNvPr>
          <p:cNvSpPr txBox="1"/>
          <p:nvPr/>
        </p:nvSpPr>
        <p:spPr>
          <a:xfrm>
            <a:off x="1886950" y="5190023"/>
            <a:ext cx="6861418" cy="1465209"/>
          </a:xfrm>
          <a:prstGeom prst="rect">
            <a:avLst/>
          </a:prstGeom>
          <a:noFill/>
          <a:ln w="3175">
            <a:solidFill>
              <a:schemeClr val="tx1"/>
            </a:solidFill>
          </a:ln>
        </p:spPr>
        <p:txBody>
          <a:bodyPr wrap="square" rtlCol="0">
            <a:spAutoFit/>
          </a:bodyPr>
          <a:lstStyle/>
          <a:p>
            <a:pPr>
              <a:lnSpc>
                <a:spcPct val="107000"/>
              </a:lnSpc>
              <a:spcAft>
                <a:spcPts val="800"/>
              </a:spcAft>
            </a:pPr>
            <a:r>
              <a:rPr lang="nl-NL" sz="1400" dirty="0">
                <a:effectLst/>
                <a:ea typeface="Times New Roman" panose="02020603050405020304" pitchFamily="18" charset="0"/>
                <a:cs typeface="Times New Roman" panose="02020603050405020304" pitchFamily="18" charset="0"/>
              </a:rPr>
              <a:t>Het is niet voor het eerst dat de gemeente Ede bekijkt of de Muur behouden kan blijven. Tien jaar geleden was men aanvankelijk van plan het bouwwerk de monumentenstatus te geven. Na protest ging dat toen echter niet door. Oud-verzetsleden gaven bijvoorbeeld aan het ongepast te vinden een ‘monument op te richten’ voor de NSB en bij het Centrum Informatie en Documentatie Israël (CIDI) gaf men aan bang te zijn dat de Muur een bedevaartsoord voor </a:t>
            </a:r>
            <a:r>
              <a:rPr lang="nl-NL" sz="1400" dirty="0" err="1">
                <a:effectLst/>
                <a:ea typeface="Times New Roman" panose="02020603050405020304" pitchFamily="18" charset="0"/>
                <a:cs typeface="Times New Roman" panose="02020603050405020304" pitchFamily="18" charset="0"/>
              </a:rPr>
              <a:t>neo-nazi’s</a:t>
            </a:r>
            <a:r>
              <a:rPr lang="nl-NL" sz="1400" dirty="0">
                <a:effectLst/>
                <a:ea typeface="Times New Roman" panose="02020603050405020304" pitchFamily="18" charset="0"/>
                <a:cs typeface="Times New Roman" panose="02020603050405020304" pitchFamily="18" charset="0"/>
              </a:rPr>
              <a:t> zou worden.</a:t>
            </a:r>
            <a:endParaRPr lang="nl-NL" sz="1400" dirty="0">
              <a:effectLst/>
              <a:ea typeface="Calibri" panose="020F0502020204030204" pitchFamily="34" charset="0"/>
              <a:cs typeface="Times New Roman" panose="02020603050405020304" pitchFamily="18" charset="0"/>
            </a:endParaRPr>
          </a:p>
        </p:txBody>
      </p:sp>
      <p:sp>
        <p:nvSpPr>
          <p:cNvPr id="16" name="Tekstvak 15">
            <a:extLst>
              <a:ext uri="{FF2B5EF4-FFF2-40B4-BE49-F238E27FC236}">
                <a16:creationId xmlns:a16="http://schemas.microsoft.com/office/drawing/2014/main" id="{B3678EEA-8944-4545-94FD-0C17ECF95806}"/>
              </a:ext>
            </a:extLst>
          </p:cNvPr>
          <p:cNvSpPr txBox="1"/>
          <p:nvPr/>
        </p:nvSpPr>
        <p:spPr>
          <a:xfrm>
            <a:off x="9624937" y="1766048"/>
            <a:ext cx="2256876" cy="5025478"/>
          </a:xfrm>
          <a:prstGeom prst="rect">
            <a:avLst/>
          </a:prstGeom>
          <a:noFill/>
          <a:ln w="3175">
            <a:solidFill>
              <a:schemeClr val="tx1"/>
            </a:solidFill>
          </a:ln>
        </p:spPr>
        <p:txBody>
          <a:bodyPr wrap="square" rtlCol="0">
            <a:spAutoFit/>
          </a:bodyPr>
          <a:lstStyle/>
          <a:p>
            <a:pPr>
              <a:lnSpc>
                <a:spcPct val="107000"/>
              </a:lnSpc>
              <a:spcAft>
                <a:spcPts val="800"/>
              </a:spcAft>
            </a:pPr>
            <a:r>
              <a:rPr lang="nl-NL" sz="1400" dirty="0">
                <a:effectLst/>
                <a:ea typeface="Calibri" panose="020F0502020204030204" pitchFamily="34" charset="0"/>
                <a:cs typeface="Times New Roman" panose="02020603050405020304" pitchFamily="18" charset="0"/>
              </a:rPr>
              <a:t>Historiek publiceerde een opiniestuk waarin juist gepleit werd vóór behoud van de Muur. Hierin stond onder meer:</a:t>
            </a:r>
          </a:p>
          <a:p>
            <a:pPr>
              <a:lnSpc>
                <a:spcPct val="107000"/>
              </a:lnSpc>
              <a:spcAft>
                <a:spcPts val="800"/>
              </a:spcAft>
            </a:pPr>
            <a:r>
              <a:rPr lang="nl-NL" sz="1400" dirty="0">
                <a:effectLst/>
                <a:ea typeface="Calibri" panose="020F0502020204030204" pitchFamily="34" charset="0"/>
                <a:cs typeface="Times New Roman" panose="02020603050405020304" pitchFamily="18" charset="0"/>
              </a:rPr>
              <a:t>“Toekenning van de monumentenstatus betekent niet dat daarmee een monument voor de NSB wordt opgericht. Dat monument is door de NSB zelf opgericht. Het is enkel de vraag of wij kunnen leven met een tastbare herinnering aan die geschiedenis of dat wij aanhangers zijn van een soort ‘Kinderen voor Kinderen’-geschiedenis: ‘Wat je niet ziet, bestaat niet’.”</a:t>
            </a:r>
          </a:p>
        </p:txBody>
      </p:sp>
      <p:sp>
        <p:nvSpPr>
          <p:cNvPr id="17" name="Tekstvak 16">
            <a:extLst>
              <a:ext uri="{FF2B5EF4-FFF2-40B4-BE49-F238E27FC236}">
                <a16:creationId xmlns:a16="http://schemas.microsoft.com/office/drawing/2014/main" id="{77ACD99A-F2EF-41DD-9A1B-150194C286A8}"/>
              </a:ext>
            </a:extLst>
          </p:cNvPr>
          <p:cNvSpPr txBox="1"/>
          <p:nvPr/>
        </p:nvSpPr>
        <p:spPr>
          <a:xfrm>
            <a:off x="3488570" y="308780"/>
            <a:ext cx="5060626" cy="584775"/>
          </a:xfrm>
          <a:prstGeom prst="rect">
            <a:avLst/>
          </a:prstGeom>
          <a:noFill/>
        </p:spPr>
        <p:txBody>
          <a:bodyPr wrap="square" rtlCol="0">
            <a:spAutoFit/>
          </a:bodyPr>
          <a:lstStyle/>
          <a:p>
            <a:r>
              <a:rPr lang="nl-NL" sz="3200" b="1" dirty="0">
                <a:latin typeface="Aharoni" panose="02010803020104030203" pitchFamily="2" charset="-79"/>
                <a:cs typeface="Aharoni" panose="02010803020104030203" pitchFamily="2" charset="-79"/>
              </a:rPr>
              <a:t>De muur van Mussert</a:t>
            </a:r>
            <a:endParaRPr lang="nl-NL" sz="3200" dirty="0"/>
          </a:p>
        </p:txBody>
      </p:sp>
    </p:spTree>
    <p:extLst>
      <p:ext uri="{BB962C8B-B14F-4D97-AF65-F5344CB8AC3E}">
        <p14:creationId xmlns:p14="http://schemas.microsoft.com/office/powerpoint/2010/main" val="570841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ED65699A-983D-0BED-8A5A-DDE7756BFBB1}"/>
              </a:ext>
            </a:extLst>
          </p:cNvPr>
          <p:cNvSpPr txBox="1"/>
          <p:nvPr/>
        </p:nvSpPr>
        <p:spPr>
          <a:xfrm>
            <a:off x="1048263" y="197346"/>
            <a:ext cx="10095474" cy="6463308"/>
          </a:xfrm>
          <a:prstGeom prst="rect">
            <a:avLst/>
          </a:prstGeom>
          <a:noFill/>
        </p:spPr>
        <p:txBody>
          <a:bodyPr wrap="square">
            <a:spAutoFit/>
          </a:bodyPr>
          <a:lstStyle/>
          <a:p>
            <a:pPr lvl="1"/>
            <a:r>
              <a:rPr lang="nl-NL" sz="1800" b="1" i="1" kern="1200" dirty="0">
                <a:solidFill>
                  <a:schemeClr val="tx1"/>
                </a:solidFill>
                <a:effectLst/>
                <a:latin typeface="+mn-lt"/>
                <a:ea typeface="+mn-ea"/>
                <a:cs typeface="+mn-cs"/>
              </a:rPr>
              <a:t>Wat heb je geleerd over jezelf en over de praktijk van een ander? </a:t>
            </a:r>
          </a:p>
          <a:p>
            <a:pPr lvl="1"/>
            <a:endParaRPr lang="nl-NL" i="1" dirty="0"/>
          </a:p>
          <a:p>
            <a:pPr marL="742950" lvl="1" indent="-285750">
              <a:buFont typeface="Wingdings" panose="05000000000000000000" pitchFamily="2" charset="2"/>
              <a:buChar char="v"/>
            </a:pPr>
            <a:r>
              <a:rPr lang="nl-NL" i="1" dirty="0"/>
              <a:t>GS docent kijkt vanuit het curriculum en kennis van inhoud en leerlingen</a:t>
            </a:r>
          </a:p>
          <a:p>
            <a:pPr lvl="1"/>
            <a:endParaRPr lang="nl-NL" i="1" dirty="0"/>
          </a:p>
          <a:p>
            <a:pPr marL="742950" lvl="1" indent="-285750">
              <a:buFont typeface="Wingdings" panose="05000000000000000000" pitchFamily="2" charset="2"/>
              <a:buChar char="v"/>
            </a:pPr>
            <a:r>
              <a:rPr lang="nl-NL" i="1" dirty="0" err="1"/>
              <a:t>Erfgoededucator</a:t>
            </a:r>
            <a:r>
              <a:rPr lang="nl-NL" i="1" dirty="0"/>
              <a:t> heeft andere benaderingswijze en vertrekpunt: denken vanuit erfgoed en liefst in lokale omgeving</a:t>
            </a:r>
          </a:p>
          <a:p>
            <a:pPr marL="742950" lvl="1" indent="-285750">
              <a:buFont typeface="Wingdings" panose="05000000000000000000" pitchFamily="2" charset="2"/>
              <a:buChar char="v"/>
            </a:pPr>
            <a:endParaRPr lang="nl-NL" i="1" dirty="0"/>
          </a:p>
          <a:p>
            <a:pPr marL="742950" lvl="1" indent="-285750">
              <a:buFont typeface="Wingdings" panose="05000000000000000000" pitchFamily="2" charset="2"/>
              <a:buChar char="v"/>
            </a:pPr>
            <a:r>
              <a:rPr lang="nl-NL" i="1" dirty="0" err="1"/>
              <a:t>Errfhoededucator</a:t>
            </a:r>
            <a:r>
              <a:rPr lang="nl-NL" i="1" dirty="0"/>
              <a:t> brengt werkvormen in – maakt gebruik van  procesgerichte didactiek (oriënteren/ prikkelen, onderzoeken, uitvoeren en evalueren) en museumeducatie </a:t>
            </a:r>
          </a:p>
          <a:p>
            <a:pPr marL="742950" lvl="1" indent="-285750">
              <a:buFont typeface="Wingdings" panose="05000000000000000000" pitchFamily="2" charset="2"/>
              <a:buChar char="v"/>
            </a:pPr>
            <a:endParaRPr lang="nl-NL" i="1" dirty="0"/>
          </a:p>
          <a:p>
            <a:pPr marL="742950" lvl="1" indent="-285750">
              <a:buFont typeface="Wingdings" panose="05000000000000000000" pitchFamily="2" charset="2"/>
              <a:buChar char="v"/>
            </a:pPr>
            <a:r>
              <a:rPr lang="nl-NL" i="1" dirty="0"/>
              <a:t>Op andere manier kijken naar monument – eerst leerlingen zelf laten kijken en ontdekken.</a:t>
            </a:r>
          </a:p>
          <a:p>
            <a:pPr lvl="1"/>
            <a:r>
              <a:rPr lang="nl-NL" i="1" dirty="0"/>
              <a:t> </a:t>
            </a:r>
          </a:p>
          <a:p>
            <a:pPr marL="742950" lvl="1" indent="-285750">
              <a:buFont typeface="Wingdings" panose="05000000000000000000" pitchFamily="2" charset="2"/>
              <a:buChar char="v"/>
            </a:pPr>
            <a:r>
              <a:rPr lang="nl-NL" i="1" dirty="0"/>
              <a:t>Emoties en betekenisgeving meegenomen in ontwerp</a:t>
            </a:r>
          </a:p>
          <a:p>
            <a:pPr marL="742950" lvl="1" indent="-285750">
              <a:buFont typeface="Wingdings" panose="05000000000000000000" pitchFamily="2" charset="2"/>
              <a:buChar char="v"/>
            </a:pPr>
            <a:endParaRPr lang="nl-NL" i="1" dirty="0"/>
          </a:p>
          <a:p>
            <a:pPr marL="742950" lvl="1" indent="-285750">
              <a:buFont typeface="Wingdings" panose="05000000000000000000" pitchFamily="2" charset="2"/>
              <a:buChar char="v"/>
            </a:pPr>
            <a:r>
              <a:rPr lang="nl-NL" i="1" dirty="0" err="1"/>
              <a:t>Erfgoededucator</a:t>
            </a:r>
            <a:r>
              <a:rPr lang="nl-NL" i="1" dirty="0"/>
              <a:t> heeft er een lijn ingebracht als soort stappenplan. </a:t>
            </a:r>
          </a:p>
          <a:p>
            <a:pPr lvl="1"/>
            <a:endParaRPr lang="nl-NL" i="1" dirty="0"/>
          </a:p>
          <a:p>
            <a:pPr lvl="1"/>
            <a:r>
              <a:rPr lang="nl-NL" sz="1800" b="1" i="1" kern="1200" dirty="0">
                <a:solidFill>
                  <a:schemeClr val="tx1"/>
                </a:solidFill>
                <a:effectLst/>
                <a:latin typeface="+mn-lt"/>
                <a:ea typeface="+mn-ea"/>
                <a:cs typeface="+mn-cs"/>
              </a:rPr>
              <a:t>Welke inzichten neem je daaruit mee naar jouw school / erfgoedinstelling?</a:t>
            </a:r>
          </a:p>
          <a:p>
            <a:pPr lvl="1"/>
            <a:endParaRPr lang="nl-NL" i="1" dirty="0"/>
          </a:p>
          <a:p>
            <a:pPr lvl="1"/>
            <a:r>
              <a:rPr lang="nl-NL" i="1" dirty="0"/>
              <a:t>Inschakelen erfgoedsector bij alle onderdelen die je als GS docent niet regelmatig meemaakt. </a:t>
            </a:r>
            <a:r>
              <a:rPr lang="nl-NL" i="1"/>
              <a:t>Denk aan werkvorm op locatie, beschikbaarheid van objecten in de buurt van de school etc.</a:t>
            </a:r>
            <a:endParaRPr lang="nl-NL" i="1" dirty="0"/>
          </a:p>
          <a:p>
            <a:pPr lvl="1"/>
            <a:endParaRPr lang="nl-NL" i="1" dirty="0"/>
          </a:p>
          <a:p>
            <a:pPr lvl="1"/>
            <a:r>
              <a:rPr lang="nl-NL" i="1" dirty="0"/>
              <a:t>Samenwerken vraagt tijd om bij elkaar te zitten en te ontwerpen in </a:t>
            </a:r>
            <a:r>
              <a:rPr lang="nl-NL" i="1" dirty="0" err="1"/>
              <a:t>cocreatie</a:t>
            </a:r>
            <a:r>
              <a:rPr lang="nl-NL" i="1" dirty="0"/>
              <a:t>.</a:t>
            </a:r>
          </a:p>
          <a:p>
            <a:pPr lvl="1"/>
            <a:r>
              <a:rPr lang="nl-NL" sz="1800" i="1" kern="1200" dirty="0">
                <a:solidFill>
                  <a:schemeClr val="tx1"/>
                </a:solidFill>
                <a:effectLst/>
                <a:latin typeface="+mn-lt"/>
                <a:ea typeface="+mn-ea"/>
                <a:cs typeface="+mn-cs"/>
              </a:rPr>
              <a:t>Kijken of we soort stappenplan kunnen maken over kijken naar monument. </a:t>
            </a:r>
          </a:p>
        </p:txBody>
      </p:sp>
    </p:spTree>
    <p:extLst>
      <p:ext uri="{BB962C8B-B14F-4D97-AF65-F5344CB8AC3E}">
        <p14:creationId xmlns:p14="http://schemas.microsoft.com/office/powerpoint/2010/main" val="1756704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See adjacent text.">
            <a:extLst>
              <a:ext uri="{FF2B5EF4-FFF2-40B4-BE49-F238E27FC236}">
                <a16:creationId xmlns:a16="http://schemas.microsoft.com/office/drawing/2014/main" id="{F9DE9216-0EF1-C451-0087-7F6E320F816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838278"/>
            <a:ext cx="4777381" cy="566047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479D81B0-62DD-720C-2391-237280ABA58A}"/>
              </a:ext>
            </a:extLst>
          </p:cNvPr>
          <p:cNvSpPr txBox="1"/>
          <p:nvPr/>
        </p:nvSpPr>
        <p:spPr>
          <a:xfrm>
            <a:off x="6029980" y="1003135"/>
            <a:ext cx="5458838" cy="5330758"/>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2000" b="1" dirty="0" err="1"/>
              <a:t>Doorvertaling</a:t>
            </a:r>
            <a:r>
              <a:rPr lang="en-US" sz="2000" b="1" dirty="0"/>
              <a:t> / </a:t>
            </a:r>
            <a:r>
              <a:rPr lang="en-US" sz="2000" b="1" dirty="0" err="1"/>
              <a:t>recontextueliseren</a:t>
            </a:r>
            <a:endParaRPr lang="en-US" sz="2000" b="1" dirty="0"/>
          </a:p>
          <a:p>
            <a:pPr>
              <a:lnSpc>
                <a:spcPct val="90000"/>
              </a:lnSpc>
              <a:spcAft>
                <a:spcPts val="600"/>
              </a:spcAft>
            </a:pPr>
            <a:r>
              <a:rPr lang="en-US" sz="2000" b="1" dirty="0"/>
              <a:t>Door Carmen</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Thema </a:t>
            </a:r>
            <a:r>
              <a:rPr lang="en-US" sz="2000" dirty="0" err="1"/>
              <a:t>Kolonialisme</a:t>
            </a:r>
            <a:endParaRPr lang="en-US" sz="2000" dirty="0"/>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See think wonder </a:t>
            </a:r>
            <a:r>
              <a:rPr lang="en-US" sz="2000" dirty="0" err="1"/>
              <a:t>methode</a:t>
            </a:r>
            <a:r>
              <a:rPr lang="en-US" sz="2000" dirty="0"/>
              <a:t> </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err="1"/>
              <a:t>Vervolgens</a:t>
            </a:r>
            <a:r>
              <a:rPr lang="en-US" sz="2000" dirty="0"/>
              <a:t> </a:t>
            </a:r>
            <a:r>
              <a:rPr lang="en-US" sz="2000" dirty="0" err="1"/>
              <a:t>informatie</a:t>
            </a:r>
            <a:r>
              <a:rPr lang="en-US" sz="2000" dirty="0"/>
              <a:t> </a:t>
            </a:r>
            <a:r>
              <a:rPr lang="en-US" sz="2000" dirty="0" err="1"/>
              <a:t>toevoegen</a:t>
            </a:r>
            <a:r>
              <a:rPr lang="en-US" sz="2000" dirty="0"/>
              <a:t> over </a:t>
            </a:r>
            <a:r>
              <a:rPr lang="en-US" sz="2000" dirty="0" err="1"/>
              <a:t>kunstwerk</a:t>
            </a:r>
            <a:r>
              <a:rPr lang="en-US" sz="2000" dirty="0"/>
              <a:t> – wat </a:t>
            </a:r>
            <a:r>
              <a:rPr lang="en-US" sz="2000" dirty="0" err="1"/>
              <a:t>vertelt</a:t>
            </a:r>
            <a:r>
              <a:rPr lang="en-US" sz="2000" dirty="0"/>
              <a:t> het?</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Wat </a:t>
            </a:r>
            <a:r>
              <a:rPr lang="en-US" sz="2000" dirty="0" err="1"/>
              <a:t>gebeurt</a:t>
            </a:r>
            <a:r>
              <a:rPr lang="en-US" sz="2000" dirty="0"/>
              <a:t> er nu met je </a:t>
            </a:r>
            <a:r>
              <a:rPr lang="en-US" sz="2000" dirty="0" err="1"/>
              <a:t>emotie</a:t>
            </a:r>
            <a:r>
              <a:rPr lang="en-US" sz="2000" dirty="0"/>
              <a:t> of </a:t>
            </a:r>
            <a:r>
              <a:rPr lang="en-US" sz="2000" dirty="0" err="1"/>
              <a:t>perspectief</a:t>
            </a:r>
            <a:r>
              <a:rPr lang="en-US" sz="2000" dirty="0"/>
              <a:t>  op </a:t>
            </a:r>
            <a:r>
              <a:rPr lang="en-US" sz="2000" dirty="0" err="1"/>
              <a:t>dit</a:t>
            </a:r>
            <a:r>
              <a:rPr lang="en-US" sz="2000" dirty="0"/>
              <a:t> </a:t>
            </a:r>
            <a:r>
              <a:rPr lang="en-US" sz="2000" dirty="0" err="1"/>
              <a:t>kunstwerk</a:t>
            </a:r>
            <a:r>
              <a:rPr lang="en-US" sz="2000" dirty="0"/>
              <a:t>? </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Kunnen we kunst </a:t>
            </a:r>
            <a:r>
              <a:rPr lang="en-US" sz="2000" dirty="0" err="1"/>
              <a:t>los</a:t>
            </a:r>
            <a:r>
              <a:rPr lang="en-US" sz="2000" dirty="0"/>
              <a:t> </a:t>
            </a:r>
            <a:r>
              <a:rPr lang="en-US" sz="2000" dirty="0" err="1"/>
              <a:t>zien</a:t>
            </a:r>
            <a:r>
              <a:rPr lang="en-US" sz="2000" dirty="0"/>
              <a:t> van </a:t>
            </a:r>
            <a:r>
              <a:rPr lang="en-US" sz="2000" dirty="0" err="1"/>
              <a:t>historische</a:t>
            </a:r>
            <a:r>
              <a:rPr lang="en-US" sz="2000" dirty="0"/>
              <a:t> context en hoe </a:t>
            </a:r>
            <a:r>
              <a:rPr lang="en-US" sz="2000" dirty="0" err="1"/>
              <a:t>kunnen</a:t>
            </a:r>
            <a:r>
              <a:rPr lang="en-US" sz="2000" dirty="0"/>
              <a:t> we het </a:t>
            </a:r>
            <a:r>
              <a:rPr lang="en-US" sz="2000" dirty="0" err="1"/>
              <a:t>beste</a:t>
            </a:r>
            <a:r>
              <a:rPr lang="en-US" sz="2000" dirty="0"/>
              <a:t> </a:t>
            </a:r>
            <a:r>
              <a:rPr lang="en-US" sz="2000" dirty="0" err="1"/>
              <a:t>omgaan</a:t>
            </a:r>
            <a:r>
              <a:rPr lang="en-US" sz="2000" dirty="0"/>
              <a:t> met </a:t>
            </a:r>
            <a:r>
              <a:rPr lang="en-US" sz="2000" dirty="0" err="1"/>
              <a:t>racistisch</a:t>
            </a:r>
            <a:r>
              <a:rPr lang="en-US" sz="2000" dirty="0"/>
              <a:t> </a:t>
            </a:r>
            <a:r>
              <a:rPr lang="en-US" sz="2000" dirty="0" err="1"/>
              <a:t>erfgoed</a:t>
            </a:r>
            <a:r>
              <a:rPr lang="en-US" sz="2000" dirty="0"/>
              <a:t>? </a:t>
            </a:r>
          </a:p>
          <a:p>
            <a:pPr indent="-228600">
              <a:lnSpc>
                <a:spcPct val="90000"/>
              </a:lnSpc>
              <a:spcAft>
                <a:spcPts val="600"/>
              </a:spcAft>
              <a:buFont typeface="Arial" panose="020B0604020202020204" pitchFamily="34" charset="0"/>
              <a:buChar char="•"/>
            </a:pPr>
            <a:endParaRPr lang="en-US" sz="1300" dirty="0"/>
          </a:p>
          <a:p>
            <a:pPr indent="-228600">
              <a:lnSpc>
                <a:spcPct val="90000"/>
              </a:lnSpc>
              <a:spcAft>
                <a:spcPts val="600"/>
              </a:spcAft>
              <a:buFont typeface="Arial" panose="020B0604020202020204" pitchFamily="34" charset="0"/>
              <a:buChar char="•"/>
            </a:pPr>
            <a:endParaRPr lang="en-US" sz="1300" dirty="0"/>
          </a:p>
          <a:p>
            <a:pPr indent="-228600">
              <a:lnSpc>
                <a:spcPct val="90000"/>
              </a:lnSpc>
              <a:spcAft>
                <a:spcPts val="600"/>
              </a:spcAft>
              <a:buFont typeface="Arial" panose="020B0604020202020204" pitchFamily="34" charset="0"/>
              <a:buChar char="•"/>
            </a:pPr>
            <a:endParaRPr lang="en-US" sz="1300" dirty="0"/>
          </a:p>
          <a:p>
            <a:pPr indent="-228600">
              <a:lnSpc>
                <a:spcPct val="90000"/>
              </a:lnSpc>
              <a:spcAft>
                <a:spcPts val="600"/>
              </a:spcAft>
              <a:buFont typeface="Arial" panose="020B0604020202020204" pitchFamily="34" charset="0"/>
              <a:buChar char="•"/>
            </a:pPr>
            <a:endParaRPr lang="en-US" sz="1300" dirty="0"/>
          </a:p>
        </p:txBody>
      </p:sp>
    </p:spTree>
    <p:extLst>
      <p:ext uri="{BB962C8B-B14F-4D97-AF65-F5344CB8AC3E}">
        <p14:creationId xmlns:p14="http://schemas.microsoft.com/office/powerpoint/2010/main" val="212907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2A80951A-6D31-391F-A7F5-C90712CE86BC}"/>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CD666183-F9B8-F0DE-17E6-CFD2B73DFDA0}"/>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88EC6F65-76E6-E479-223A-AF5FCC97E1A7}"/>
              </a:ext>
            </a:extLst>
          </p:cNvPr>
          <p:cNvSpPr txBox="1">
            <a:spLocks noGrp="1"/>
          </p:cNvSpPr>
          <p:nvPr>
            <p:ph type="body" idx="1"/>
          </p:nvPr>
        </p:nvSpPr>
        <p:spPr>
          <a:xfrm>
            <a:off x="346908" y="3939422"/>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2500" i="1" dirty="0">
                <a:latin typeface="Merriweather" panose="02060503050406030704" pitchFamily="18" charset="0"/>
                <a:cs typeface="Helvetica" panose="020B0604020202020204"/>
              </a:rPr>
              <a:t>PLG-presentatie 2</a:t>
            </a:r>
          </a:p>
          <a:p>
            <a:pPr marL="186262" indent="0">
              <a:spcBef>
                <a:spcPts val="1600"/>
              </a:spcBef>
              <a:buClr>
                <a:srgbClr val="000000"/>
              </a:buClr>
              <a:buSzPts val="1400"/>
              <a:buNone/>
            </a:pPr>
            <a:endParaRPr lang="nl-NL" sz="2500" i="1" dirty="0">
              <a:effectLst/>
              <a:latin typeface="Merriweather" panose="02060503050406030704" pitchFamily="18" charset="0"/>
              <a:ea typeface="Calibri" panose="020F0502020204030204" pitchFamily="34" charset="0"/>
              <a:cs typeface="Helvetica" panose="020B0604020202020204"/>
            </a:endParaRPr>
          </a:p>
          <a:p>
            <a:pPr marL="186262" indent="0">
              <a:spcBef>
                <a:spcPts val="1600"/>
              </a:spcBef>
              <a:buClr>
                <a:srgbClr val="000000"/>
              </a:buClr>
              <a:buSzPts val="1400"/>
              <a:buNone/>
            </a:pPr>
            <a:r>
              <a:rPr lang="nl-NL" sz="1500" dirty="0">
                <a:latin typeface="Helvetica" panose="020B0604020202020204"/>
                <a:cs typeface="Helvetica" panose="020B0604020202020204"/>
              </a:rPr>
              <a:t>Tim Koetsier (RSG </a:t>
            </a:r>
            <a:r>
              <a:rPr lang="nl-NL" sz="1500" dirty="0" err="1">
                <a:latin typeface="Helvetica" panose="020B0604020202020204"/>
                <a:cs typeface="Helvetica" panose="020B0604020202020204"/>
              </a:rPr>
              <a:t>Broklede</a:t>
            </a:r>
            <a:r>
              <a:rPr lang="nl-NL" sz="1500" dirty="0">
                <a:latin typeface="Helvetica" panose="020B0604020202020204"/>
                <a:cs typeface="Helvetica" panose="020B0604020202020204"/>
              </a:rPr>
              <a:t>) &amp; Lieneke Westerink (Het Utrechts Archief)</a:t>
            </a:r>
          </a:p>
          <a:p>
            <a:pPr marL="186262" indent="0">
              <a:spcBef>
                <a:spcPts val="1600"/>
              </a:spcBef>
              <a:buClr>
                <a:srgbClr val="000000"/>
              </a:buClr>
              <a:buSzPts val="1400"/>
              <a:buNone/>
            </a:pPr>
            <a:br>
              <a:rPr lang="nl-NL" sz="1500" i="1" dirty="0">
                <a:effectLst/>
                <a:latin typeface="Helvetica" panose="020B0604020202020204" pitchFamily="34" charset="0"/>
                <a:ea typeface="Calibri" panose="020F0502020204030204" pitchFamily="34" charset="0"/>
                <a:cs typeface="Helvetica" panose="020B0604020202020204" pitchFamily="34" charset="0"/>
              </a:rPr>
            </a:br>
            <a:br>
              <a:rPr lang="nl-NL" sz="1500" i="1" dirty="0">
                <a:effectLst/>
                <a:latin typeface="Helvetica" panose="020B0604020202020204" pitchFamily="34" charset="0"/>
                <a:ea typeface="Calibri" panose="020F0502020204030204" pitchFamily="34" charset="0"/>
                <a:cs typeface="Helvetica" panose="020B0604020202020204" pitchFamily="34" charset="0"/>
              </a:rPr>
            </a:br>
            <a:endParaRPr lang="nl-NL" sz="1500" i="1"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9FE24BDD-D4BA-6E67-E9A8-654D7EC9618D}"/>
              </a:ext>
            </a:extLst>
          </p:cNvPr>
          <p:cNvCxnSpPr/>
          <p:nvPr/>
        </p:nvCxnSpPr>
        <p:spPr>
          <a:xfrm>
            <a:off x="-28800" y="4866838"/>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779437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3A477-6F33-504A-19DF-D9007F81C054}"/>
              </a:ext>
            </a:extLst>
          </p:cNvPr>
          <p:cNvSpPr>
            <a:spLocks noGrp="1"/>
          </p:cNvSpPr>
          <p:nvPr>
            <p:ph type="ctrTitle"/>
          </p:nvPr>
        </p:nvSpPr>
        <p:spPr/>
        <p:txBody>
          <a:bodyPr/>
          <a:lstStyle/>
          <a:p>
            <a:r>
              <a:rPr lang="nl-NL" dirty="0"/>
              <a:t>Van stadsrecht naar burgerschap</a:t>
            </a:r>
          </a:p>
        </p:txBody>
      </p:sp>
      <p:sp>
        <p:nvSpPr>
          <p:cNvPr id="3" name="Ondertitel 2">
            <a:extLst>
              <a:ext uri="{FF2B5EF4-FFF2-40B4-BE49-F238E27FC236}">
                <a16:creationId xmlns:a16="http://schemas.microsoft.com/office/drawing/2014/main" id="{B81F488A-3D7E-AD14-7418-69FF6DC2F004}"/>
              </a:ext>
            </a:extLst>
          </p:cNvPr>
          <p:cNvSpPr>
            <a:spLocks noGrp="1"/>
          </p:cNvSpPr>
          <p:nvPr>
            <p:ph type="subTitle" idx="1"/>
          </p:nvPr>
        </p:nvSpPr>
        <p:spPr/>
        <p:txBody>
          <a:bodyPr/>
          <a:lstStyle/>
          <a:p>
            <a:r>
              <a:rPr lang="nl-NL" dirty="0"/>
              <a:t>Een samenwerking tussen het Utrechts Archief en docenten geschiedenis</a:t>
            </a:r>
          </a:p>
        </p:txBody>
      </p:sp>
    </p:spTree>
    <p:extLst>
      <p:ext uri="{BB962C8B-B14F-4D97-AF65-F5344CB8AC3E}">
        <p14:creationId xmlns:p14="http://schemas.microsoft.com/office/powerpoint/2010/main" val="136767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7CBE8-2B79-48D4-EA83-2494C7336ECC}"/>
              </a:ext>
            </a:extLst>
          </p:cNvPr>
          <p:cNvSpPr>
            <a:spLocks noGrp="1"/>
          </p:cNvSpPr>
          <p:nvPr>
            <p:ph type="title"/>
          </p:nvPr>
        </p:nvSpPr>
        <p:spPr/>
        <p:txBody>
          <a:bodyPr/>
          <a:lstStyle/>
          <a:p>
            <a:r>
              <a:rPr lang="nl-NL" dirty="0"/>
              <a:t>Samenwerking</a:t>
            </a:r>
          </a:p>
        </p:txBody>
      </p:sp>
      <p:sp>
        <p:nvSpPr>
          <p:cNvPr id="3" name="Tijdelijke aanduiding voor inhoud 2">
            <a:extLst>
              <a:ext uri="{FF2B5EF4-FFF2-40B4-BE49-F238E27FC236}">
                <a16:creationId xmlns:a16="http://schemas.microsoft.com/office/drawing/2014/main" id="{FCCC4270-1531-EFF4-B8D7-67C112C26BDD}"/>
              </a:ext>
            </a:extLst>
          </p:cNvPr>
          <p:cNvSpPr>
            <a:spLocks noGrp="1"/>
          </p:cNvSpPr>
          <p:nvPr>
            <p:ph idx="1"/>
          </p:nvPr>
        </p:nvSpPr>
        <p:spPr/>
        <p:txBody>
          <a:bodyPr/>
          <a:lstStyle/>
          <a:p>
            <a:r>
              <a:rPr lang="nl-NL" dirty="0"/>
              <a:t>MESOE</a:t>
            </a:r>
          </a:p>
          <a:p>
            <a:endParaRPr lang="nl-NL" dirty="0"/>
          </a:p>
          <a:p>
            <a:r>
              <a:rPr lang="nl-NL" dirty="0"/>
              <a:t>Samenwerking Utrechts Archief en RSG Broklede ten aanzien van ‘Voor het kiezen’</a:t>
            </a:r>
          </a:p>
          <a:p>
            <a:pPr lvl="1"/>
            <a:r>
              <a:rPr lang="nl-NL" dirty="0"/>
              <a:t>Vakdidactisch netwerk</a:t>
            </a:r>
          </a:p>
          <a:p>
            <a:pPr lvl="1"/>
            <a:r>
              <a:rPr lang="nl-NL" dirty="0" err="1"/>
              <a:t>Leerlinginput</a:t>
            </a:r>
            <a:r>
              <a:rPr lang="nl-NL" dirty="0"/>
              <a:t> op tentoonstellingsvoorbereiding</a:t>
            </a:r>
          </a:p>
          <a:p>
            <a:pPr lvl="1"/>
            <a:r>
              <a:rPr lang="nl-NL" dirty="0"/>
              <a:t>Testklassen </a:t>
            </a:r>
          </a:p>
        </p:txBody>
      </p:sp>
    </p:spTree>
    <p:extLst>
      <p:ext uri="{BB962C8B-B14F-4D97-AF65-F5344CB8AC3E}">
        <p14:creationId xmlns:p14="http://schemas.microsoft.com/office/powerpoint/2010/main" val="554489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DEEBE-3FC8-FE5F-8E86-5EB4478792AF}"/>
              </a:ext>
            </a:extLst>
          </p:cNvPr>
          <p:cNvSpPr>
            <a:spLocks noGrp="1"/>
          </p:cNvSpPr>
          <p:nvPr>
            <p:ph type="title"/>
          </p:nvPr>
        </p:nvSpPr>
        <p:spPr/>
        <p:txBody>
          <a:bodyPr/>
          <a:lstStyle/>
          <a:p>
            <a:r>
              <a:rPr lang="nl-NL" dirty="0"/>
              <a:t>Aanleiding</a:t>
            </a:r>
          </a:p>
        </p:txBody>
      </p:sp>
      <p:sp>
        <p:nvSpPr>
          <p:cNvPr id="3" name="Tijdelijke aanduiding voor inhoud 2">
            <a:extLst>
              <a:ext uri="{FF2B5EF4-FFF2-40B4-BE49-F238E27FC236}">
                <a16:creationId xmlns:a16="http://schemas.microsoft.com/office/drawing/2014/main" id="{478AE885-E2DA-9BFD-D8AC-20CED0BC75D4}"/>
              </a:ext>
            </a:extLst>
          </p:cNvPr>
          <p:cNvSpPr>
            <a:spLocks noGrp="1"/>
          </p:cNvSpPr>
          <p:nvPr>
            <p:ph idx="1"/>
          </p:nvPr>
        </p:nvSpPr>
        <p:spPr/>
        <p:txBody>
          <a:bodyPr>
            <a:normAutofit fontScale="92500"/>
          </a:bodyPr>
          <a:lstStyle/>
          <a:p>
            <a:r>
              <a:rPr lang="nl-NL" dirty="0"/>
              <a:t>Les van Het Utrechts Archief over stadsrecht</a:t>
            </a:r>
          </a:p>
          <a:p>
            <a:endParaRPr lang="nl-NL" dirty="0"/>
          </a:p>
          <a:p>
            <a:r>
              <a:rPr lang="nl-NL" dirty="0"/>
              <a:t>Probleemstelling:	</a:t>
            </a:r>
          </a:p>
          <a:p>
            <a:pPr lvl="1"/>
            <a:r>
              <a:rPr lang="nl-NL" dirty="0"/>
              <a:t>Les leverde niet het gewenste resultaat op &gt; begrip hebben voor het belang van afspraken in de samenleving (botsende belangen en er dan samen uitkomen)</a:t>
            </a:r>
          </a:p>
          <a:p>
            <a:pPr lvl="1"/>
            <a:r>
              <a:rPr lang="nl-NL" dirty="0"/>
              <a:t>Jolige leerlingen, weinig concrete uitkomsten, abstract onderwerp, weinig voorkennis van leerlingen</a:t>
            </a:r>
          </a:p>
          <a:p>
            <a:pPr lvl="1"/>
            <a:endParaRPr lang="nl-NL" dirty="0"/>
          </a:p>
          <a:p>
            <a:r>
              <a:rPr lang="nl-NL" dirty="0"/>
              <a:t>Doel: </a:t>
            </a:r>
          </a:p>
          <a:p>
            <a:pPr lvl="1"/>
            <a:r>
              <a:rPr lang="nl-NL" dirty="0"/>
              <a:t>Les ontwerpen die zowel door het Archief als in de klas kan worden gegeven</a:t>
            </a:r>
          </a:p>
        </p:txBody>
      </p:sp>
    </p:spTree>
    <p:extLst>
      <p:ext uri="{BB962C8B-B14F-4D97-AF65-F5344CB8AC3E}">
        <p14:creationId xmlns:p14="http://schemas.microsoft.com/office/powerpoint/2010/main" val="1612611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tekst, handschrift, Lettertype, papier&#10;&#10;Door AI gegenereerde inhoud is mogelijk onjuist.">
            <a:extLst>
              <a:ext uri="{FF2B5EF4-FFF2-40B4-BE49-F238E27FC236}">
                <a16:creationId xmlns:a16="http://schemas.microsoft.com/office/drawing/2014/main" id="{1C13B60A-4B03-48F5-8D43-91E46DC77149}"/>
              </a:ext>
            </a:extLst>
          </p:cNvPr>
          <p:cNvPicPr>
            <a:picLocks noChangeAspect="1"/>
          </p:cNvPicPr>
          <p:nvPr/>
        </p:nvPicPr>
        <p:blipFill>
          <a:blip r:embed="rId2">
            <a:alphaModFix amt="60000"/>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r="-2"/>
          <a:stretch>
            <a:fillRect/>
          </a:stretch>
        </p:blipFill>
        <p:spPr>
          <a:xfrm>
            <a:off x="6096000" y="184184"/>
            <a:ext cx="5915025" cy="6499784"/>
          </a:xfrm>
          <a:prstGeom prst="rect">
            <a:avLst/>
          </a:prstGeom>
        </p:spPr>
      </p:pic>
      <p:pic>
        <p:nvPicPr>
          <p:cNvPr id="6" name="Afbeelding 5" descr="Afbeelding met muur, persoon, kleding, Menselijk gezicht&#10;&#10;Door AI gegenereerde inhoud is mogelijk onjuist.">
            <a:extLst>
              <a:ext uri="{FF2B5EF4-FFF2-40B4-BE49-F238E27FC236}">
                <a16:creationId xmlns:a16="http://schemas.microsoft.com/office/drawing/2014/main" id="{B9E226F8-50A0-48E3-A222-EB106031FB7C}"/>
              </a:ext>
            </a:extLst>
          </p:cNvPr>
          <p:cNvPicPr>
            <a:picLocks noChangeAspect="1"/>
          </p:cNvPicPr>
          <p:nvPr/>
        </p:nvPicPr>
        <p:blipFill>
          <a:blip r:embed="rId4">
            <a:extLst>
              <a:ext uri="{28A0092B-C50C-407E-A947-70E740481C1C}">
                <a14:useLocalDpi xmlns:a14="http://schemas.microsoft.com/office/drawing/2010/main" val="0"/>
              </a:ext>
            </a:extLst>
          </a:blip>
          <a:srcRect l="16342" t="5235" r="26087" b="80"/>
          <a:stretch>
            <a:fillRect/>
          </a:stretch>
        </p:blipFill>
        <p:spPr>
          <a:xfrm>
            <a:off x="179287" y="182880"/>
            <a:ext cx="5915025" cy="6493543"/>
          </a:xfrm>
          <a:prstGeom prst="rect">
            <a:avLst/>
          </a:prstGeom>
        </p:spPr>
      </p:pic>
      <p:sp>
        <p:nvSpPr>
          <p:cNvPr id="2" name="Titel 1">
            <a:extLst>
              <a:ext uri="{FF2B5EF4-FFF2-40B4-BE49-F238E27FC236}">
                <a16:creationId xmlns:a16="http://schemas.microsoft.com/office/drawing/2014/main" id="{88AC4B9C-D712-1802-D6FC-B334FEA18EB5}"/>
              </a:ext>
            </a:extLst>
          </p:cNvPr>
          <p:cNvSpPr>
            <a:spLocks noGrp="1"/>
          </p:cNvSpPr>
          <p:nvPr>
            <p:ph type="title"/>
          </p:nvPr>
        </p:nvSpPr>
        <p:spPr>
          <a:xfrm>
            <a:off x="844614" y="557189"/>
            <a:ext cx="10509179" cy="2795808"/>
          </a:xfrm>
        </p:spPr>
        <p:txBody>
          <a:bodyPr anchor="b">
            <a:normAutofit/>
          </a:bodyPr>
          <a:lstStyle/>
          <a:p>
            <a:r>
              <a:rPr lang="nl-NL" sz="4000">
                <a:solidFill>
                  <a:srgbClr val="FFFFFF"/>
                </a:solidFill>
              </a:rPr>
              <a:t>Stadsrecht Utrecht </a:t>
            </a:r>
          </a:p>
        </p:txBody>
      </p:sp>
    </p:spTree>
    <p:extLst>
      <p:ext uri="{BB962C8B-B14F-4D97-AF65-F5344CB8AC3E}">
        <p14:creationId xmlns:p14="http://schemas.microsoft.com/office/powerpoint/2010/main" val="7573571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7F451-3C07-4AAE-0CE3-20D9E6970527}"/>
              </a:ext>
            </a:extLst>
          </p:cNvPr>
          <p:cNvSpPr>
            <a:spLocks noGrp="1"/>
          </p:cNvSpPr>
          <p:nvPr>
            <p:ph type="title"/>
          </p:nvPr>
        </p:nvSpPr>
        <p:spPr>
          <a:xfrm>
            <a:off x="640080" y="325369"/>
            <a:ext cx="4368602" cy="1956841"/>
          </a:xfrm>
        </p:spPr>
        <p:txBody>
          <a:bodyPr anchor="b">
            <a:normAutofit/>
          </a:bodyPr>
          <a:lstStyle/>
          <a:p>
            <a:r>
              <a:rPr lang="nl-NL" sz="5000" dirty="0"/>
              <a:t>Oorspronkelijke les</a:t>
            </a:r>
          </a:p>
        </p:txBody>
      </p:sp>
      <p:sp>
        <p:nvSpPr>
          <p:cNvPr id="3" name="Tijdelijke aanduiding voor inhoud 2">
            <a:extLst>
              <a:ext uri="{FF2B5EF4-FFF2-40B4-BE49-F238E27FC236}">
                <a16:creationId xmlns:a16="http://schemas.microsoft.com/office/drawing/2014/main" id="{AEF5D64D-3959-3494-BF89-1EAB98CC446E}"/>
              </a:ext>
            </a:extLst>
          </p:cNvPr>
          <p:cNvSpPr>
            <a:spLocks noGrp="1"/>
          </p:cNvSpPr>
          <p:nvPr>
            <p:ph idx="1"/>
          </p:nvPr>
        </p:nvSpPr>
        <p:spPr>
          <a:xfrm>
            <a:off x="534057" y="2471970"/>
            <a:ext cx="4243589" cy="3320668"/>
          </a:xfrm>
          <a:solidFill>
            <a:schemeClr val="bg1"/>
          </a:solidFill>
        </p:spPr>
        <p:txBody>
          <a:bodyPr>
            <a:normAutofit/>
          </a:bodyPr>
          <a:lstStyle/>
          <a:p>
            <a:r>
              <a:rPr lang="nl-NL" sz="1500" dirty="0"/>
              <a:t>Leerlingen ontdekken het stadsrecht van Utrecht (1122). Daarnaast onderzoeken ze andere historische bronnen, zien ze hoe Utrecht gegroeid is door de eeuwen heen en maken een virtuele koetsrit door Utrecht in 1674. Bijzondere archiefstukken komen tot leven en laten zien wat een archief is en waarom oude documenten worden bewaard.</a:t>
            </a:r>
          </a:p>
          <a:p>
            <a:r>
              <a:rPr lang="nl-NL" sz="1500" dirty="0"/>
              <a:t>Vervolgens ontwerpen leerlingen hun eigen stadsrecht. Welke rechten en plichten passen bij een stad van nu? Door hierover na te denken, leren zij hoe regels ontstaan, welke waarden belangrijk zijn in een samenleving en waarom geschiedenis nog altijd relevant is.</a:t>
            </a:r>
          </a:p>
          <a:p>
            <a:pPr marL="0" indent="0">
              <a:buNone/>
            </a:pPr>
            <a:endParaRPr lang="nl-NL" sz="1500" dirty="0"/>
          </a:p>
        </p:txBody>
      </p:sp>
      <p:pic>
        <p:nvPicPr>
          <p:cNvPr id="6" name="Afbeelding 5" descr="Afbeelding met kleding, Menselijk gezicht, persoon, muur&#10;&#10;Door AI gegenereerde inhoud is mogelijk onjuist.">
            <a:extLst>
              <a:ext uri="{FF2B5EF4-FFF2-40B4-BE49-F238E27FC236}">
                <a16:creationId xmlns:a16="http://schemas.microsoft.com/office/drawing/2014/main" id="{934F8403-25B0-5C33-FA2E-D4C0DEEA5C81}"/>
              </a:ext>
            </a:extLst>
          </p:cNvPr>
          <p:cNvPicPr>
            <a:picLocks noChangeAspect="1"/>
          </p:cNvPicPr>
          <p:nvPr/>
        </p:nvPicPr>
        <p:blipFill>
          <a:blip r:embed="rId2">
            <a:extLst>
              <a:ext uri="{28A0092B-C50C-407E-A947-70E740481C1C}">
                <a14:useLocalDpi xmlns:a14="http://schemas.microsoft.com/office/drawing/2010/main" val="0"/>
              </a:ext>
            </a:extLst>
          </a:blip>
          <a:srcRect l="10342" r="22705"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01878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1D1577-A173-1151-BB62-657F7E4F10D0}"/>
              </a:ext>
            </a:extLst>
          </p:cNvPr>
          <p:cNvSpPr>
            <a:spLocks noGrp="1"/>
          </p:cNvSpPr>
          <p:nvPr>
            <p:ph type="title"/>
          </p:nvPr>
        </p:nvSpPr>
        <p:spPr/>
        <p:txBody>
          <a:bodyPr/>
          <a:lstStyle/>
          <a:p>
            <a:r>
              <a:rPr lang="nl-NL" dirty="0"/>
              <a:t>MESOE PLG - aanpassingen</a:t>
            </a:r>
          </a:p>
        </p:txBody>
      </p:sp>
      <p:sp>
        <p:nvSpPr>
          <p:cNvPr id="3" name="Tijdelijke aanduiding voor inhoud 2">
            <a:extLst>
              <a:ext uri="{FF2B5EF4-FFF2-40B4-BE49-F238E27FC236}">
                <a16:creationId xmlns:a16="http://schemas.microsoft.com/office/drawing/2014/main" id="{CC17820E-1033-DE09-939E-C9A06302E7FD}"/>
              </a:ext>
            </a:extLst>
          </p:cNvPr>
          <p:cNvSpPr>
            <a:spLocks noGrp="1"/>
          </p:cNvSpPr>
          <p:nvPr>
            <p:ph idx="1"/>
          </p:nvPr>
        </p:nvSpPr>
        <p:spPr/>
        <p:txBody>
          <a:bodyPr>
            <a:normAutofit fontScale="70000" lnSpcReduction="20000"/>
          </a:bodyPr>
          <a:lstStyle/>
          <a:p>
            <a:pPr marL="457200" lvl="1" indent="0">
              <a:buNone/>
            </a:pPr>
            <a:endParaRPr lang="nl-NL" dirty="0"/>
          </a:p>
          <a:p>
            <a:r>
              <a:rPr lang="nl-NL" dirty="0"/>
              <a:t>Stadsrecht naar het heden trekken</a:t>
            </a:r>
          </a:p>
          <a:p>
            <a:r>
              <a:rPr lang="nl-NL" dirty="0"/>
              <a:t>Verschillende belangen en bezwaren laten samenkomen in gezamenlijke afspraken</a:t>
            </a:r>
          </a:p>
          <a:p>
            <a:r>
              <a:rPr lang="nl-NL" dirty="0"/>
              <a:t>Vorm: Model European Parlement</a:t>
            </a:r>
          </a:p>
          <a:p>
            <a:r>
              <a:rPr lang="nl-NL" dirty="0"/>
              <a:t>Actuele thema’s kiezen die leerlingen </a:t>
            </a:r>
            <a:r>
              <a:rPr lang="nl-NL"/>
              <a:t>(meer) aanspreken</a:t>
            </a:r>
            <a:endParaRPr lang="nl-NL" dirty="0"/>
          </a:p>
          <a:p>
            <a:pPr lvl="1"/>
            <a:r>
              <a:rPr lang="nl-NL" dirty="0"/>
              <a:t>Armenzorg</a:t>
            </a:r>
          </a:p>
          <a:p>
            <a:pPr lvl="1"/>
            <a:r>
              <a:rPr lang="nl-NL" dirty="0"/>
              <a:t>Woningnood</a:t>
            </a:r>
          </a:p>
          <a:p>
            <a:pPr lvl="1"/>
            <a:r>
              <a:rPr lang="nl-NL" dirty="0"/>
              <a:t>Klimaat</a:t>
            </a:r>
          </a:p>
          <a:p>
            <a:pPr lvl="1"/>
            <a:r>
              <a:rPr lang="nl-NL" dirty="0"/>
              <a:t>Thema uit Utrecht: Daklozen/Tivoli</a:t>
            </a:r>
          </a:p>
          <a:p>
            <a:r>
              <a:rPr lang="nl-NL" dirty="0"/>
              <a:t>Belangengroepen kiezen waar leerlingen zich mee kunnen identificeren</a:t>
            </a:r>
          </a:p>
          <a:p>
            <a:pPr lvl="1"/>
            <a:r>
              <a:rPr lang="nl-NL" dirty="0"/>
              <a:t>Stadbestuur </a:t>
            </a:r>
          </a:p>
          <a:p>
            <a:pPr lvl="1"/>
            <a:r>
              <a:rPr lang="nl-NL" dirty="0"/>
              <a:t>Bouwbedrijf </a:t>
            </a:r>
          </a:p>
          <a:p>
            <a:pPr lvl="1"/>
            <a:r>
              <a:rPr lang="nl-NL" dirty="0"/>
              <a:t>Student </a:t>
            </a:r>
          </a:p>
          <a:p>
            <a:pPr lvl="1"/>
            <a:r>
              <a:rPr lang="nl-NL" dirty="0"/>
              <a:t>Milieuactivist </a:t>
            </a:r>
          </a:p>
          <a:p>
            <a:pPr lvl="1"/>
            <a:r>
              <a:rPr lang="nl-NL" dirty="0"/>
              <a:t>Boeren</a:t>
            </a:r>
          </a:p>
        </p:txBody>
      </p:sp>
    </p:spTree>
    <p:extLst>
      <p:ext uri="{BB962C8B-B14F-4D97-AF65-F5344CB8AC3E}">
        <p14:creationId xmlns:p14="http://schemas.microsoft.com/office/powerpoint/2010/main" val="1422821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264DA-AB97-50F5-54F6-0FB1BC711F05}"/>
              </a:ext>
            </a:extLst>
          </p:cNvPr>
          <p:cNvSpPr>
            <a:spLocks noGrp="1"/>
          </p:cNvSpPr>
          <p:nvPr>
            <p:ph type="title"/>
          </p:nvPr>
        </p:nvSpPr>
        <p:spPr/>
        <p:txBody>
          <a:bodyPr/>
          <a:lstStyle/>
          <a:p>
            <a:r>
              <a:rPr lang="nl-NL" dirty="0"/>
              <a:t>Leerdoelen</a:t>
            </a:r>
          </a:p>
        </p:txBody>
      </p:sp>
      <p:sp>
        <p:nvSpPr>
          <p:cNvPr id="3" name="Tijdelijke aanduiding voor inhoud 2">
            <a:extLst>
              <a:ext uri="{FF2B5EF4-FFF2-40B4-BE49-F238E27FC236}">
                <a16:creationId xmlns:a16="http://schemas.microsoft.com/office/drawing/2014/main" id="{8633EF9F-3EC7-1C29-9E7C-6256FFF65D0D}"/>
              </a:ext>
            </a:extLst>
          </p:cNvPr>
          <p:cNvSpPr>
            <a:spLocks noGrp="1"/>
          </p:cNvSpPr>
          <p:nvPr>
            <p:ph idx="1"/>
          </p:nvPr>
        </p:nvSpPr>
        <p:spPr/>
        <p:txBody>
          <a:bodyPr/>
          <a:lstStyle/>
          <a:p>
            <a:r>
              <a:rPr lang="nl-NL" dirty="0"/>
              <a:t>Je kan uitleggen welke belangen en bezwaren er zijn bij verschillende belangengroepen bij het Utrechtse stadsrecht (1122)</a:t>
            </a:r>
          </a:p>
          <a:p>
            <a:r>
              <a:rPr lang="nl-NL" dirty="0"/>
              <a:t>Je kan met voorbeelden uitleggen dat er overeenstemming is gevonden bij het Utrechtse stadsrecht tussen verschillende belangengroepen</a:t>
            </a:r>
          </a:p>
          <a:p>
            <a:r>
              <a:rPr lang="nl-NL" dirty="0"/>
              <a:t>Je kan uitleggen welke belangen en bezwaren er zijn bij verschillende belangengroepen bij een actueel thema</a:t>
            </a:r>
          </a:p>
          <a:p>
            <a:r>
              <a:rPr lang="nl-NL" dirty="0"/>
              <a:t>Je kan overeenstemming vinden met andere belangengroepen om tot gezamenlijke afspraken te komen</a:t>
            </a:r>
          </a:p>
        </p:txBody>
      </p:sp>
    </p:spTree>
    <p:extLst>
      <p:ext uri="{BB962C8B-B14F-4D97-AF65-F5344CB8AC3E}">
        <p14:creationId xmlns:p14="http://schemas.microsoft.com/office/powerpoint/2010/main" val="1487107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5BC39B-9637-4EEA-7602-E39BB3338613}"/>
              </a:ext>
            </a:extLst>
          </p:cNvPr>
          <p:cNvSpPr>
            <a:spLocks noGrp="1"/>
          </p:cNvSpPr>
          <p:nvPr>
            <p:ph type="title"/>
          </p:nvPr>
        </p:nvSpPr>
        <p:spPr/>
        <p:txBody>
          <a:bodyPr/>
          <a:lstStyle/>
          <a:p>
            <a:r>
              <a:rPr lang="nl-NL" dirty="0"/>
              <a:t>Lesopzet</a:t>
            </a:r>
          </a:p>
        </p:txBody>
      </p:sp>
      <p:sp>
        <p:nvSpPr>
          <p:cNvPr id="3" name="Tijdelijke aanduiding voor inhoud 2">
            <a:extLst>
              <a:ext uri="{FF2B5EF4-FFF2-40B4-BE49-F238E27FC236}">
                <a16:creationId xmlns:a16="http://schemas.microsoft.com/office/drawing/2014/main" id="{8A933B82-4BDD-3074-E079-D8AE5DBF2AFE}"/>
              </a:ext>
            </a:extLst>
          </p:cNvPr>
          <p:cNvSpPr>
            <a:spLocks noGrp="1"/>
          </p:cNvSpPr>
          <p:nvPr>
            <p:ph idx="1"/>
          </p:nvPr>
        </p:nvSpPr>
        <p:spPr/>
        <p:txBody>
          <a:bodyPr>
            <a:normAutofit fontScale="55000" lnSpcReduction="20000"/>
          </a:bodyPr>
          <a:lstStyle/>
          <a:p>
            <a:pPr>
              <a:lnSpc>
                <a:spcPct val="120000"/>
              </a:lnSpc>
            </a:pPr>
            <a:r>
              <a:rPr lang="nl-NL" b="1" dirty="0"/>
              <a:t>15 minuten</a:t>
            </a:r>
          </a:p>
          <a:p>
            <a:pPr marL="0" indent="0">
              <a:lnSpc>
                <a:spcPct val="120000"/>
              </a:lnSpc>
              <a:buNone/>
            </a:pPr>
            <a:r>
              <a:rPr lang="nl-NL" dirty="0"/>
              <a:t>Korte opdracht rondom het Utrechtse stadsrecht:</a:t>
            </a:r>
          </a:p>
          <a:p>
            <a:pPr lvl="1">
              <a:lnSpc>
                <a:spcPct val="120000"/>
              </a:lnSpc>
            </a:pPr>
            <a:r>
              <a:rPr lang="nl-NL" dirty="0"/>
              <a:t>3 rechten centraal zetten: marktrecht, stadsmuur, recht op zelfbestuur</a:t>
            </a:r>
          </a:p>
          <a:p>
            <a:pPr lvl="1">
              <a:lnSpc>
                <a:spcPct val="120000"/>
              </a:lnSpc>
            </a:pPr>
            <a:r>
              <a:rPr lang="nl-NL" dirty="0"/>
              <a:t>Wie zijn de belanghebbenden? </a:t>
            </a:r>
          </a:p>
          <a:p>
            <a:pPr lvl="1">
              <a:lnSpc>
                <a:spcPct val="120000"/>
              </a:lnSpc>
            </a:pPr>
            <a:r>
              <a:rPr lang="nl-NL" dirty="0"/>
              <a:t>Welke belangen en bezwaren zijn er?</a:t>
            </a:r>
          </a:p>
          <a:p>
            <a:pPr lvl="1">
              <a:lnSpc>
                <a:spcPct val="120000"/>
              </a:lnSpc>
            </a:pPr>
            <a:r>
              <a:rPr lang="nl-NL" dirty="0"/>
              <a:t>Vorm: mix </a:t>
            </a:r>
            <a:r>
              <a:rPr lang="nl-NL" dirty="0" err="1"/>
              <a:t>and</a:t>
            </a:r>
            <a:r>
              <a:rPr lang="nl-NL" dirty="0"/>
              <a:t> match kaartjes met elkaar</a:t>
            </a:r>
          </a:p>
          <a:p>
            <a:pPr>
              <a:lnSpc>
                <a:spcPct val="120000"/>
              </a:lnSpc>
            </a:pPr>
            <a:r>
              <a:rPr lang="nl-NL" b="1" dirty="0"/>
              <a:t>15 minuten</a:t>
            </a:r>
          </a:p>
          <a:p>
            <a:pPr marL="0" indent="0">
              <a:lnSpc>
                <a:spcPct val="120000"/>
              </a:lnSpc>
              <a:buNone/>
            </a:pPr>
            <a:r>
              <a:rPr lang="nl-NL" dirty="0"/>
              <a:t>Eerst leerlingen per belangengroep laten overleggen over actueel thema aan de hand van een aantal bronnen. Hierbij maken ze een overzicht van belangen en bezwaren.</a:t>
            </a:r>
          </a:p>
          <a:p>
            <a:pPr>
              <a:lnSpc>
                <a:spcPct val="120000"/>
              </a:lnSpc>
            </a:pPr>
            <a:r>
              <a:rPr lang="nl-NL" b="1" dirty="0"/>
              <a:t>15 minuten</a:t>
            </a:r>
          </a:p>
          <a:p>
            <a:pPr marL="0" indent="0">
              <a:lnSpc>
                <a:spcPct val="120000"/>
              </a:lnSpc>
              <a:buNone/>
            </a:pPr>
            <a:r>
              <a:rPr lang="nl-NL" dirty="0"/>
              <a:t>Daarna afgevaardigden van elke belangengroep laten overleggen over thema en resolutie laten opstellen waar alle belangengroepen zich in kunnen vinden.</a:t>
            </a:r>
          </a:p>
          <a:p>
            <a:pPr marL="0" indent="0">
              <a:lnSpc>
                <a:spcPct val="120000"/>
              </a:lnSpc>
              <a:buNone/>
            </a:pPr>
            <a:r>
              <a:rPr lang="nl-NL" dirty="0"/>
              <a:t>Eenvoudiger/sneller alternatief: voorbeeldresolutie geven en wijzigingen laten maken </a:t>
            </a:r>
          </a:p>
        </p:txBody>
      </p:sp>
    </p:spTree>
    <p:extLst>
      <p:ext uri="{BB962C8B-B14F-4D97-AF65-F5344CB8AC3E}">
        <p14:creationId xmlns:p14="http://schemas.microsoft.com/office/powerpoint/2010/main" val="3807800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ADFA0-670C-1744-2FB1-792AE4CD787A}"/>
              </a:ext>
            </a:extLst>
          </p:cNvPr>
          <p:cNvSpPr>
            <a:spLocks noGrp="1"/>
          </p:cNvSpPr>
          <p:nvPr>
            <p:ph type="title"/>
          </p:nvPr>
        </p:nvSpPr>
        <p:spPr/>
        <p:txBody>
          <a:bodyPr/>
          <a:lstStyle/>
          <a:p>
            <a:r>
              <a:rPr lang="nl-NL" dirty="0"/>
              <a:t>Doelen 2026-2027</a:t>
            </a:r>
          </a:p>
        </p:txBody>
      </p:sp>
      <p:sp>
        <p:nvSpPr>
          <p:cNvPr id="3" name="Tijdelijke aanduiding voor inhoud 2">
            <a:extLst>
              <a:ext uri="{FF2B5EF4-FFF2-40B4-BE49-F238E27FC236}">
                <a16:creationId xmlns:a16="http://schemas.microsoft.com/office/drawing/2014/main" id="{407A2B2B-5300-D6E4-4859-EA7375E33F2C}"/>
              </a:ext>
            </a:extLst>
          </p:cNvPr>
          <p:cNvSpPr>
            <a:spLocks noGrp="1"/>
          </p:cNvSpPr>
          <p:nvPr>
            <p:ph idx="1"/>
          </p:nvPr>
        </p:nvSpPr>
        <p:spPr/>
        <p:txBody>
          <a:bodyPr/>
          <a:lstStyle/>
          <a:p>
            <a:r>
              <a:rPr lang="nl-NL" dirty="0"/>
              <a:t>Les verder ontwikkelen</a:t>
            </a:r>
          </a:p>
          <a:p>
            <a:pPr lvl="1"/>
            <a:r>
              <a:rPr lang="nl-NL" dirty="0"/>
              <a:t>Actuele thema’s en bijbehorende bronnen zijn lastig</a:t>
            </a:r>
          </a:p>
          <a:p>
            <a:pPr lvl="1"/>
            <a:r>
              <a:rPr lang="nl-NL" dirty="0" err="1"/>
              <a:t>Ontwikkeldag</a:t>
            </a:r>
            <a:r>
              <a:rPr lang="nl-NL" dirty="0"/>
              <a:t>: nu is de tijd vaak te kort bij de PLG bijeenkomsten </a:t>
            </a:r>
          </a:p>
          <a:p>
            <a:r>
              <a:rPr lang="nl-NL" dirty="0"/>
              <a:t>Les uitvoeren en evalueren</a:t>
            </a:r>
          </a:p>
          <a:p>
            <a:pPr lvl="1"/>
            <a:r>
              <a:rPr lang="nl-NL" dirty="0"/>
              <a:t>Zowel in Het Utrechts Archief als in de klas</a:t>
            </a:r>
          </a:p>
          <a:p>
            <a:r>
              <a:rPr lang="nl-NL" dirty="0"/>
              <a:t>Les aanpassen en definitief maken</a:t>
            </a:r>
          </a:p>
          <a:p>
            <a:pPr marL="457200" lvl="1" indent="0">
              <a:buNone/>
            </a:pPr>
            <a:endParaRPr lang="nl-NL" dirty="0"/>
          </a:p>
          <a:p>
            <a:pPr lvl="1"/>
            <a:endParaRPr lang="nl-NL" dirty="0"/>
          </a:p>
        </p:txBody>
      </p:sp>
    </p:spTree>
    <p:extLst>
      <p:ext uri="{BB962C8B-B14F-4D97-AF65-F5344CB8AC3E}">
        <p14:creationId xmlns:p14="http://schemas.microsoft.com/office/powerpoint/2010/main" val="3151089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14EA8143-B7E8-291C-AF40-C231FD68F3BE}"/>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5142BCFF-8313-691A-4EC4-4EB3EE741DC4}"/>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DB363AE1-319C-01F2-CEC8-444A91633E71}"/>
              </a:ext>
            </a:extLst>
          </p:cNvPr>
          <p:cNvSpPr txBox="1">
            <a:spLocks noGrp="1"/>
          </p:cNvSpPr>
          <p:nvPr>
            <p:ph type="body" idx="1"/>
          </p:nvPr>
        </p:nvSpPr>
        <p:spPr>
          <a:xfrm>
            <a:off x="346908" y="3939422"/>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2500" i="1" dirty="0">
                <a:latin typeface="Merriweather" panose="02060503050406030704" pitchFamily="18" charset="0"/>
                <a:cs typeface="Helvetica" panose="020B0604020202020204"/>
              </a:rPr>
              <a:t>PLG-presentatie 3</a:t>
            </a:r>
          </a:p>
          <a:p>
            <a:pPr marL="186262" indent="0">
              <a:spcBef>
                <a:spcPts val="1600"/>
              </a:spcBef>
              <a:buClr>
                <a:srgbClr val="000000"/>
              </a:buClr>
              <a:buSzPts val="1400"/>
              <a:buNone/>
            </a:pPr>
            <a:endParaRPr lang="nl-NL" sz="2500" i="1" dirty="0">
              <a:effectLst/>
              <a:latin typeface="Merriweather" panose="02060503050406030704" pitchFamily="18" charset="0"/>
              <a:ea typeface="Calibri" panose="020F0502020204030204" pitchFamily="34" charset="0"/>
              <a:cs typeface="Helvetica" panose="020B0604020202020204"/>
            </a:endParaRPr>
          </a:p>
          <a:p>
            <a:pPr marL="186262" indent="0">
              <a:spcBef>
                <a:spcPts val="1600"/>
              </a:spcBef>
              <a:buClr>
                <a:srgbClr val="000000"/>
              </a:buClr>
              <a:buSzPts val="1400"/>
              <a:buNone/>
            </a:pPr>
            <a:r>
              <a:rPr lang="nl-NL" sz="1500" dirty="0">
                <a:latin typeface="Helvetica" panose="020B0604020202020204"/>
                <a:cs typeface="Helvetica" panose="020B0604020202020204"/>
              </a:rPr>
              <a:t>Lotte Schook (OBS Het Landje) &amp; Laura Grimm (Nieuwe Instituut)</a:t>
            </a:r>
          </a:p>
          <a:p>
            <a:pPr marL="186262" indent="0">
              <a:spcBef>
                <a:spcPts val="1600"/>
              </a:spcBef>
              <a:buClr>
                <a:srgbClr val="000000"/>
              </a:buClr>
              <a:buSzPts val="1400"/>
              <a:buNone/>
            </a:pPr>
            <a:br>
              <a:rPr lang="nl-NL" sz="1500" i="1" dirty="0">
                <a:effectLst/>
                <a:latin typeface="Helvetica" panose="020B0604020202020204" pitchFamily="34" charset="0"/>
                <a:ea typeface="Calibri" panose="020F0502020204030204" pitchFamily="34" charset="0"/>
                <a:cs typeface="Helvetica" panose="020B0604020202020204" pitchFamily="34" charset="0"/>
              </a:rPr>
            </a:br>
            <a:br>
              <a:rPr lang="nl-NL" sz="1500" i="1" dirty="0">
                <a:effectLst/>
                <a:latin typeface="Helvetica" panose="020B0604020202020204" pitchFamily="34" charset="0"/>
                <a:ea typeface="Calibri" panose="020F0502020204030204" pitchFamily="34" charset="0"/>
                <a:cs typeface="Helvetica" panose="020B0604020202020204" pitchFamily="34" charset="0"/>
              </a:rPr>
            </a:br>
            <a:endParaRPr lang="nl-NL" sz="1500" i="1"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EC54C32D-463D-9C38-355A-CACDBEEDFCC3}"/>
              </a:ext>
            </a:extLst>
          </p:cNvPr>
          <p:cNvCxnSpPr/>
          <p:nvPr/>
        </p:nvCxnSpPr>
        <p:spPr>
          <a:xfrm>
            <a:off x="-28800" y="4866838"/>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30237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F9F8FECD-6B12-9D78-0CA6-A8416AA45D19}"/>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3B09EEBF-85F0-C4E5-E324-69B6BF25057F}"/>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endParaRPr lang="en-US" sz="2500" i="1" dirty="0">
              <a:latin typeface="Merriweather" panose="02060503050406030704" pitchFamily="18" charset="0"/>
            </a:endParaRPr>
          </a:p>
        </p:txBody>
      </p:sp>
      <p:sp>
        <p:nvSpPr>
          <p:cNvPr id="3" name="TextBox 2">
            <a:extLst>
              <a:ext uri="{FF2B5EF4-FFF2-40B4-BE49-F238E27FC236}">
                <a16:creationId xmlns:a16="http://schemas.microsoft.com/office/drawing/2014/main" id="{171E2883-CEFE-202E-0A91-7E6A84DF580A}"/>
              </a:ext>
            </a:extLst>
          </p:cNvPr>
          <p:cNvSpPr txBox="1"/>
          <p:nvPr/>
        </p:nvSpPr>
        <p:spPr>
          <a:xfrm>
            <a:off x="3977739" y="2998113"/>
            <a:ext cx="4236522" cy="861774"/>
          </a:xfrm>
          <a:prstGeom prst="rect">
            <a:avLst/>
          </a:prstGeom>
          <a:noFill/>
        </p:spPr>
        <p:txBody>
          <a:bodyPr wrap="square">
            <a:spAutoFit/>
          </a:bodyPr>
          <a:lstStyle/>
          <a:p>
            <a:pPr algn="ctr">
              <a:buNone/>
            </a:pPr>
            <a:r>
              <a:rPr lang="nl-NL" sz="5000" u="sng" dirty="0">
                <a:solidFill>
                  <a:srgbClr val="E64C8F"/>
                </a:solidFill>
                <a:effectLst/>
                <a:latin typeface="Merriweather" panose="02060503050406030704" pitchFamily="18" charset="0"/>
                <a:ea typeface="Times New Roman" panose="02020603050405020304" pitchFamily="18" charset="0"/>
                <a:cs typeface="Aptos" panose="020B0004020202020204" pitchFamily="34" charset="0"/>
                <a:hlinkClick r:id="rId3">
                  <a:extLst>
                    <a:ext uri="{A12FA001-AC4F-418D-AE19-62706E023703}">
                      <ahyp:hlinkClr xmlns:ahyp="http://schemas.microsoft.com/office/drawing/2018/hyperlinkcolor" val="tx"/>
                    </a:ext>
                  </a:extLst>
                </a:hlinkClick>
              </a:rPr>
              <a:t>Link</a:t>
            </a:r>
            <a:r>
              <a:rPr lang="nl-NL" sz="5000" u="sng" dirty="0">
                <a:solidFill>
                  <a:srgbClr val="E64C8F"/>
                </a:solidFill>
                <a:effectLst/>
                <a:latin typeface="Merriweather" panose="02060503050406030704" pitchFamily="18" charset="0"/>
                <a:ea typeface="Times New Roman" panose="02020603050405020304" pitchFamily="18" charset="0"/>
                <a:cs typeface="Aptos" panose="020B0004020202020204" pitchFamily="34" charset="0"/>
              </a:rPr>
              <a:t> </a:t>
            </a:r>
            <a:r>
              <a:rPr lang="nl-NL" sz="5000" u="sng" dirty="0" err="1">
                <a:solidFill>
                  <a:srgbClr val="E64C8F"/>
                </a:solidFill>
                <a:effectLst/>
                <a:latin typeface="Merriweather" panose="02060503050406030704" pitchFamily="18" charset="0"/>
                <a:ea typeface="Times New Roman" panose="02020603050405020304" pitchFamily="18" charset="0"/>
                <a:cs typeface="Aptos" panose="020B0004020202020204" pitchFamily="34" charset="0"/>
              </a:rPr>
              <a:t>Canva</a:t>
            </a:r>
            <a:endParaRPr lang="nl-NL" sz="5000" dirty="0">
              <a:solidFill>
                <a:srgbClr val="E64C8F"/>
              </a:solidFill>
              <a:effectLst/>
              <a:latin typeface="Merriweather" panose="02060503050406030704" pitchFamily="18"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46053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2311E8D5-1C5F-B7A3-749D-37F4412D87C1}"/>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3070EE90-FD0F-3B02-2D74-E1E351E8136F}"/>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Reflectietafels:</a:t>
            </a:r>
            <a:br>
              <a:rPr lang="nl" sz="2500" dirty="0">
                <a:latin typeface="Merriweather" panose="02060503050406030704" pitchFamily="18" charset="0"/>
              </a:rPr>
            </a:br>
            <a:r>
              <a:rPr lang="nl-NL" sz="2500" dirty="0">
                <a:latin typeface="Merriweather" panose="02060503050406030704" pitchFamily="18" charset="0"/>
                <a:cs typeface="Helvetica" panose="020B0604020202020204"/>
              </a:rPr>
              <a:t>Ruimte voor uitwisseling en vragen met een hapje en drankje erbij</a:t>
            </a:r>
            <a:br>
              <a:rPr lang="nl-NL" sz="2500" dirty="0">
                <a:latin typeface="Merriweather" panose="02060503050406030704" pitchFamily="18" charset="0"/>
                <a:cs typeface="Helvetica" panose="020B0604020202020204"/>
              </a:rPr>
            </a:br>
            <a:endParaRPr lang="en-US" sz="2500" dirty="0">
              <a:latin typeface="Merriweather" panose="02060503050406030704" pitchFamily="18" charset="0"/>
            </a:endParaRPr>
          </a:p>
        </p:txBody>
      </p:sp>
      <p:sp>
        <p:nvSpPr>
          <p:cNvPr id="95" name="Google Shape;95;p18">
            <a:extLst>
              <a:ext uri="{FF2B5EF4-FFF2-40B4-BE49-F238E27FC236}">
                <a16:creationId xmlns:a16="http://schemas.microsoft.com/office/drawing/2014/main" id="{A8EF9653-80DB-9596-73B8-3B8D90653591}"/>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latin typeface="Helvetica" panose="020B0604020202020204"/>
                <a:cs typeface="Helvetica" panose="020B0604020202020204"/>
              </a:rPr>
              <a:t>3 reflectietafels verspreid over de ruimte: A2 + memo’s + stiften.</a:t>
            </a:r>
          </a:p>
          <a:p>
            <a:pPr marL="186262" indent="0">
              <a:spcBef>
                <a:spcPts val="1600"/>
              </a:spcBef>
              <a:buClr>
                <a:srgbClr val="000000"/>
              </a:buClr>
              <a:buSzPts val="1400"/>
              <a:buNone/>
            </a:pPr>
            <a:endParaRPr lang="nl-NL" sz="1500" dirty="0">
              <a:latin typeface="Helvetica" panose="020B0604020202020204"/>
              <a:cs typeface="Helvetica" panose="020B0604020202020204"/>
            </a:endParaRPr>
          </a:p>
          <a:p>
            <a:pPr indent="-423323">
              <a:spcBef>
                <a:spcPts val="1600"/>
              </a:spcBef>
              <a:buClr>
                <a:srgbClr val="000000"/>
              </a:buClr>
              <a:buSzPts val="1400"/>
            </a:pPr>
            <a:r>
              <a:rPr lang="nl-NL" sz="2000" b="1" dirty="0">
                <a:solidFill>
                  <a:srgbClr val="182A84"/>
                </a:solidFill>
                <a:latin typeface="Helvetica" panose="020B0604020202020204"/>
                <a:cs typeface="Helvetica" panose="020B0604020202020204"/>
              </a:rPr>
              <a:t>Reflectietafel 1 | Vertaling samenwerking scholen + erfgoedinstellingen</a:t>
            </a:r>
          </a:p>
          <a:p>
            <a:pPr indent="-423323">
              <a:spcBef>
                <a:spcPts val="1600"/>
              </a:spcBef>
              <a:buClr>
                <a:srgbClr val="000000"/>
              </a:buClr>
              <a:buSzPts val="1400"/>
            </a:pPr>
            <a:r>
              <a:rPr lang="nl-NL" sz="2000" b="1" dirty="0">
                <a:solidFill>
                  <a:srgbClr val="A02B93"/>
                </a:solidFill>
                <a:latin typeface="Helvetica" panose="020B0604020202020204"/>
                <a:cs typeface="Helvetica" panose="020B0604020202020204"/>
              </a:rPr>
              <a:t>Reflectietafel 2 | Verduurzaming samenwerking scholen + erfgoedinstellingen</a:t>
            </a:r>
          </a:p>
          <a:p>
            <a:pPr indent="-423323">
              <a:spcBef>
                <a:spcPts val="1600"/>
              </a:spcBef>
              <a:buClr>
                <a:srgbClr val="000000"/>
              </a:buClr>
              <a:buSzPts val="1400"/>
            </a:pPr>
            <a:r>
              <a:rPr lang="nl-NL" sz="2000" b="1" dirty="0">
                <a:solidFill>
                  <a:srgbClr val="E64C8F"/>
                </a:solidFill>
                <a:latin typeface="Helvetica" panose="020B0604020202020204" pitchFamily="34" charset="0"/>
                <a:ea typeface="Calibri" panose="020F0502020204030204" pitchFamily="34" charset="0"/>
                <a:cs typeface="Helvetica" panose="020B0604020202020204" pitchFamily="34" charset="0"/>
              </a:rPr>
              <a:t>Reflectietafel</a:t>
            </a:r>
            <a:r>
              <a:rPr lang="nl-NL" sz="2000" b="1" dirty="0">
                <a:solidFill>
                  <a:srgbClr val="E64C8F"/>
                </a:solidFill>
                <a:effectLst/>
                <a:latin typeface="Helvetica" panose="020B0604020202020204" pitchFamily="34" charset="0"/>
                <a:ea typeface="Calibri" panose="020F0502020204030204" pitchFamily="34" charset="0"/>
                <a:cs typeface="Helvetica" panose="020B0604020202020204" pitchFamily="34" charset="0"/>
              </a:rPr>
              <a:t> 3 | Ontwerpcriteria jaar 2</a:t>
            </a:r>
          </a:p>
          <a:p>
            <a:pPr marL="795847" lvl="1" indent="0">
              <a:spcBef>
                <a:spcPts val="1600"/>
              </a:spcBef>
              <a:buClr>
                <a:srgbClr val="000000"/>
              </a:buClr>
              <a:buNone/>
            </a:pPr>
            <a:br>
              <a:rPr lang="nl-NL" sz="1100" dirty="0">
                <a:effectLst/>
                <a:latin typeface="Helvetica" panose="020B0604020202020204" pitchFamily="34" charset="0"/>
                <a:ea typeface="Calibri" panose="020F0502020204030204" pitchFamily="34" charset="0"/>
                <a:cs typeface="Helvetica" panose="020B0604020202020204" pitchFamily="34" charset="0"/>
              </a:rPr>
            </a:br>
            <a:endParaRPr lang="nl-NL" sz="11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55EBA3C8-2FEE-6A85-A475-04C9236A6F88}"/>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858542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07BF40D9-84B3-5D75-D086-E458717189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2088FE-5799-D766-4EDE-7F496CDCF7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2755" y="4103595"/>
            <a:ext cx="2398815" cy="2318223"/>
          </a:xfrm>
          <a:prstGeom prst="rect">
            <a:avLst/>
          </a:prstGeom>
        </p:spPr>
      </p:pic>
      <p:sp>
        <p:nvSpPr>
          <p:cNvPr id="94" name="Google Shape;94;p18">
            <a:extLst>
              <a:ext uri="{FF2B5EF4-FFF2-40B4-BE49-F238E27FC236}">
                <a16:creationId xmlns:a16="http://schemas.microsoft.com/office/drawing/2014/main" id="{04C841AC-6395-739B-FBCF-08D451412356}"/>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Korte vooruitblik MESOE jaar 2</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4E628C65-6CEF-6F02-9250-A501612BDE7C}"/>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nl-NL" sz="1500" dirty="0">
                <a:latin typeface="Helvetica" panose="020B0604020202020204"/>
                <a:ea typeface="Calibri" panose="020F0502020204030204" pitchFamily="34" charset="0"/>
                <a:cs typeface="Helvetica" panose="020B0604020202020204"/>
              </a:rPr>
              <a:t>Ontwerpcyclus van 4 bijeenkomsten.</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Focus: affectief en cognitief leren met erfgoed.</a:t>
            </a:r>
          </a:p>
          <a:p>
            <a:pPr indent="-423323">
              <a:spcBef>
                <a:spcPts val="1600"/>
              </a:spcBef>
              <a:buClr>
                <a:srgbClr val="000000"/>
              </a:buClr>
              <a:buSzPts val="1400"/>
            </a:pPr>
            <a:r>
              <a:rPr lang="nl-NL" sz="1500" dirty="0">
                <a:effectLst/>
                <a:latin typeface="Helvetica" panose="020B0604020202020204" pitchFamily="34" charset="0"/>
                <a:ea typeface="Calibri" panose="020F0502020204030204" pitchFamily="34" charset="0"/>
                <a:cs typeface="Helvetica" panose="020B0604020202020204" pitchFamily="34" charset="0"/>
              </a:rPr>
              <a:t>Erf</a:t>
            </a:r>
            <a:r>
              <a:rPr lang="nl-NL" sz="1500" dirty="0">
                <a:latin typeface="Helvetica" panose="020B0604020202020204" pitchFamily="34" charset="0"/>
                <a:ea typeface="Calibri" panose="020F0502020204030204" pitchFamily="34" charset="0"/>
                <a:cs typeface="Helvetica" panose="020B0604020202020204" pitchFamily="34" charset="0"/>
              </a:rPr>
              <a:t>goedmethodiek: emotienetwerken </a:t>
            </a:r>
            <a:br>
              <a:rPr lang="nl-NL" sz="1500" i="1" dirty="0">
                <a:latin typeface="Helvetica" panose="020B0604020202020204" pitchFamily="34" charset="0"/>
                <a:ea typeface="Calibri" panose="020F0502020204030204" pitchFamily="34" charset="0"/>
                <a:cs typeface="Helvetica" panose="020B0604020202020204" pitchFamily="34" charset="0"/>
              </a:rPr>
            </a:br>
            <a:r>
              <a:rPr lang="nl-NL" sz="1500" i="1" dirty="0">
                <a:latin typeface="Helvetica" panose="020B0604020202020204" pitchFamily="34" charset="0"/>
                <a:ea typeface="Calibri" panose="020F0502020204030204" pitchFamily="34" charset="0"/>
                <a:cs typeface="Helvetica" panose="020B0604020202020204" pitchFamily="34" charset="0"/>
              </a:rPr>
              <a:t>“a </a:t>
            </a:r>
            <a:r>
              <a:rPr lang="nl-NL" sz="1500" i="1" dirty="0" err="1">
                <a:latin typeface="Helvetica" panose="020B0604020202020204" pitchFamily="34" charset="0"/>
                <a:ea typeface="Calibri" panose="020F0502020204030204" pitchFamily="34" charset="0"/>
                <a:cs typeface="Helvetica" panose="020B0604020202020204" pitchFamily="34" charset="0"/>
              </a:rPr>
              <a:t>multi-perspective</a:t>
            </a:r>
            <a:r>
              <a:rPr lang="nl-NL" sz="1500" i="1" dirty="0">
                <a:latin typeface="Helvetica" panose="020B0604020202020204" pitchFamily="34" charset="0"/>
                <a:ea typeface="Calibri" panose="020F0502020204030204" pitchFamily="34" charset="0"/>
                <a:cs typeface="Helvetica" panose="020B0604020202020204" pitchFamily="34" charset="0"/>
              </a:rPr>
              <a:t> </a:t>
            </a:r>
            <a:r>
              <a:rPr lang="nl-NL" sz="1500" i="1" dirty="0" err="1">
                <a:latin typeface="Helvetica" panose="020B0604020202020204" pitchFamily="34" charset="0"/>
                <a:ea typeface="Calibri" panose="020F0502020204030204" pitchFamily="34" charset="0"/>
                <a:cs typeface="Helvetica" panose="020B0604020202020204" pitchFamily="34" charset="0"/>
              </a:rPr>
              <a:t>heritage</a:t>
            </a:r>
            <a:r>
              <a:rPr lang="nl-NL" sz="1500" i="1" dirty="0">
                <a:latin typeface="Helvetica" panose="020B0604020202020204" pitchFamily="34" charset="0"/>
                <a:ea typeface="Calibri" panose="020F0502020204030204" pitchFamily="34" charset="0"/>
                <a:cs typeface="Helvetica" panose="020B0604020202020204" pitchFamily="34" charset="0"/>
              </a:rPr>
              <a:t> </a:t>
            </a:r>
            <a:r>
              <a:rPr lang="nl-NL" sz="1500" i="1" dirty="0" err="1">
                <a:latin typeface="Helvetica" panose="020B0604020202020204" pitchFamily="34" charset="0"/>
                <a:ea typeface="Calibri" panose="020F0502020204030204" pitchFamily="34" charset="0"/>
                <a:cs typeface="Helvetica" panose="020B0604020202020204" pitchFamily="34" charset="0"/>
              </a:rPr>
              <a:t>production</a:t>
            </a:r>
            <a:r>
              <a:rPr lang="nl-NL" sz="1500" i="1" dirty="0">
                <a:latin typeface="Helvetica" panose="020B0604020202020204" pitchFamily="34" charset="0"/>
                <a:ea typeface="Calibri" panose="020F0502020204030204" pitchFamily="34" charset="0"/>
                <a:cs typeface="Helvetica" panose="020B0604020202020204" pitchFamily="34" charset="0"/>
              </a:rPr>
              <a:t> </a:t>
            </a:r>
            <a:r>
              <a:rPr lang="nl-NL" sz="1500" i="1" dirty="0" err="1">
                <a:latin typeface="Helvetica" panose="020B0604020202020204" pitchFamily="34" charset="0"/>
                <a:ea typeface="Calibri" panose="020F0502020204030204" pitchFamily="34" charset="0"/>
                <a:cs typeface="Helvetica" panose="020B0604020202020204" pitchFamily="34" charset="0"/>
              </a:rPr>
              <a:t>strategy</a:t>
            </a:r>
            <a:r>
              <a:rPr lang="nl-NL" sz="1500" i="1" dirty="0">
                <a:latin typeface="Helvetica" panose="020B0604020202020204" pitchFamily="34" charset="0"/>
                <a:ea typeface="Calibri" panose="020F0502020204030204" pitchFamily="34" charset="0"/>
                <a:cs typeface="Helvetica" panose="020B0604020202020204" pitchFamily="34" charset="0"/>
              </a:rPr>
              <a:t>”</a:t>
            </a:r>
            <a:r>
              <a:rPr lang="nl-NL" sz="1500" dirty="0">
                <a:latin typeface="Helvetica" panose="020B0604020202020204" pitchFamily="34" charset="0"/>
                <a:ea typeface="Calibri" panose="020F0502020204030204" pitchFamily="34" charset="0"/>
                <a:cs typeface="Helvetica" panose="020B0604020202020204" pitchFamily="34" charset="0"/>
              </a:rPr>
              <a:t> (</a:t>
            </a:r>
            <a:r>
              <a:rPr lang="nl-NL" sz="1500" dirty="0" err="1">
                <a:latin typeface="Helvetica" panose="020B0604020202020204" pitchFamily="34" charset="0"/>
                <a:ea typeface="Calibri" panose="020F0502020204030204" pitchFamily="34" charset="0"/>
                <a:cs typeface="Helvetica" panose="020B0604020202020204" pitchFamily="34" charset="0"/>
              </a:rPr>
              <a:t>Rana</a:t>
            </a:r>
            <a:r>
              <a:rPr lang="nl-NL" sz="1500" dirty="0">
                <a:latin typeface="Helvetica" panose="020B0604020202020204" pitchFamily="34" charset="0"/>
                <a:ea typeface="Calibri" panose="020F0502020204030204" pitchFamily="34" charset="0"/>
                <a:cs typeface="Helvetica" panose="020B0604020202020204" pitchFamily="34" charset="0"/>
              </a:rPr>
              <a:t> et al., 2017).</a:t>
            </a:r>
          </a:p>
          <a:p>
            <a:pPr indent="-423323">
              <a:spcBef>
                <a:spcPts val="1600"/>
              </a:spcBef>
              <a:buClr>
                <a:srgbClr val="000000"/>
              </a:buClr>
              <a:buSzPts val="1400"/>
            </a:pPr>
            <a:r>
              <a:rPr lang="nl-NL" sz="1500" dirty="0">
                <a:latin typeface="Helvetica" panose="020B0604020202020204" pitchFamily="34" charset="0"/>
                <a:ea typeface="Calibri" panose="020F0502020204030204" pitchFamily="34" charset="0"/>
                <a:cs typeface="Helvetica" panose="020B0604020202020204" pitchFamily="34" charset="0"/>
              </a:rPr>
              <a:t>Programma + data </a:t>
            </a:r>
            <a:r>
              <a:rPr lang="nl-NL" sz="1500">
                <a:latin typeface="Helvetica" panose="020B0604020202020204" pitchFamily="34" charset="0"/>
                <a:ea typeface="Calibri" panose="020F0502020204030204" pitchFamily="34" charset="0"/>
                <a:cs typeface="Helvetica" panose="020B0604020202020204" pitchFamily="34" charset="0"/>
              </a:rPr>
              <a:t>volgen spoedig!</a:t>
            </a: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462DBB2B-27E7-25EC-513E-B489B0D9809F}"/>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2" name="Table 1">
            <a:extLst>
              <a:ext uri="{FF2B5EF4-FFF2-40B4-BE49-F238E27FC236}">
                <a16:creationId xmlns:a16="http://schemas.microsoft.com/office/drawing/2014/main" id="{AF12111C-806A-7CFC-9EAE-6C1095E74842}"/>
              </a:ext>
            </a:extLst>
          </p:cNvPr>
          <p:cNvGraphicFramePr>
            <a:graphicFrameLocks noGrp="1"/>
          </p:cNvGraphicFramePr>
          <p:nvPr>
            <p:extLst>
              <p:ext uri="{D42A27DB-BD31-4B8C-83A1-F6EECF244321}">
                <p14:modId xmlns:p14="http://schemas.microsoft.com/office/powerpoint/2010/main" val="2524789189"/>
              </p:ext>
            </p:extLst>
          </p:nvPr>
        </p:nvGraphicFramePr>
        <p:xfrm>
          <a:off x="323158" y="3814611"/>
          <a:ext cx="7217673" cy="2495454"/>
        </p:xfrm>
        <a:graphic>
          <a:graphicData uri="http://schemas.openxmlformats.org/drawingml/2006/table">
            <a:tbl>
              <a:tblPr firstRow="1" bandRow="1">
                <a:tableStyleId>{7DF18680-E054-41AD-8BC1-D1AEF772440D}</a:tableStyleId>
              </a:tblPr>
              <a:tblGrid>
                <a:gridCol w="3215231">
                  <a:extLst>
                    <a:ext uri="{9D8B030D-6E8A-4147-A177-3AD203B41FA5}">
                      <a16:colId xmlns:a16="http://schemas.microsoft.com/office/drawing/2014/main" val="1069059541"/>
                    </a:ext>
                  </a:extLst>
                </a:gridCol>
                <a:gridCol w="4002442">
                  <a:extLst>
                    <a:ext uri="{9D8B030D-6E8A-4147-A177-3AD203B41FA5}">
                      <a16:colId xmlns:a16="http://schemas.microsoft.com/office/drawing/2014/main" val="3512627940"/>
                    </a:ext>
                  </a:extLst>
                </a:gridCol>
              </a:tblGrid>
              <a:tr h="288626">
                <a:tc>
                  <a:txBody>
                    <a:bodyPr/>
                    <a:lstStyle/>
                    <a:p>
                      <a:r>
                        <a:rPr lang="en-US" sz="1000" dirty="0" err="1">
                          <a:latin typeface="Helvetica" panose="020B0604020202020204"/>
                          <a:cs typeface="Helvetica" panose="020B0604020202020204"/>
                        </a:rPr>
                        <a:t>Bijeenkomst</a:t>
                      </a:r>
                      <a:endParaRPr lang="nl-NL" sz="1000" dirty="0">
                        <a:latin typeface="Helvetica" panose="020B0604020202020204"/>
                        <a:cs typeface="Helvetica" panose="020B0604020202020204"/>
                      </a:endParaRPr>
                    </a:p>
                  </a:txBody>
                  <a:tcPr marL="70315" marR="70315" marT="35157" marB="35157"/>
                </a:tc>
                <a:tc>
                  <a:txBody>
                    <a:bodyPr/>
                    <a:lstStyle/>
                    <a:p>
                      <a:r>
                        <a:rPr lang="en-US" sz="1000" dirty="0" err="1">
                          <a:latin typeface="Helvetica" panose="020B0604020202020204"/>
                          <a:cs typeface="Helvetica" panose="020B0604020202020204"/>
                        </a:rPr>
                        <a:t>Activiteiten</a:t>
                      </a:r>
                      <a:endParaRPr lang="nl-NL" sz="1000" dirty="0">
                        <a:latin typeface="Helvetica" panose="020B0604020202020204"/>
                        <a:cs typeface="Helvetica" panose="020B0604020202020204"/>
                      </a:endParaRPr>
                    </a:p>
                  </a:txBody>
                  <a:tcPr marL="70315" marR="70315" marT="35157" marB="35157"/>
                </a:tc>
                <a:extLst>
                  <a:ext uri="{0D108BD9-81ED-4DB2-BD59-A6C34878D82A}">
                    <a16:rowId xmlns:a16="http://schemas.microsoft.com/office/drawing/2014/main" val="2446882495"/>
                  </a:ext>
                </a:extLst>
              </a:tr>
              <a:tr h="379666">
                <a:tc>
                  <a:txBody>
                    <a:bodyPr/>
                    <a:lstStyle/>
                    <a:p>
                      <a:r>
                        <a:rPr lang="en-US" sz="1000" b="1" dirty="0">
                          <a:latin typeface="Helvetica" panose="020B0604020202020204"/>
                          <a:cs typeface="Helvetica" panose="020B0604020202020204"/>
                        </a:rPr>
                        <a:t>1.</a:t>
                      </a:r>
                      <a:r>
                        <a:rPr lang="nl-NL" sz="1000" b="1" kern="1200" dirty="0">
                          <a:solidFill>
                            <a:schemeClr val="dk1"/>
                          </a:solidFill>
                          <a:effectLst/>
                          <a:latin typeface="Helvetica" panose="020B0604020202020204"/>
                          <a:ea typeface="+mn-ea"/>
                          <a:cs typeface="Helvetica" panose="020B0604020202020204"/>
                        </a:rPr>
                        <a:t> Affectieve en cognitieve leerdoelen voor erfgoed</a:t>
                      </a:r>
                      <a:endParaRPr lang="nl-NL" sz="1000" b="1" dirty="0">
                        <a:latin typeface="Helvetica" panose="020B0604020202020204"/>
                        <a:cs typeface="Helvetica" panose="020B0604020202020204"/>
                      </a:endParaRPr>
                    </a:p>
                  </a:txBody>
                  <a:tcPr marL="70315" marR="70315" marT="35157" marB="35157"/>
                </a:tc>
                <a:tc>
                  <a:txBody>
                    <a:bodyPr/>
                    <a:lstStyle/>
                    <a:p>
                      <a:r>
                        <a:rPr lang="en-US" sz="1000">
                          <a:latin typeface="Helvetica" panose="020B0604020202020204"/>
                          <a:cs typeface="Helvetica" panose="020B0604020202020204"/>
                        </a:rPr>
                        <a:t>PLG wisselt </a:t>
                      </a:r>
                      <a:r>
                        <a:rPr lang="en-US" sz="1000" i="1">
                          <a:latin typeface="Helvetica" panose="020B0604020202020204"/>
                          <a:cs typeface="Helvetica" panose="020B0604020202020204"/>
                        </a:rPr>
                        <a:t>good practices </a:t>
                      </a:r>
                      <a:r>
                        <a:rPr lang="en-US" sz="1000">
                          <a:latin typeface="Helvetica" panose="020B0604020202020204"/>
                          <a:cs typeface="Helvetica" panose="020B0604020202020204"/>
                        </a:rPr>
                        <a:t>uit en formuleert leerdoelen voor affectief-cognitief leren met erfgoed.</a:t>
                      </a:r>
                      <a:endParaRPr lang="nl-NL" sz="1000" b="1" dirty="0">
                        <a:latin typeface="Helvetica" panose="020B0604020202020204"/>
                        <a:cs typeface="Helvetica" panose="020B0604020202020204"/>
                      </a:endParaRPr>
                    </a:p>
                  </a:txBody>
                  <a:tcPr marL="70315" marR="70315" marT="35157" marB="35157"/>
                </a:tc>
                <a:extLst>
                  <a:ext uri="{0D108BD9-81ED-4DB2-BD59-A6C34878D82A}">
                    <a16:rowId xmlns:a16="http://schemas.microsoft.com/office/drawing/2014/main" val="3598452600"/>
                  </a:ext>
                </a:extLst>
              </a:tr>
              <a:tr h="533915">
                <a:tc>
                  <a:txBody>
                    <a:bodyPr/>
                    <a:lstStyle/>
                    <a:p>
                      <a:r>
                        <a:rPr lang="en-US" sz="1000" b="1" dirty="0">
                          <a:latin typeface="Helvetica" panose="020B0604020202020204"/>
                          <a:cs typeface="Helvetica" panose="020B0604020202020204"/>
                        </a:rPr>
                        <a:t>2.</a:t>
                      </a:r>
                      <a:r>
                        <a:rPr lang="nl-NL" sz="1000" b="1" kern="1200" dirty="0">
                          <a:solidFill>
                            <a:schemeClr val="dk1"/>
                          </a:solidFill>
                          <a:effectLst/>
                          <a:latin typeface="Helvetica" panose="020B0604020202020204"/>
                          <a:ea typeface="+mn-ea"/>
                          <a:cs typeface="Helvetica" panose="020B0604020202020204"/>
                        </a:rPr>
                        <a:t> Ontwerpbijeenkomst I: Ontwerpplan maken</a:t>
                      </a:r>
                      <a:endParaRPr lang="nl-NL" sz="1000" b="1" dirty="0">
                        <a:latin typeface="Helvetica" panose="020B0604020202020204"/>
                        <a:cs typeface="Helvetica" panose="020B0604020202020204"/>
                      </a:endParaRPr>
                    </a:p>
                  </a:txBody>
                  <a:tcPr marL="70315" marR="70315" marT="35157" marB="35157"/>
                </a:tc>
                <a:tc>
                  <a:txBody>
                    <a:bodyPr/>
                    <a:lstStyle/>
                    <a:p>
                      <a:r>
                        <a:rPr lang="en-US" sz="1000">
                          <a:latin typeface="Helvetica" panose="020B0604020202020204"/>
                          <a:cs typeface="Helvetica" panose="020B0604020202020204"/>
                        </a:rPr>
                        <a:t>Ontwerpteams (docenten + erfgoededucatoren) maken een plan voor een co-ontwerp o.b.v. emotienetwerken en geformuleerde leerdoelen.</a:t>
                      </a:r>
                      <a:endParaRPr lang="nl-NL" sz="1000" b="1" dirty="0">
                        <a:latin typeface="Helvetica" panose="020B0604020202020204"/>
                        <a:cs typeface="Helvetica" panose="020B0604020202020204"/>
                      </a:endParaRPr>
                    </a:p>
                  </a:txBody>
                  <a:tcPr marL="70315" marR="70315" marT="35157" marB="35157"/>
                </a:tc>
                <a:extLst>
                  <a:ext uri="{0D108BD9-81ED-4DB2-BD59-A6C34878D82A}">
                    <a16:rowId xmlns:a16="http://schemas.microsoft.com/office/drawing/2014/main" val="133843672"/>
                  </a:ext>
                </a:extLst>
              </a:tr>
              <a:tr h="379666">
                <a:tc>
                  <a:txBody>
                    <a:bodyPr/>
                    <a:lstStyle/>
                    <a:p>
                      <a:r>
                        <a:rPr lang="en-US" sz="1000" b="1" dirty="0">
                          <a:latin typeface="Helvetica" panose="020B0604020202020204"/>
                          <a:cs typeface="Helvetica" panose="020B0604020202020204"/>
                        </a:rPr>
                        <a:t>3. </a:t>
                      </a:r>
                      <a:r>
                        <a:rPr lang="nl-NL" sz="1000" b="1" kern="1200" dirty="0">
                          <a:solidFill>
                            <a:schemeClr val="dk1"/>
                          </a:solidFill>
                          <a:effectLst/>
                          <a:latin typeface="Helvetica" panose="020B0604020202020204"/>
                          <a:ea typeface="+mn-ea"/>
                          <a:cs typeface="Helvetica" panose="020B0604020202020204"/>
                        </a:rPr>
                        <a:t>Ontwerpbijeenkomst II: Co-ontwerp uitwerken</a:t>
                      </a:r>
                      <a:endParaRPr lang="nl-NL" sz="1000" b="1" dirty="0">
                        <a:latin typeface="Helvetica" panose="020B0604020202020204"/>
                        <a:cs typeface="Helvetica" panose="020B0604020202020204"/>
                      </a:endParaRPr>
                    </a:p>
                  </a:txBody>
                  <a:tcPr marL="70315" marR="70315" marT="35157" marB="35157"/>
                </a:tc>
                <a:tc>
                  <a:txBody>
                    <a:bodyPr/>
                    <a:lstStyle/>
                    <a:p>
                      <a:r>
                        <a:rPr lang="en-US" sz="1000" dirty="0" err="1">
                          <a:latin typeface="Helvetica" panose="020B0604020202020204"/>
                          <a:cs typeface="Helvetica" panose="020B0604020202020204"/>
                        </a:rPr>
                        <a:t>Ontwerpteams</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werken</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een</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testontwerp</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uit</a:t>
                      </a:r>
                      <a:r>
                        <a:rPr lang="en-US" sz="1000" dirty="0">
                          <a:latin typeface="Helvetica" panose="020B0604020202020204"/>
                          <a:cs typeface="Helvetica" panose="020B0604020202020204"/>
                        </a:rPr>
                        <a:t>. </a:t>
                      </a:r>
                      <a:br>
                        <a:rPr lang="en-US" sz="1000" dirty="0">
                          <a:latin typeface="Helvetica" panose="020B0604020202020204"/>
                          <a:cs typeface="Helvetica" panose="020B0604020202020204"/>
                        </a:rPr>
                      </a:br>
                      <a:r>
                        <a:rPr lang="en-US" sz="1000" dirty="0">
                          <a:latin typeface="Helvetica" panose="020B0604020202020204"/>
                          <a:cs typeface="Helvetica" panose="020B0604020202020204"/>
                        </a:rPr>
                        <a:t>Bij </a:t>
                      </a:r>
                      <a:r>
                        <a:rPr lang="en-US" sz="1000" dirty="0" err="1">
                          <a:latin typeface="Helvetica" panose="020B0604020202020204"/>
                          <a:cs typeface="Helvetica" panose="020B0604020202020204"/>
                        </a:rPr>
                        <a:t>voorkeur</a:t>
                      </a:r>
                      <a:r>
                        <a:rPr lang="en-US" sz="1000" dirty="0">
                          <a:latin typeface="Helvetica" panose="020B0604020202020204"/>
                          <a:cs typeface="Helvetica" panose="020B0604020202020204"/>
                        </a:rPr>
                        <a:t> in de </a:t>
                      </a:r>
                      <a:r>
                        <a:rPr lang="en-US" sz="1000" dirty="0" err="1">
                          <a:latin typeface="Helvetica" panose="020B0604020202020204"/>
                          <a:cs typeface="Helvetica" panose="020B0604020202020204"/>
                        </a:rPr>
                        <a:t>vorm</a:t>
                      </a:r>
                      <a:r>
                        <a:rPr lang="en-US" sz="1000" dirty="0">
                          <a:latin typeface="Helvetica" panose="020B0604020202020204"/>
                          <a:cs typeface="Helvetica" panose="020B0604020202020204"/>
                        </a:rPr>
                        <a:t> van </a:t>
                      </a:r>
                      <a:r>
                        <a:rPr lang="en-US" sz="1000" dirty="0" err="1">
                          <a:latin typeface="Helvetica" panose="020B0604020202020204"/>
                          <a:cs typeface="Helvetica" panose="020B0604020202020204"/>
                        </a:rPr>
                        <a:t>langere</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ontwerpbijeenkomst</a:t>
                      </a:r>
                      <a:r>
                        <a:rPr lang="en-US" sz="1000" dirty="0">
                          <a:latin typeface="Helvetica" panose="020B0604020202020204"/>
                          <a:cs typeface="Helvetica" panose="020B0604020202020204"/>
                        </a:rPr>
                        <a:t> of -</a:t>
                      </a:r>
                      <a:r>
                        <a:rPr lang="en-US" sz="1000" dirty="0" err="1">
                          <a:latin typeface="Helvetica" panose="020B0604020202020204"/>
                          <a:cs typeface="Helvetica" panose="020B0604020202020204"/>
                        </a:rPr>
                        <a:t>middag</a:t>
                      </a:r>
                      <a:r>
                        <a:rPr lang="en-US" sz="1000" dirty="0">
                          <a:latin typeface="Helvetica" panose="020B0604020202020204"/>
                          <a:cs typeface="Helvetica" panose="020B0604020202020204"/>
                        </a:rPr>
                        <a:t>.</a:t>
                      </a:r>
                      <a:endParaRPr lang="nl-NL" sz="1000" b="1" dirty="0">
                        <a:latin typeface="Helvetica" panose="020B0604020202020204"/>
                        <a:cs typeface="Helvetica" panose="020B0604020202020204"/>
                      </a:endParaRPr>
                    </a:p>
                  </a:txBody>
                  <a:tcPr marL="70315" marR="70315" marT="35157" marB="35157"/>
                </a:tc>
                <a:extLst>
                  <a:ext uri="{0D108BD9-81ED-4DB2-BD59-A6C34878D82A}">
                    <a16:rowId xmlns:a16="http://schemas.microsoft.com/office/drawing/2014/main" val="4160871722"/>
                  </a:ext>
                </a:extLst>
              </a:tr>
              <a:tr h="533915">
                <a:tc gridSpan="2">
                  <a:txBody>
                    <a:bodyPr/>
                    <a:lstStyle/>
                    <a:p>
                      <a:r>
                        <a:rPr lang="en-US" sz="1000" b="1" dirty="0">
                          <a:latin typeface="Helvetica" panose="020B0604020202020204"/>
                          <a:cs typeface="Helvetica" panose="020B0604020202020204"/>
                        </a:rPr>
                        <a:t>Co-</a:t>
                      </a:r>
                      <a:r>
                        <a:rPr lang="en-US" sz="1000" b="1" dirty="0" err="1">
                          <a:latin typeface="Helvetica" panose="020B0604020202020204"/>
                          <a:cs typeface="Helvetica" panose="020B0604020202020204"/>
                        </a:rPr>
                        <a:t>ontwerp</a:t>
                      </a:r>
                      <a:r>
                        <a:rPr lang="en-US" sz="1000" b="1" dirty="0">
                          <a:latin typeface="Helvetica" panose="020B0604020202020204"/>
                          <a:cs typeface="Helvetica" panose="020B0604020202020204"/>
                        </a:rPr>
                        <a:t> </a:t>
                      </a:r>
                      <a:r>
                        <a:rPr lang="en-US" sz="1000" b="1" dirty="0" err="1">
                          <a:latin typeface="Helvetica" panose="020B0604020202020204"/>
                          <a:cs typeface="Helvetica" panose="020B0604020202020204"/>
                        </a:rPr>
                        <a:t>testen</a:t>
                      </a:r>
                      <a:r>
                        <a:rPr lang="en-US" sz="1000" b="1" dirty="0">
                          <a:latin typeface="Helvetica" panose="020B0604020202020204"/>
                          <a:cs typeface="Helvetica" panose="020B0604020202020204"/>
                        </a:rPr>
                        <a:t>, </a:t>
                      </a:r>
                      <a:r>
                        <a:rPr lang="en-US" sz="1000" b="1" dirty="0" err="1">
                          <a:latin typeface="Helvetica" panose="020B0604020202020204"/>
                          <a:cs typeface="Helvetica" panose="020B0604020202020204"/>
                        </a:rPr>
                        <a:t>observeren</a:t>
                      </a:r>
                      <a:r>
                        <a:rPr lang="en-US" sz="1000" b="1" dirty="0">
                          <a:latin typeface="Helvetica" panose="020B0604020202020204"/>
                          <a:cs typeface="Helvetica" panose="020B0604020202020204"/>
                        </a:rPr>
                        <a:t> </a:t>
                      </a:r>
                      <a:r>
                        <a:rPr lang="en-US" sz="1000" b="1" dirty="0" err="1">
                          <a:latin typeface="Helvetica" panose="020B0604020202020204"/>
                          <a:cs typeface="Helvetica" panose="020B0604020202020204"/>
                        </a:rPr>
                        <a:t>en</a:t>
                      </a:r>
                      <a:r>
                        <a:rPr lang="en-US" sz="1000" b="1" dirty="0">
                          <a:latin typeface="Helvetica" panose="020B0604020202020204"/>
                          <a:cs typeface="Helvetica" panose="020B0604020202020204"/>
                        </a:rPr>
                        <a:t> </a:t>
                      </a:r>
                      <a:r>
                        <a:rPr lang="en-US" sz="1000" b="1" dirty="0" err="1">
                          <a:latin typeface="Helvetica" panose="020B0604020202020204"/>
                          <a:cs typeface="Helvetica" panose="020B0604020202020204"/>
                        </a:rPr>
                        <a:t>evalueren</a:t>
                      </a:r>
                      <a:br>
                        <a:rPr lang="en-US" sz="1000" b="0" dirty="0">
                          <a:latin typeface="Helvetica" panose="020B0604020202020204"/>
                          <a:cs typeface="Helvetica" panose="020B0604020202020204"/>
                        </a:rPr>
                      </a:br>
                      <a:r>
                        <a:rPr lang="nl-NL" sz="1000" kern="1200" dirty="0">
                          <a:solidFill>
                            <a:schemeClr val="dk1"/>
                          </a:solidFill>
                          <a:effectLst/>
                          <a:latin typeface="Helvetica" panose="020B0604020202020204"/>
                          <a:ea typeface="+mn-ea"/>
                          <a:cs typeface="Helvetica" panose="020B0604020202020204"/>
                        </a:rPr>
                        <a:t>In deze periode zijn er geen PLG-bijeenkomsten gepland, zodat PLG-leden de ruimte hebben om hun co-ontwerp te testen</a:t>
                      </a:r>
                      <a:r>
                        <a:rPr lang="nl-NL" sz="1000" kern="1200">
                          <a:solidFill>
                            <a:schemeClr val="dk1"/>
                          </a:solidFill>
                          <a:effectLst/>
                          <a:latin typeface="Helvetica" panose="020B0604020202020204"/>
                          <a:ea typeface="+mn-ea"/>
                          <a:cs typeface="Helvetica" panose="020B0604020202020204"/>
                        </a:rPr>
                        <a:t>, </a:t>
                      </a:r>
                      <a:br>
                        <a:rPr lang="nl-NL" sz="1000" kern="1200">
                          <a:solidFill>
                            <a:schemeClr val="dk1"/>
                          </a:solidFill>
                          <a:effectLst/>
                          <a:latin typeface="Helvetica" panose="020B0604020202020204"/>
                          <a:ea typeface="+mn-ea"/>
                          <a:cs typeface="Helvetica" panose="020B0604020202020204"/>
                        </a:rPr>
                      </a:br>
                      <a:r>
                        <a:rPr lang="nl-NL" sz="1000" kern="1200">
                          <a:solidFill>
                            <a:schemeClr val="dk1"/>
                          </a:solidFill>
                          <a:effectLst/>
                          <a:latin typeface="Helvetica" panose="020B0604020202020204"/>
                          <a:ea typeface="+mn-ea"/>
                          <a:cs typeface="Helvetica" panose="020B0604020202020204"/>
                        </a:rPr>
                        <a:t>te </a:t>
                      </a:r>
                      <a:r>
                        <a:rPr lang="nl-NL" sz="1000" kern="1200" dirty="0">
                          <a:solidFill>
                            <a:schemeClr val="dk1"/>
                          </a:solidFill>
                          <a:effectLst/>
                          <a:latin typeface="Helvetica" panose="020B0604020202020204"/>
                          <a:ea typeface="+mn-ea"/>
                          <a:cs typeface="Helvetica" panose="020B0604020202020204"/>
                        </a:rPr>
                        <a:t>laten observeren door Joost en te evalueren samen met een groepje leerlingen en Joost.</a:t>
                      </a:r>
                      <a:endParaRPr lang="nl-NL" sz="1000" b="0" dirty="0">
                        <a:latin typeface="Helvetica" panose="020B0604020202020204"/>
                        <a:cs typeface="Helvetica" panose="020B0604020202020204"/>
                      </a:endParaRPr>
                    </a:p>
                  </a:txBody>
                  <a:tcPr marL="70315" marR="70315" marT="35157" marB="35157"/>
                </a:tc>
                <a:tc hMerge="1">
                  <a:txBody>
                    <a:bodyPr/>
                    <a:lstStyle/>
                    <a:p>
                      <a:endParaRPr lang="nl-NL"/>
                    </a:p>
                  </a:txBody>
                  <a:tcPr/>
                </a:tc>
                <a:extLst>
                  <a:ext uri="{0D108BD9-81ED-4DB2-BD59-A6C34878D82A}">
                    <a16:rowId xmlns:a16="http://schemas.microsoft.com/office/drawing/2014/main" val="4211660116"/>
                  </a:ext>
                </a:extLst>
              </a:tr>
              <a:tr h="379666">
                <a:tc>
                  <a:txBody>
                    <a:bodyPr/>
                    <a:lstStyle/>
                    <a:p>
                      <a:r>
                        <a:rPr lang="en-US" sz="1000" b="1" dirty="0">
                          <a:latin typeface="Helvetica" panose="020B0604020202020204"/>
                          <a:cs typeface="Helvetica" panose="020B0604020202020204"/>
                        </a:rPr>
                        <a:t>4. </a:t>
                      </a:r>
                      <a:r>
                        <a:rPr lang="en-US" sz="1000" b="1" dirty="0" err="1">
                          <a:latin typeface="Helvetica" panose="020B0604020202020204"/>
                          <a:cs typeface="Helvetica" panose="020B0604020202020204"/>
                        </a:rPr>
                        <a:t>Terugblik</a:t>
                      </a:r>
                      <a:r>
                        <a:rPr lang="en-US" sz="1000" b="1" dirty="0">
                          <a:latin typeface="Helvetica" panose="020B0604020202020204"/>
                          <a:cs typeface="Helvetica" panose="020B0604020202020204"/>
                        </a:rPr>
                        <a:t> </a:t>
                      </a:r>
                      <a:r>
                        <a:rPr lang="en-US" sz="1000" b="1" dirty="0" err="1">
                          <a:latin typeface="Helvetica" panose="020B0604020202020204"/>
                          <a:cs typeface="Helvetica" panose="020B0604020202020204"/>
                        </a:rPr>
                        <a:t>en</a:t>
                      </a:r>
                      <a:r>
                        <a:rPr lang="en-US" sz="1000" b="1" dirty="0">
                          <a:latin typeface="Helvetica" panose="020B0604020202020204"/>
                          <a:cs typeface="Helvetica" panose="020B0604020202020204"/>
                        </a:rPr>
                        <a:t> </a:t>
                      </a:r>
                      <a:r>
                        <a:rPr lang="en-US" sz="1000" b="1" dirty="0" err="1">
                          <a:latin typeface="Helvetica" panose="020B0604020202020204"/>
                          <a:cs typeface="Helvetica" panose="020B0604020202020204"/>
                        </a:rPr>
                        <a:t>leeropbrengsten</a:t>
                      </a:r>
                      <a:endParaRPr lang="nl-NL" sz="1000" b="1" dirty="0">
                        <a:latin typeface="Helvetica" panose="020B0604020202020204"/>
                        <a:cs typeface="Helvetica" panose="020B0604020202020204"/>
                      </a:endParaRPr>
                    </a:p>
                  </a:txBody>
                  <a:tcPr marL="70315" marR="70315" marT="35157" marB="35157"/>
                </a:tc>
                <a:tc>
                  <a:txBody>
                    <a:bodyPr/>
                    <a:lstStyle/>
                    <a:p>
                      <a:r>
                        <a:rPr lang="en-US" sz="1000" dirty="0">
                          <a:latin typeface="Helvetica" panose="020B0604020202020204"/>
                          <a:cs typeface="Helvetica" panose="020B0604020202020204"/>
                        </a:rPr>
                        <a:t>PLG </a:t>
                      </a:r>
                      <a:r>
                        <a:rPr lang="en-US" sz="1000" dirty="0" err="1">
                          <a:latin typeface="Helvetica" panose="020B0604020202020204"/>
                          <a:cs typeface="Helvetica" panose="020B0604020202020204"/>
                        </a:rPr>
                        <a:t>evalueert</a:t>
                      </a:r>
                      <a:r>
                        <a:rPr lang="en-US" sz="1000" dirty="0">
                          <a:latin typeface="Helvetica" panose="020B0604020202020204"/>
                          <a:cs typeface="Helvetica" panose="020B0604020202020204"/>
                        </a:rPr>
                        <a:t> het </a:t>
                      </a:r>
                      <a:r>
                        <a:rPr lang="en-US" sz="1000" dirty="0" err="1">
                          <a:latin typeface="Helvetica" panose="020B0604020202020204"/>
                          <a:cs typeface="Helvetica" panose="020B0604020202020204"/>
                        </a:rPr>
                        <a:t>ontwerpproces</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en</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deelt</a:t>
                      </a:r>
                      <a:r>
                        <a:rPr lang="en-US" sz="1000" dirty="0">
                          <a:latin typeface="Helvetica" panose="020B0604020202020204"/>
                          <a:cs typeface="Helvetica" panose="020B0604020202020204"/>
                        </a:rPr>
                        <a:t> </a:t>
                      </a:r>
                      <a:r>
                        <a:rPr lang="en-US" sz="1000" i="1" dirty="0">
                          <a:latin typeface="Helvetica" panose="020B0604020202020204"/>
                          <a:cs typeface="Helvetica" panose="020B0604020202020204"/>
                        </a:rPr>
                        <a:t>good practices</a:t>
                      </a:r>
                      <a:r>
                        <a:rPr lang="en-US" sz="1000" dirty="0">
                          <a:latin typeface="Helvetica" panose="020B0604020202020204"/>
                          <a:cs typeface="Helvetica" panose="020B0604020202020204"/>
                        </a:rPr>
                        <a:t> met </a:t>
                      </a:r>
                      <a:r>
                        <a:rPr lang="en-US" sz="1000" dirty="0" err="1">
                          <a:latin typeface="Helvetica" panose="020B0604020202020204"/>
                          <a:cs typeface="Helvetica" panose="020B0604020202020204"/>
                        </a:rPr>
                        <a:t>buitenkring</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en</a:t>
                      </a:r>
                      <a:r>
                        <a:rPr lang="en-US" sz="1000" dirty="0">
                          <a:latin typeface="Helvetica" panose="020B0604020202020204"/>
                          <a:cs typeface="Helvetica" panose="020B0604020202020204"/>
                        </a:rPr>
                        <a:t> </a:t>
                      </a:r>
                      <a:r>
                        <a:rPr lang="en-US" sz="1000" dirty="0" err="1">
                          <a:latin typeface="Helvetica" panose="020B0604020202020204"/>
                          <a:cs typeface="Helvetica" panose="020B0604020202020204"/>
                        </a:rPr>
                        <a:t>collega’s</a:t>
                      </a:r>
                      <a:r>
                        <a:rPr lang="en-US" sz="1000" dirty="0">
                          <a:latin typeface="Helvetica" panose="020B0604020202020204"/>
                          <a:cs typeface="Helvetica" panose="020B0604020202020204"/>
                        </a:rPr>
                        <a:t>. </a:t>
                      </a:r>
                      <a:endParaRPr lang="nl-NL" sz="1000" b="1" dirty="0">
                        <a:latin typeface="Helvetica" panose="020B0604020202020204"/>
                        <a:cs typeface="Helvetica" panose="020B0604020202020204"/>
                      </a:endParaRPr>
                    </a:p>
                  </a:txBody>
                  <a:tcPr marL="70315" marR="70315" marT="35157" marB="35157"/>
                </a:tc>
                <a:extLst>
                  <a:ext uri="{0D108BD9-81ED-4DB2-BD59-A6C34878D82A}">
                    <a16:rowId xmlns:a16="http://schemas.microsoft.com/office/drawing/2014/main" val="3295505567"/>
                  </a:ext>
                </a:extLst>
              </a:tr>
            </a:tbl>
          </a:graphicData>
        </a:graphic>
      </p:graphicFrame>
      <p:pic>
        <p:nvPicPr>
          <p:cNvPr id="3" name="image1.png" descr="A drawing of a diagram with pencils and a box of food&#10;&#10;AI-generated content may be incorrect.">
            <a:extLst>
              <a:ext uri="{FF2B5EF4-FFF2-40B4-BE49-F238E27FC236}">
                <a16:creationId xmlns:a16="http://schemas.microsoft.com/office/drawing/2014/main" id="{5569FC12-FE3F-332C-AA11-24DEBA957A88}"/>
              </a:ext>
            </a:extLst>
          </p:cNvPr>
          <p:cNvPicPr/>
          <p:nvPr/>
        </p:nvPicPr>
        <p:blipFill>
          <a:blip r:embed="rId4"/>
          <a:srcRect/>
          <a:stretch>
            <a:fillRect/>
          </a:stretch>
        </p:blipFill>
        <p:spPr>
          <a:xfrm>
            <a:off x="7196448" y="1982356"/>
            <a:ext cx="3099458" cy="2102940"/>
          </a:xfrm>
          <a:prstGeom prst="rect">
            <a:avLst/>
          </a:prstGeom>
          <a:ln/>
        </p:spPr>
      </p:pic>
      <p:sp>
        <p:nvSpPr>
          <p:cNvPr id="6" name="TextBox 5">
            <a:extLst>
              <a:ext uri="{FF2B5EF4-FFF2-40B4-BE49-F238E27FC236}">
                <a16:creationId xmlns:a16="http://schemas.microsoft.com/office/drawing/2014/main" id="{9D8026E0-B0F0-4703-7BB8-B1154FFF46B2}"/>
              </a:ext>
            </a:extLst>
          </p:cNvPr>
          <p:cNvSpPr txBox="1"/>
          <p:nvPr/>
        </p:nvSpPr>
        <p:spPr>
          <a:xfrm>
            <a:off x="9212553" y="6306926"/>
            <a:ext cx="2879222" cy="477054"/>
          </a:xfrm>
          <a:prstGeom prst="rect">
            <a:avLst/>
          </a:prstGeom>
          <a:noFill/>
        </p:spPr>
        <p:txBody>
          <a:bodyPr wrap="square" rtlCol="0">
            <a:spAutoFit/>
          </a:bodyPr>
          <a:lstStyle/>
          <a:p>
            <a:pPr algn="ctr"/>
            <a:r>
              <a:rPr lang="en-US" sz="1250" dirty="0" err="1">
                <a:solidFill>
                  <a:srgbClr val="182A84"/>
                </a:solidFill>
                <a:latin typeface="Helvetica" panose="020B0604020202020204"/>
                <a:cs typeface="Helvetica" panose="020B0604020202020204"/>
              </a:rPr>
              <a:t>Geef</a:t>
            </a:r>
            <a:r>
              <a:rPr lang="en-US" sz="1250" dirty="0">
                <a:solidFill>
                  <a:srgbClr val="182A84"/>
                </a:solidFill>
                <a:latin typeface="Helvetica" panose="020B0604020202020204"/>
                <a:cs typeface="Helvetica" panose="020B0604020202020204"/>
              </a:rPr>
              <a:t> </a:t>
            </a:r>
            <a:r>
              <a:rPr lang="en-US" sz="1250" dirty="0" err="1">
                <a:solidFill>
                  <a:srgbClr val="182A84"/>
                </a:solidFill>
                <a:latin typeface="Helvetica" panose="020B0604020202020204"/>
                <a:cs typeface="Helvetica" panose="020B0604020202020204"/>
              </a:rPr>
              <a:t>jouw</a:t>
            </a:r>
            <a:r>
              <a:rPr lang="en-US" sz="1250" dirty="0">
                <a:solidFill>
                  <a:srgbClr val="182A84"/>
                </a:solidFill>
                <a:latin typeface="Helvetica" panose="020B0604020202020204"/>
                <a:cs typeface="Helvetica" panose="020B0604020202020204"/>
              </a:rPr>
              <a:t> </a:t>
            </a:r>
            <a:r>
              <a:rPr lang="en-US" sz="1250" dirty="0" err="1">
                <a:solidFill>
                  <a:srgbClr val="182A84"/>
                </a:solidFill>
                <a:latin typeface="Helvetica" panose="020B0604020202020204"/>
                <a:cs typeface="Helvetica" panose="020B0604020202020204"/>
              </a:rPr>
              <a:t>aanwezigheid</a:t>
            </a:r>
            <a:r>
              <a:rPr lang="en-US" sz="1250" dirty="0">
                <a:solidFill>
                  <a:srgbClr val="182A84"/>
                </a:solidFill>
                <a:latin typeface="Helvetica" panose="020B0604020202020204"/>
                <a:cs typeface="Helvetica" panose="020B0604020202020204"/>
              </a:rPr>
              <a:t> door </a:t>
            </a:r>
            <a:br>
              <a:rPr lang="en-US" sz="1250" dirty="0">
                <a:solidFill>
                  <a:srgbClr val="182A84"/>
                </a:solidFill>
                <a:latin typeface="Helvetica" panose="020B0604020202020204"/>
                <a:cs typeface="Helvetica" panose="020B0604020202020204"/>
              </a:rPr>
            </a:br>
            <a:r>
              <a:rPr lang="en-US" sz="1250" dirty="0">
                <a:solidFill>
                  <a:srgbClr val="182A84"/>
                </a:solidFill>
                <a:latin typeface="Helvetica" panose="020B0604020202020204"/>
                <a:cs typeface="Helvetica" panose="020B0604020202020204"/>
              </a:rPr>
              <a:t>via de </a:t>
            </a:r>
            <a:r>
              <a:rPr lang="en-US" sz="1250" dirty="0" err="1">
                <a:solidFill>
                  <a:srgbClr val="182A84"/>
                </a:solidFill>
                <a:latin typeface="Helvetica" panose="020B0604020202020204"/>
                <a:cs typeface="Helvetica" panose="020B0604020202020204"/>
              </a:rPr>
              <a:t>datumprikker</a:t>
            </a:r>
            <a:r>
              <a:rPr lang="en-US" sz="1250" dirty="0">
                <a:solidFill>
                  <a:srgbClr val="182A84"/>
                </a:solidFill>
                <a:latin typeface="Helvetica" panose="020B0604020202020204"/>
                <a:cs typeface="Helvetica" panose="020B0604020202020204"/>
              </a:rPr>
              <a:t> </a:t>
            </a:r>
            <a:r>
              <a:rPr lang="nl-NL" sz="1250" dirty="0">
                <a:solidFill>
                  <a:srgbClr val="182A84"/>
                </a:solidFill>
                <a:latin typeface="Helvetica" panose="020B0604020202020204"/>
                <a:cs typeface="Helvetica" panose="020B0604020202020204"/>
              </a:rPr>
              <a:t>☝︎</a:t>
            </a:r>
          </a:p>
        </p:txBody>
      </p:sp>
    </p:spTree>
    <p:extLst>
      <p:ext uri="{BB962C8B-B14F-4D97-AF65-F5344CB8AC3E}">
        <p14:creationId xmlns:p14="http://schemas.microsoft.com/office/powerpoint/2010/main" val="782171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3">
          <a:extLst>
            <a:ext uri="{FF2B5EF4-FFF2-40B4-BE49-F238E27FC236}">
              <a16:creationId xmlns:a16="http://schemas.microsoft.com/office/drawing/2014/main" id="{0E67508D-B82F-6359-6A99-8BBC09E4E4DB}"/>
            </a:ext>
          </a:extLst>
        </p:cNvPr>
        <p:cNvGrpSpPr/>
        <p:nvPr/>
      </p:nvGrpSpPr>
      <p:grpSpPr>
        <a:xfrm>
          <a:off x="0" y="0"/>
          <a:ext cx="0" cy="0"/>
          <a:chOff x="0" y="0"/>
          <a:chExt cx="0" cy="0"/>
        </a:xfrm>
      </p:grpSpPr>
      <p:sp>
        <p:nvSpPr>
          <p:cNvPr id="94" name="Google Shape;94;p18">
            <a:extLst>
              <a:ext uri="{FF2B5EF4-FFF2-40B4-BE49-F238E27FC236}">
                <a16:creationId xmlns:a16="http://schemas.microsoft.com/office/drawing/2014/main" id="{464DBFC4-4334-D9AF-062C-85CE0CC285A5}"/>
              </a:ext>
            </a:extLst>
          </p:cNvPr>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Veel dank voor het delen van jullie kennis en ervaringen!</a:t>
            </a:r>
            <a:endParaRPr lang="en-US" sz="2500" i="1" dirty="0">
              <a:latin typeface="Merriweather" panose="02060503050406030704" pitchFamily="18" charset="0"/>
            </a:endParaRPr>
          </a:p>
        </p:txBody>
      </p:sp>
      <p:sp>
        <p:nvSpPr>
          <p:cNvPr id="95" name="Google Shape;95;p18">
            <a:extLst>
              <a:ext uri="{FF2B5EF4-FFF2-40B4-BE49-F238E27FC236}">
                <a16:creationId xmlns:a16="http://schemas.microsoft.com/office/drawing/2014/main" id="{895E76B0-FBF1-B0A6-D55B-789033165B30}"/>
              </a:ext>
            </a:extLst>
          </p:cNvPr>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br>
              <a:rPr lang="nl-NL" sz="1500" dirty="0">
                <a:effectLst/>
                <a:latin typeface="Helvetica" panose="020B0604020202020204" pitchFamily="34" charset="0"/>
                <a:ea typeface="Calibri" panose="020F0502020204030204" pitchFamily="34" charset="0"/>
                <a:cs typeface="Helvetica" panose="020B0604020202020204" pitchFamily="34" charset="0"/>
              </a:rPr>
            </a:br>
            <a:endParaRPr lang="nl-NL" sz="15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br>
              <a:rPr lang="nl-NL" sz="1800" dirty="0">
                <a:effectLst/>
                <a:latin typeface="Helvetica" panose="020B0604020202020204" pitchFamily="34" charset="0"/>
                <a:ea typeface="Calibri" panose="020F0502020204030204" pitchFamily="34" charset="0"/>
                <a:cs typeface="Times New Roman" panose="02020603050405020304" pitchFamily="18"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a:extLst>
              <a:ext uri="{FF2B5EF4-FFF2-40B4-BE49-F238E27FC236}">
                <a16:creationId xmlns:a16="http://schemas.microsoft.com/office/drawing/2014/main" id="{776086E2-6F96-285A-A05E-461F04F52C20}"/>
              </a:ext>
            </a:extLst>
          </p:cNvPr>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Rectangle: Rounded Corners 1">
            <a:extLst>
              <a:ext uri="{FF2B5EF4-FFF2-40B4-BE49-F238E27FC236}">
                <a16:creationId xmlns:a16="http://schemas.microsoft.com/office/drawing/2014/main" id="{33DE69C8-4825-4F4C-3A7A-9397C1FAA672}"/>
              </a:ext>
            </a:extLst>
          </p:cNvPr>
          <p:cNvSpPr/>
          <p:nvPr/>
        </p:nvSpPr>
        <p:spPr>
          <a:xfrm>
            <a:off x="4891838" y="1600461"/>
            <a:ext cx="2408324" cy="1103550"/>
          </a:xfrm>
          <a:prstGeom prst="roundRect">
            <a:avLst/>
          </a:prstGeom>
          <a:solidFill>
            <a:srgbClr val="FF3399"/>
          </a:solidFill>
          <a:ln>
            <a:solidFill>
              <a:srgbClr val="0727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23323" algn="ctr">
              <a:spcBef>
                <a:spcPts val="1600"/>
              </a:spcBef>
              <a:buClr>
                <a:srgbClr val="000000"/>
              </a:buClr>
              <a:buSzPts val="1400"/>
            </a:pPr>
            <a:r>
              <a:rPr lang="nl-NL" sz="1500" b="1" dirty="0">
                <a:latin typeface="Helvetica" panose="020B0604020202020204"/>
                <a:ea typeface="Calibri" panose="020F0502020204030204" pitchFamily="34" charset="0"/>
                <a:cs typeface="Helvetica" panose="020B0604020202020204"/>
              </a:rPr>
              <a:t>PLG &amp; buitenkring: </a:t>
            </a:r>
            <a:br>
              <a:rPr lang="nl-NL" sz="1500" b="1" dirty="0">
                <a:latin typeface="Helvetica" panose="020B0604020202020204"/>
                <a:ea typeface="Calibri" panose="020F0502020204030204" pitchFamily="34" charset="0"/>
                <a:cs typeface="Helvetica" panose="020B0604020202020204"/>
              </a:rPr>
            </a:br>
            <a:r>
              <a:rPr lang="nl-NL" sz="1500" b="1" dirty="0">
                <a:latin typeface="Helvetica" panose="020B0604020202020204"/>
                <a:ea typeface="Calibri" panose="020F0502020204030204" pitchFamily="34" charset="0"/>
                <a:cs typeface="Helvetica" panose="020B0604020202020204"/>
              </a:rPr>
              <a:t>kies je geschenk!</a:t>
            </a:r>
          </a:p>
        </p:txBody>
      </p:sp>
      <p:cxnSp>
        <p:nvCxnSpPr>
          <p:cNvPr id="3" name="Straight Arrow Connector 2">
            <a:extLst>
              <a:ext uri="{FF2B5EF4-FFF2-40B4-BE49-F238E27FC236}">
                <a16:creationId xmlns:a16="http://schemas.microsoft.com/office/drawing/2014/main" id="{5CC58934-3DCE-6AE1-B878-75E503C0E435}"/>
              </a:ext>
            </a:extLst>
          </p:cNvPr>
          <p:cNvCxnSpPr>
            <a:cxnSpLocks/>
            <a:stCxn id="2" idx="2"/>
            <a:endCxn id="5" idx="0"/>
          </p:cNvCxnSpPr>
          <p:nvPr/>
        </p:nvCxnSpPr>
        <p:spPr>
          <a:xfrm flipH="1">
            <a:off x="2502770" y="2704011"/>
            <a:ext cx="3593230" cy="1486118"/>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245B5EF8-F90F-75CB-4CC0-EEB95FAF4AA9}"/>
              </a:ext>
            </a:extLst>
          </p:cNvPr>
          <p:cNvCxnSpPr>
            <a:cxnSpLocks/>
            <a:stCxn id="2" idx="2"/>
            <a:endCxn id="6" idx="0"/>
          </p:cNvCxnSpPr>
          <p:nvPr/>
        </p:nvCxnSpPr>
        <p:spPr>
          <a:xfrm>
            <a:off x="6096000" y="2704011"/>
            <a:ext cx="3601580" cy="1486117"/>
          </a:xfrm>
          <a:prstGeom prst="straightConnector1">
            <a:avLst/>
          </a:prstGeom>
          <a:ln>
            <a:solidFill>
              <a:srgbClr val="182A84"/>
            </a:solidFill>
            <a:tailEnd type="triangle"/>
          </a:ln>
        </p:spPr>
        <p:style>
          <a:lnRef idx="2">
            <a:schemeClr val="accent1"/>
          </a:lnRef>
          <a:fillRef idx="0">
            <a:schemeClr val="accent1"/>
          </a:fillRef>
          <a:effectRef idx="1">
            <a:schemeClr val="accent1"/>
          </a:effectRef>
          <a:fontRef idx="minor">
            <a:schemeClr val="tx1"/>
          </a:fontRef>
        </p:style>
      </p:cxnSp>
      <p:sp>
        <p:nvSpPr>
          <p:cNvPr id="5" name="Rectangle: Rounded Corners 4">
            <a:extLst>
              <a:ext uri="{FF2B5EF4-FFF2-40B4-BE49-F238E27FC236}">
                <a16:creationId xmlns:a16="http://schemas.microsoft.com/office/drawing/2014/main" id="{C2AAFEF1-3272-745E-11C9-18CA6CA20B5A}"/>
              </a:ext>
            </a:extLst>
          </p:cNvPr>
          <p:cNvSpPr/>
          <p:nvPr/>
        </p:nvSpPr>
        <p:spPr>
          <a:xfrm>
            <a:off x="1067117" y="4190129"/>
            <a:ext cx="2871305" cy="2135649"/>
          </a:xfrm>
          <a:prstGeom prst="roundRect">
            <a:avLst/>
          </a:prstGeom>
          <a:solidFill>
            <a:srgbClr val="F0E8EE"/>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500" dirty="0">
                <a:solidFill>
                  <a:schemeClr val="tx1"/>
                </a:solidFill>
                <a:latin typeface="Helvetica" panose="020B0604020202020204"/>
                <a:cs typeface="Helvetica" panose="020B0604020202020204"/>
              </a:rPr>
              <a:t>Voor wie het leraarschap opnieuw wil doordenken, verdiepen en er samen vorm aan wil geven:</a:t>
            </a:r>
            <a:br>
              <a:rPr lang="nl-NL" sz="1500" dirty="0">
                <a:solidFill>
                  <a:schemeClr val="tx1"/>
                </a:solidFill>
                <a:latin typeface="Helvetica" panose="020B0604020202020204"/>
                <a:cs typeface="Helvetica" panose="020B0604020202020204"/>
              </a:rPr>
            </a:br>
            <a:r>
              <a:rPr lang="nl-NL" sz="1500" b="1" dirty="0">
                <a:solidFill>
                  <a:srgbClr val="182A84"/>
                </a:solidFill>
                <a:latin typeface="Helvetica" panose="020B0604020202020204"/>
                <a:cs typeface="Helvetica" panose="020B0604020202020204"/>
              </a:rPr>
              <a:t>↓</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cadeaustapel links</a:t>
            </a:r>
          </a:p>
        </p:txBody>
      </p:sp>
      <p:sp>
        <p:nvSpPr>
          <p:cNvPr id="6" name="Rectangle: Rounded Corners 5">
            <a:extLst>
              <a:ext uri="{FF2B5EF4-FFF2-40B4-BE49-F238E27FC236}">
                <a16:creationId xmlns:a16="http://schemas.microsoft.com/office/drawing/2014/main" id="{B456F460-5D1F-2FA1-DBAC-62952199C39C}"/>
              </a:ext>
            </a:extLst>
          </p:cNvPr>
          <p:cNvSpPr/>
          <p:nvPr/>
        </p:nvSpPr>
        <p:spPr>
          <a:xfrm>
            <a:off x="8261927" y="4190128"/>
            <a:ext cx="2871305" cy="2135649"/>
          </a:xfrm>
          <a:prstGeom prst="roundRect">
            <a:avLst/>
          </a:prstGeom>
          <a:solidFill>
            <a:schemeClr val="bg1"/>
          </a:solidFill>
          <a:ln>
            <a:solidFill>
              <a:srgbClr val="A02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600"/>
              </a:spcBef>
              <a:buClr>
                <a:srgbClr val="000000"/>
              </a:buClr>
            </a:pPr>
            <a:br>
              <a:rPr lang="nl-NL" sz="1500" dirty="0">
                <a:solidFill>
                  <a:schemeClr val="tx1"/>
                </a:solidFill>
                <a:latin typeface="Helvetica" panose="020B0604020202020204"/>
                <a:cs typeface="Helvetica" panose="020B0604020202020204"/>
              </a:rPr>
            </a:br>
            <a:r>
              <a:rPr lang="nl-NL" sz="1500" dirty="0">
                <a:solidFill>
                  <a:schemeClr val="tx1"/>
                </a:solidFill>
                <a:latin typeface="Helvetica" panose="020B0604020202020204"/>
                <a:cs typeface="Helvetica" panose="020B0604020202020204"/>
              </a:rPr>
              <a:t>Voor wie op zoek is naar inspirerende en praktische voorbeelden voor hoe je erfgoed betekenisvol kan maken voor lokale gemeenschappen:</a:t>
            </a:r>
            <a:br>
              <a:rPr lang="nl-NL" sz="1500" dirty="0">
                <a:solidFill>
                  <a:schemeClr val="tx1"/>
                </a:solidFill>
                <a:latin typeface="Helvetica" panose="020B0604020202020204"/>
                <a:cs typeface="Helvetica" panose="020B0604020202020204"/>
              </a:rPr>
            </a:br>
            <a:r>
              <a:rPr lang="nl-NL" sz="1500" b="1" dirty="0">
                <a:solidFill>
                  <a:srgbClr val="182A84"/>
                </a:solidFill>
                <a:latin typeface="Helvetica" panose="020B0604020202020204"/>
                <a:cs typeface="Helvetica" panose="020B0604020202020204"/>
              </a:rPr>
              <a:t>↓</a:t>
            </a:r>
            <a:br>
              <a:rPr lang="nl-NL" sz="1500" dirty="0">
                <a:solidFill>
                  <a:schemeClr val="tx1"/>
                </a:solidFill>
                <a:latin typeface="Helvetica" panose="020B0604020202020204"/>
                <a:cs typeface="Helvetica" panose="020B0604020202020204"/>
              </a:rPr>
            </a:br>
            <a:r>
              <a:rPr lang="nl-NL" sz="1500" i="1" dirty="0">
                <a:solidFill>
                  <a:schemeClr val="tx1"/>
                </a:solidFill>
                <a:latin typeface="Helvetica" panose="020B0604020202020204"/>
                <a:cs typeface="Helvetica" panose="020B0604020202020204"/>
              </a:rPr>
              <a:t>cadeaustapel rechts</a:t>
            </a:r>
          </a:p>
          <a:p>
            <a:pPr marL="285750" indent="-285750">
              <a:spcBef>
                <a:spcPts val="1600"/>
              </a:spcBef>
              <a:buClr>
                <a:srgbClr val="000000"/>
              </a:buClr>
              <a:buFont typeface="Arial" panose="020B0604020202020204" pitchFamily="34" charset="0"/>
              <a:buChar char="•"/>
            </a:pPr>
            <a:endParaRPr lang="nl-NL" sz="1250" dirty="0">
              <a:solidFill>
                <a:schemeClr val="tx1"/>
              </a:solidFill>
              <a:latin typeface="Helvetica" panose="020B0604020202020204"/>
              <a:cs typeface="Helvetica" panose="020B0604020202020204"/>
            </a:endParaRPr>
          </a:p>
        </p:txBody>
      </p:sp>
    </p:spTree>
    <p:extLst>
      <p:ext uri="{BB962C8B-B14F-4D97-AF65-F5344CB8AC3E}">
        <p14:creationId xmlns:p14="http://schemas.microsoft.com/office/powerpoint/2010/main" val="4149917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3462</Words>
  <Application>Microsoft Office PowerPoint</Application>
  <PresentationFormat>Widescreen</PresentationFormat>
  <Paragraphs>476</Paragraphs>
  <Slides>46</Slides>
  <Notes>35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Aharoni</vt:lpstr>
      <vt:lpstr>Aptos</vt:lpstr>
      <vt:lpstr>Aptos Display</vt:lpstr>
      <vt:lpstr>Arial</vt:lpstr>
      <vt:lpstr>Calibri</vt:lpstr>
      <vt:lpstr>Courier New</vt:lpstr>
      <vt:lpstr>Helvetica</vt:lpstr>
      <vt:lpstr>Merriweather</vt:lpstr>
      <vt:lpstr>Times New Roman</vt:lpstr>
      <vt:lpstr>Wingdings</vt:lpstr>
      <vt:lpstr>Office Theme</vt:lpstr>
      <vt:lpstr>PowerPoint Presentation</vt:lpstr>
      <vt:lpstr>Programma</vt:lpstr>
      <vt:lpstr>PowerPoint Presentation</vt:lpstr>
      <vt:lpstr>Ontwerpcyclus PLG 2025-’26</vt:lpstr>
      <vt:lpstr>Ontwerpcyclus PLG 2025-’26</vt:lpstr>
      <vt:lpstr>Interviews met de PLG</vt:lpstr>
      <vt:lpstr>Multiperspectiviteit in de literatuur</vt:lpstr>
      <vt:lpstr>Multiperspectiviteit in de praktijk van de PLG</vt:lpstr>
      <vt:lpstr>Multiperspectiviteit in de praktijk van de PLG</vt:lpstr>
      <vt:lpstr>Multiperspectiviteit in de praktijk van de PLG</vt:lpstr>
      <vt:lpstr>Meerstemmigheid of multiperspectiviteit?</vt:lpstr>
      <vt:lpstr>Meerstemmigheid of multiperspectiviteit?</vt:lpstr>
      <vt:lpstr>Meerdere perspectieven op erfgoed</vt:lpstr>
      <vt:lpstr>Meerdere perspectieven op erfgoed</vt:lpstr>
      <vt:lpstr>Meerdere perspectieven op erfgoed: Twee strategieën voor perspectiefrijker erfgoedonderwijs</vt:lpstr>
      <vt:lpstr>Meerdere perspectieven op erfgoed: Twee strategieën voor perspectiefrijker erfgoedonderwijs</vt:lpstr>
      <vt:lpstr>Voorlopige inzichten</vt:lpstr>
      <vt:lpstr>Voorlopige inzichten</vt:lpstr>
      <vt:lpstr>Voorlopige inzichten</vt:lpstr>
      <vt:lpstr>Programma</vt:lpstr>
      <vt:lpstr>PowerPoint Presentation</vt:lpstr>
      <vt:lpstr>WO II en herdenken </vt:lpstr>
      <vt:lpstr>PowerPoint Presentation</vt:lpstr>
      <vt:lpstr>PowerPoint Presentation</vt:lpstr>
      <vt:lpstr>PowerPoint Presentation</vt:lpstr>
      <vt:lpstr>PowerPoint Presentation</vt:lpstr>
      <vt:lpstr>PowerPoint Presentation</vt:lpstr>
      <vt:lpstr>PowerPoint Presentation</vt:lpstr>
      <vt:lpstr> NSB-erfgoed dat aan het vervallen is.  Het college van burgemeesters en wethouders overweegt onderhoud te plegen aan de muur. </vt:lpstr>
      <vt:lpstr>PowerPoint Presentation</vt:lpstr>
      <vt:lpstr>PowerPoint Presentation</vt:lpstr>
      <vt:lpstr>PowerPoint Presentation</vt:lpstr>
      <vt:lpstr>Van stadsrecht naar burgerschap</vt:lpstr>
      <vt:lpstr>Samenwerking</vt:lpstr>
      <vt:lpstr>Aanleiding</vt:lpstr>
      <vt:lpstr>Stadsrecht Utrecht </vt:lpstr>
      <vt:lpstr>Oorspronkelijke les</vt:lpstr>
      <vt:lpstr>MESOE PLG - aanpassingen</vt:lpstr>
      <vt:lpstr>Leerdoelen</vt:lpstr>
      <vt:lpstr>Lesopzet</vt:lpstr>
      <vt:lpstr>Doelen 2026-2027</vt:lpstr>
      <vt:lpstr>PowerPoint Presentation</vt:lpstr>
      <vt:lpstr>PowerPoint Presentation</vt:lpstr>
      <vt:lpstr>Reflectietafels: Ruimte voor uitwisseling en vragen met een hapje en drankje erbij </vt:lpstr>
      <vt:lpstr>Korte vooruitblik MESOE jaar 2</vt:lpstr>
      <vt:lpstr>Veel dank voor het delen van jullie kennis en ervaringen!</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Nikkessen, J.J.H. (Joost)</dc:creator>
  <cp:lastModifiedBy>Nikkessen, J.J.H. (Joost)</cp:lastModifiedBy>
  <cp:revision>17</cp:revision>
  <dcterms:created xsi:type="dcterms:W3CDTF">2026-05-18T06:31:30Z</dcterms:created>
  <dcterms:modified xsi:type="dcterms:W3CDTF">2026-06-15T13:26:37Z</dcterms:modified>
</cp:coreProperties>
</file>