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436" r:id="rId2"/>
    <p:sldId id="438" r:id="rId3"/>
    <p:sldId id="441" r:id="rId4"/>
    <p:sldId id="442" r:id="rId5"/>
    <p:sldId id="443" r:id="rId6"/>
    <p:sldId id="444" r:id="rId7"/>
    <p:sldId id="445" r:id="rId8"/>
    <p:sldId id="465" r:id="rId9"/>
    <p:sldId id="446" r:id="rId10"/>
    <p:sldId id="440" r:id="rId11"/>
    <p:sldId id="457" r:id="rId12"/>
    <p:sldId id="462" r:id="rId13"/>
    <p:sldId id="458" r:id="rId14"/>
    <p:sldId id="459" r:id="rId15"/>
    <p:sldId id="460" r:id="rId16"/>
    <p:sldId id="461" r:id="rId17"/>
    <p:sldId id="466" r:id="rId18"/>
    <p:sldId id="449" r:id="rId19"/>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99"/>
    <a:srgbClr val="0000FF"/>
    <a:srgbClr val="FFF172"/>
    <a:srgbClr val="F4F172"/>
    <a:srgbClr val="FFFF66"/>
    <a:srgbClr val="66CCFF"/>
    <a:srgbClr val="192A8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273" autoAdjust="0"/>
    <p:restoredTop sz="93205" autoAdjust="0"/>
  </p:normalViewPr>
  <p:slideViewPr>
    <p:cSldViewPr snapToGrid="0">
      <p:cViewPr varScale="1">
        <p:scale>
          <a:sx n="57" d="100"/>
          <a:sy n="57" d="100"/>
        </p:scale>
        <p:origin x="548" y="32"/>
      </p:cViewPr>
      <p:guideLst/>
    </p:cSldViewPr>
  </p:slideViewPr>
  <p:outlineViewPr>
    <p:cViewPr>
      <p:scale>
        <a:sx n="33" d="100"/>
        <a:sy n="33" d="100"/>
      </p:scale>
      <p:origin x="0" y="-15740"/>
    </p:cViewPr>
  </p:outlineViewPr>
  <p:notesTextViewPr>
    <p:cViewPr>
      <p:scale>
        <a:sx n="1" d="1"/>
        <a:sy n="1" d="1"/>
      </p:scale>
      <p:origin x="0" y="0"/>
    </p:cViewPr>
  </p:notesTextViewPr>
  <p:sorterViewPr>
    <p:cViewPr>
      <p:scale>
        <a:sx n="100" d="100"/>
        <a:sy n="100" d="100"/>
      </p:scale>
      <p:origin x="0" y="-160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kkessen, J.J.H. (Joost)" userId="55776ba0-cba9-4413-94f8-3c5b349f6bab" providerId="ADAL" clId="{BF072C03-45A8-4F53-84E2-E90D7CCDC412}"/>
    <pc:docChg chg="undo custSel modSld">
      <pc:chgData name="Nikkessen, J.J.H. (Joost)" userId="55776ba0-cba9-4413-94f8-3c5b349f6bab" providerId="ADAL" clId="{BF072C03-45A8-4F53-84E2-E90D7CCDC412}" dt="2026-01-21T09:10:34.733" v="3" actId="478"/>
      <pc:docMkLst>
        <pc:docMk/>
      </pc:docMkLst>
      <pc:sldChg chg="addSp delSp modSp mod">
        <pc:chgData name="Nikkessen, J.J.H. (Joost)" userId="55776ba0-cba9-4413-94f8-3c5b349f6bab" providerId="ADAL" clId="{BF072C03-45A8-4F53-84E2-E90D7CCDC412}" dt="2026-01-21T09:10:34.733" v="3" actId="478"/>
        <pc:sldMkLst>
          <pc:docMk/>
          <pc:sldMk cId="2070847197" sldId="443"/>
        </pc:sldMkLst>
        <pc:spChg chg="mod">
          <ac:chgData name="Nikkessen, J.J.H. (Joost)" userId="55776ba0-cba9-4413-94f8-3c5b349f6bab" providerId="ADAL" clId="{BF072C03-45A8-4F53-84E2-E90D7CCDC412}" dt="2026-01-14T08:20:31.509" v="1" actId="207"/>
          <ac:spMkLst>
            <pc:docMk/>
            <pc:sldMk cId="2070847197" sldId="443"/>
            <ac:spMk id="95" creationId="{00000000-0000-0000-0000-000000000000}"/>
          </ac:spMkLst>
        </pc:spChg>
        <pc:graphicFrameChg chg="add del">
          <ac:chgData name="Nikkessen, J.J.H. (Joost)" userId="55776ba0-cba9-4413-94f8-3c5b349f6bab" providerId="ADAL" clId="{BF072C03-45A8-4F53-84E2-E90D7CCDC412}" dt="2026-01-21T09:10:34.733" v="3" actId="478"/>
          <ac:graphicFrameMkLst>
            <pc:docMk/>
            <pc:sldMk cId="2070847197" sldId="443"/>
            <ac:graphicFrameMk id="4" creationId="{65A447E5-A4F6-4C40-2578-138C5F2809F6}"/>
          </ac:graphicFrameMkLst>
        </pc:graphicFrameChg>
      </pc:sldChg>
    </pc:docChg>
  </pc:docChgLst>
  <pc:docChgLst>
    <pc:chgData name="Nikkessen, J.J.H. (Joost)" userId="55776ba0-cba9-4413-94f8-3c5b349f6bab" providerId="ADAL" clId="{2AF1D231-85A2-439C-A070-46528CDBDFEC}"/>
    <pc:docChg chg="undo redo custSel addSld delSld modSld sldOrd">
      <pc:chgData name="Nikkessen, J.J.H. (Joost)" userId="55776ba0-cba9-4413-94f8-3c5b349f6bab" providerId="ADAL" clId="{2AF1D231-85A2-439C-A070-46528CDBDFEC}" dt="2025-11-04T07:38:57.492" v="9682" actId="20577"/>
      <pc:docMkLst>
        <pc:docMk/>
      </pc:docMkLst>
      <pc:sldChg chg="addSp delSp modSp mod setBg">
        <pc:chgData name="Nikkessen, J.J.H. (Joost)" userId="55776ba0-cba9-4413-94f8-3c5b349f6bab" providerId="ADAL" clId="{2AF1D231-85A2-439C-A070-46528CDBDFEC}" dt="2025-10-24T12:28:15.645" v="7423" actId="20577"/>
        <pc:sldMkLst>
          <pc:docMk/>
          <pc:sldMk cId="1819483294" sldId="436"/>
        </pc:sldMkLst>
        <pc:spChg chg="add mod">
          <ac:chgData name="Nikkessen, J.J.H. (Joost)" userId="55776ba0-cba9-4413-94f8-3c5b349f6bab" providerId="ADAL" clId="{2AF1D231-85A2-439C-A070-46528CDBDFEC}" dt="2025-10-24T12:27:39.305" v="7404" actId="1037"/>
          <ac:spMkLst>
            <pc:docMk/>
            <pc:sldMk cId="1819483294" sldId="436"/>
            <ac:spMk id="2" creationId="{998FA407-8D21-C570-DE57-0BFC5226D342}"/>
          </ac:spMkLst>
        </pc:spChg>
        <pc:spChg chg="mod">
          <ac:chgData name="Nikkessen, J.J.H. (Joost)" userId="55776ba0-cba9-4413-94f8-3c5b349f6bab" providerId="ADAL" clId="{2AF1D231-85A2-439C-A070-46528CDBDFEC}" dt="2025-10-24T12:28:15.645" v="7423" actId="20577"/>
          <ac:spMkLst>
            <pc:docMk/>
            <pc:sldMk cId="1819483294" sldId="436"/>
            <ac:spMk id="6" creationId="{F4E5350D-6F8E-A9A0-6CE4-BA2E2B277CAB}"/>
          </ac:spMkLst>
        </pc:spChg>
        <pc:picChg chg="add del mod">
          <ac:chgData name="Nikkessen, J.J.H. (Joost)" userId="55776ba0-cba9-4413-94f8-3c5b349f6bab" providerId="ADAL" clId="{2AF1D231-85A2-439C-A070-46528CDBDFEC}" dt="2025-10-24T06:52:27.043" v="3" actId="478"/>
          <ac:picMkLst>
            <pc:docMk/>
            <pc:sldMk cId="1819483294" sldId="436"/>
            <ac:picMk id="2" creationId="{8C11719B-B8C4-FEA2-9AF8-A204A811A33F}"/>
          </ac:picMkLst>
        </pc:picChg>
        <pc:picChg chg="add mod">
          <ac:chgData name="Nikkessen, J.J.H. (Joost)" userId="55776ba0-cba9-4413-94f8-3c5b349f6bab" providerId="ADAL" clId="{2AF1D231-85A2-439C-A070-46528CDBDFEC}" dt="2025-10-24T12:26:40.137" v="7270" actId="14100"/>
          <ac:picMkLst>
            <pc:docMk/>
            <pc:sldMk cId="1819483294" sldId="436"/>
            <ac:picMk id="3" creationId="{4D350801-E515-F3D2-BB3A-406CF385A5DF}"/>
          </ac:picMkLst>
        </pc:picChg>
        <pc:picChg chg="del">
          <ac:chgData name="Nikkessen, J.J.H. (Joost)" userId="55776ba0-cba9-4413-94f8-3c5b349f6bab" providerId="ADAL" clId="{2AF1D231-85A2-439C-A070-46528CDBDFEC}" dt="2025-10-24T06:54:11.975" v="30" actId="478"/>
          <ac:picMkLst>
            <pc:docMk/>
            <pc:sldMk cId="1819483294" sldId="436"/>
            <ac:picMk id="4" creationId="{7A0F3354-1FA6-EFF9-1812-9E31D8AB8687}"/>
          </ac:picMkLst>
        </pc:picChg>
        <pc:picChg chg="mod">
          <ac:chgData name="Nikkessen, J.J.H. (Joost)" userId="55776ba0-cba9-4413-94f8-3c5b349f6bab" providerId="ADAL" clId="{2AF1D231-85A2-439C-A070-46528CDBDFEC}" dt="2025-10-24T12:28:00.459" v="7406" actId="1076"/>
          <ac:picMkLst>
            <pc:docMk/>
            <pc:sldMk cId="1819483294" sldId="436"/>
            <ac:picMk id="1026" creationId="{97D89294-0125-94B1-AE96-08831CFB90AF}"/>
          </ac:picMkLst>
        </pc:picChg>
        <pc:picChg chg="add del mod">
          <ac:chgData name="Nikkessen, J.J.H. (Joost)" userId="55776ba0-cba9-4413-94f8-3c5b349f6bab" providerId="ADAL" clId="{2AF1D231-85A2-439C-A070-46528CDBDFEC}" dt="2025-10-24T06:52:57.938" v="6" actId="478"/>
          <ac:picMkLst>
            <pc:docMk/>
            <pc:sldMk cId="1819483294" sldId="436"/>
            <ac:picMk id="1028" creationId="{CE52C1E8-E623-86DF-50E1-22D729EC50C6}"/>
          </ac:picMkLst>
        </pc:picChg>
        <pc:picChg chg="mod">
          <ac:chgData name="Nikkessen, J.J.H. (Joost)" userId="55776ba0-cba9-4413-94f8-3c5b349f6bab" providerId="ADAL" clId="{2AF1D231-85A2-439C-A070-46528CDBDFEC}" dt="2025-10-24T12:28:00.459" v="7406" actId="1076"/>
          <ac:picMkLst>
            <pc:docMk/>
            <pc:sldMk cId="1819483294" sldId="436"/>
            <ac:picMk id="1030" creationId="{4C4C8DFF-86A7-069C-6566-F959ACF96CA9}"/>
          </ac:picMkLst>
        </pc:picChg>
      </pc:sldChg>
      <pc:sldChg chg="addSp delSp modSp mod">
        <pc:chgData name="Nikkessen, J.J.H. (Joost)" userId="55776ba0-cba9-4413-94f8-3c5b349f6bab" providerId="ADAL" clId="{2AF1D231-85A2-439C-A070-46528CDBDFEC}" dt="2025-10-30T07:51:43.352" v="9356" actId="20577"/>
        <pc:sldMkLst>
          <pc:docMk/>
          <pc:sldMk cId="3206944290" sldId="438"/>
        </pc:sldMkLst>
        <pc:spChg chg="mod">
          <ac:chgData name="Nikkessen, J.J.H. (Joost)" userId="55776ba0-cba9-4413-94f8-3c5b349f6bab" providerId="ADAL" clId="{2AF1D231-85A2-439C-A070-46528CDBDFEC}" dt="2025-10-24T09:06:04.808" v="423" actId="20577"/>
          <ac:spMkLst>
            <pc:docMk/>
            <pc:sldMk cId="3206944290" sldId="438"/>
            <ac:spMk id="2" creationId="{F86D7668-973D-0845-DE57-078439C2DEC8}"/>
          </ac:spMkLst>
        </pc:spChg>
        <pc:spChg chg="mod">
          <ac:chgData name="Nikkessen, J.J.H. (Joost)" userId="55776ba0-cba9-4413-94f8-3c5b349f6bab" providerId="ADAL" clId="{2AF1D231-85A2-439C-A070-46528CDBDFEC}" dt="2025-10-30T07:51:43.352" v="9356" actId="20577"/>
          <ac:spMkLst>
            <pc:docMk/>
            <pc:sldMk cId="3206944290" sldId="438"/>
            <ac:spMk id="95" creationId="{00000000-0000-0000-0000-000000000000}"/>
          </ac:spMkLst>
        </pc:spChg>
        <pc:picChg chg="del">
          <ac:chgData name="Nikkessen, J.J.H. (Joost)" userId="55776ba0-cba9-4413-94f8-3c5b349f6bab" providerId="ADAL" clId="{2AF1D231-85A2-439C-A070-46528CDBDFEC}" dt="2025-10-24T09:00:23.069" v="62" actId="478"/>
          <ac:picMkLst>
            <pc:docMk/>
            <pc:sldMk cId="3206944290" sldId="438"/>
            <ac:picMk id="1028" creationId="{F05F46D6-1F19-E69E-004D-150F8D456841}"/>
          </ac:picMkLst>
        </pc:picChg>
        <pc:cxnChg chg="add mod">
          <ac:chgData name="Nikkessen, J.J.H. (Joost)" userId="55776ba0-cba9-4413-94f8-3c5b349f6bab" providerId="ADAL" clId="{2AF1D231-85A2-439C-A070-46528CDBDFEC}" dt="2025-10-24T09:44:38.985" v="2130" actId="208"/>
          <ac:cxnSpMkLst>
            <pc:docMk/>
            <pc:sldMk cId="3206944290" sldId="438"/>
            <ac:cxnSpMk id="3" creationId="{126B22F2-1791-3ADF-12DD-66A41D164AE2}"/>
          </ac:cxnSpMkLst>
        </pc:cxnChg>
      </pc:sldChg>
      <pc:sldChg chg="modSp mod">
        <pc:chgData name="Nikkessen, J.J.H. (Joost)" userId="55776ba0-cba9-4413-94f8-3c5b349f6bab" providerId="ADAL" clId="{2AF1D231-85A2-439C-A070-46528CDBDFEC}" dt="2025-11-03T09:18:01.336" v="9665" actId="13926"/>
        <pc:sldMkLst>
          <pc:docMk/>
          <pc:sldMk cId="1060862973" sldId="440"/>
        </pc:sldMkLst>
        <pc:spChg chg="mod">
          <ac:chgData name="Nikkessen, J.J.H. (Joost)" userId="55776ba0-cba9-4413-94f8-3c5b349f6bab" providerId="ADAL" clId="{2AF1D231-85A2-439C-A070-46528CDBDFEC}" dt="2025-10-24T14:11:55.452" v="8348" actId="20577"/>
          <ac:spMkLst>
            <pc:docMk/>
            <pc:sldMk cId="1060862973" sldId="440"/>
            <ac:spMk id="94" creationId="{00000000-0000-0000-0000-000000000000}"/>
          </ac:spMkLst>
        </pc:spChg>
        <pc:spChg chg="mod">
          <ac:chgData name="Nikkessen, J.J.H. (Joost)" userId="55776ba0-cba9-4413-94f8-3c5b349f6bab" providerId="ADAL" clId="{2AF1D231-85A2-439C-A070-46528CDBDFEC}" dt="2025-11-03T09:18:01.336" v="9665" actId="13926"/>
          <ac:spMkLst>
            <pc:docMk/>
            <pc:sldMk cId="1060862973" sldId="440"/>
            <ac:spMk id="95" creationId="{00000000-0000-0000-0000-000000000000}"/>
          </ac:spMkLst>
        </pc:spChg>
      </pc:sldChg>
      <pc:sldChg chg="delSp modSp add mod">
        <pc:chgData name="Nikkessen, J.J.H. (Joost)" userId="55776ba0-cba9-4413-94f8-3c5b349f6bab" providerId="ADAL" clId="{2AF1D231-85A2-439C-A070-46528CDBDFEC}" dt="2025-10-24T12:35:03.658" v="7483" actId="20577"/>
        <pc:sldMkLst>
          <pc:docMk/>
          <pc:sldMk cId="1611141403" sldId="441"/>
        </pc:sldMkLst>
        <pc:spChg chg="del">
          <ac:chgData name="Nikkessen, J.J.H. (Joost)" userId="55776ba0-cba9-4413-94f8-3c5b349f6bab" providerId="ADAL" clId="{2AF1D231-85A2-439C-A070-46528CDBDFEC}" dt="2025-10-24T09:09:39.296" v="525" actId="478"/>
          <ac:spMkLst>
            <pc:docMk/>
            <pc:sldMk cId="1611141403" sldId="441"/>
            <ac:spMk id="2" creationId="{F86D7668-973D-0845-DE57-078439C2DEC8}"/>
          </ac:spMkLst>
        </pc:spChg>
        <pc:spChg chg="mod">
          <ac:chgData name="Nikkessen, J.J.H. (Joost)" userId="55776ba0-cba9-4413-94f8-3c5b349f6bab" providerId="ADAL" clId="{2AF1D231-85A2-439C-A070-46528CDBDFEC}" dt="2025-10-24T12:35:03.658" v="7483" actId="20577"/>
          <ac:spMkLst>
            <pc:docMk/>
            <pc:sldMk cId="1611141403" sldId="441"/>
            <ac:spMk id="94" creationId="{00000000-0000-0000-0000-000000000000}"/>
          </ac:spMkLst>
        </pc:spChg>
        <pc:spChg chg="mod">
          <ac:chgData name="Nikkessen, J.J.H. (Joost)" userId="55776ba0-cba9-4413-94f8-3c5b349f6bab" providerId="ADAL" clId="{2AF1D231-85A2-439C-A070-46528CDBDFEC}" dt="2025-10-24T09:13:42.286" v="722" actId="12"/>
          <ac:spMkLst>
            <pc:docMk/>
            <pc:sldMk cId="1611141403" sldId="441"/>
            <ac:spMk id="95" creationId="{00000000-0000-0000-0000-000000000000}"/>
          </ac:spMkLst>
        </pc:spChg>
        <pc:cxnChg chg="del">
          <ac:chgData name="Nikkessen, J.J.H. (Joost)" userId="55776ba0-cba9-4413-94f8-3c5b349f6bab" providerId="ADAL" clId="{2AF1D231-85A2-439C-A070-46528CDBDFEC}" dt="2025-10-24T09:09:34.990" v="523" actId="478"/>
          <ac:cxnSpMkLst>
            <pc:docMk/>
            <pc:sldMk cId="1611141403" sldId="441"/>
            <ac:cxnSpMk id="3" creationId="{126B22F2-1791-3ADF-12DD-66A41D164AE2}"/>
          </ac:cxnSpMkLst>
        </pc:cxnChg>
      </pc:sldChg>
      <pc:sldChg chg="addSp delSp modSp add mod">
        <pc:chgData name="Nikkessen, J.J.H. (Joost)" userId="55776ba0-cba9-4413-94f8-3c5b349f6bab" providerId="ADAL" clId="{2AF1D231-85A2-439C-A070-46528CDBDFEC}" dt="2025-10-24T12:14:35.319" v="6814" actId="20577"/>
        <pc:sldMkLst>
          <pc:docMk/>
          <pc:sldMk cId="3259364534" sldId="442"/>
        </pc:sldMkLst>
        <pc:spChg chg="mod">
          <ac:chgData name="Nikkessen, J.J.H. (Joost)" userId="55776ba0-cba9-4413-94f8-3c5b349f6bab" providerId="ADAL" clId="{2AF1D231-85A2-439C-A070-46528CDBDFEC}" dt="2025-10-24T09:17:43.410" v="764" actId="20577"/>
          <ac:spMkLst>
            <pc:docMk/>
            <pc:sldMk cId="3259364534" sldId="442"/>
            <ac:spMk id="94" creationId="{00000000-0000-0000-0000-000000000000}"/>
          </ac:spMkLst>
        </pc:spChg>
        <pc:spChg chg="mod">
          <ac:chgData name="Nikkessen, J.J.H. (Joost)" userId="55776ba0-cba9-4413-94f8-3c5b349f6bab" providerId="ADAL" clId="{2AF1D231-85A2-439C-A070-46528CDBDFEC}" dt="2025-10-24T12:14:35.319" v="6814" actId="20577"/>
          <ac:spMkLst>
            <pc:docMk/>
            <pc:sldMk cId="3259364534" sldId="442"/>
            <ac:spMk id="95" creationId="{00000000-0000-0000-0000-000000000000}"/>
          </ac:spMkLst>
        </pc:spChg>
        <pc:cxnChg chg="add del mod">
          <ac:chgData name="Nikkessen, J.J.H. (Joost)" userId="55776ba0-cba9-4413-94f8-3c5b349f6bab" providerId="ADAL" clId="{2AF1D231-85A2-439C-A070-46528CDBDFEC}" dt="2025-10-24T09:21:18.521" v="798" actId="478"/>
          <ac:cxnSpMkLst>
            <pc:docMk/>
            <pc:sldMk cId="3259364534" sldId="442"/>
            <ac:cxnSpMk id="2" creationId="{72398D2B-65FF-C2A4-B101-76758401EF5C}"/>
          </ac:cxnSpMkLst>
        </pc:cxnChg>
      </pc:sldChg>
      <pc:sldChg chg="addSp modSp add mod">
        <pc:chgData name="Nikkessen, J.J.H. (Joost)" userId="55776ba0-cba9-4413-94f8-3c5b349f6bab" providerId="ADAL" clId="{2AF1D231-85A2-439C-A070-46528CDBDFEC}" dt="2025-10-24T11:36:07.594" v="6754" actId="20577"/>
        <pc:sldMkLst>
          <pc:docMk/>
          <pc:sldMk cId="2070847197" sldId="443"/>
        </pc:sldMkLst>
        <pc:spChg chg="add mod">
          <ac:chgData name="Nikkessen, J.J.H. (Joost)" userId="55776ba0-cba9-4413-94f8-3c5b349f6bab" providerId="ADAL" clId="{2AF1D231-85A2-439C-A070-46528CDBDFEC}" dt="2025-10-24T09:34:47.845" v="1651" actId="20577"/>
          <ac:spMkLst>
            <pc:docMk/>
            <pc:sldMk cId="2070847197" sldId="443"/>
            <ac:spMk id="2" creationId="{0956B588-592B-836A-9439-FE6FCE93FE07}"/>
          </ac:spMkLst>
        </pc:spChg>
        <pc:spChg chg="add mod">
          <ac:chgData name="Nikkessen, J.J.H. (Joost)" userId="55776ba0-cba9-4413-94f8-3c5b349f6bab" providerId="ADAL" clId="{2AF1D231-85A2-439C-A070-46528CDBDFEC}" dt="2025-10-24T09:33:52.541" v="1424" actId="1076"/>
          <ac:spMkLst>
            <pc:docMk/>
            <pc:sldMk cId="2070847197" sldId="443"/>
            <ac:spMk id="3" creationId="{8291099F-516D-DF86-6DB8-F779BD833C64}"/>
          </ac:spMkLst>
        </pc:spChg>
        <pc:spChg chg="mod">
          <ac:chgData name="Nikkessen, J.J.H. (Joost)" userId="55776ba0-cba9-4413-94f8-3c5b349f6bab" providerId="ADAL" clId="{2AF1D231-85A2-439C-A070-46528CDBDFEC}" dt="2025-10-24T11:36:07.594" v="6754" actId="20577"/>
          <ac:spMkLst>
            <pc:docMk/>
            <pc:sldMk cId="2070847197" sldId="443"/>
            <ac:spMk id="94" creationId="{00000000-0000-0000-0000-000000000000}"/>
          </ac:spMkLst>
        </pc:spChg>
        <pc:spChg chg="mod">
          <ac:chgData name="Nikkessen, J.J.H. (Joost)" userId="55776ba0-cba9-4413-94f8-3c5b349f6bab" providerId="ADAL" clId="{2AF1D231-85A2-439C-A070-46528CDBDFEC}" dt="2025-10-24T09:35:34.696" v="1653" actId="20577"/>
          <ac:spMkLst>
            <pc:docMk/>
            <pc:sldMk cId="2070847197" sldId="443"/>
            <ac:spMk id="95" creationId="{00000000-0000-0000-0000-000000000000}"/>
          </ac:spMkLst>
        </pc:spChg>
      </pc:sldChg>
      <pc:sldChg chg="addSp modSp add mod">
        <pc:chgData name="Nikkessen, J.J.H. (Joost)" userId="55776ba0-cba9-4413-94f8-3c5b349f6bab" providerId="ADAL" clId="{2AF1D231-85A2-439C-A070-46528CDBDFEC}" dt="2025-10-24T11:59:20.700" v="6757"/>
        <pc:sldMkLst>
          <pc:docMk/>
          <pc:sldMk cId="1243831719" sldId="444"/>
        </pc:sldMkLst>
        <pc:spChg chg="mod">
          <ac:chgData name="Nikkessen, J.J.H. (Joost)" userId="55776ba0-cba9-4413-94f8-3c5b349f6bab" providerId="ADAL" clId="{2AF1D231-85A2-439C-A070-46528CDBDFEC}" dt="2025-10-24T11:59:20.700" v="6757"/>
          <ac:spMkLst>
            <pc:docMk/>
            <pc:sldMk cId="1243831719" sldId="444"/>
            <ac:spMk id="94" creationId="{00000000-0000-0000-0000-000000000000}"/>
          </ac:spMkLst>
        </pc:spChg>
        <pc:spChg chg="mod">
          <ac:chgData name="Nikkessen, J.J.H. (Joost)" userId="55776ba0-cba9-4413-94f8-3c5b349f6bab" providerId="ADAL" clId="{2AF1D231-85A2-439C-A070-46528CDBDFEC}" dt="2025-10-24T09:41:02.851" v="1892" actId="207"/>
          <ac:spMkLst>
            <pc:docMk/>
            <pc:sldMk cId="1243831719" sldId="444"/>
            <ac:spMk id="95" creationId="{00000000-0000-0000-0000-000000000000}"/>
          </ac:spMkLst>
        </pc:spChg>
        <pc:cxnChg chg="add mod">
          <ac:chgData name="Nikkessen, J.J.H. (Joost)" userId="55776ba0-cba9-4413-94f8-3c5b349f6bab" providerId="ADAL" clId="{2AF1D231-85A2-439C-A070-46528CDBDFEC}" dt="2025-10-24T09:35:47.116" v="1656" actId="1076"/>
          <ac:cxnSpMkLst>
            <pc:docMk/>
            <pc:sldMk cId="1243831719" sldId="444"/>
            <ac:cxnSpMk id="4" creationId="{8B25E821-1E1F-1BE8-53C9-92943C1510E6}"/>
          </ac:cxnSpMkLst>
        </pc:cxnChg>
      </pc:sldChg>
      <pc:sldChg chg="delSp modSp add mod ord">
        <pc:chgData name="Nikkessen, J.J.H. (Joost)" userId="55776ba0-cba9-4413-94f8-3c5b349f6bab" providerId="ADAL" clId="{2AF1D231-85A2-439C-A070-46528CDBDFEC}" dt="2025-10-30T15:07:40.635" v="9504" actId="1037"/>
        <pc:sldMkLst>
          <pc:docMk/>
          <pc:sldMk cId="3007397335" sldId="445"/>
        </pc:sldMkLst>
        <pc:spChg chg="del">
          <ac:chgData name="Nikkessen, J.J.H. (Joost)" userId="55776ba0-cba9-4413-94f8-3c5b349f6bab" providerId="ADAL" clId="{2AF1D231-85A2-439C-A070-46528CDBDFEC}" dt="2025-10-24T09:43:42.003" v="2110" actId="478"/>
          <ac:spMkLst>
            <pc:docMk/>
            <pc:sldMk cId="3007397335" sldId="445"/>
            <ac:spMk id="2" creationId="{F86D7668-973D-0845-DE57-078439C2DEC8}"/>
          </ac:spMkLst>
        </pc:spChg>
        <pc:spChg chg="mod">
          <ac:chgData name="Nikkessen, J.J.H. (Joost)" userId="55776ba0-cba9-4413-94f8-3c5b349f6bab" providerId="ADAL" clId="{2AF1D231-85A2-439C-A070-46528CDBDFEC}" dt="2025-10-24T09:43:39.953" v="2109" actId="20577"/>
          <ac:spMkLst>
            <pc:docMk/>
            <pc:sldMk cId="3007397335" sldId="445"/>
            <ac:spMk id="94" creationId="{00000000-0000-0000-0000-000000000000}"/>
          </ac:spMkLst>
        </pc:spChg>
        <pc:spChg chg="mod">
          <ac:chgData name="Nikkessen, J.J.H. (Joost)" userId="55776ba0-cba9-4413-94f8-3c5b349f6bab" providerId="ADAL" clId="{2AF1D231-85A2-439C-A070-46528CDBDFEC}" dt="2025-10-30T15:07:40.635" v="9504" actId="1037"/>
          <ac:spMkLst>
            <pc:docMk/>
            <pc:sldMk cId="3007397335" sldId="445"/>
            <ac:spMk id="95" creationId="{00000000-0000-0000-0000-000000000000}"/>
          </ac:spMkLst>
        </pc:spChg>
        <pc:cxnChg chg="del">
          <ac:chgData name="Nikkessen, J.J.H. (Joost)" userId="55776ba0-cba9-4413-94f8-3c5b349f6bab" providerId="ADAL" clId="{2AF1D231-85A2-439C-A070-46528CDBDFEC}" dt="2025-10-24T09:43:42.958" v="2111" actId="478"/>
          <ac:cxnSpMkLst>
            <pc:docMk/>
            <pc:sldMk cId="3007397335" sldId="445"/>
            <ac:cxnSpMk id="3" creationId="{126B22F2-1791-3ADF-12DD-66A41D164AE2}"/>
          </ac:cxnSpMkLst>
        </pc:cxnChg>
      </pc:sldChg>
      <pc:sldChg chg="addSp delSp modSp add mod ord">
        <pc:chgData name="Nikkessen, J.J.H. (Joost)" userId="55776ba0-cba9-4413-94f8-3c5b349f6bab" providerId="ADAL" clId="{2AF1D231-85A2-439C-A070-46528CDBDFEC}" dt="2025-10-24T15:06:17.615" v="9172" actId="20577"/>
        <pc:sldMkLst>
          <pc:docMk/>
          <pc:sldMk cId="2556692358" sldId="446"/>
        </pc:sldMkLst>
        <pc:spChg chg="add mod">
          <ac:chgData name="Nikkessen, J.J.H. (Joost)" userId="55776ba0-cba9-4413-94f8-3c5b349f6bab" providerId="ADAL" clId="{2AF1D231-85A2-439C-A070-46528CDBDFEC}" dt="2025-10-24T15:04:56.677" v="9158" actId="20577"/>
          <ac:spMkLst>
            <pc:docMk/>
            <pc:sldMk cId="2556692358" sldId="446"/>
            <ac:spMk id="2" creationId="{E78EC434-A090-DF3D-128E-040B218A30C5}"/>
          </ac:spMkLst>
        </pc:spChg>
        <pc:spChg chg="add mod">
          <ac:chgData name="Nikkessen, J.J.H. (Joost)" userId="55776ba0-cba9-4413-94f8-3c5b349f6bab" providerId="ADAL" clId="{2AF1D231-85A2-439C-A070-46528CDBDFEC}" dt="2025-10-24T14:04:28.337" v="7978" actId="1038"/>
          <ac:spMkLst>
            <pc:docMk/>
            <pc:sldMk cId="2556692358" sldId="446"/>
            <ac:spMk id="3" creationId="{152BF2CA-207D-4D2A-58CC-F7AA30718BD7}"/>
          </ac:spMkLst>
        </pc:spChg>
        <pc:spChg chg="add mod">
          <ac:chgData name="Nikkessen, J.J.H. (Joost)" userId="55776ba0-cba9-4413-94f8-3c5b349f6bab" providerId="ADAL" clId="{2AF1D231-85A2-439C-A070-46528CDBDFEC}" dt="2025-10-24T14:04:38.843" v="7988" actId="1035"/>
          <ac:spMkLst>
            <pc:docMk/>
            <pc:sldMk cId="2556692358" sldId="446"/>
            <ac:spMk id="4" creationId="{85EDAD21-2E70-89E5-6469-F9E9C0CDA455}"/>
          </ac:spMkLst>
        </pc:spChg>
        <pc:spChg chg="add mod">
          <ac:chgData name="Nikkessen, J.J.H. (Joost)" userId="55776ba0-cba9-4413-94f8-3c5b349f6bab" providerId="ADAL" clId="{2AF1D231-85A2-439C-A070-46528CDBDFEC}" dt="2025-10-24T15:04:22.013" v="9156" actId="20577"/>
          <ac:spMkLst>
            <pc:docMk/>
            <pc:sldMk cId="2556692358" sldId="446"/>
            <ac:spMk id="5" creationId="{887FAA58-E149-5E26-ED6D-554B6B72FC79}"/>
          </ac:spMkLst>
        </pc:spChg>
        <pc:spChg chg="add mod">
          <ac:chgData name="Nikkessen, J.J.H. (Joost)" userId="55776ba0-cba9-4413-94f8-3c5b349f6bab" providerId="ADAL" clId="{2AF1D231-85A2-439C-A070-46528CDBDFEC}" dt="2025-10-24T15:06:17.615" v="9172" actId="20577"/>
          <ac:spMkLst>
            <pc:docMk/>
            <pc:sldMk cId="2556692358" sldId="446"/>
            <ac:spMk id="6" creationId="{3A7A4158-2792-E017-2265-A5C7686BE6D7}"/>
          </ac:spMkLst>
        </pc:spChg>
        <pc:spChg chg="add del mod ord">
          <ac:chgData name="Nikkessen, J.J.H. (Joost)" userId="55776ba0-cba9-4413-94f8-3c5b349f6bab" providerId="ADAL" clId="{2AF1D231-85A2-439C-A070-46528CDBDFEC}" dt="2025-10-24T15:00:50.680" v="9121" actId="11529"/>
          <ac:spMkLst>
            <pc:docMk/>
            <pc:sldMk cId="2556692358" sldId="446"/>
            <ac:spMk id="7" creationId="{A1BD9ED4-8E9C-F343-599B-6C5D37EEA4E8}"/>
          </ac:spMkLst>
        </pc:spChg>
        <pc:spChg chg="add del mod">
          <ac:chgData name="Nikkessen, J.J.H. (Joost)" userId="55776ba0-cba9-4413-94f8-3c5b349f6bab" providerId="ADAL" clId="{2AF1D231-85A2-439C-A070-46528CDBDFEC}" dt="2025-10-24T14:08:03.275" v="8252" actId="478"/>
          <ac:spMkLst>
            <pc:docMk/>
            <pc:sldMk cId="2556692358" sldId="446"/>
            <ac:spMk id="7" creationId="{D0EAD2B6-C40B-CC7F-B826-9165DA23DDBA}"/>
          </ac:spMkLst>
        </pc:spChg>
        <pc:spChg chg="add mod">
          <ac:chgData name="Nikkessen, J.J.H. (Joost)" userId="55776ba0-cba9-4413-94f8-3c5b349f6bab" providerId="ADAL" clId="{2AF1D231-85A2-439C-A070-46528CDBDFEC}" dt="2025-10-24T15:01:49.796" v="9130" actId="20577"/>
          <ac:spMkLst>
            <pc:docMk/>
            <pc:sldMk cId="2556692358" sldId="446"/>
            <ac:spMk id="8" creationId="{4F20BF1C-86F0-7976-7B92-5E989207BA55}"/>
          </ac:spMkLst>
        </pc:spChg>
        <pc:spChg chg="add del">
          <ac:chgData name="Nikkessen, J.J.H. (Joost)" userId="55776ba0-cba9-4413-94f8-3c5b349f6bab" providerId="ADAL" clId="{2AF1D231-85A2-439C-A070-46528CDBDFEC}" dt="2025-10-24T14:58:57.938" v="9086" actId="11529"/>
          <ac:spMkLst>
            <pc:docMk/>
            <pc:sldMk cId="2556692358" sldId="446"/>
            <ac:spMk id="9" creationId="{B3076D5C-5272-F5A4-FF92-AFE8CBFC3529}"/>
          </ac:spMkLst>
        </pc:spChg>
        <pc:spChg chg="add del mod">
          <ac:chgData name="Nikkessen, J.J.H. (Joost)" userId="55776ba0-cba9-4413-94f8-3c5b349f6bab" providerId="ADAL" clId="{2AF1D231-85A2-439C-A070-46528CDBDFEC}" dt="2025-10-24T14:12:47.600" v="8353" actId="478"/>
          <ac:spMkLst>
            <pc:docMk/>
            <pc:sldMk cId="2556692358" sldId="446"/>
            <ac:spMk id="9" creationId="{D445C558-5DDD-181B-D278-BA2526D90E1A}"/>
          </ac:spMkLst>
        </pc:spChg>
        <pc:spChg chg="add del mod">
          <ac:chgData name="Nikkessen, J.J.H. (Joost)" userId="55776ba0-cba9-4413-94f8-3c5b349f6bab" providerId="ADAL" clId="{2AF1D231-85A2-439C-A070-46528CDBDFEC}" dt="2025-10-24T15:00:46.351" v="9108"/>
          <ac:spMkLst>
            <pc:docMk/>
            <pc:sldMk cId="2556692358" sldId="446"/>
            <ac:spMk id="10" creationId="{6D0CCA83-666F-3704-034D-FAC6322C8052}"/>
          </ac:spMkLst>
        </pc:spChg>
        <pc:spChg chg="add del mod ord">
          <ac:chgData name="Nikkessen, J.J.H. (Joost)" userId="55776ba0-cba9-4413-94f8-3c5b349f6bab" providerId="ADAL" clId="{2AF1D231-85A2-439C-A070-46528CDBDFEC}" dt="2025-10-24T14:14:25.625" v="8366" actId="478"/>
          <ac:spMkLst>
            <pc:docMk/>
            <pc:sldMk cId="2556692358" sldId="446"/>
            <ac:spMk id="10" creationId="{81088953-7B9E-C7D6-65A2-58AB96F33EAC}"/>
          </ac:spMkLst>
        </pc:spChg>
        <pc:spChg chg="add del">
          <ac:chgData name="Nikkessen, J.J.H. (Joost)" userId="55776ba0-cba9-4413-94f8-3c5b349f6bab" providerId="ADAL" clId="{2AF1D231-85A2-439C-A070-46528CDBDFEC}" dt="2025-10-24T15:00:39.616" v="9104" actId="11529"/>
          <ac:spMkLst>
            <pc:docMk/>
            <pc:sldMk cId="2556692358" sldId="446"/>
            <ac:spMk id="11" creationId="{92B00ABF-00F0-BF6D-1F13-45B1D7B2C483}"/>
          </ac:spMkLst>
        </pc:spChg>
        <pc:spChg chg="add del mod">
          <ac:chgData name="Nikkessen, J.J.H. (Joost)" userId="55776ba0-cba9-4413-94f8-3c5b349f6bab" providerId="ADAL" clId="{2AF1D231-85A2-439C-A070-46528CDBDFEC}" dt="2025-10-24T14:17:39.128" v="8375" actId="478"/>
          <ac:spMkLst>
            <pc:docMk/>
            <pc:sldMk cId="2556692358" sldId="446"/>
            <ac:spMk id="11" creationId="{AFA32B41-1ECB-D140-A06A-346245684B1E}"/>
          </ac:spMkLst>
        </pc:spChg>
        <pc:spChg chg="add mod">
          <ac:chgData name="Nikkessen, J.J.H. (Joost)" userId="55776ba0-cba9-4413-94f8-3c5b349f6bab" providerId="ADAL" clId="{2AF1D231-85A2-439C-A070-46528CDBDFEC}" dt="2025-10-24T15:01:17.070" v="9126" actId="207"/>
          <ac:spMkLst>
            <pc:docMk/>
            <pc:sldMk cId="2556692358" sldId="446"/>
            <ac:spMk id="12" creationId="{6F385C6B-2611-9E34-00B7-251339B79F87}"/>
          </ac:spMkLst>
        </pc:spChg>
        <pc:spChg chg="add mod">
          <ac:chgData name="Nikkessen, J.J.H. (Joost)" userId="55776ba0-cba9-4413-94f8-3c5b349f6bab" providerId="ADAL" clId="{2AF1D231-85A2-439C-A070-46528CDBDFEC}" dt="2025-10-24T15:01:31.704" v="9129" actId="1035"/>
          <ac:spMkLst>
            <pc:docMk/>
            <pc:sldMk cId="2556692358" sldId="446"/>
            <ac:spMk id="13" creationId="{17829BA0-B80F-5541-51B4-0AEFE666B66E}"/>
          </ac:spMkLst>
        </pc:spChg>
        <pc:spChg chg="add del">
          <ac:chgData name="Nikkessen, J.J.H. (Joost)" userId="55776ba0-cba9-4413-94f8-3c5b349f6bab" providerId="ADAL" clId="{2AF1D231-85A2-439C-A070-46528CDBDFEC}" dt="2025-10-24T15:02:29.735" v="9133" actId="11529"/>
          <ac:spMkLst>
            <pc:docMk/>
            <pc:sldMk cId="2556692358" sldId="446"/>
            <ac:spMk id="14" creationId="{0B6873B0-4020-8973-5F1D-A3D04B290E80}"/>
          </ac:spMkLst>
        </pc:spChg>
        <pc:spChg chg="add mod">
          <ac:chgData name="Nikkessen, J.J.H. (Joost)" userId="55776ba0-cba9-4413-94f8-3c5b349f6bab" providerId="ADAL" clId="{2AF1D231-85A2-439C-A070-46528CDBDFEC}" dt="2025-10-24T15:03:19.388" v="9142" actId="208"/>
          <ac:spMkLst>
            <pc:docMk/>
            <pc:sldMk cId="2556692358" sldId="446"/>
            <ac:spMk id="15" creationId="{21A16A93-A7BF-97C9-CDD2-883784BBD00B}"/>
          </ac:spMkLst>
        </pc:spChg>
        <pc:spChg chg="add mod">
          <ac:chgData name="Nikkessen, J.J.H. (Joost)" userId="55776ba0-cba9-4413-94f8-3c5b349f6bab" providerId="ADAL" clId="{2AF1D231-85A2-439C-A070-46528CDBDFEC}" dt="2025-10-24T15:04:13.364" v="9155" actId="14100"/>
          <ac:spMkLst>
            <pc:docMk/>
            <pc:sldMk cId="2556692358" sldId="446"/>
            <ac:spMk id="16" creationId="{4C941831-D433-9178-AEA4-53451EAC1D11}"/>
          </ac:spMkLst>
        </pc:spChg>
        <pc:spChg chg="mod">
          <ac:chgData name="Nikkessen, J.J.H. (Joost)" userId="55776ba0-cba9-4413-94f8-3c5b349f6bab" providerId="ADAL" clId="{2AF1D231-85A2-439C-A070-46528CDBDFEC}" dt="2025-10-24T14:21:13.813" v="8465" actId="20577"/>
          <ac:spMkLst>
            <pc:docMk/>
            <pc:sldMk cId="2556692358" sldId="446"/>
            <ac:spMk id="94" creationId="{00000000-0000-0000-0000-000000000000}"/>
          </ac:spMkLst>
        </pc:spChg>
        <pc:spChg chg="mod">
          <ac:chgData name="Nikkessen, J.J.H. (Joost)" userId="55776ba0-cba9-4413-94f8-3c5b349f6bab" providerId="ADAL" clId="{2AF1D231-85A2-439C-A070-46528CDBDFEC}" dt="2025-10-24T09:52:07.127" v="2594" actId="20577"/>
          <ac:spMkLst>
            <pc:docMk/>
            <pc:sldMk cId="2556692358" sldId="446"/>
            <ac:spMk id="95" creationId="{00000000-0000-0000-0000-000000000000}"/>
          </ac:spMkLst>
        </pc:spChg>
        <pc:picChg chg="add del mod">
          <ac:chgData name="Nikkessen, J.J.H. (Joost)" userId="55776ba0-cba9-4413-94f8-3c5b349f6bab" providerId="ADAL" clId="{2AF1D231-85A2-439C-A070-46528CDBDFEC}" dt="2025-10-24T10:01:50.185" v="2786" actId="478"/>
          <ac:picMkLst>
            <pc:docMk/>
            <pc:sldMk cId="2556692358" sldId="446"/>
            <ac:picMk id="1026" creationId="{36B049AD-971E-E52F-AC2A-F3823163E405}"/>
          </ac:picMkLst>
        </pc:picChg>
        <pc:picChg chg="add del mod">
          <ac:chgData name="Nikkessen, J.J.H. (Joost)" userId="55776ba0-cba9-4413-94f8-3c5b349f6bab" providerId="ADAL" clId="{2AF1D231-85A2-439C-A070-46528CDBDFEC}" dt="2025-10-24T10:01:16.635" v="2785" actId="478"/>
          <ac:picMkLst>
            <pc:docMk/>
            <pc:sldMk cId="2556692358" sldId="446"/>
            <ac:picMk id="1028" creationId="{CAB457C0-70C6-708D-F86C-5F884E3D9429}"/>
          </ac:picMkLst>
        </pc:picChg>
      </pc:sldChg>
      <pc:sldChg chg="modSp add del mod ord">
        <pc:chgData name="Nikkessen, J.J.H. (Joost)" userId="55776ba0-cba9-4413-94f8-3c5b349f6bab" providerId="ADAL" clId="{2AF1D231-85A2-439C-A070-46528CDBDFEC}" dt="2025-10-24T10:02:42.186" v="2815" actId="47"/>
        <pc:sldMkLst>
          <pc:docMk/>
          <pc:sldMk cId="1918179558" sldId="447"/>
        </pc:sldMkLst>
        <pc:spChg chg="mod">
          <ac:chgData name="Nikkessen, J.J.H. (Joost)" userId="55776ba0-cba9-4413-94f8-3c5b349f6bab" providerId="ADAL" clId="{2AF1D231-85A2-439C-A070-46528CDBDFEC}" dt="2025-10-24T09:57:22.214" v="2778" actId="20577"/>
          <ac:spMkLst>
            <pc:docMk/>
            <pc:sldMk cId="1918179558" sldId="447"/>
            <ac:spMk id="94" creationId="{00000000-0000-0000-0000-000000000000}"/>
          </ac:spMkLst>
        </pc:spChg>
      </pc:sldChg>
      <pc:sldChg chg="modSp add mod">
        <pc:chgData name="Nikkessen, J.J.H. (Joost)" userId="55776ba0-cba9-4413-94f8-3c5b349f6bab" providerId="ADAL" clId="{2AF1D231-85A2-439C-A070-46528CDBDFEC}" dt="2025-10-24T12:23:57.376" v="7150" actId="20577"/>
        <pc:sldMkLst>
          <pc:docMk/>
          <pc:sldMk cId="2317354447" sldId="449"/>
        </pc:sldMkLst>
        <pc:spChg chg="mod">
          <ac:chgData name="Nikkessen, J.J.H. (Joost)" userId="55776ba0-cba9-4413-94f8-3c5b349f6bab" providerId="ADAL" clId="{2AF1D231-85A2-439C-A070-46528CDBDFEC}" dt="2025-10-24T12:23:57.376" v="7150" actId="20577"/>
          <ac:spMkLst>
            <pc:docMk/>
            <pc:sldMk cId="2317354447" sldId="449"/>
            <ac:spMk id="94" creationId="{00000000-0000-0000-0000-000000000000}"/>
          </ac:spMkLst>
        </pc:spChg>
      </pc:sldChg>
      <pc:sldChg chg="addSp delSp modSp add mod ord">
        <pc:chgData name="Nikkessen, J.J.H. (Joost)" userId="55776ba0-cba9-4413-94f8-3c5b349f6bab" providerId="ADAL" clId="{2AF1D231-85A2-439C-A070-46528CDBDFEC}" dt="2025-11-04T07:38:57.492" v="9682" actId="20577"/>
        <pc:sldMkLst>
          <pc:docMk/>
          <pc:sldMk cId="1348983754" sldId="457"/>
        </pc:sldMkLst>
        <pc:spChg chg="mod">
          <ac:chgData name="Nikkessen, J.J.H. (Joost)" userId="55776ba0-cba9-4413-94f8-3c5b349f6bab" providerId="ADAL" clId="{2AF1D231-85A2-439C-A070-46528CDBDFEC}" dt="2025-10-24T10:51:42.352" v="5590" actId="1035"/>
          <ac:spMkLst>
            <pc:docMk/>
            <pc:sldMk cId="1348983754" sldId="457"/>
            <ac:spMk id="2" creationId="{41BD7D7D-11F1-9EB5-C0C6-61ED477735F6}"/>
          </ac:spMkLst>
        </pc:spChg>
        <pc:spChg chg="add del mod">
          <ac:chgData name="Nikkessen, J.J.H. (Joost)" userId="55776ba0-cba9-4413-94f8-3c5b349f6bab" providerId="ADAL" clId="{2AF1D231-85A2-439C-A070-46528CDBDFEC}" dt="2025-10-24T10:20:07.058" v="3788" actId="478"/>
          <ac:spMkLst>
            <pc:docMk/>
            <pc:sldMk cId="1348983754" sldId="457"/>
            <ac:spMk id="3" creationId="{6420A910-7653-BF21-707E-7D9D6E18B509}"/>
          </ac:spMkLst>
        </pc:spChg>
        <pc:spChg chg="add del mod">
          <ac:chgData name="Nikkessen, J.J.H. (Joost)" userId="55776ba0-cba9-4413-94f8-3c5b349f6bab" providerId="ADAL" clId="{2AF1D231-85A2-439C-A070-46528CDBDFEC}" dt="2025-10-24T10:18:27.981" v="3637" actId="478"/>
          <ac:spMkLst>
            <pc:docMk/>
            <pc:sldMk cId="1348983754" sldId="457"/>
            <ac:spMk id="4" creationId="{10D0A836-31E3-C43B-A777-2A55B397DE29}"/>
          </ac:spMkLst>
        </pc:spChg>
        <pc:spChg chg="del mod">
          <ac:chgData name="Nikkessen, J.J.H. (Joost)" userId="55776ba0-cba9-4413-94f8-3c5b349f6bab" providerId="ADAL" clId="{2AF1D231-85A2-439C-A070-46528CDBDFEC}" dt="2025-10-24T10:02:28.344" v="2790"/>
          <ac:spMkLst>
            <pc:docMk/>
            <pc:sldMk cId="1348983754" sldId="457"/>
            <ac:spMk id="6" creationId="{68D7F89C-D6C5-7D05-D983-B4FE4C9D61B1}"/>
          </ac:spMkLst>
        </pc:spChg>
        <pc:spChg chg="add del mod">
          <ac:chgData name="Nikkessen, J.J.H. (Joost)" userId="55776ba0-cba9-4413-94f8-3c5b349f6bab" providerId="ADAL" clId="{2AF1D231-85A2-439C-A070-46528CDBDFEC}" dt="2025-10-24T10:20:04.959" v="3787" actId="478"/>
          <ac:spMkLst>
            <pc:docMk/>
            <pc:sldMk cId="1348983754" sldId="457"/>
            <ac:spMk id="7" creationId="{9884498E-7EFE-0F86-F2AD-05B528573E50}"/>
          </ac:spMkLst>
        </pc:spChg>
        <pc:spChg chg="add del mod">
          <ac:chgData name="Nikkessen, J.J.H. (Joost)" userId="55776ba0-cba9-4413-94f8-3c5b349f6bab" providerId="ADAL" clId="{2AF1D231-85A2-439C-A070-46528CDBDFEC}" dt="2025-10-24T10:53:06.775" v="5605" actId="478"/>
          <ac:spMkLst>
            <pc:docMk/>
            <pc:sldMk cId="1348983754" sldId="457"/>
            <ac:spMk id="10" creationId="{BB4B9F04-2079-AFBF-453A-349B98977E08}"/>
          </ac:spMkLst>
        </pc:spChg>
        <pc:spChg chg="add mod">
          <ac:chgData name="Nikkessen, J.J.H. (Joost)" userId="55776ba0-cba9-4413-94f8-3c5b349f6bab" providerId="ADAL" clId="{2AF1D231-85A2-439C-A070-46528CDBDFEC}" dt="2025-10-24T11:33:36.227" v="6644" actId="207"/>
          <ac:spMkLst>
            <pc:docMk/>
            <pc:sldMk cId="1348983754" sldId="457"/>
            <ac:spMk id="11" creationId="{5BB995F4-0402-6C7A-A805-60E4AEFA3CC1}"/>
          </ac:spMkLst>
        </pc:spChg>
        <pc:spChg chg="mod">
          <ac:chgData name="Nikkessen, J.J.H. (Joost)" userId="55776ba0-cba9-4413-94f8-3c5b349f6bab" providerId="ADAL" clId="{2AF1D231-85A2-439C-A070-46528CDBDFEC}" dt="2025-10-24T10:02:39.929" v="2814" actId="20577"/>
          <ac:spMkLst>
            <pc:docMk/>
            <pc:sldMk cId="1348983754" sldId="457"/>
            <ac:spMk id="94" creationId="{00000000-0000-0000-0000-000000000000}"/>
          </ac:spMkLst>
        </pc:spChg>
        <pc:graphicFrameChg chg="mod modGraphic">
          <ac:chgData name="Nikkessen, J.J.H. (Joost)" userId="55776ba0-cba9-4413-94f8-3c5b349f6bab" providerId="ADAL" clId="{2AF1D231-85A2-439C-A070-46528CDBDFEC}" dt="2025-11-04T07:38:57.492" v="9682" actId="20577"/>
          <ac:graphicFrameMkLst>
            <pc:docMk/>
            <pc:sldMk cId="1348983754" sldId="457"/>
            <ac:graphicFrameMk id="5" creationId="{939A5BF7-069C-D23B-3E04-916D433DEF7F}"/>
          </ac:graphicFrameMkLst>
        </pc:graphicFrameChg>
        <pc:picChg chg="add del mod">
          <ac:chgData name="Nikkessen, J.J.H. (Joost)" userId="55776ba0-cba9-4413-94f8-3c5b349f6bab" providerId="ADAL" clId="{2AF1D231-85A2-439C-A070-46528CDBDFEC}" dt="2025-10-24T11:31:02.373" v="6613" actId="478"/>
          <ac:picMkLst>
            <pc:docMk/>
            <pc:sldMk cId="1348983754" sldId="457"/>
            <ac:picMk id="9" creationId="{44B867FE-D8E1-1D32-D929-0EA77F9B5D60}"/>
          </ac:picMkLst>
        </pc:picChg>
        <pc:picChg chg="add mod">
          <ac:chgData name="Nikkessen, J.J.H. (Joost)" userId="55776ba0-cba9-4413-94f8-3c5b349f6bab" providerId="ADAL" clId="{2AF1D231-85A2-439C-A070-46528CDBDFEC}" dt="2025-10-24T11:32:38.774" v="6623" actId="14100"/>
          <ac:picMkLst>
            <pc:docMk/>
            <pc:sldMk cId="1348983754" sldId="457"/>
            <ac:picMk id="2050" creationId="{5DE221B6-4B01-BF12-088B-3C69FBE4F188}"/>
          </ac:picMkLst>
        </pc:picChg>
      </pc:sldChg>
      <pc:sldChg chg="modSp add mod">
        <pc:chgData name="Nikkessen, J.J.H. (Joost)" userId="55776ba0-cba9-4413-94f8-3c5b349f6bab" providerId="ADAL" clId="{2AF1D231-85A2-439C-A070-46528CDBDFEC}" dt="2025-10-24T10:50:24.198" v="5551" actId="20577"/>
        <pc:sldMkLst>
          <pc:docMk/>
          <pc:sldMk cId="439801371" sldId="458"/>
        </pc:sldMkLst>
        <pc:spChg chg="mod">
          <ac:chgData name="Nikkessen, J.J.H. (Joost)" userId="55776ba0-cba9-4413-94f8-3c5b349f6bab" providerId="ADAL" clId="{2AF1D231-85A2-439C-A070-46528CDBDFEC}" dt="2025-10-24T10:50:24.198" v="5551" actId="20577"/>
          <ac:spMkLst>
            <pc:docMk/>
            <pc:sldMk cId="439801371" sldId="458"/>
            <ac:spMk id="94" creationId="{00000000-0000-0000-0000-000000000000}"/>
          </ac:spMkLst>
        </pc:spChg>
        <pc:spChg chg="mod">
          <ac:chgData name="Nikkessen, J.J.H. (Joost)" userId="55776ba0-cba9-4413-94f8-3c5b349f6bab" providerId="ADAL" clId="{2AF1D231-85A2-439C-A070-46528CDBDFEC}" dt="2025-10-24T10:50:12.556" v="5506" actId="20577"/>
          <ac:spMkLst>
            <pc:docMk/>
            <pc:sldMk cId="439801371" sldId="458"/>
            <ac:spMk id="95" creationId="{00000000-0000-0000-0000-000000000000}"/>
          </ac:spMkLst>
        </pc:spChg>
      </pc:sldChg>
      <pc:sldChg chg="modSp add mod">
        <pc:chgData name="Nikkessen, J.J.H. (Joost)" userId="55776ba0-cba9-4413-94f8-3c5b349f6bab" providerId="ADAL" clId="{2AF1D231-85A2-439C-A070-46528CDBDFEC}" dt="2025-10-24T10:50:29.609" v="5553" actId="20577"/>
        <pc:sldMkLst>
          <pc:docMk/>
          <pc:sldMk cId="645723156" sldId="459"/>
        </pc:sldMkLst>
        <pc:spChg chg="mod">
          <ac:chgData name="Nikkessen, J.J.H. (Joost)" userId="55776ba0-cba9-4413-94f8-3c5b349f6bab" providerId="ADAL" clId="{2AF1D231-85A2-439C-A070-46528CDBDFEC}" dt="2025-10-24T10:50:29.609" v="5553" actId="20577"/>
          <ac:spMkLst>
            <pc:docMk/>
            <pc:sldMk cId="645723156" sldId="459"/>
            <ac:spMk id="94" creationId="{00000000-0000-0000-0000-000000000000}"/>
          </ac:spMkLst>
        </pc:spChg>
        <pc:spChg chg="mod">
          <ac:chgData name="Nikkessen, J.J.H. (Joost)" userId="55776ba0-cba9-4413-94f8-3c5b349f6bab" providerId="ADAL" clId="{2AF1D231-85A2-439C-A070-46528CDBDFEC}" dt="2025-10-24T10:50:16.633" v="5515" actId="20577"/>
          <ac:spMkLst>
            <pc:docMk/>
            <pc:sldMk cId="645723156" sldId="459"/>
            <ac:spMk id="95" creationId="{00000000-0000-0000-0000-000000000000}"/>
          </ac:spMkLst>
        </pc:spChg>
      </pc:sldChg>
      <pc:sldChg chg="delSp modSp add mod ord modNotesTx">
        <pc:chgData name="Nikkessen, J.J.H. (Joost)" userId="55776ba0-cba9-4413-94f8-3c5b349f6bab" providerId="ADAL" clId="{2AF1D231-85A2-439C-A070-46528CDBDFEC}" dt="2025-11-03T20:07:38.403" v="9666" actId="207"/>
        <pc:sldMkLst>
          <pc:docMk/>
          <pc:sldMk cId="92645325" sldId="460"/>
        </pc:sldMkLst>
        <pc:spChg chg="del">
          <ac:chgData name="Nikkessen, J.J.H. (Joost)" userId="55776ba0-cba9-4413-94f8-3c5b349f6bab" providerId="ADAL" clId="{2AF1D231-85A2-439C-A070-46528CDBDFEC}" dt="2025-10-24T10:53:43.285" v="5648" actId="478"/>
          <ac:spMkLst>
            <pc:docMk/>
            <pc:sldMk cId="92645325" sldId="460"/>
            <ac:spMk id="2" creationId="{F86D7668-973D-0845-DE57-078439C2DEC8}"/>
          </ac:spMkLst>
        </pc:spChg>
        <pc:spChg chg="mod">
          <ac:chgData name="Nikkessen, J.J.H. (Joost)" userId="55776ba0-cba9-4413-94f8-3c5b349f6bab" providerId="ADAL" clId="{2AF1D231-85A2-439C-A070-46528CDBDFEC}" dt="2025-10-24T12:18:30.958" v="6960" actId="20577"/>
          <ac:spMkLst>
            <pc:docMk/>
            <pc:sldMk cId="92645325" sldId="460"/>
            <ac:spMk id="94" creationId="{00000000-0000-0000-0000-000000000000}"/>
          </ac:spMkLst>
        </pc:spChg>
        <pc:spChg chg="mod">
          <ac:chgData name="Nikkessen, J.J.H. (Joost)" userId="55776ba0-cba9-4413-94f8-3c5b349f6bab" providerId="ADAL" clId="{2AF1D231-85A2-439C-A070-46528CDBDFEC}" dt="2025-11-03T20:07:38.403" v="9666" actId="207"/>
          <ac:spMkLst>
            <pc:docMk/>
            <pc:sldMk cId="92645325" sldId="460"/>
            <ac:spMk id="95" creationId="{00000000-0000-0000-0000-000000000000}"/>
          </ac:spMkLst>
        </pc:spChg>
        <pc:cxnChg chg="del">
          <ac:chgData name="Nikkessen, J.J.H. (Joost)" userId="55776ba0-cba9-4413-94f8-3c5b349f6bab" providerId="ADAL" clId="{2AF1D231-85A2-439C-A070-46528CDBDFEC}" dt="2025-10-24T10:53:48.498" v="5655" actId="478"/>
          <ac:cxnSpMkLst>
            <pc:docMk/>
            <pc:sldMk cId="92645325" sldId="460"/>
            <ac:cxnSpMk id="3" creationId="{126B22F2-1791-3ADF-12DD-66A41D164AE2}"/>
          </ac:cxnSpMkLst>
        </pc:cxnChg>
      </pc:sldChg>
      <pc:sldChg chg="modSp add mod">
        <pc:chgData name="Nikkessen, J.J.H. (Joost)" userId="55776ba0-cba9-4413-94f8-3c5b349f6bab" providerId="ADAL" clId="{2AF1D231-85A2-439C-A070-46528CDBDFEC}" dt="2025-10-28T13:35:32.112" v="9197" actId="13926"/>
        <pc:sldMkLst>
          <pc:docMk/>
          <pc:sldMk cId="1490356036" sldId="461"/>
        </pc:sldMkLst>
        <pc:spChg chg="mod">
          <ac:chgData name="Nikkessen, J.J.H. (Joost)" userId="55776ba0-cba9-4413-94f8-3c5b349f6bab" providerId="ADAL" clId="{2AF1D231-85A2-439C-A070-46528CDBDFEC}" dt="2025-10-24T12:18:34.527" v="6961"/>
          <ac:spMkLst>
            <pc:docMk/>
            <pc:sldMk cId="1490356036" sldId="461"/>
            <ac:spMk id="94" creationId="{00000000-0000-0000-0000-000000000000}"/>
          </ac:spMkLst>
        </pc:spChg>
        <pc:spChg chg="mod">
          <ac:chgData name="Nikkessen, J.J.H. (Joost)" userId="55776ba0-cba9-4413-94f8-3c5b349f6bab" providerId="ADAL" clId="{2AF1D231-85A2-439C-A070-46528CDBDFEC}" dt="2025-10-28T13:35:32.112" v="9197" actId="13926"/>
          <ac:spMkLst>
            <pc:docMk/>
            <pc:sldMk cId="1490356036" sldId="461"/>
            <ac:spMk id="95" creationId="{00000000-0000-0000-0000-000000000000}"/>
          </ac:spMkLst>
        </pc:spChg>
      </pc:sldChg>
      <pc:sldChg chg="modSp add mod ord">
        <pc:chgData name="Nikkessen, J.J.H. (Joost)" userId="55776ba0-cba9-4413-94f8-3c5b349f6bab" providerId="ADAL" clId="{2AF1D231-85A2-439C-A070-46528CDBDFEC}" dt="2025-10-24T12:24:16" v="7160" actId="114"/>
        <pc:sldMkLst>
          <pc:docMk/>
          <pc:sldMk cId="1439601710" sldId="462"/>
        </pc:sldMkLst>
        <pc:spChg chg="mod">
          <ac:chgData name="Nikkessen, J.J.H. (Joost)" userId="55776ba0-cba9-4413-94f8-3c5b349f6bab" providerId="ADAL" clId="{2AF1D231-85A2-439C-A070-46528CDBDFEC}" dt="2025-10-24T12:24:16" v="7160" actId="114"/>
          <ac:spMkLst>
            <pc:docMk/>
            <pc:sldMk cId="1439601710" sldId="462"/>
            <ac:spMk id="94" creationId="{00000000-0000-0000-0000-000000000000}"/>
          </ac:spMkLst>
        </pc:spChg>
      </pc:sldChg>
      <pc:sldChg chg="modSp add del mod">
        <pc:chgData name="Nikkessen, J.J.H. (Joost)" userId="55776ba0-cba9-4413-94f8-3c5b349f6bab" providerId="ADAL" clId="{2AF1D231-85A2-439C-A070-46528CDBDFEC}" dt="2025-10-24T12:35:42.311" v="7488" actId="47"/>
        <pc:sldMkLst>
          <pc:docMk/>
          <pc:sldMk cId="2386146526" sldId="463"/>
        </pc:sldMkLst>
        <pc:spChg chg="mod">
          <ac:chgData name="Nikkessen, J.J.H. (Joost)" userId="55776ba0-cba9-4413-94f8-3c5b349f6bab" providerId="ADAL" clId="{2AF1D231-85A2-439C-A070-46528CDBDFEC}" dt="2025-10-24T12:34:55.989" v="7467" actId="20577"/>
          <ac:spMkLst>
            <pc:docMk/>
            <pc:sldMk cId="2386146526" sldId="463"/>
            <ac:spMk id="94" creationId="{00000000-0000-0000-0000-000000000000}"/>
          </ac:spMkLst>
        </pc:spChg>
        <pc:spChg chg="mod">
          <ac:chgData name="Nikkessen, J.J.H. (Joost)" userId="55776ba0-cba9-4413-94f8-3c5b349f6bab" providerId="ADAL" clId="{2AF1D231-85A2-439C-A070-46528CDBDFEC}" dt="2025-10-24T12:35:40.510" v="7487" actId="6549"/>
          <ac:spMkLst>
            <pc:docMk/>
            <pc:sldMk cId="2386146526" sldId="463"/>
            <ac:spMk id="95" creationId="{00000000-0000-0000-0000-000000000000}"/>
          </ac:spMkLst>
        </pc:spChg>
      </pc:sldChg>
      <pc:sldChg chg="delSp modSp add del mod ord">
        <pc:chgData name="Nikkessen, J.J.H. (Joost)" userId="55776ba0-cba9-4413-94f8-3c5b349f6bab" providerId="ADAL" clId="{2AF1D231-85A2-439C-A070-46528CDBDFEC}" dt="2025-10-30T07:52:23.712" v="9357" actId="47"/>
        <pc:sldMkLst>
          <pc:docMk/>
          <pc:sldMk cId="3476557860" sldId="463"/>
        </pc:sldMkLst>
        <pc:spChg chg="del">
          <ac:chgData name="Nikkessen, J.J.H. (Joost)" userId="55776ba0-cba9-4413-94f8-3c5b349f6bab" providerId="ADAL" clId="{2AF1D231-85A2-439C-A070-46528CDBDFEC}" dt="2025-10-24T12:35:54.928" v="7504" actId="478"/>
          <ac:spMkLst>
            <pc:docMk/>
            <pc:sldMk cId="3476557860" sldId="463"/>
            <ac:spMk id="2" creationId="{41BD7D7D-11F1-9EB5-C0C6-61ED477735F6}"/>
          </ac:spMkLst>
        </pc:spChg>
        <pc:spChg chg="del mod">
          <ac:chgData name="Nikkessen, J.J.H. (Joost)" userId="55776ba0-cba9-4413-94f8-3c5b349f6bab" providerId="ADAL" clId="{2AF1D231-85A2-439C-A070-46528CDBDFEC}" dt="2025-10-24T12:35:51.079" v="7503"/>
          <ac:spMkLst>
            <pc:docMk/>
            <pc:sldMk cId="3476557860" sldId="463"/>
            <ac:spMk id="6" creationId="{68D7F89C-D6C5-7D05-D983-B4FE4C9D61B1}"/>
          </ac:spMkLst>
        </pc:spChg>
        <pc:spChg chg="mod">
          <ac:chgData name="Nikkessen, J.J.H. (Joost)" userId="55776ba0-cba9-4413-94f8-3c5b349f6bab" providerId="ADAL" clId="{2AF1D231-85A2-439C-A070-46528CDBDFEC}" dt="2025-10-24T12:45:54.986" v="7697" actId="20577"/>
          <ac:spMkLst>
            <pc:docMk/>
            <pc:sldMk cId="3476557860" sldId="463"/>
            <ac:spMk id="94" creationId="{00000000-0000-0000-0000-000000000000}"/>
          </ac:spMkLst>
        </pc:spChg>
        <pc:graphicFrameChg chg="mod modGraphic">
          <ac:chgData name="Nikkessen, J.J.H. (Joost)" userId="55776ba0-cba9-4413-94f8-3c5b349f6bab" providerId="ADAL" clId="{2AF1D231-85A2-439C-A070-46528CDBDFEC}" dt="2025-10-29T12:22:06.622" v="9329" actId="1035"/>
          <ac:graphicFrameMkLst>
            <pc:docMk/>
            <pc:sldMk cId="3476557860" sldId="463"/>
            <ac:graphicFrameMk id="5" creationId="{939A5BF7-069C-D23B-3E04-916D433DEF7F}"/>
          </ac:graphicFrameMkLst>
        </pc:graphicFrameChg>
      </pc:sldChg>
      <pc:sldChg chg="modSp add del mod">
        <pc:chgData name="Nikkessen, J.J.H. (Joost)" userId="55776ba0-cba9-4413-94f8-3c5b349f6bab" providerId="ADAL" clId="{2AF1D231-85A2-439C-A070-46528CDBDFEC}" dt="2025-10-24T14:11:42.705" v="8335" actId="47"/>
        <pc:sldMkLst>
          <pc:docMk/>
          <pc:sldMk cId="3149939940" sldId="464"/>
        </pc:sldMkLst>
        <pc:spChg chg="mod">
          <ac:chgData name="Nikkessen, J.J.H. (Joost)" userId="55776ba0-cba9-4413-94f8-3c5b349f6bab" providerId="ADAL" clId="{2AF1D231-85A2-439C-A070-46528CDBDFEC}" dt="2025-10-24T13:04:56.548" v="7958" actId="20577"/>
          <ac:spMkLst>
            <pc:docMk/>
            <pc:sldMk cId="3149939940" sldId="464"/>
            <ac:spMk id="94" creationId="{00000000-0000-0000-0000-000000000000}"/>
          </ac:spMkLst>
        </pc:spChg>
      </pc:sldChg>
      <pc:sldChg chg="addSp delSp modSp add mod ord">
        <pc:chgData name="Nikkessen, J.J.H. (Joost)" userId="55776ba0-cba9-4413-94f8-3c5b349f6bab" providerId="ADAL" clId="{2AF1D231-85A2-439C-A070-46528CDBDFEC}" dt="2025-10-24T14:52:00.144" v="9076" actId="1038"/>
        <pc:sldMkLst>
          <pc:docMk/>
          <pc:sldMk cId="3757843659" sldId="465"/>
        </pc:sldMkLst>
        <pc:spChg chg="add mod">
          <ac:chgData name="Nikkessen, J.J.H. (Joost)" userId="55776ba0-cba9-4413-94f8-3c5b349f6bab" providerId="ADAL" clId="{2AF1D231-85A2-439C-A070-46528CDBDFEC}" dt="2025-10-24T14:47:49.836" v="8788" actId="1035"/>
          <ac:spMkLst>
            <pc:docMk/>
            <pc:sldMk cId="3757843659" sldId="465"/>
            <ac:spMk id="5" creationId="{87DCE9F3-4D4E-3508-CA70-DA6920DF4774}"/>
          </ac:spMkLst>
        </pc:spChg>
        <pc:spChg chg="add mod">
          <ac:chgData name="Nikkessen, J.J.H. (Joost)" userId="55776ba0-cba9-4413-94f8-3c5b349f6bab" providerId="ADAL" clId="{2AF1D231-85A2-439C-A070-46528CDBDFEC}" dt="2025-10-24T14:48:13.119" v="8843" actId="1036"/>
          <ac:spMkLst>
            <pc:docMk/>
            <pc:sldMk cId="3757843659" sldId="465"/>
            <ac:spMk id="6" creationId="{3256DE41-8E60-6292-E33B-56D2AE0D97CA}"/>
          </ac:spMkLst>
        </pc:spChg>
        <pc:spChg chg="add mod">
          <ac:chgData name="Nikkessen, J.J.H. (Joost)" userId="55776ba0-cba9-4413-94f8-3c5b349f6bab" providerId="ADAL" clId="{2AF1D231-85A2-439C-A070-46528CDBDFEC}" dt="2025-10-24T14:48:36.884" v="8891" actId="1036"/>
          <ac:spMkLst>
            <pc:docMk/>
            <pc:sldMk cId="3757843659" sldId="465"/>
            <ac:spMk id="7" creationId="{B82EBF10-A7A0-41EB-4809-ABE34840FE17}"/>
          </ac:spMkLst>
        </pc:spChg>
        <pc:spChg chg="add mod">
          <ac:chgData name="Nikkessen, J.J.H. (Joost)" userId="55776ba0-cba9-4413-94f8-3c5b349f6bab" providerId="ADAL" clId="{2AF1D231-85A2-439C-A070-46528CDBDFEC}" dt="2025-10-24T14:51:20.040" v="9046" actId="1036"/>
          <ac:spMkLst>
            <pc:docMk/>
            <pc:sldMk cId="3757843659" sldId="465"/>
            <ac:spMk id="8" creationId="{709D420D-DC53-0B06-82ED-ED325531ACA8}"/>
          </ac:spMkLst>
        </pc:spChg>
        <pc:spChg chg="mod">
          <ac:chgData name="Nikkessen, J.J.H. (Joost)" userId="55776ba0-cba9-4413-94f8-3c5b349f6bab" providerId="ADAL" clId="{2AF1D231-85A2-439C-A070-46528CDBDFEC}" dt="2025-10-24T14:20:55.454" v="8442" actId="20577"/>
          <ac:spMkLst>
            <pc:docMk/>
            <pc:sldMk cId="3757843659" sldId="465"/>
            <ac:spMk id="94" creationId="{00000000-0000-0000-0000-000000000000}"/>
          </ac:spMkLst>
        </pc:spChg>
        <pc:spChg chg="mod">
          <ac:chgData name="Nikkessen, J.J.H. (Joost)" userId="55776ba0-cba9-4413-94f8-3c5b349f6bab" providerId="ADAL" clId="{2AF1D231-85A2-439C-A070-46528CDBDFEC}" dt="2025-10-24T14:36:30.154" v="8484" actId="14100"/>
          <ac:spMkLst>
            <pc:docMk/>
            <pc:sldMk cId="3757843659" sldId="465"/>
            <ac:spMk id="95" creationId="{00000000-0000-0000-0000-000000000000}"/>
          </ac:spMkLst>
        </pc:spChg>
        <pc:picChg chg="add mod">
          <ac:chgData name="Nikkessen, J.J.H. (Joost)" userId="55776ba0-cba9-4413-94f8-3c5b349f6bab" providerId="ADAL" clId="{2AF1D231-85A2-439C-A070-46528CDBDFEC}" dt="2025-10-24T14:44:44.256" v="8609" actId="1076"/>
          <ac:picMkLst>
            <pc:docMk/>
            <pc:sldMk cId="3757843659" sldId="465"/>
            <ac:picMk id="2" creationId="{7E02A4C7-0F6C-D04A-74E2-1ACBC8534338}"/>
          </ac:picMkLst>
        </pc:picChg>
        <pc:picChg chg="add mod modCrop">
          <ac:chgData name="Nikkessen, J.J.H. (Joost)" userId="55776ba0-cba9-4413-94f8-3c5b349f6bab" providerId="ADAL" clId="{2AF1D231-85A2-439C-A070-46528CDBDFEC}" dt="2025-10-24T14:52:00.144" v="9076" actId="1038"/>
          <ac:picMkLst>
            <pc:docMk/>
            <pc:sldMk cId="3757843659" sldId="465"/>
            <ac:picMk id="4" creationId="{3D10C814-E4E9-5E4D-C4A4-AE825DD50537}"/>
          </ac:picMkLst>
        </pc:picChg>
        <pc:picChg chg="add del mod">
          <ac:chgData name="Nikkessen, J.J.H. (Joost)" userId="55776ba0-cba9-4413-94f8-3c5b349f6bab" providerId="ADAL" clId="{2AF1D231-85A2-439C-A070-46528CDBDFEC}" dt="2025-10-24T14:24:20.354" v="8468" actId="478"/>
          <ac:picMkLst>
            <pc:docMk/>
            <pc:sldMk cId="3757843659" sldId="465"/>
            <ac:picMk id="1026" creationId="{F54F894E-0ADE-9BE5-F185-78FCF0BB1266}"/>
          </ac:picMkLst>
        </pc:picChg>
        <pc:picChg chg="add del mod">
          <ac:chgData name="Nikkessen, J.J.H. (Joost)" userId="55776ba0-cba9-4413-94f8-3c5b349f6bab" providerId="ADAL" clId="{2AF1D231-85A2-439C-A070-46528CDBDFEC}" dt="2025-10-24T14:24:22.160" v="8469" actId="478"/>
          <ac:picMkLst>
            <pc:docMk/>
            <pc:sldMk cId="3757843659" sldId="465"/>
            <ac:picMk id="1028" creationId="{20C354F0-FF86-A883-4036-4F2E9FCF6BF2}"/>
          </ac:picMkLst>
        </pc:picChg>
        <pc:picChg chg="add del">
          <ac:chgData name="Nikkessen, J.J.H. (Joost)" userId="55776ba0-cba9-4413-94f8-3c5b349f6bab" providerId="ADAL" clId="{2AF1D231-85A2-439C-A070-46528CDBDFEC}" dt="2025-10-24T14:22:19.028" v="8467"/>
          <ac:picMkLst>
            <pc:docMk/>
            <pc:sldMk cId="3757843659" sldId="465"/>
            <ac:picMk id="1030" creationId="{E0B31694-C021-609D-FC7D-ED5AC4AD7B57}"/>
          </ac:picMkLst>
        </pc:picChg>
        <pc:picChg chg="add mod">
          <ac:chgData name="Nikkessen, J.J.H. (Joost)" userId="55776ba0-cba9-4413-94f8-3c5b349f6bab" providerId="ADAL" clId="{2AF1D231-85A2-439C-A070-46528CDBDFEC}" dt="2025-10-24T14:46:35.775" v="8728" actId="1037"/>
          <ac:picMkLst>
            <pc:docMk/>
            <pc:sldMk cId="3757843659" sldId="465"/>
            <ac:picMk id="1032" creationId="{2AB7BD12-2D54-CA6C-5703-407ABCB50C3A}"/>
          </ac:picMkLst>
        </pc:picChg>
        <pc:picChg chg="add mod">
          <ac:chgData name="Nikkessen, J.J.H. (Joost)" userId="55776ba0-cba9-4413-94f8-3c5b349f6bab" providerId="ADAL" clId="{2AF1D231-85A2-439C-A070-46528CDBDFEC}" dt="2025-10-24T14:46:59.469" v="8729" actId="1076"/>
          <ac:picMkLst>
            <pc:docMk/>
            <pc:sldMk cId="3757843659" sldId="465"/>
            <ac:picMk id="1034" creationId="{3661233F-CC3B-8779-0DF4-77C47FA7CB46}"/>
          </ac:picMkLst>
        </pc:picChg>
        <pc:picChg chg="add del mod">
          <ac:chgData name="Nikkessen, J.J.H. (Joost)" userId="55776ba0-cba9-4413-94f8-3c5b349f6bab" providerId="ADAL" clId="{2AF1D231-85A2-439C-A070-46528CDBDFEC}" dt="2025-10-24T14:43:40.832" v="8603" actId="478"/>
          <ac:picMkLst>
            <pc:docMk/>
            <pc:sldMk cId="3757843659" sldId="465"/>
            <ac:picMk id="1036" creationId="{80DC1C60-60CD-7C0E-FB9D-B6D6B78C1B46}"/>
          </ac:picMkLst>
        </pc:picChg>
      </pc:sldChg>
      <pc:sldChg chg="addSp delSp modSp add mod ord">
        <pc:chgData name="Nikkessen, J.J.H. (Joost)" userId="55776ba0-cba9-4413-94f8-3c5b349f6bab" providerId="ADAL" clId="{2AF1D231-85A2-439C-A070-46528CDBDFEC}" dt="2025-10-30T08:32:16.301" v="9474" actId="1076"/>
        <pc:sldMkLst>
          <pc:docMk/>
          <pc:sldMk cId="3997473893" sldId="466"/>
        </pc:sldMkLst>
        <pc:spChg chg="mod">
          <ac:chgData name="Nikkessen, J.J.H. (Joost)" userId="55776ba0-cba9-4413-94f8-3c5b349f6bab" providerId="ADAL" clId="{2AF1D231-85A2-439C-A070-46528CDBDFEC}" dt="2025-10-30T08:27:21.420" v="9361" actId="20577"/>
          <ac:spMkLst>
            <pc:docMk/>
            <pc:sldMk cId="3997473893" sldId="466"/>
            <ac:spMk id="94" creationId="{00000000-0000-0000-0000-000000000000}"/>
          </ac:spMkLst>
        </pc:spChg>
        <pc:picChg chg="add mod">
          <ac:chgData name="Nikkessen, J.J.H. (Joost)" userId="55776ba0-cba9-4413-94f8-3c5b349f6bab" providerId="ADAL" clId="{2AF1D231-85A2-439C-A070-46528CDBDFEC}" dt="2025-10-30T08:32:02.765" v="9472" actId="1076"/>
          <ac:picMkLst>
            <pc:docMk/>
            <pc:sldMk cId="3997473893" sldId="466"/>
            <ac:picMk id="3" creationId="{2E2A0695-E7D7-D2F3-B28B-5D23AF3D2D2B}"/>
          </ac:picMkLst>
        </pc:picChg>
        <pc:picChg chg="add mod">
          <ac:chgData name="Nikkessen, J.J.H. (Joost)" userId="55776ba0-cba9-4413-94f8-3c5b349f6bab" providerId="ADAL" clId="{2AF1D231-85A2-439C-A070-46528CDBDFEC}" dt="2025-10-30T08:32:16.301" v="9474" actId="1076"/>
          <ac:picMkLst>
            <pc:docMk/>
            <pc:sldMk cId="3997473893" sldId="466"/>
            <ac:picMk id="5" creationId="{06304E95-EE42-8F5D-303D-D2E8BF4B4ADC}"/>
          </ac:picMkLst>
        </pc:picChg>
        <pc:picChg chg="add mod">
          <ac:chgData name="Nikkessen, J.J.H. (Joost)" userId="55776ba0-cba9-4413-94f8-3c5b349f6bab" providerId="ADAL" clId="{2AF1D231-85A2-439C-A070-46528CDBDFEC}" dt="2025-10-30T08:32:08.886" v="9473" actId="14100"/>
          <ac:picMkLst>
            <pc:docMk/>
            <pc:sldMk cId="3997473893" sldId="466"/>
            <ac:picMk id="7" creationId="{B6DD8CE4-840C-679A-ED2E-530DD4D53F7E}"/>
          </ac:picMkLst>
        </pc:picChg>
        <pc:cxnChg chg="del">
          <ac:chgData name="Nikkessen, J.J.H. (Joost)" userId="55776ba0-cba9-4413-94f8-3c5b349f6bab" providerId="ADAL" clId="{2AF1D231-85A2-439C-A070-46528CDBDFEC}" dt="2025-10-30T08:27:22.897" v="9362" actId="478"/>
          <ac:cxnSpMkLst>
            <pc:docMk/>
            <pc:sldMk cId="3997473893" sldId="466"/>
            <ac:cxnSpMk id="96" creationId="{00000000-0000-0000-0000-000000000000}"/>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122E30-1D45-4F76-9B5D-065B9D9373F9}" type="datetimeFigureOut">
              <a:rPr lang="nl-NL" smtClean="0"/>
              <a:t>21-1-2026</a:t>
            </a:fld>
            <a:endParaRPr lang="nl-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00498F-B125-47C7-B134-7F0DBE8912E0}" type="slidenum">
              <a:rPr lang="nl-NL" smtClean="0"/>
              <a:t>‹#›</a:t>
            </a:fld>
            <a:endParaRPr lang="nl-NL"/>
          </a:p>
        </p:txBody>
      </p:sp>
    </p:spTree>
    <p:extLst>
      <p:ext uri="{BB962C8B-B14F-4D97-AF65-F5344CB8AC3E}">
        <p14:creationId xmlns:p14="http://schemas.microsoft.com/office/powerpoint/2010/main" val="5141939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25606900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5067062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34457935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25260004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17587345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38419714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23449858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8419379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3361690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33591758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32491899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32950908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14423218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dirty="0" err="1"/>
              <a:t>Boijmans</a:t>
            </a:r>
            <a:r>
              <a:rPr lang="en-US" dirty="0"/>
              <a:t>-format </a:t>
            </a:r>
            <a:r>
              <a:rPr lang="en-US" dirty="0" err="1"/>
              <a:t>tonen</a:t>
            </a:r>
            <a:r>
              <a:rPr lang="en-US" dirty="0"/>
              <a:t>.</a:t>
            </a:r>
          </a:p>
        </p:txBody>
      </p:sp>
    </p:spTree>
    <p:extLst>
      <p:ext uri="{BB962C8B-B14F-4D97-AF65-F5344CB8AC3E}">
        <p14:creationId xmlns:p14="http://schemas.microsoft.com/office/powerpoint/2010/main" val="42531632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dirty="0" err="1"/>
              <a:t>Boijmans</a:t>
            </a:r>
            <a:r>
              <a:rPr lang="en-US" dirty="0"/>
              <a:t>-format </a:t>
            </a:r>
            <a:r>
              <a:rPr lang="en-US" dirty="0" err="1"/>
              <a:t>tonen</a:t>
            </a:r>
            <a:r>
              <a:rPr lang="en-US" dirty="0"/>
              <a:t>.</a:t>
            </a:r>
          </a:p>
        </p:txBody>
      </p:sp>
    </p:spTree>
    <p:extLst>
      <p:ext uri="{BB962C8B-B14F-4D97-AF65-F5344CB8AC3E}">
        <p14:creationId xmlns:p14="http://schemas.microsoft.com/office/powerpoint/2010/main" val="10660654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36032693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43816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99C15-0A49-991B-6CDA-5F3BDF48B9E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l-NL"/>
          </a:p>
        </p:txBody>
      </p:sp>
      <p:sp>
        <p:nvSpPr>
          <p:cNvPr id="3" name="Subtitle 2">
            <a:extLst>
              <a:ext uri="{FF2B5EF4-FFF2-40B4-BE49-F238E27FC236}">
                <a16:creationId xmlns:a16="http://schemas.microsoft.com/office/drawing/2014/main" id="{176BD353-629B-C386-2898-4D3A2E9C4E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a:p>
        </p:txBody>
      </p:sp>
      <p:sp>
        <p:nvSpPr>
          <p:cNvPr id="4" name="Date Placeholder 3">
            <a:extLst>
              <a:ext uri="{FF2B5EF4-FFF2-40B4-BE49-F238E27FC236}">
                <a16:creationId xmlns:a16="http://schemas.microsoft.com/office/drawing/2014/main" id="{AC9FB6AF-8604-ADAB-1C10-AA254E9AD2CC}"/>
              </a:ext>
            </a:extLst>
          </p:cNvPr>
          <p:cNvSpPr>
            <a:spLocks noGrp="1"/>
          </p:cNvSpPr>
          <p:nvPr>
            <p:ph type="dt" sz="half" idx="10"/>
          </p:nvPr>
        </p:nvSpPr>
        <p:spPr/>
        <p:txBody>
          <a:bodyPr/>
          <a:lstStyle/>
          <a:p>
            <a:fld id="{14167E45-F305-4AEA-A9BD-7935355F649C}" type="datetimeFigureOut">
              <a:rPr lang="nl-NL" smtClean="0"/>
              <a:t>21-1-2026</a:t>
            </a:fld>
            <a:endParaRPr lang="nl-NL"/>
          </a:p>
        </p:txBody>
      </p:sp>
      <p:sp>
        <p:nvSpPr>
          <p:cNvPr id="5" name="Footer Placeholder 4">
            <a:extLst>
              <a:ext uri="{FF2B5EF4-FFF2-40B4-BE49-F238E27FC236}">
                <a16:creationId xmlns:a16="http://schemas.microsoft.com/office/drawing/2014/main" id="{05FC5EA5-6C09-7550-E927-1057AD33468A}"/>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7D28B4DB-718C-3C6C-A69B-8405D42F2875}"/>
              </a:ext>
            </a:extLst>
          </p:cNvPr>
          <p:cNvSpPr>
            <a:spLocks noGrp="1"/>
          </p:cNvSpPr>
          <p:nvPr>
            <p:ph type="sldNum" sz="quarter" idx="12"/>
          </p:nvPr>
        </p:nvSpPr>
        <p:spPr/>
        <p:txBody>
          <a:bodyPr/>
          <a:lstStyle/>
          <a:p>
            <a:fld id="{C5F0C459-DCD2-4257-8C1E-C6117911A51B}" type="slidenum">
              <a:rPr lang="nl-NL" smtClean="0"/>
              <a:t>‹#›</a:t>
            </a:fld>
            <a:endParaRPr lang="nl-NL"/>
          </a:p>
        </p:txBody>
      </p:sp>
    </p:spTree>
    <p:extLst>
      <p:ext uri="{BB962C8B-B14F-4D97-AF65-F5344CB8AC3E}">
        <p14:creationId xmlns:p14="http://schemas.microsoft.com/office/powerpoint/2010/main" val="16573010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E01A9-374C-F8B9-0455-D27EEAD8214D}"/>
              </a:ext>
            </a:extLst>
          </p:cNvPr>
          <p:cNvSpPr>
            <a:spLocks noGrp="1"/>
          </p:cNvSpPr>
          <p:nvPr>
            <p:ph type="title"/>
          </p:nvPr>
        </p:nvSpPr>
        <p:spPr/>
        <p:txBody>
          <a:bodyPr/>
          <a:lstStyle/>
          <a:p>
            <a:r>
              <a:rPr lang="en-US"/>
              <a:t>Click to edit Master title style</a:t>
            </a:r>
            <a:endParaRPr lang="nl-NL"/>
          </a:p>
        </p:txBody>
      </p:sp>
      <p:sp>
        <p:nvSpPr>
          <p:cNvPr id="3" name="Content Placeholder 2">
            <a:extLst>
              <a:ext uri="{FF2B5EF4-FFF2-40B4-BE49-F238E27FC236}">
                <a16:creationId xmlns:a16="http://schemas.microsoft.com/office/drawing/2014/main" id="{8256F247-8864-B5B1-1BDD-D69E590EB0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6B3E73E0-9A84-9D81-8A8F-7CABD6691D83}"/>
              </a:ext>
            </a:extLst>
          </p:cNvPr>
          <p:cNvSpPr>
            <a:spLocks noGrp="1"/>
          </p:cNvSpPr>
          <p:nvPr>
            <p:ph type="dt" sz="half" idx="10"/>
          </p:nvPr>
        </p:nvSpPr>
        <p:spPr/>
        <p:txBody>
          <a:bodyPr/>
          <a:lstStyle/>
          <a:p>
            <a:fld id="{14167E45-F305-4AEA-A9BD-7935355F649C}" type="datetimeFigureOut">
              <a:rPr lang="nl-NL" smtClean="0"/>
              <a:t>21-1-2026</a:t>
            </a:fld>
            <a:endParaRPr lang="nl-NL"/>
          </a:p>
        </p:txBody>
      </p:sp>
      <p:sp>
        <p:nvSpPr>
          <p:cNvPr id="5" name="Footer Placeholder 4">
            <a:extLst>
              <a:ext uri="{FF2B5EF4-FFF2-40B4-BE49-F238E27FC236}">
                <a16:creationId xmlns:a16="http://schemas.microsoft.com/office/drawing/2014/main" id="{767FEDC9-9BC6-F974-0811-B025926797E6}"/>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318DCA10-9242-F5A3-877E-15E710BF5C7F}"/>
              </a:ext>
            </a:extLst>
          </p:cNvPr>
          <p:cNvSpPr>
            <a:spLocks noGrp="1"/>
          </p:cNvSpPr>
          <p:nvPr>
            <p:ph type="sldNum" sz="quarter" idx="12"/>
          </p:nvPr>
        </p:nvSpPr>
        <p:spPr/>
        <p:txBody>
          <a:bodyPr/>
          <a:lstStyle/>
          <a:p>
            <a:fld id="{C5F0C459-DCD2-4257-8C1E-C6117911A51B}" type="slidenum">
              <a:rPr lang="nl-NL" smtClean="0"/>
              <a:t>‹#›</a:t>
            </a:fld>
            <a:endParaRPr lang="nl-NL"/>
          </a:p>
        </p:txBody>
      </p:sp>
    </p:spTree>
    <p:extLst>
      <p:ext uri="{BB962C8B-B14F-4D97-AF65-F5344CB8AC3E}">
        <p14:creationId xmlns:p14="http://schemas.microsoft.com/office/powerpoint/2010/main" val="22641823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6C41B-7A84-B88E-EC1E-D9B067DDCBB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l-NL"/>
          </a:p>
        </p:txBody>
      </p:sp>
      <p:sp>
        <p:nvSpPr>
          <p:cNvPr id="3" name="Text Placeholder 2">
            <a:extLst>
              <a:ext uri="{FF2B5EF4-FFF2-40B4-BE49-F238E27FC236}">
                <a16:creationId xmlns:a16="http://schemas.microsoft.com/office/drawing/2014/main" id="{CEDA71A7-EAB0-6D6E-F5F3-FE4184F006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7879A3E-FCCC-8DF7-EEEE-936D5669E99A}"/>
              </a:ext>
            </a:extLst>
          </p:cNvPr>
          <p:cNvSpPr>
            <a:spLocks noGrp="1"/>
          </p:cNvSpPr>
          <p:nvPr>
            <p:ph type="dt" sz="half" idx="10"/>
          </p:nvPr>
        </p:nvSpPr>
        <p:spPr/>
        <p:txBody>
          <a:bodyPr/>
          <a:lstStyle/>
          <a:p>
            <a:fld id="{14167E45-F305-4AEA-A9BD-7935355F649C}" type="datetimeFigureOut">
              <a:rPr lang="nl-NL" smtClean="0"/>
              <a:t>21-1-2026</a:t>
            </a:fld>
            <a:endParaRPr lang="nl-NL"/>
          </a:p>
        </p:txBody>
      </p:sp>
      <p:sp>
        <p:nvSpPr>
          <p:cNvPr id="5" name="Footer Placeholder 4">
            <a:extLst>
              <a:ext uri="{FF2B5EF4-FFF2-40B4-BE49-F238E27FC236}">
                <a16:creationId xmlns:a16="http://schemas.microsoft.com/office/drawing/2014/main" id="{E3F89233-0DDA-7FAF-DBF1-5D28E83277DF}"/>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EB77B295-164F-3F2F-C1B5-17F15D1D6D51}"/>
              </a:ext>
            </a:extLst>
          </p:cNvPr>
          <p:cNvSpPr>
            <a:spLocks noGrp="1"/>
          </p:cNvSpPr>
          <p:nvPr>
            <p:ph type="sldNum" sz="quarter" idx="12"/>
          </p:nvPr>
        </p:nvSpPr>
        <p:spPr/>
        <p:txBody>
          <a:bodyPr/>
          <a:lstStyle/>
          <a:p>
            <a:fld id="{C5F0C459-DCD2-4257-8C1E-C6117911A51B}" type="slidenum">
              <a:rPr lang="nl-NL" smtClean="0"/>
              <a:t>‹#›</a:t>
            </a:fld>
            <a:endParaRPr lang="nl-NL"/>
          </a:p>
        </p:txBody>
      </p:sp>
    </p:spTree>
    <p:extLst>
      <p:ext uri="{BB962C8B-B14F-4D97-AF65-F5344CB8AC3E}">
        <p14:creationId xmlns:p14="http://schemas.microsoft.com/office/powerpoint/2010/main" val="16640441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98521-3A5C-88FB-B3FC-7CCD776ADB9E}"/>
              </a:ext>
            </a:extLst>
          </p:cNvPr>
          <p:cNvSpPr>
            <a:spLocks noGrp="1"/>
          </p:cNvSpPr>
          <p:nvPr>
            <p:ph type="title"/>
          </p:nvPr>
        </p:nvSpPr>
        <p:spPr/>
        <p:txBody>
          <a:bodyPr/>
          <a:lstStyle/>
          <a:p>
            <a:r>
              <a:rPr lang="en-US"/>
              <a:t>Click to edit Master title style</a:t>
            </a:r>
            <a:endParaRPr lang="nl-NL"/>
          </a:p>
        </p:txBody>
      </p:sp>
      <p:sp>
        <p:nvSpPr>
          <p:cNvPr id="3" name="Content Placeholder 2">
            <a:extLst>
              <a:ext uri="{FF2B5EF4-FFF2-40B4-BE49-F238E27FC236}">
                <a16:creationId xmlns:a16="http://schemas.microsoft.com/office/drawing/2014/main" id="{EDD58FBF-CECD-4DBF-030F-0144DF78FAC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Content Placeholder 3">
            <a:extLst>
              <a:ext uri="{FF2B5EF4-FFF2-40B4-BE49-F238E27FC236}">
                <a16:creationId xmlns:a16="http://schemas.microsoft.com/office/drawing/2014/main" id="{1183D70C-1CDE-6D39-9743-9591AB09FCF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Date Placeholder 4">
            <a:extLst>
              <a:ext uri="{FF2B5EF4-FFF2-40B4-BE49-F238E27FC236}">
                <a16:creationId xmlns:a16="http://schemas.microsoft.com/office/drawing/2014/main" id="{4842B291-196A-2628-8BCB-68930FBD9CC0}"/>
              </a:ext>
            </a:extLst>
          </p:cNvPr>
          <p:cNvSpPr>
            <a:spLocks noGrp="1"/>
          </p:cNvSpPr>
          <p:nvPr>
            <p:ph type="dt" sz="half" idx="10"/>
          </p:nvPr>
        </p:nvSpPr>
        <p:spPr/>
        <p:txBody>
          <a:bodyPr/>
          <a:lstStyle/>
          <a:p>
            <a:fld id="{14167E45-F305-4AEA-A9BD-7935355F649C}" type="datetimeFigureOut">
              <a:rPr lang="nl-NL" smtClean="0"/>
              <a:t>21-1-2026</a:t>
            </a:fld>
            <a:endParaRPr lang="nl-NL"/>
          </a:p>
        </p:txBody>
      </p:sp>
      <p:sp>
        <p:nvSpPr>
          <p:cNvPr id="6" name="Footer Placeholder 5">
            <a:extLst>
              <a:ext uri="{FF2B5EF4-FFF2-40B4-BE49-F238E27FC236}">
                <a16:creationId xmlns:a16="http://schemas.microsoft.com/office/drawing/2014/main" id="{5E9FC3DA-E707-5ED0-9C0B-12542CDDAE05}"/>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E9C3D3E8-785C-C4A8-C305-7B5913579083}"/>
              </a:ext>
            </a:extLst>
          </p:cNvPr>
          <p:cNvSpPr>
            <a:spLocks noGrp="1"/>
          </p:cNvSpPr>
          <p:nvPr>
            <p:ph type="sldNum" sz="quarter" idx="12"/>
          </p:nvPr>
        </p:nvSpPr>
        <p:spPr/>
        <p:txBody>
          <a:bodyPr/>
          <a:lstStyle/>
          <a:p>
            <a:fld id="{C5F0C459-DCD2-4257-8C1E-C6117911A51B}" type="slidenum">
              <a:rPr lang="nl-NL" smtClean="0"/>
              <a:t>‹#›</a:t>
            </a:fld>
            <a:endParaRPr lang="nl-NL"/>
          </a:p>
        </p:txBody>
      </p:sp>
    </p:spTree>
    <p:extLst>
      <p:ext uri="{BB962C8B-B14F-4D97-AF65-F5344CB8AC3E}">
        <p14:creationId xmlns:p14="http://schemas.microsoft.com/office/powerpoint/2010/main" val="2894733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ECA37-70A7-CBC9-EFD7-4952395103EC}"/>
              </a:ext>
            </a:extLst>
          </p:cNvPr>
          <p:cNvSpPr>
            <a:spLocks noGrp="1"/>
          </p:cNvSpPr>
          <p:nvPr>
            <p:ph type="title"/>
          </p:nvPr>
        </p:nvSpPr>
        <p:spPr>
          <a:xfrm>
            <a:off x="839788" y="365125"/>
            <a:ext cx="10515600" cy="1325563"/>
          </a:xfrm>
        </p:spPr>
        <p:txBody>
          <a:bodyPr/>
          <a:lstStyle/>
          <a:p>
            <a:r>
              <a:rPr lang="en-US"/>
              <a:t>Click to edit Master title style</a:t>
            </a:r>
            <a:endParaRPr lang="nl-NL"/>
          </a:p>
        </p:txBody>
      </p:sp>
      <p:sp>
        <p:nvSpPr>
          <p:cNvPr id="3" name="Text Placeholder 2">
            <a:extLst>
              <a:ext uri="{FF2B5EF4-FFF2-40B4-BE49-F238E27FC236}">
                <a16:creationId xmlns:a16="http://schemas.microsoft.com/office/drawing/2014/main" id="{722E16BC-39EF-5BF4-E500-423F00FB0B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322B512-F3DF-52F6-3780-BEEA8BB1B3C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Text Placeholder 4">
            <a:extLst>
              <a:ext uri="{FF2B5EF4-FFF2-40B4-BE49-F238E27FC236}">
                <a16:creationId xmlns:a16="http://schemas.microsoft.com/office/drawing/2014/main" id="{FF810088-051C-25BC-B06E-CB4C94BB08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BE323BE-B6A6-A2BE-309C-292A71B79A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7" name="Date Placeholder 6">
            <a:extLst>
              <a:ext uri="{FF2B5EF4-FFF2-40B4-BE49-F238E27FC236}">
                <a16:creationId xmlns:a16="http://schemas.microsoft.com/office/drawing/2014/main" id="{EA59F5C2-028F-CE41-5FEB-21628AA24E6E}"/>
              </a:ext>
            </a:extLst>
          </p:cNvPr>
          <p:cNvSpPr>
            <a:spLocks noGrp="1"/>
          </p:cNvSpPr>
          <p:nvPr>
            <p:ph type="dt" sz="half" idx="10"/>
          </p:nvPr>
        </p:nvSpPr>
        <p:spPr/>
        <p:txBody>
          <a:bodyPr/>
          <a:lstStyle/>
          <a:p>
            <a:fld id="{14167E45-F305-4AEA-A9BD-7935355F649C}" type="datetimeFigureOut">
              <a:rPr lang="nl-NL" smtClean="0"/>
              <a:t>21-1-2026</a:t>
            </a:fld>
            <a:endParaRPr lang="nl-NL"/>
          </a:p>
        </p:txBody>
      </p:sp>
      <p:sp>
        <p:nvSpPr>
          <p:cNvPr id="8" name="Footer Placeholder 7">
            <a:extLst>
              <a:ext uri="{FF2B5EF4-FFF2-40B4-BE49-F238E27FC236}">
                <a16:creationId xmlns:a16="http://schemas.microsoft.com/office/drawing/2014/main" id="{E4A7D67C-9839-E113-85E1-A62FF86A4C70}"/>
              </a:ext>
            </a:extLst>
          </p:cNvPr>
          <p:cNvSpPr>
            <a:spLocks noGrp="1"/>
          </p:cNvSpPr>
          <p:nvPr>
            <p:ph type="ftr" sz="quarter" idx="11"/>
          </p:nvPr>
        </p:nvSpPr>
        <p:spPr/>
        <p:txBody>
          <a:bodyPr/>
          <a:lstStyle/>
          <a:p>
            <a:endParaRPr lang="nl-NL"/>
          </a:p>
        </p:txBody>
      </p:sp>
      <p:sp>
        <p:nvSpPr>
          <p:cNvPr id="9" name="Slide Number Placeholder 8">
            <a:extLst>
              <a:ext uri="{FF2B5EF4-FFF2-40B4-BE49-F238E27FC236}">
                <a16:creationId xmlns:a16="http://schemas.microsoft.com/office/drawing/2014/main" id="{8A4E8331-7085-D28D-42D7-E7A16C94FD9A}"/>
              </a:ext>
            </a:extLst>
          </p:cNvPr>
          <p:cNvSpPr>
            <a:spLocks noGrp="1"/>
          </p:cNvSpPr>
          <p:nvPr>
            <p:ph type="sldNum" sz="quarter" idx="12"/>
          </p:nvPr>
        </p:nvSpPr>
        <p:spPr/>
        <p:txBody>
          <a:bodyPr/>
          <a:lstStyle/>
          <a:p>
            <a:fld id="{C5F0C459-DCD2-4257-8C1E-C6117911A51B}" type="slidenum">
              <a:rPr lang="nl-NL" smtClean="0"/>
              <a:t>‹#›</a:t>
            </a:fld>
            <a:endParaRPr lang="nl-NL"/>
          </a:p>
        </p:txBody>
      </p:sp>
    </p:spTree>
    <p:extLst>
      <p:ext uri="{BB962C8B-B14F-4D97-AF65-F5344CB8AC3E}">
        <p14:creationId xmlns:p14="http://schemas.microsoft.com/office/powerpoint/2010/main" val="1403609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64862-2D5C-960A-B222-576DBE1A3BC7}"/>
              </a:ext>
            </a:extLst>
          </p:cNvPr>
          <p:cNvSpPr>
            <a:spLocks noGrp="1"/>
          </p:cNvSpPr>
          <p:nvPr>
            <p:ph type="title"/>
          </p:nvPr>
        </p:nvSpPr>
        <p:spPr/>
        <p:txBody>
          <a:bodyPr/>
          <a:lstStyle/>
          <a:p>
            <a:r>
              <a:rPr lang="en-US"/>
              <a:t>Click to edit Master title style</a:t>
            </a:r>
            <a:endParaRPr lang="nl-NL"/>
          </a:p>
        </p:txBody>
      </p:sp>
      <p:sp>
        <p:nvSpPr>
          <p:cNvPr id="3" name="Date Placeholder 2">
            <a:extLst>
              <a:ext uri="{FF2B5EF4-FFF2-40B4-BE49-F238E27FC236}">
                <a16:creationId xmlns:a16="http://schemas.microsoft.com/office/drawing/2014/main" id="{C32DC6E0-A41E-8F94-02AD-0E9AB0C826F1}"/>
              </a:ext>
            </a:extLst>
          </p:cNvPr>
          <p:cNvSpPr>
            <a:spLocks noGrp="1"/>
          </p:cNvSpPr>
          <p:nvPr>
            <p:ph type="dt" sz="half" idx="10"/>
          </p:nvPr>
        </p:nvSpPr>
        <p:spPr/>
        <p:txBody>
          <a:bodyPr/>
          <a:lstStyle/>
          <a:p>
            <a:fld id="{14167E45-F305-4AEA-A9BD-7935355F649C}" type="datetimeFigureOut">
              <a:rPr lang="nl-NL" smtClean="0"/>
              <a:t>21-1-2026</a:t>
            </a:fld>
            <a:endParaRPr lang="nl-NL"/>
          </a:p>
        </p:txBody>
      </p:sp>
      <p:sp>
        <p:nvSpPr>
          <p:cNvPr id="4" name="Footer Placeholder 3">
            <a:extLst>
              <a:ext uri="{FF2B5EF4-FFF2-40B4-BE49-F238E27FC236}">
                <a16:creationId xmlns:a16="http://schemas.microsoft.com/office/drawing/2014/main" id="{06BD8087-463B-611F-8C1C-688E97467BA4}"/>
              </a:ext>
            </a:extLst>
          </p:cNvPr>
          <p:cNvSpPr>
            <a:spLocks noGrp="1"/>
          </p:cNvSpPr>
          <p:nvPr>
            <p:ph type="ftr" sz="quarter" idx="11"/>
          </p:nvPr>
        </p:nvSpPr>
        <p:spPr/>
        <p:txBody>
          <a:bodyPr/>
          <a:lstStyle/>
          <a:p>
            <a:endParaRPr lang="nl-NL"/>
          </a:p>
        </p:txBody>
      </p:sp>
      <p:sp>
        <p:nvSpPr>
          <p:cNvPr id="5" name="Slide Number Placeholder 4">
            <a:extLst>
              <a:ext uri="{FF2B5EF4-FFF2-40B4-BE49-F238E27FC236}">
                <a16:creationId xmlns:a16="http://schemas.microsoft.com/office/drawing/2014/main" id="{CDC087F9-5FD5-A678-9688-437D1A521DBF}"/>
              </a:ext>
            </a:extLst>
          </p:cNvPr>
          <p:cNvSpPr>
            <a:spLocks noGrp="1"/>
          </p:cNvSpPr>
          <p:nvPr>
            <p:ph type="sldNum" sz="quarter" idx="12"/>
          </p:nvPr>
        </p:nvSpPr>
        <p:spPr/>
        <p:txBody>
          <a:bodyPr/>
          <a:lstStyle/>
          <a:p>
            <a:fld id="{C5F0C459-DCD2-4257-8C1E-C6117911A51B}" type="slidenum">
              <a:rPr lang="nl-NL" smtClean="0"/>
              <a:t>‹#›</a:t>
            </a:fld>
            <a:endParaRPr lang="nl-NL"/>
          </a:p>
        </p:txBody>
      </p:sp>
    </p:spTree>
    <p:extLst>
      <p:ext uri="{BB962C8B-B14F-4D97-AF65-F5344CB8AC3E}">
        <p14:creationId xmlns:p14="http://schemas.microsoft.com/office/powerpoint/2010/main" val="2094039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4236D1-9D04-3DDB-88DA-D2289310E779}"/>
              </a:ext>
            </a:extLst>
          </p:cNvPr>
          <p:cNvSpPr>
            <a:spLocks noGrp="1"/>
          </p:cNvSpPr>
          <p:nvPr>
            <p:ph type="dt" sz="half" idx="10"/>
          </p:nvPr>
        </p:nvSpPr>
        <p:spPr/>
        <p:txBody>
          <a:bodyPr/>
          <a:lstStyle/>
          <a:p>
            <a:fld id="{14167E45-F305-4AEA-A9BD-7935355F649C}" type="datetimeFigureOut">
              <a:rPr lang="nl-NL" smtClean="0"/>
              <a:t>21-1-2026</a:t>
            </a:fld>
            <a:endParaRPr lang="nl-NL"/>
          </a:p>
        </p:txBody>
      </p:sp>
      <p:sp>
        <p:nvSpPr>
          <p:cNvPr id="3" name="Footer Placeholder 2">
            <a:extLst>
              <a:ext uri="{FF2B5EF4-FFF2-40B4-BE49-F238E27FC236}">
                <a16:creationId xmlns:a16="http://schemas.microsoft.com/office/drawing/2014/main" id="{6DD92977-EBFA-819B-FDEE-313AF6F1243E}"/>
              </a:ext>
            </a:extLst>
          </p:cNvPr>
          <p:cNvSpPr>
            <a:spLocks noGrp="1"/>
          </p:cNvSpPr>
          <p:nvPr>
            <p:ph type="ftr" sz="quarter" idx="11"/>
          </p:nvPr>
        </p:nvSpPr>
        <p:spPr/>
        <p:txBody>
          <a:bodyPr/>
          <a:lstStyle/>
          <a:p>
            <a:endParaRPr lang="nl-NL"/>
          </a:p>
        </p:txBody>
      </p:sp>
      <p:sp>
        <p:nvSpPr>
          <p:cNvPr id="4" name="Slide Number Placeholder 3">
            <a:extLst>
              <a:ext uri="{FF2B5EF4-FFF2-40B4-BE49-F238E27FC236}">
                <a16:creationId xmlns:a16="http://schemas.microsoft.com/office/drawing/2014/main" id="{A772842D-480A-1BE7-7A04-E836F355C475}"/>
              </a:ext>
            </a:extLst>
          </p:cNvPr>
          <p:cNvSpPr>
            <a:spLocks noGrp="1"/>
          </p:cNvSpPr>
          <p:nvPr>
            <p:ph type="sldNum" sz="quarter" idx="12"/>
          </p:nvPr>
        </p:nvSpPr>
        <p:spPr/>
        <p:txBody>
          <a:bodyPr/>
          <a:lstStyle/>
          <a:p>
            <a:fld id="{C5F0C459-DCD2-4257-8C1E-C6117911A51B}" type="slidenum">
              <a:rPr lang="nl-NL" smtClean="0"/>
              <a:t>‹#›</a:t>
            </a:fld>
            <a:endParaRPr lang="nl-NL"/>
          </a:p>
        </p:txBody>
      </p:sp>
    </p:spTree>
    <p:extLst>
      <p:ext uri="{BB962C8B-B14F-4D97-AF65-F5344CB8AC3E}">
        <p14:creationId xmlns:p14="http://schemas.microsoft.com/office/powerpoint/2010/main" val="21891400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1D803-FEBF-10A5-7DBF-A59CD5FC9A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Content Placeholder 2">
            <a:extLst>
              <a:ext uri="{FF2B5EF4-FFF2-40B4-BE49-F238E27FC236}">
                <a16:creationId xmlns:a16="http://schemas.microsoft.com/office/drawing/2014/main" id="{3D0166DF-2ED3-323E-35C3-DBDA5462D8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ext Placeholder 3">
            <a:extLst>
              <a:ext uri="{FF2B5EF4-FFF2-40B4-BE49-F238E27FC236}">
                <a16:creationId xmlns:a16="http://schemas.microsoft.com/office/drawing/2014/main" id="{B28DF007-6F6D-BA8F-4BAE-7D36B8E11A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8B1C8A-B954-B0D9-E97B-1C497238AD13}"/>
              </a:ext>
            </a:extLst>
          </p:cNvPr>
          <p:cNvSpPr>
            <a:spLocks noGrp="1"/>
          </p:cNvSpPr>
          <p:nvPr>
            <p:ph type="dt" sz="half" idx="10"/>
          </p:nvPr>
        </p:nvSpPr>
        <p:spPr/>
        <p:txBody>
          <a:bodyPr/>
          <a:lstStyle/>
          <a:p>
            <a:fld id="{14167E45-F305-4AEA-A9BD-7935355F649C}" type="datetimeFigureOut">
              <a:rPr lang="nl-NL" smtClean="0"/>
              <a:t>21-1-2026</a:t>
            </a:fld>
            <a:endParaRPr lang="nl-NL"/>
          </a:p>
        </p:txBody>
      </p:sp>
      <p:sp>
        <p:nvSpPr>
          <p:cNvPr id="6" name="Footer Placeholder 5">
            <a:extLst>
              <a:ext uri="{FF2B5EF4-FFF2-40B4-BE49-F238E27FC236}">
                <a16:creationId xmlns:a16="http://schemas.microsoft.com/office/drawing/2014/main" id="{6A223518-C81D-EECB-F7AD-C9C65A8854F6}"/>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B5CEA634-EF7C-AA50-16E7-2978223A76F1}"/>
              </a:ext>
            </a:extLst>
          </p:cNvPr>
          <p:cNvSpPr>
            <a:spLocks noGrp="1"/>
          </p:cNvSpPr>
          <p:nvPr>
            <p:ph type="sldNum" sz="quarter" idx="12"/>
          </p:nvPr>
        </p:nvSpPr>
        <p:spPr/>
        <p:txBody>
          <a:bodyPr/>
          <a:lstStyle/>
          <a:p>
            <a:fld id="{C5F0C459-DCD2-4257-8C1E-C6117911A51B}" type="slidenum">
              <a:rPr lang="nl-NL" smtClean="0"/>
              <a:t>‹#›</a:t>
            </a:fld>
            <a:endParaRPr lang="nl-NL"/>
          </a:p>
        </p:txBody>
      </p:sp>
    </p:spTree>
    <p:extLst>
      <p:ext uri="{BB962C8B-B14F-4D97-AF65-F5344CB8AC3E}">
        <p14:creationId xmlns:p14="http://schemas.microsoft.com/office/powerpoint/2010/main" val="9877668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F674A-135D-7D75-8C7A-E05D71B783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Picture Placeholder 2">
            <a:extLst>
              <a:ext uri="{FF2B5EF4-FFF2-40B4-BE49-F238E27FC236}">
                <a16:creationId xmlns:a16="http://schemas.microsoft.com/office/drawing/2014/main" id="{4A882919-012D-7653-64A4-396E06153B2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ext Placeholder 3">
            <a:extLst>
              <a:ext uri="{FF2B5EF4-FFF2-40B4-BE49-F238E27FC236}">
                <a16:creationId xmlns:a16="http://schemas.microsoft.com/office/drawing/2014/main" id="{9D288B1E-6E93-2216-275E-98E67B5AB7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D3E40E-61CB-45C4-BEED-29978C5283DD}"/>
              </a:ext>
            </a:extLst>
          </p:cNvPr>
          <p:cNvSpPr>
            <a:spLocks noGrp="1"/>
          </p:cNvSpPr>
          <p:nvPr>
            <p:ph type="dt" sz="half" idx="10"/>
          </p:nvPr>
        </p:nvSpPr>
        <p:spPr/>
        <p:txBody>
          <a:bodyPr/>
          <a:lstStyle/>
          <a:p>
            <a:fld id="{14167E45-F305-4AEA-A9BD-7935355F649C}" type="datetimeFigureOut">
              <a:rPr lang="nl-NL" smtClean="0"/>
              <a:t>21-1-2026</a:t>
            </a:fld>
            <a:endParaRPr lang="nl-NL"/>
          </a:p>
        </p:txBody>
      </p:sp>
      <p:sp>
        <p:nvSpPr>
          <p:cNvPr id="6" name="Footer Placeholder 5">
            <a:extLst>
              <a:ext uri="{FF2B5EF4-FFF2-40B4-BE49-F238E27FC236}">
                <a16:creationId xmlns:a16="http://schemas.microsoft.com/office/drawing/2014/main" id="{77016AEE-2389-5859-7925-3BCC9A752DFA}"/>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E0AF5FC4-D92A-1D9F-222E-EA56CF821998}"/>
              </a:ext>
            </a:extLst>
          </p:cNvPr>
          <p:cNvSpPr>
            <a:spLocks noGrp="1"/>
          </p:cNvSpPr>
          <p:nvPr>
            <p:ph type="sldNum" sz="quarter" idx="12"/>
          </p:nvPr>
        </p:nvSpPr>
        <p:spPr/>
        <p:txBody>
          <a:bodyPr/>
          <a:lstStyle/>
          <a:p>
            <a:fld id="{C5F0C459-DCD2-4257-8C1E-C6117911A51B}" type="slidenum">
              <a:rPr lang="nl-NL" smtClean="0"/>
              <a:t>‹#›</a:t>
            </a:fld>
            <a:endParaRPr lang="nl-NL"/>
          </a:p>
        </p:txBody>
      </p:sp>
    </p:spTree>
    <p:extLst>
      <p:ext uri="{BB962C8B-B14F-4D97-AF65-F5344CB8AC3E}">
        <p14:creationId xmlns:p14="http://schemas.microsoft.com/office/powerpoint/2010/main" val="2248506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D919F-E990-EA2D-508B-EACC6E166D2E}"/>
              </a:ext>
            </a:extLst>
          </p:cNvPr>
          <p:cNvSpPr>
            <a:spLocks noGrp="1"/>
          </p:cNvSpPr>
          <p:nvPr>
            <p:ph type="title"/>
          </p:nvPr>
        </p:nvSpPr>
        <p:spPr/>
        <p:txBody>
          <a:bodyPr/>
          <a:lstStyle/>
          <a:p>
            <a:r>
              <a:rPr lang="en-US"/>
              <a:t>Click to edit Master title style</a:t>
            </a:r>
            <a:endParaRPr lang="nl-NL"/>
          </a:p>
        </p:txBody>
      </p:sp>
      <p:sp>
        <p:nvSpPr>
          <p:cNvPr id="3" name="Vertical Text Placeholder 2">
            <a:extLst>
              <a:ext uri="{FF2B5EF4-FFF2-40B4-BE49-F238E27FC236}">
                <a16:creationId xmlns:a16="http://schemas.microsoft.com/office/drawing/2014/main" id="{F1BCF394-E822-C089-971E-1DA58308FE7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C8CF63B7-C4DD-A83F-D403-45F17D8BD897}"/>
              </a:ext>
            </a:extLst>
          </p:cNvPr>
          <p:cNvSpPr>
            <a:spLocks noGrp="1"/>
          </p:cNvSpPr>
          <p:nvPr>
            <p:ph type="dt" sz="half" idx="10"/>
          </p:nvPr>
        </p:nvSpPr>
        <p:spPr/>
        <p:txBody>
          <a:bodyPr/>
          <a:lstStyle/>
          <a:p>
            <a:fld id="{14167E45-F305-4AEA-A9BD-7935355F649C}" type="datetimeFigureOut">
              <a:rPr lang="nl-NL" smtClean="0"/>
              <a:t>21-1-2026</a:t>
            </a:fld>
            <a:endParaRPr lang="nl-NL"/>
          </a:p>
        </p:txBody>
      </p:sp>
      <p:sp>
        <p:nvSpPr>
          <p:cNvPr id="5" name="Footer Placeholder 4">
            <a:extLst>
              <a:ext uri="{FF2B5EF4-FFF2-40B4-BE49-F238E27FC236}">
                <a16:creationId xmlns:a16="http://schemas.microsoft.com/office/drawing/2014/main" id="{5BEA9687-ACDB-2224-75C8-1244DD4EA159}"/>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6B9D92A2-6156-5910-721D-46BB8F964E02}"/>
              </a:ext>
            </a:extLst>
          </p:cNvPr>
          <p:cNvSpPr>
            <a:spLocks noGrp="1"/>
          </p:cNvSpPr>
          <p:nvPr>
            <p:ph type="sldNum" sz="quarter" idx="12"/>
          </p:nvPr>
        </p:nvSpPr>
        <p:spPr/>
        <p:txBody>
          <a:bodyPr/>
          <a:lstStyle/>
          <a:p>
            <a:fld id="{C5F0C459-DCD2-4257-8C1E-C6117911A51B}" type="slidenum">
              <a:rPr lang="nl-NL" smtClean="0"/>
              <a:t>‹#›</a:t>
            </a:fld>
            <a:endParaRPr lang="nl-NL"/>
          </a:p>
        </p:txBody>
      </p:sp>
    </p:spTree>
    <p:extLst>
      <p:ext uri="{BB962C8B-B14F-4D97-AF65-F5344CB8AC3E}">
        <p14:creationId xmlns:p14="http://schemas.microsoft.com/office/powerpoint/2010/main" val="8710523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8E6F15-3093-5E78-C54D-4522BB23CD7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l-NL"/>
          </a:p>
        </p:txBody>
      </p:sp>
      <p:sp>
        <p:nvSpPr>
          <p:cNvPr id="3" name="Vertical Text Placeholder 2">
            <a:extLst>
              <a:ext uri="{FF2B5EF4-FFF2-40B4-BE49-F238E27FC236}">
                <a16:creationId xmlns:a16="http://schemas.microsoft.com/office/drawing/2014/main" id="{FF559C7F-49AC-3595-CD28-ACD265594A9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6DEA2CFA-A91C-7D02-0804-86A4A91136BF}"/>
              </a:ext>
            </a:extLst>
          </p:cNvPr>
          <p:cNvSpPr>
            <a:spLocks noGrp="1"/>
          </p:cNvSpPr>
          <p:nvPr>
            <p:ph type="dt" sz="half" idx="10"/>
          </p:nvPr>
        </p:nvSpPr>
        <p:spPr/>
        <p:txBody>
          <a:bodyPr/>
          <a:lstStyle/>
          <a:p>
            <a:fld id="{14167E45-F305-4AEA-A9BD-7935355F649C}" type="datetimeFigureOut">
              <a:rPr lang="nl-NL" smtClean="0"/>
              <a:t>21-1-2026</a:t>
            </a:fld>
            <a:endParaRPr lang="nl-NL"/>
          </a:p>
        </p:txBody>
      </p:sp>
      <p:sp>
        <p:nvSpPr>
          <p:cNvPr id="5" name="Footer Placeholder 4">
            <a:extLst>
              <a:ext uri="{FF2B5EF4-FFF2-40B4-BE49-F238E27FC236}">
                <a16:creationId xmlns:a16="http://schemas.microsoft.com/office/drawing/2014/main" id="{C7FE37E0-4B3C-0370-B515-79709C9EF7DC}"/>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E3E69866-CC27-C31C-665D-B14558256BC6}"/>
              </a:ext>
            </a:extLst>
          </p:cNvPr>
          <p:cNvSpPr>
            <a:spLocks noGrp="1"/>
          </p:cNvSpPr>
          <p:nvPr>
            <p:ph type="sldNum" sz="quarter" idx="12"/>
          </p:nvPr>
        </p:nvSpPr>
        <p:spPr/>
        <p:txBody>
          <a:bodyPr/>
          <a:lstStyle/>
          <a:p>
            <a:fld id="{C5F0C459-DCD2-4257-8C1E-C6117911A51B}" type="slidenum">
              <a:rPr lang="nl-NL" smtClean="0"/>
              <a:t>‹#›</a:t>
            </a:fld>
            <a:endParaRPr lang="nl-NL"/>
          </a:p>
        </p:txBody>
      </p:sp>
    </p:spTree>
    <p:extLst>
      <p:ext uri="{BB962C8B-B14F-4D97-AF65-F5344CB8AC3E}">
        <p14:creationId xmlns:p14="http://schemas.microsoft.com/office/powerpoint/2010/main" val="20602190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nl" smtClean="0"/>
              <a:pPr/>
              <a:t>‹#›</a:t>
            </a:fld>
            <a:endParaRPr lang="nl"/>
          </a:p>
        </p:txBody>
      </p:sp>
    </p:spTree>
    <p:extLst>
      <p:ext uri="{BB962C8B-B14F-4D97-AF65-F5344CB8AC3E}">
        <p14:creationId xmlns:p14="http://schemas.microsoft.com/office/powerpoint/2010/main" val="10460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1F74E3C-218C-15AA-6305-04011A6EA6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l-NL"/>
          </a:p>
        </p:txBody>
      </p:sp>
      <p:sp>
        <p:nvSpPr>
          <p:cNvPr id="3" name="Text Placeholder 2">
            <a:extLst>
              <a:ext uri="{FF2B5EF4-FFF2-40B4-BE49-F238E27FC236}">
                <a16:creationId xmlns:a16="http://schemas.microsoft.com/office/drawing/2014/main" id="{6D00AA98-C243-CA70-4A6E-78B24802B3A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6CF44C5F-F2B3-6197-6569-9DBA545737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167E45-F305-4AEA-A9BD-7935355F649C}" type="datetimeFigureOut">
              <a:rPr lang="nl-NL" smtClean="0"/>
              <a:t>21-1-2026</a:t>
            </a:fld>
            <a:endParaRPr lang="nl-NL"/>
          </a:p>
        </p:txBody>
      </p:sp>
      <p:sp>
        <p:nvSpPr>
          <p:cNvPr id="5" name="Footer Placeholder 4">
            <a:extLst>
              <a:ext uri="{FF2B5EF4-FFF2-40B4-BE49-F238E27FC236}">
                <a16:creationId xmlns:a16="http://schemas.microsoft.com/office/drawing/2014/main" id="{C4D2596D-135A-B201-6787-DA7DB25066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Slide Number Placeholder 5">
            <a:extLst>
              <a:ext uri="{FF2B5EF4-FFF2-40B4-BE49-F238E27FC236}">
                <a16:creationId xmlns:a16="http://schemas.microsoft.com/office/drawing/2014/main" id="{3551F065-CEA0-61A2-2056-7B84F9687A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F0C459-DCD2-4257-8C1E-C6117911A51B}" type="slidenum">
              <a:rPr lang="nl-NL" smtClean="0"/>
              <a:t>‹#›</a:t>
            </a:fld>
            <a:endParaRPr lang="nl-NL"/>
          </a:p>
        </p:txBody>
      </p:sp>
    </p:spTree>
    <p:extLst>
      <p:ext uri="{BB962C8B-B14F-4D97-AF65-F5344CB8AC3E}">
        <p14:creationId xmlns:p14="http://schemas.microsoft.com/office/powerpoint/2010/main" val="4356103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hyperlink" Target="https://www.lessonup.com/nl/lesson/xdGveSLbNjqz9Liyh?utm_source=app&amp;utm_campaign=shared-lesson-app&amp;utm_content=1761835285792&amp;utm_medium=shared-link" TargetMode="External"/><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1.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hyperlink" Target="https://datumprikker.nl/pqxe523uud9dkt3g"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hyperlink" Target="mailto:j.j.h.nikkessen@uu.nl" TargetMode="External"/><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10.jpg"/><Relationship Id="rId4" Type="http://schemas.openxmlformats.org/officeDocument/2006/relationships/image" Target="../media/image9.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descr="That's the spirit | Speciaal onderwijs">
            <a:extLst>
              <a:ext uri="{FF2B5EF4-FFF2-40B4-BE49-F238E27FC236}">
                <a16:creationId xmlns:a16="http://schemas.microsoft.com/office/drawing/2014/main" id="{4D350801-E515-F3D2-BB3A-406CF385A5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6446" y="1082565"/>
            <a:ext cx="5778116" cy="469471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4E5350D-6F8E-A9A0-6CE4-BA2E2B277CAB}"/>
              </a:ext>
            </a:extLst>
          </p:cNvPr>
          <p:cNvSpPr txBox="1"/>
          <p:nvPr/>
        </p:nvSpPr>
        <p:spPr>
          <a:xfrm>
            <a:off x="874305" y="2394101"/>
            <a:ext cx="3988780" cy="2069797"/>
          </a:xfrm>
          <a:prstGeom prst="rect">
            <a:avLst/>
          </a:prstGeom>
          <a:noFill/>
        </p:spPr>
        <p:txBody>
          <a:bodyPr wrap="square" rtlCol="0">
            <a:spAutoFit/>
          </a:bodyPr>
          <a:lstStyle/>
          <a:p>
            <a:pPr algn="ctr"/>
            <a:r>
              <a:rPr lang="en-US" sz="3000" dirty="0">
                <a:solidFill>
                  <a:srgbClr val="192A84"/>
                </a:solidFill>
                <a:latin typeface="Merriweather" panose="02060503050406030704" pitchFamily="18" charset="0"/>
              </a:rPr>
              <a:t>Welkom </a:t>
            </a:r>
            <a:br>
              <a:rPr lang="en-US" sz="3000" dirty="0">
                <a:solidFill>
                  <a:srgbClr val="192A84"/>
                </a:solidFill>
                <a:latin typeface="Merriweather" panose="02060503050406030704" pitchFamily="18" charset="0"/>
              </a:rPr>
            </a:br>
            <a:r>
              <a:rPr lang="en-US" sz="3000" dirty="0" err="1">
                <a:solidFill>
                  <a:srgbClr val="192A84"/>
                </a:solidFill>
                <a:latin typeface="Merriweather" panose="02060503050406030704" pitchFamily="18" charset="0"/>
              </a:rPr>
              <a:t>buitenkring</a:t>
            </a:r>
            <a:r>
              <a:rPr lang="en-US" sz="3000" dirty="0">
                <a:solidFill>
                  <a:srgbClr val="192A84"/>
                </a:solidFill>
                <a:latin typeface="Merriweather" panose="02060503050406030704" pitchFamily="18" charset="0"/>
              </a:rPr>
              <a:t> &amp; PLG!</a:t>
            </a:r>
          </a:p>
          <a:p>
            <a:pPr algn="ctr"/>
            <a:br>
              <a:rPr lang="en-US" sz="2500" dirty="0">
                <a:latin typeface="Merriweather" panose="02060503050406030704" pitchFamily="18" charset="0"/>
              </a:rPr>
            </a:br>
            <a:r>
              <a:rPr lang="en-US" sz="3000" dirty="0">
                <a:latin typeface="Helvetica" panose="020B0604020202020204" pitchFamily="34" charset="0"/>
                <a:cs typeface="Helvetica" panose="020B0604020202020204" pitchFamily="34" charset="0"/>
              </a:rPr>
              <a:t>MESOE</a:t>
            </a:r>
            <a:br>
              <a:rPr lang="en-US" sz="1500" dirty="0">
                <a:latin typeface="Helvetica" panose="020B0604020202020204" pitchFamily="34" charset="0"/>
                <a:cs typeface="Helvetica" panose="020B0604020202020204" pitchFamily="34" charset="0"/>
              </a:rPr>
            </a:br>
            <a:r>
              <a:rPr lang="en-US" sz="1350" dirty="0">
                <a:latin typeface="Helvetica" panose="020B0604020202020204" pitchFamily="34" charset="0"/>
                <a:cs typeface="Helvetica" panose="020B0604020202020204" pitchFamily="34" charset="0"/>
              </a:rPr>
              <a:t>4 </a:t>
            </a:r>
            <a:r>
              <a:rPr lang="en-US" sz="1350" dirty="0" err="1">
                <a:latin typeface="Helvetica" panose="020B0604020202020204" pitchFamily="34" charset="0"/>
                <a:cs typeface="Helvetica" panose="020B0604020202020204" pitchFamily="34" charset="0"/>
              </a:rPr>
              <a:t>november</a:t>
            </a:r>
            <a:r>
              <a:rPr lang="en-US" sz="1350" dirty="0">
                <a:latin typeface="Helvetica" panose="020B0604020202020204" pitchFamily="34" charset="0"/>
                <a:cs typeface="Helvetica" panose="020B0604020202020204" pitchFamily="34" charset="0"/>
              </a:rPr>
              <a:t> 2025</a:t>
            </a:r>
            <a:endParaRPr lang="nl-NL" sz="1350" dirty="0">
              <a:latin typeface="Helvetica" panose="020B0604020202020204" pitchFamily="34" charset="0"/>
              <a:cs typeface="Helvetica" panose="020B0604020202020204" pitchFamily="34" charset="0"/>
            </a:endParaRPr>
          </a:p>
        </p:txBody>
      </p:sp>
      <p:pic>
        <p:nvPicPr>
          <p:cNvPr id="1026" name="Picture 2" descr="Logo - Huisstijl - Universiteit Utrecht">
            <a:extLst>
              <a:ext uri="{FF2B5EF4-FFF2-40B4-BE49-F238E27FC236}">
                <a16:creationId xmlns:a16="http://schemas.microsoft.com/office/drawing/2014/main" id="{97D89294-0125-94B1-AE96-08831CFB90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5948611"/>
            <a:ext cx="2259727" cy="7158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4C4C8DFF-86A7-069C-6566-F959ACF96C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0468" y="5948610"/>
            <a:ext cx="2420921" cy="7158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98FA407-8D21-C570-DE57-0BFC5226D342}"/>
              </a:ext>
            </a:extLst>
          </p:cNvPr>
          <p:cNvSpPr txBox="1"/>
          <p:nvPr/>
        </p:nvSpPr>
        <p:spPr>
          <a:xfrm rot="16200000">
            <a:off x="9831772" y="1899877"/>
            <a:ext cx="2878064" cy="246221"/>
          </a:xfrm>
          <a:prstGeom prst="rect">
            <a:avLst/>
          </a:prstGeom>
          <a:noFill/>
          <a:ln>
            <a:noFill/>
          </a:ln>
        </p:spPr>
        <p:txBody>
          <a:bodyPr wrap="square" rtlCol="0">
            <a:spAutoFit/>
          </a:bodyPr>
          <a:lstStyle/>
          <a:p>
            <a:pPr indent="-423323" algn="ctr">
              <a:spcBef>
                <a:spcPts val="1600"/>
              </a:spcBef>
              <a:buClr>
                <a:srgbClr val="000000"/>
              </a:buClr>
              <a:buSzPts val="1400"/>
            </a:pPr>
            <a:r>
              <a:rPr lang="en-US" sz="1000" dirty="0">
                <a:latin typeface="Helvetica" panose="020B0604020202020204" pitchFamily="34" charset="0"/>
                <a:cs typeface="Helvetica" panose="020B0604020202020204" pitchFamily="34" charset="0"/>
              </a:rPr>
              <a:t>Bron: </a:t>
            </a:r>
            <a:r>
              <a:rPr lang="en-US" sz="1000" dirty="0" err="1">
                <a:latin typeface="Helvetica" panose="020B0604020202020204" pitchFamily="34" charset="0"/>
                <a:cs typeface="Helvetica" panose="020B0604020202020204" pitchFamily="34" charset="0"/>
              </a:rPr>
              <a:t>Wereldmuseum</a:t>
            </a:r>
            <a:r>
              <a:rPr lang="en-US" sz="1000" dirty="0">
                <a:latin typeface="Helvetica" panose="020B0604020202020204" pitchFamily="34" charset="0"/>
                <a:cs typeface="Helvetica" panose="020B0604020202020204" pitchFamily="34" charset="0"/>
              </a:rPr>
              <a:t> Rotterdam.</a:t>
            </a:r>
          </a:p>
        </p:txBody>
      </p:sp>
    </p:spTree>
    <p:extLst>
      <p:ext uri="{BB962C8B-B14F-4D97-AF65-F5344CB8AC3E}">
        <p14:creationId xmlns:p14="http://schemas.microsoft.com/office/powerpoint/2010/main" val="1819483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Programma</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521566" y="1255600"/>
            <a:ext cx="11313081" cy="5602393"/>
          </a:xfrm>
          <a:prstGeom prst="rect">
            <a:avLst/>
          </a:prstGeom>
        </p:spPr>
        <p:txBody>
          <a:bodyPr spcFirstLastPara="1" vert="horz" wrap="square" lIns="121900" tIns="121900" rIns="121900" bIns="121900" rtlCol="0" anchor="t" anchorCtr="0">
            <a:noAutofit/>
          </a:bodyPr>
          <a:lstStyle/>
          <a:p>
            <a:pPr marL="529162" indent="-342900">
              <a:spcBef>
                <a:spcPts val="1600"/>
              </a:spcBef>
              <a:buClr>
                <a:srgbClr val="192A84"/>
              </a:buClr>
              <a:buSzPts val="1400"/>
              <a:buFont typeface="+mj-lt"/>
              <a:buAutoNum type="arabicPeriod"/>
            </a:pPr>
            <a:r>
              <a:rPr lang="en-US" sz="1500" b="1" dirty="0" err="1">
                <a:solidFill>
                  <a:srgbClr val="192A84"/>
                </a:solidFill>
                <a:latin typeface="Helvetica" panose="020B0604020202020204" pitchFamily="34" charset="0"/>
                <a:cs typeface="Helvetica" panose="020B0604020202020204" pitchFamily="34" charset="0"/>
              </a:rPr>
              <a:t>Buitenkring</a:t>
            </a:r>
            <a:r>
              <a:rPr lang="en-US" sz="1500" b="1" dirty="0">
                <a:solidFill>
                  <a:srgbClr val="192A84"/>
                </a:solidFill>
                <a:latin typeface="Helvetica" panose="020B0604020202020204" pitchFamily="34" charset="0"/>
                <a:cs typeface="Helvetica" panose="020B0604020202020204" pitchFamily="34" charset="0"/>
              </a:rPr>
              <a:t> &amp; PLG:</a:t>
            </a:r>
          </a:p>
          <a:p>
            <a:pPr indent="-423323">
              <a:spcBef>
                <a:spcPts val="1600"/>
              </a:spcBef>
              <a:buClr>
                <a:srgbClr val="000000"/>
              </a:buClr>
              <a:buSzPts val="1400"/>
            </a:pPr>
            <a:r>
              <a:rPr lang="en-US" sz="1500" dirty="0" err="1">
                <a:solidFill>
                  <a:srgbClr val="000000"/>
                </a:solidFill>
                <a:latin typeface="Helvetica" panose="020B0604020202020204" pitchFamily="34" charset="0"/>
                <a:cs typeface="Helvetica" panose="020B0604020202020204" pitchFamily="34" charset="0"/>
              </a:rPr>
              <a:t>Onderzoeksupdate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aangescherpte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onderzoeksvragen</a:t>
            </a:r>
            <a:r>
              <a:rPr lang="en-US" sz="1500" dirty="0">
                <a:solidFill>
                  <a:srgbClr val="000000"/>
                </a:solidFill>
                <a:latin typeface="Helvetica" panose="020B0604020202020204" pitchFamily="34" charset="0"/>
                <a:cs typeface="Helvetica" panose="020B0604020202020204" pitchFamily="34" charset="0"/>
              </a:rPr>
              <a:t> </a:t>
            </a:r>
          </a:p>
          <a:p>
            <a:pPr indent="-423323">
              <a:spcBef>
                <a:spcPts val="1600"/>
              </a:spcBef>
              <a:buClr>
                <a:srgbClr val="000000"/>
              </a:buClr>
              <a:buSzPts val="1400"/>
            </a:pPr>
            <a:r>
              <a:rPr lang="en-US" sz="1500" dirty="0">
                <a:solidFill>
                  <a:srgbClr val="000000"/>
                </a:solidFill>
                <a:latin typeface="Helvetica" panose="020B0604020202020204" pitchFamily="34" charset="0"/>
                <a:cs typeface="Helvetica" panose="020B0604020202020204" pitchFamily="34" charset="0"/>
              </a:rPr>
              <a:t>Stelling </a:t>
            </a:r>
            <a:r>
              <a:rPr lang="en-US" sz="1500" b="1" dirty="0" err="1">
                <a:solidFill>
                  <a:srgbClr val="FF3399"/>
                </a:solidFill>
                <a:latin typeface="Helvetica" panose="020B0604020202020204" pitchFamily="34" charset="0"/>
                <a:cs typeface="Helvetica" panose="020B0604020202020204" pitchFamily="34" charset="0"/>
              </a:rPr>
              <a:t>multiperspectiviteit</a:t>
            </a:r>
            <a:r>
              <a:rPr lang="en-US" sz="1500" b="1" dirty="0">
                <a:solidFill>
                  <a:srgbClr val="FF3399"/>
                </a:solidFill>
                <a:latin typeface="Helvetica" panose="020B0604020202020204" pitchFamily="34" charset="0"/>
                <a:cs typeface="Helvetica" panose="020B0604020202020204" pitchFamily="34" charset="0"/>
              </a:rPr>
              <a:t> </a:t>
            </a:r>
          </a:p>
          <a:p>
            <a:pPr indent="-423323">
              <a:spcBef>
                <a:spcPts val="1600"/>
              </a:spcBef>
              <a:buClr>
                <a:srgbClr val="000000"/>
              </a:buClr>
              <a:buSzPts val="1400"/>
            </a:pPr>
            <a:r>
              <a:rPr lang="en-US" sz="1500" dirty="0">
                <a:solidFill>
                  <a:srgbClr val="000000"/>
                </a:solidFill>
                <a:latin typeface="Helvetica" panose="020B0604020202020204" pitchFamily="34" charset="0"/>
                <a:cs typeface="Helvetica" panose="020B0604020202020204" pitchFamily="34" charset="0"/>
              </a:rPr>
              <a:t>Wat </a:t>
            </a:r>
            <a:r>
              <a:rPr lang="en-US" sz="1500" dirty="0" err="1">
                <a:solidFill>
                  <a:srgbClr val="000000"/>
                </a:solidFill>
                <a:latin typeface="Helvetica" panose="020B0604020202020204" pitchFamily="34" charset="0"/>
                <a:cs typeface="Helvetica" panose="020B0604020202020204" pitchFamily="34" charset="0"/>
              </a:rPr>
              <a:t>verstaan</a:t>
            </a:r>
            <a:r>
              <a:rPr lang="en-US" sz="1500" dirty="0">
                <a:solidFill>
                  <a:srgbClr val="000000"/>
                </a:solidFill>
                <a:latin typeface="Helvetica" panose="020B0604020202020204" pitchFamily="34" charset="0"/>
                <a:cs typeface="Helvetica" panose="020B0604020202020204" pitchFamily="34" charset="0"/>
              </a:rPr>
              <a:t> we </a:t>
            </a:r>
            <a:r>
              <a:rPr lang="en-US" sz="1500" dirty="0" err="1">
                <a:solidFill>
                  <a:srgbClr val="000000"/>
                </a:solidFill>
                <a:latin typeface="Helvetica" panose="020B0604020202020204" pitchFamily="34" charset="0"/>
                <a:cs typeface="Helvetica" panose="020B0604020202020204" pitchFamily="34" charset="0"/>
              </a:rPr>
              <a:t>binnen</a:t>
            </a:r>
            <a:r>
              <a:rPr lang="en-US" sz="1500" dirty="0">
                <a:solidFill>
                  <a:srgbClr val="000000"/>
                </a:solidFill>
                <a:latin typeface="Helvetica" panose="020B0604020202020204" pitchFamily="34" charset="0"/>
                <a:cs typeface="Helvetica" panose="020B0604020202020204" pitchFamily="34" charset="0"/>
              </a:rPr>
              <a:t> MESOE </a:t>
            </a:r>
            <a:r>
              <a:rPr lang="en-US" sz="1500" dirty="0" err="1">
                <a:solidFill>
                  <a:srgbClr val="000000"/>
                </a:solidFill>
                <a:latin typeface="Helvetica" panose="020B0604020202020204" pitchFamily="34" charset="0"/>
                <a:cs typeface="Helvetica" panose="020B0604020202020204" pitchFamily="34" charset="0"/>
              </a:rPr>
              <a:t>onder</a:t>
            </a:r>
            <a:r>
              <a:rPr lang="en-US" sz="1500" dirty="0">
                <a:solidFill>
                  <a:srgbClr val="000000"/>
                </a:solidFill>
                <a:latin typeface="Helvetica" panose="020B0604020202020204" pitchFamily="34" charset="0"/>
                <a:cs typeface="Helvetica" panose="020B0604020202020204" pitchFamily="34" charset="0"/>
              </a:rPr>
              <a:t> </a:t>
            </a:r>
            <a:r>
              <a:rPr lang="en-US" sz="1500" b="1" dirty="0" err="1">
                <a:solidFill>
                  <a:srgbClr val="FF3399"/>
                </a:solidFill>
                <a:latin typeface="Helvetica" panose="020B0604020202020204" pitchFamily="34" charset="0"/>
                <a:cs typeface="Helvetica" panose="020B0604020202020204" pitchFamily="34" charset="0"/>
              </a:rPr>
              <a:t>recontextualisering</a:t>
            </a:r>
            <a:r>
              <a:rPr lang="en-US" sz="1500" dirty="0">
                <a:latin typeface="Helvetica" panose="020B0604020202020204" pitchFamily="34" charset="0"/>
                <a:cs typeface="Helvetica" panose="020B0604020202020204" pitchFamily="34" charset="0"/>
              </a:rPr>
              <a:t>?</a:t>
            </a:r>
          </a:p>
          <a:p>
            <a:pPr indent="-423323">
              <a:spcBef>
                <a:spcPts val="1600"/>
              </a:spcBef>
              <a:buClr>
                <a:srgbClr val="000000"/>
              </a:buClr>
              <a:buSzPts val="1400"/>
            </a:pPr>
            <a:r>
              <a:rPr lang="en-US" sz="1500" dirty="0" err="1">
                <a:solidFill>
                  <a:srgbClr val="000000"/>
                </a:solidFill>
                <a:latin typeface="Helvetica" panose="020B0604020202020204" pitchFamily="34" charset="0"/>
                <a:cs typeface="Helvetica" panose="020B0604020202020204" pitchFamily="34" charset="0"/>
              </a:rPr>
              <a:t>Presentatie</a:t>
            </a:r>
            <a:r>
              <a:rPr lang="en-US" sz="1500" dirty="0">
                <a:solidFill>
                  <a:srgbClr val="000000"/>
                </a:solidFill>
                <a:latin typeface="Helvetica" panose="020B0604020202020204" pitchFamily="34" charset="0"/>
                <a:cs typeface="Helvetica" panose="020B0604020202020204" pitchFamily="34" charset="0"/>
              </a:rPr>
              <a:t> </a:t>
            </a:r>
            <a:r>
              <a:rPr lang="en-US" sz="1500" i="1" dirty="0">
                <a:solidFill>
                  <a:srgbClr val="000000"/>
                </a:solidFill>
                <a:latin typeface="Helvetica" panose="020B0604020202020204" pitchFamily="34" charset="0"/>
                <a:cs typeface="Helvetica" panose="020B0604020202020204" pitchFamily="34" charset="0"/>
              </a:rPr>
              <a:t>good practice </a:t>
            </a:r>
            <a:r>
              <a:rPr lang="en-US" sz="1500" dirty="0">
                <a:solidFill>
                  <a:srgbClr val="000000"/>
                </a:solidFill>
                <a:latin typeface="Helvetica" panose="020B0604020202020204" pitchFamily="34" charset="0"/>
                <a:cs typeface="Helvetica" panose="020B0604020202020204" pitchFamily="34" charset="0"/>
              </a:rPr>
              <a:t>door Marleen Rozenbrand</a:t>
            </a:r>
          </a:p>
          <a:p>
            <a:pPr indent="-423323">
              <a:spcBef>
                <a:spcPts val="1600"/>
              </a:spcBef>
              <a:buClr>
                <a:srgbClr val="000000"/>
              </a:buClr>
              <a:buSzPts val="1400"/>
            </a:pPr>
            <a:r>
              <a:rPr lang="en-US" sz="1500" dirty="0" err="1">
                <a:solidFill>
                  <a:srgbClr val="000000"/>
                </a:solidFill>
                <a:latin typeface="Helvetica" panose="020B0604020202020204" pitchFamily="34" charset="0"/>
                <a:cs typeface="Helvetica" panose="020B0604020202020204" pitchFamily="34" charset="0"/>
              </a:rPr>
              <a:t>Groepjes</a:t>
            </a:r>
            <a:r>
              <a:rPr lang="en-US" sz="1500" dirty="0">
                <a:solidFill>
                  <a:srgbClr val="000000"/>
                </a:solidFill>
                <a:latin typeface="Helvetica" panose="020B0604020202020204" pitchFamily="34" charset="0"/>
                <a:cs typeface="Helvetica" panose="020B0604020202020204" pitchFamily="34" charset="0"/>
              </a:rPr>
              <a:t> (PLG + </a:t>
            </a:r>
            <a:r>
              <a:rPr lang="en-US" sz="1500" dirty="0" err="1">
                <a:solidFill>
                  <a:srgbClr val="000000"/>
                </a:solidFill>
                <a:latin typeface="Helvetica" panose="020B0604020202020204" pitchFamily="34" charset="0"/>
                <a:cs typeface="Helvetica" panose="020B0604020202020204" pitchFamily="34" charset="0"/>
              </a:rPr>
              <a:t>buitenkring</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recontextualiseren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casussen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uit</a:t>
            </a:r>
            <a:r>
              <a:rPr lang="en-US" sz="1500" dirty="0">
                <a:solidFill>
                  <a:srgbClr val="000000"/>
                </a:solidFill>
                <a:latin typeface="Helvetica" panose="020B0604020202020204" pitchFamily="34" charset="0"/>
                <a:cs typeface="Helvetica" panose="020B0604020202020204" pitchFamily="34" charset="0"/>
              </a:rPr>
              <a:t> de </a:t>
            </a:r>
            <a:r>
              <a:rPr lang="en-US" sz="1500" dirty="0" err="1">
                <a:solidFill>
                  <a:srgbClr val="000000"/>
                </a:solidFill>
                <a:latin typeface="Helvetica" panose="020B0604020202020204" pitchFamily="34" charset="0"/>
                <a:cs typeface="Helvetica" panose="020B0604020202020204" pitchFamily="34" charset="0"/>
              </a:rPr>
              <a:t>buitenkring</a:t>
            </a: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marL="529162" indent="-342900">
              <a:spcBef>
                <a:spcPts val="1600"/>
              </a:spcBef>
              <a:buClr>
                <a:srgbClr val="192A84"/>
              </a:buClr>
              <a:buSzPts val="1400"/>
              <a:buFont typeface="+mj-lt"/>
              <a:buAutoNum type="arabicPeriod" startAt="2"/>
            </a:pPr>
            <a:r>
              <a:rPr lang="en-US" sz="1500" b="1" dirty="0">
                <a:solidFill>
                  <a:srgbClr val="192A84"/>
                </a:solidFill>
                <a:latin typeface="Helvetica" panose="020B0604020202020204" pitchFamily="34" charset="0"/>
                <a:cs typeface="Helvetica" panose="020B0604020202020204" pitchFamily="34" charset="0"/>
              </a:rPr>
              <a:t>PLG:</a:t>
            </a:r>
          </a:p>
          <a:p>
            <a:pPr indent="-423323">
              <a:spcBef>
                <a:spcPts val="1600"/>
              </a:spcBef>
              <a:buClr>
                <a:srgbClr val="000000"/>
              </a:buClr>
              <a:buSzPts val="1400"/>
            </a:pPr>
            <a:r>
              <a:rPr lang="en-US" sz="1500" dirty="0">
                <a:solidFill>
                  <a:srgbClr val="000000"/>
                </a:solidFill>
                <a:latin typeface="Helvetica" panose="020B0604020202020204" pitchFamily="34" charset="0"/>
                <a:cs typeface="Helvetica" panose="020B0604020202020204" pitchFamily="34" charset="0"/>
              </a:rPr>
              <a:t>Na </a:t>
            </a:r>
            <a:r>
              <a:rPr lang="en-US" sz="1500" dirty="0" err="1">
                <a:solidFill>
                  <a:srgbClr val="000000"/>
                </a:solidFill>
                <a:latin typeface="Helvetica" panose="020B0604020202020204" pitchFamily="34" charset="0"/>
                <a:cs typeface="Helvetica" panose="020B0604020202020204" pitchFamily="34" charset="0"/>
              </a:rPr>
              <a:t>vertrek</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buitenkring</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gaat</a:t>
            </a:r>
            <a:r>
              <a:rPr lang="en-US" sz="1500" dirty="0">
                <a:solidFill>
                  <a:srgbClr val="000000"/>
                </a:solidFill>
                <a:latin typeface="Helvetica" panose="020B0604020202020204" pitchFamily="34" charset="0"/>
                <a:cs typeface="Helvetica" panose="020B0604020202020204" pitchFamily="34" charset="0"/>
              </a:rPr>
              <a:t> PLG </a:t>
            </a:r>
            <a:r>
              <a:rPr lang="en-US" sz="1500" dirty="0" err="1">
                <a:solidFill>
                  <a:srgbClr val="000000"/>
                </a:solidFill>
                <a:latin typeface="Helvetica" panose="020B0604020202020204" pitchFamily="34" charset="0"/>
                <a:cs typeface="Helvetica" panose="020B0604020202020204" pitchFamily="34" charset="0"/>
              </a:rPr>
              <a:t>aan</a:t>
            </a:r>
            <a:r>
              <a:rPr lang="en-US" sz="1500" dirty="0">
                <a:solidFill>
                  <a:srgbClr val="000000"/>
                </a:solidFill>
                <a:latin typeface="Helvetica" panose="020B0604020202020204" pitchFamily="34" charset="0"/>
                <a:cs typeface="Helvetica" panose="020B0604020202020204" pitchFamily="34" charset="0"/>
              </a:rPr>
              <a:t> de slag met </a:t>
            </a:r>
            <a:r>
              <a:rPr lang="en-US" sz="1500" dirty="0" err="1">
                <a:solidFill>
                  <a:srgbClr val="000000"/>
                </a:solidFill>
                <a:latin typeface="Helvetica" panose="020B0604020202020204" pitchFamily="34" charset="0"/>
                <a:cs typeface="Helvetica" panose="020B0604020202020204" pitchFamily="34" charset="0"/>
              </a:rPr>
              <a:t>recontextualiseren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casussen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n.a.v</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locatiebezoek</a:t>
            </a:r>
            <a:r>
              <a:rPr lang="en-US" sz="1500" dirty="0">
                <a:solidFill>
                  <a:srgbClr val="000000"/>
                </a:solidFill>
                <a:latin typeface="Helvetica" panose="020B0604020202020204" pitchFamily="34" charset="0"/>
                <a:cs typeface="Helvetica" panose="020B0604020202020204" pitchFamily="34" charset="0"/>
              </a:rPr>
              <a:t> </a:t>
            </a: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
        <p:nvSpPr>
          <p:cNvPr id="2" name="TextBox 1">
            <a:extLst>
              <a:ext uri="{FF2B5EF4-FFF2-40B4-BE49-F238E27FC236}">
                <a16:creationId xmlns:a16="http://schemas.microsoft.com/office/drawing/2014/main" id="{F86D7668-973D-0845-DE57-078439C2DEC8}"/>
              </a:ext>
            </a:extLst>
          </p:cNvPr>
          <p:cNvSpPr txBox="1"/>
          <p:nvPr/>
        </p:nvSpPr>
        <p:spPr>
          <a:xfrm>
            <a:off x="8975834" y="1274176"/>
            <a:ext cx="2882140" cy="477054"/>
          </a:xfrm>
          <a:prstGeom prst="rect">
            <a:avLst/>
          </a:prstGeom>
          <a:solidFill>
            <a:schemeClr val="bg1"/>
          </a:solidFill>
          <a:ln>
            <a:solidFill>
              <a:srgbClr val="FF3399"/>
            </a:solidFill>
          </a:ln>
        </p:spPr>
        <p:txBody>
          <a:bodyPr wrap="square" rtlCol="0">
            <a:spAutoFit/>
          </a:bodyPr>
          <a:lstStyle/>
          <a:p>
            <a:pPr algn="ctr"/>
            <a:r>
              <a:rPr lang="en-US" sz="1250" dirty="0" err="1">
                <a:latin typeface="Helvetica" panose="020B0604020202020204" pitchFamily="34" charset="0"/>
                <a:cs typeface="Helvetica" panose="020B0604020202020204" pitchFamily="34" charset="0"/>
              </a:rPr>
              <a:t>Schrijf</a:t>
            </a:r>
            <a:r>
              <a:rPr lang="en-US" sz="1250" dirty="0">
                <a:latin typeface="Helvetica" panose="020B0604020202020204" pitchFamily="34" charset="0"/>
                <a:cs typeface="Helvetica" panose="020B0604020202020204" pitchFamily="34" charset="0"/>
              </a:rPr>
              <a:t> je naam, </a:t>
            </a:r>
            <a:r>
              <a:rPr lang="en-US" sz="1250" dirty="0" err="1">
                <a:latin typeface="Helvetica" panose="020B0604020202020204" pitchFamily="34" charset="0"/>
                <a:cs typeface="Helvetica" panose="020B0604020202020204" pitchFamily="34" charset="0"/>
              </a:rPr>
              <a:t>functie</a:t>
            </a:r>
            <a:r>
              <a:rPr lang="en-US" sz="1250" dirty="0">
                <a:latin typeface="Helvetica" panose="020B0604020202020204" pitchFamily="34" charset="0"/>
                <a:cs typeface="Helvetica" panose="020B0604020202020204" pitchFamily="34" charset="0"/>
              </a:rPr>
              <a:t> </a:t>
            </a:r>
            <a:r>
              <a:rPr lang="en-US" sz="1250" dirty="0" err="1">
                <a:latin typeface="Helvetica" panose="020B0604020202020204" pitchFamily="34" charset="0"/>
                <a:cs typeface="Helvetica" panose="020B0604020202020204" pitchFamily="34" charset="0"/>
              </a:rPr>
              <a:t>en</a:t>
            </a:r>
            <a:r>
              <a:rPr lang="en-US" sz="1250" dirty="0">
                <a:latin typeface="Helvetica" panose="020B0604020202020204" pitchFamily="34" charset="0"/>
                <a:cs typeface="Helvetica" panose="020B0604020202020204" pitchFamily="34" charset="0"/>
              </a:rPr>
              <a:t> </a:t>
            </a:r>
            <a:r>
              <a:rPr lang="en-US" sz="1250" dirty="0" err="1">
                <a:latin typeface="Helvetica" panose="020B0604020202020204" pitchFamily="34" charset="0"/>
                <a:cs typeface="Helvetica" panose="020B0604020202020204" pitchFamily="34" charset="0"/>
              </a:rPr>
              <a:t>organisatie</a:t>
            </a:r>
            <a:r>
              <a:rPr lang="en-US" sz="1250" dirty="0">
                <a:latin typeface="Helvetica" panose="020B0604020202020204" pitchFamily="34" charset="0"/>
                <a:cs typeface="Helvetica" panose="020B0604020202020204" pitchFamily="34" charset="0"/>
              </a:rPr>
              <a:t> op </a:t>
            </a:r>
            <a:r>
              <a:rPr lang="en-US" sz="1250" dirty="0" err="1">
                <a:latin typeface="Helvetica" panose="020B0604020202020204" pitchFamily="34" charset="0"/>
                <a:cs typeface="Helvetica" panose="020B0604020202020204" pitchFamily="34" charset="0"/>
              </a:rPr>
              <a:t>een</a:t>
            </a:r>
            <a:r>
              <a:rPr lang="en-US" sz="1250" dirty="0">
                <a:latin typeface="Helvetica" panose="020B0604020202020204" pitchFamily="34" charset="0"/>
                <a:cs typeface="Helvetica" panose="020B0604020202020204" pitchFamily="34" charset="0"/>
              </a:rPr>
              <a:t> </a:t>
            </a:r>
            <a:r>
              <a:rPr lang="en-US" sz="1250" dirty="0" err="1">
                <a:latin typeface="Helvetica" panose="020B0604020202020204" pitchFamily="34" charset="0"/>
                <a:cs typeface="Helvetica" panose="020B0604020202020204" pitchFamily="34" charset="0"/>
              </a:rPr>
              <a:t>naamsticker</a:t>
            </a:r>
            <a:r>
              <a:rPr lang="en-US" sz="1250" dirty="0">
                <a:latin typeface="Helvetica" panose="020B0604020202020204" pitchFamily="34" charset="0"/>
                <a:cs typeface="Helvetica" panose="020B0604020202020204" pitchFamily="34" charset="0"/>
              </a:rPr>
              <a:t>.</a:t>
            </a:r>
            <a:endParaRPr lang="nl-NL" sz="1250" dirty="0">
              <a:effectLst/>
              <a:latin typeface="Helvetica" panose="020B0604020202020204" pitchFamily="34" charset="0"/>
              <a:ea typeface="Calibri" panose="020F0502020204030204" pitchFamily="34" charset="0"/>
              <a:cs typeface="Helvetica" panose="020B0604020202020204" pitchFamily="34" charset="0"/>
            </a:endParaRPr>
          </a:p>
        </p:txBody>
      </p:sp>
      <p:cxnSp>
        <p:nvCxnSpPr>
          <p:cNvPr id="3" name="Google Shape;96;p18">
            <a:extLst>
              <a:ext uri="{FF2B5EF4-FFF2-40B4-BE49-F238E27FC236}">
                <a16:creationId xmlns:a16="http://schemas.microsoft.com/office/drawing/2014/main" id="{126B22F2-1791-3ADF-12DD-66A41D164AE2}"/>
              </a:ext>
            </a:extLst>
          </p:cNvPr>
          <p:cNvCxnSpPr/>
          <p:nvPr/>
        </p:nvCxnSpPr>
        <p:spPr>
          <a:xfrm>
            <a:off x="-57600" y="4156029"/>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32069442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Onderzoeksvragen</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521566" y="1255600"/>
            <a:ext cx="11670434" cy="5602393"/>
          </a:xfrm>
          <a:prstGeom prst="rect">
            <a:avLst/>
          </a:prstGeom>
        </p:spPr>
        <p:txBody>
          <a:bodyPr spcFirstLastPara="1" vert="horz" wrap="square" lIns="121900" tIns="121900" rIns="121900" bIns="121900" rtlCol="0" anchor="t" anchorCtr="0">
            <a:noAutofit/>
          </a:bodyPr>
          <a:lstStyle/>
          <a:p>
            <a:pPr indent="-423323">
              <a:spcBef>
                <a:spcPts val="1600"/>
              </a:spcBef>
              <a:buClr>
                <a:srgbClr val="192A84"/>
              </a:buClr>
              <a:buSzPts val="1400"/>
            </a:pPr>
            <a:r>
              <a:rPr lang="en-US" sz="1600" b="1" dirty="0">
                <a:solidFill>
                  <a:srgbClr val="192A84"/>
                </a:solidFill>
                <a:latin typeface="Helvetica" panose="020B0604020202020204" pitchFamily="34" charset="0"/>
                <a:cs typeface="Helvetica" panose="020B0604020202020204" pitchFamily="34" charset="0"/>
              </a:rPr>
              <a:t>RQ1:</a:t>
            </a:r>
            <a:br>
              <a:rPr lang="en-US" sz="1600" b="1" dirty="0">
                <a:solidFill>
                  <a:srgbClr val="192A84"/>
                </a:solidFill>
                <a:latin typeface="Helvetica" panose="020B0604020202020204" pitchFamily="34" charset="0"/>
                <a:cs typeface="Helvetica" panose="020B0604020202020204" pitchFamily="34" charset="0"/>
              </a:rPr>
            </a:br>
            <a:r>
              <a:rPr lang="nl-NL" sz="1500" dirty="0">
                <a:effectLst/>
                <a:latin typeface="Helvetica" panose="020B0604020202020204" pitchFamily="34" charset="0"/>
                <a:ea typeface="Aptos" panose="020B0004020202020204" pitchFamily="34" charset="0"/>
                <a:cs typeface="Helvetica" panose="020B0604020202020204" pitchFamily="34" charset="0"/>
              </a:rPr>
              <a:t>Welke randvoorwaarden hebben erfgoedprofessionals [leerkrachten, docenten en </a:t>
            </a:r>
            <a:r>
              <a:rPr lang="nl-NL" sz="1500" dirty="0" err="1">
                <a:effectLst/>
                <a:latin typeface="Helvetica" panose="020B0604020202020204" pitchFamily="34" charset="0"/>
                <a:ea typeface="Aptos" panose="020B0004020202020204" pitchFamily="34" charset="0"/>
                <a:cs typeface="Helvetica" panose="020B0604020202020204" pitchFamily="34" charset="0"/>
              </a:rPr>
              <a:t>erfgoededucatoren</a:t>
            </a:r>
            <a:r>
              <a:rPr lang="nl-NL" sz="1500" dirty="0">
                <a:effectLst/>
                <a:latin typeface="Helvetica" panose="020B0604020202020204" pitchFamily="34" charset="0"/>
                <a:ea typeface="Aptos" panose="020B0004020202020204" pitchFamily="34" charset="0"/>
                <a:cs typeface="Helvetica" panose="020B0604020202020204" pitchFamily="34" charset="0"/>
              </a:rPr>
              <a:t>] nodig om kennis over </a:t>
            </a:r>
            <a:r>
              <a:rPr lang="nl-NL" sz="1500" dirty="0" err="1">
                <a:effectLst/>
                <a:latin typeface="Helvetica" panose="020B0604020202020204" pitchFamily="34" charset="0"/>
                <a:ea typeface="Aptos" panose="020B0004020202020204" pitchFamily="34" charset="0"/>
                <a:cs typeface="Helvetica" panose="020B0604020202020204" pitchFamily="34" charset="0"/>
              </a:rPr>
              <a:t>multiperspectivische</a:t>
            </a:r>
            <a:r>
              <a:rPr lang="nl-NL" sz="1500" dirty="0">
                <a:effectLst/>
                <a:latin typeface="Helvetica" panose="020B0604020202020204" pitchFamily="34" charset="0"/>
                <a:ea typeface="Aptos" panose="020B0004020202020204" pitchFamily="34" charset="0"/>
                <a:cs typeface="Helvetica" panose="020B0604020202020204" pitchFamily="34" charset="0"/>
              </a:rPr>
              <a:t> erfgoededucatie naar een specifieke onderwijscontext te </a:t>
            </a:r>
            <a:r>
              <a:rPr lang="nl-NL" sz="1500" dirty="0" err="1">
                <a:effectLst/>
                <a:latin typeface="Helvetica" panose="020B0604020202020204" pitchFamily="34" charset="0"/>
                <a:ea typeface="Aptos" panose="020B0004020202020204" pitchFamily="34" charset="0"/>
                <a:cs typeface="Helvetica" panose="020B0604020202020204" pitchFamily="34" charset="0"/>
              </a:rPr>
              <a:t>recontextualiseren</a:t>
            </a:r>
            <a:r>
              <a:rPr lang="nl-NL" sz="1500" dirty="0">
                <a:effectLst/>
                <a:latin typeface="Helvetica" panose="020B0604020202020204" pitchFamily="34" charset="0"/>
                <a:ea typeface="Aptos" panose="020B0004020202020204" pitchFamily="34" charset="0"/>
                <a:cs typeface="Helvetica" panose="020B0604020202020204" pitchFamily="34" charset="0"/>
              </a:rPr>
              <a:t>? </a:t>
            </a:r>
          </a:p>
          <a:p>
            <a:pPr indent="-423323">
              <a:spcBef>
                <a:spcPts val="1600"/>
              </a:spcBef>
              <a:buClr>
                <a:srgbClr val="FF3399"/>
              </a:buClr>
              <a:buSzPts val="1400"/>
            </a:pPr>
            <a:r>
              <a:rPr lang="en-US" sz="1600" b="1" dirty="0">
                <a:solidFill>
                  <a:srgbClr val="FF3399"/>
                </a:solidFill>
                <a:latin typeface="Helvetica" panose="020B0604020202020204" pitchFamily="34" charset="0"/>
                <a:cs typeface="Helvetica" panose="020B0604020202020204" pitchFamily="34" charset="0"/>
              </a:rPr>
              <a:t>RQ2: </a:t>
            </a:r>
            <a:br>
              <a:rPr lang="en-US" sz="1600" b="1" dirty="0">
                <a:solidFill>
                  <a:srgbClr val="192A84"/>
                </a:solidFill>
                <a:latin typeface="Helvetica" panose="020B0604020202020204" pitchFamily="34" charset="0"/>
                <a:cs typeface="Helvetica" panose="020B0604020202020204" pitchFamily="34" charset="0"/>
              </a:rPr>
            </a:br>
            <a:r>
              <a:rPr lang="nl-NL" sz="1500" dirty="0">
                <a:effectLst/>
                <a:latin typeface="Helvetica" panose="020B0604020202020204" pitchFamily="34" charset="0"/>
                <a:ea typeface="Aptos" panose="020B0004020202020204" pitchFamily="34" charset="0"/>
                <a:cs typeface="Helvetica" panose="020B0604020202020204" pitchFamily="34" charset="0"/>
              </a:rPr>
              <a:t>Hoe gebruiken erfgoedprofessionals vakdidactische kennis [PCK] bij het ontwerpen van </a:t>
            </a:r>
            <a:r>
              <a:rPr lang="nl-NL" sz="1500" dirty="0" err="1">
                <a:effectLst/>
                <a:latin typeface="Helvetica" panose="020B0604020202020204" pitchFamily="34" charset="0"/>
                <a:ea typeface="Aptos" panose="020B0004020202020204" pitchFamily="34" charset="0"/>
                <a:cs typeface="Helvetica" panose="020B0604020202020204" pitchFamily="34" charset="0"/>
              </a:rPr>
              <a:t>multiperspectivische</a:t>
            </a:r>
            <a:r>
              <a:rPr lang="nl-NL" sz="1500" dirty="0">
                <a:effectLst/>
                <a:latin typeface="Helvetica" panose="020B0604020202020204" pitchFamily="34" charset="0"/>
                <a:ea typeface="Aptos" panose="020B0004020202020204" pitchFamily="34" charset="0"/>
                <a:cs typeface="Helvetica" panose="020B0604020202020204" pitchFamily="34" charset="0"/>
              </a:rPr>
              <a:t> erfgoededucatie aan de hand van object-</a:t>
            </a:r>
            <a:r>
              <a:rPr lang="nl-NL" sz="1500" dirty="0" err="1">
                <a:effectLst/>
                <a:latin typeface="Helvetica" panose="020B0604020202020204" pitchFamily="34" charset="0"/>
                <a:ea typeface="Aptos" panose="020B0004020202020204" pitchFamily="34" charset="0"/>
                <a:cs typeface="Helvetica" panose="020B0604020202020204" pitchFamily="34" charset="0"/>
              </a:rPr>
              <a:t>based</a:t>
            </a:r>
            <a:r>
              <a:rPr lang="nl-NL" sz="1500" dirty="0">
                <a:effectLst/>
                <a:latin typeface="Helvetica" panose="020B0604020202020204" pitchFamily="34" charset="0"/>
                <a:ea typeface="Aptos" panose="020B0004020202020204" pitchFamily="34" charset="0"/>
                <a:cs typeface="Helvetica" panose="020B0604020202020204" pitchFamily="34" charset="0"/>
              </a:rPr>
              <a:t> </a:t>
            </a:r>
            <a:r>
              <a:rPr lang="nl-NL" sz="1500" dirty="0" err="1">
                <a:effectLst/>
                <a:latin typeface="Helvetica" panose="020B0604020202020204" pitchFamily="34" charset="0"/>
                <a:ea typeface="Aptos" panose="020B0004020202020204" pitchFamily="34" charset="0"/>
                <a:cs typeface="Helvetica" panose="020B0604020202020204" pitchFamily="34" charset="0"/>
              </a:rPr>
              <a:t>learning</a:t>
            </a:r>
            <a:r>
              <a:rPr lang="nl-NL" sz="1500" dirty="0">
                <a:effectLst/>
                <a:latin typeface="Helvetica" panose="020B0604020202020204" pitchFamily="34" charset="0"/>
                <a:ea typeface="Aptos" panose="020B0004020202020204" pitchFamily="34" charset="0"/>
                <a:cs typeface="Helvetica" panose="020B0604020202020204" pitchFamily="34" charset="0"/>
              </a:rPr>
              <a:t>?</a:t>
            </a: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1611141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Stelling multiperspectiviteit</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521565" y="1255600"/>
            <a:ext cx="12385137"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00"/>
              </a:buClr>
              <a:buSzPts val="1400"/>
              <a:buNone/>
            </a:pPr>
            <a:r>
              <a:rPr lang="nl-NL" sz="1500" dirty="0">
                <a:effectLst/>
                <a:latin typeface="Helvetica" panose="020B0604020202020204" pitchFamily="34" charset="0"/>
                <a:ea typeface="Calibri" panose="020F0502020204030204" pitchFamily="34" charset="0"/>
              </a:rPr>
              <a:t>In literatuur over (geschiedenis)onderwijs wordt veelal de term </a:t>
            </a:r>
            <a:r>
              <a:rPr lang="nl-NL" sz="1500" i="1" dirty="0" err="1">
                <a:effectLst/>
                <a:latin typeface="Helvetica" panose="020B0604020202020204" pitchFamily="34" charset="0"/>
                <a:ea typeface="Calibri" panose="020F0502020204030204" pitchFamily="34" charset="0"/>
              </a:rPr>
              <a:t>multiperspectiviteit</a:t>
            </a:r>
            <a:r>
              <a:rPr lang="nl-NL" sz="1500" dirty="0">
                <a:effectLst/>
                <a:latin typeface="Helvetica" panose="020B0604020202020204" pitchFamily="34" charset="0"/>
                <a:ea typeface="Calibri" panose="020F0502020204030204" pitchFamily="34" charset="0"/>
              </a:rPr>
              <a:t> gebruikt, terwijl in literatuur over erfgoedinstellingen</a:t>
            </a:r>
            <a:r>
              <a:rPr lang="nl-NL" sz="1500" dirty="0">
                <a:latin typeface="Helvetica" panose="020B0604020202020204" pitchFamily="34" charset="0"/>
                <a:ea typeface="Calibri" panose="020F0502020204030204" pitchFamily="34" charset="0"/>
              </a:rPr>
              <a:t> </a:t>
            </a:r>
            <a:br>
              <a:rPr lang="nl-NL" sz="1500" dirty="0">
                <a:latin typeface="Helvetica" panose="020B0604020202020204" pitchFamily="34" charset="0"/>
                <a:ea typeface="Calibri" panose="020F0502020204030204" pitchFamily="34" charset="0"/>
              </a:rPr>
            </a:br>
            <a:r>
              <a:rPr lang="nl-NL" sz="1500" dirty="0">
                <a:effectLst/>
                <a:latin typeface="Helvetica" panose="020B0604020202020204" pitchFamily="34" charset="0"/>
                <a:ea typeface="Calibri" panose="020F0502020204030204" pitchFamily="34" charset="0"/>
              </a:rPr>
              <a:t>eerder wordt gesproken over </a:t>
            </a:r>
            <a:r>
              <a:rPr lang="nl-NL" sz="1500" i="1" dirty="0">
                <a:effectLst/>
                <a:latin typeface="Helvetica" panose="020B0604020202020204" pitchFamily="34" charset="0"/>
                <a:ea typeface="Calibri" panose="020F0502020204030204" pitchFamily="34" charset="0"/>
              </a:rPr>
              <a:t>meerstemmigheid</a:t>
            </a:r>
            <a:r>
              <a:rPr lang="nl-NL" sz="1500" dirty="0">
                <a:effectLst/>
                <a:latin typeface="Helvetica" panose="020B0604020202020204" pitchFamily="34" charset="0"/>
                <a:ea typeface="Calibri" panose="020F0502020204030204" pitchFamily="34" charset="0"/>
              </a:rPr>
              <a:t>.</a:t>
            </a:r>
            <a:br>
              <a:rPr lang="nl-NL" sz="1500" dirty="0">
                <a:effectLst/>
                <a:latin typeface="Helvetica" panose="020B0604020202020204" pitchFamily="34" charset="0"/>
                <a:ea typeface="Calibri" panose="020F0502020204030204" pitchFamily="34" charset="0"/>
              </a:rPr>
            </a:br>
            <a:br>
              <a:rPr lang="nl-NL" sz="1500" dirty="0">
                <a:effectLst/>
                <a:latin typeface="Helvetica" panose="020B0604020202020204" pitchFamily="34" charset="0"/>
                <a:ea typeface="Calibri" panose="020F0502020204030204" pitchFamily="34" charset="0"/>
              </a:rPr>
            </a:br>
            <a:br>
              <a:rPr lang="nl-NL" sz="1500" dirty="0">
                <a:effectLst/>
                <a:latin typeface="Helvetica" panose="020B0604020202020204" pitchFamily="34" charset="0"/>
                <a:ea typeface="Calibri" panose="020F0502020204030204" pitchFamily="34" charset="0"/>
              </a:rPr>
            </a:br>
            <a:r>
              <a:rPr lang="nl-NL" sz="2000" b="1" u="sng" dirty="0">
                <a:solidFill>
                  <a:srgbClr val="192A84"/>
                </a:solidFill>
                <a:effectLst/>
                <a:latin typeface="Helvetica" panose="020B0604020202020204" pitchFamily="34" charset="0"/>
                <a:ea typeface="Calibri" panose="020F0502020204030204" pitchFamily="34" charset="0"/>
              </a:rPr>
              <a:t>Stelling: </a:t>
            </a:r>
            <a:br>
              <a:rPr lang="nl-NL" sz="2000" b="1" dirty="0">
                <a:effectLst/>
                <a:latin typeface="Helvetica" panose="020B0604020202020204" pitchFamily="34" charset="0"/>
                <a:ea typeface="Calibri" panose="020F0502020204030204" pitchFamily="34" charset="0"/>
              </a:rPr>
            </a:br>
            <a:r>
              <a:rPr lang="nl-NL" sz="2000" i="1" dirty="0">
                <a:latin typeface="Helvetica" panose="020B0604020202020204" pitchFamily="34" charset="0"/>
                <a:ea typeface="Calibri" panose="020F0502020204030204" pitchFamily="34" charset="0"/>
              </a:rPr>
              <a:t>M</a:t>
            </a:r>
            <a:r>
              <a:rPr lang="nl-NL" sz="2000" i="1" dirty="0">
                <a:effectLst/>
                <a:latin typeface="Helvetica" panose="020B0604020202020204" pitchFamily="34" charset="0"/>
                <a:ea typeface="Calibri" panose="020F0502020204030204" pitchFamily="34" charset="0"/>
              </a:rPr>
              <a:t>ultiperspectiviteit</a:t>
            </a:r>
            <a:r>
              <a:rPr lang="nl-NL" sz="2000" dirty="0">
                <a:effectLst/>
                <a:latin typeface="Helvetica" panose="020B0604020202020204" pitchFamily="34" charset="0"/>
                <a:ea typeface="Calibri" panose="020F0502020204030204" pitchFamily="34" charset="0"/>
              </a:rPr>
              <a:t> en </a:t>
            </a:r>
            <a:r>
              <a:rPr lang="nl-NL" sz="2000" i="1" dirty="0">
                <a:effectLst/>
                <a:latin typeface="Helvetica" panose="020B0604020202020204" pitchFamily="34" charset="0"/>
                <a:ea typeface="Calibri" panose="020F0502020204030204" pitchFamily="34" charset="0"/>
              </a:rPr>
              <a:t>meerstemmigheid</a:t>
            </a:r>
            <a:r>
              <a:rPr lang="nl-NL" sz="2000" dirty="0">
                <a:effectLst/>
                <a:latin typeface="Helvetica" panose="020B0604020202020204" pitchFamily="34" charset="0"/>
                <a:ea typeface="Calibri" panose="020F0502020204030204" pitchFamily="34" charset="0"/>
              </a:rPr>
              <a:t> hebben verschillende betekenissen in de context van het onderwijs en erfgoedinstellingen.</a:t>
            </a:r>
            <a:br>
              <a:rPr lang="nl-NL" sz="1500" dirty="0">
                <a:effectLst/>
                <a:latin typeface="Helvetica" panose="020B0604020202020204" pitchFamily="34" charset="0"/>
                <a:ea typeface="Calibri" panose="020F0502020204030204" pitchFamily="34" charset="0"/>
              </a:rPr>
            </a:br>
            <a:br>
              <a:rPr lang="nl-NL" sz="1500" dirty="0">
                <a:effectLst/>
                <a:latin typeface="Helvetica" panose="020B0604020202020204" pitchFamily="34" charset="0"/>
                <a:ea typeface="Calibri" panose="020F0502020204030204" pitchFamily="34" charset="0"/>
              </a:rPr>
            </a:br>
            <a:br>
              <a:rPr lang="nl-NL" sz="1500" dirty="0">
                <a:effectLst/>
                <a:latin typeface="Helvetica" panose="020B0604020202020204" pitchFamily="34" charset="0"/>
                <a:ea typeface="Calibri" panose="020F0502020204030204" pitchFamily="34" charset="0"/>
              </a:rPr>
            </a:br>
            <a:r>
              <a:rPr lang="en-US" sz="1500" dirty="0" err="1">
                <a:effectLst/>
                <a:latin typeface="Helvetica" panose="020B0604020202020204" pitchFamily="34" charset="0"/>
                <a:ea typeface="Calibri" panose="020F0502020204030204" pitchFamily="34" charset="0"/>
              </a:rPr>
              <a:t>Overleg</a:t>
            </a:r>
            <a:r>
              <a:rPr lang="en-US" sz="1500" dirty="0">
                <a:effectLst/>
                <a:latin typeface="Helvetica" panose="020B0604020202020204" pitchFamily="34" charset="0"/>
                <a:ea typeface="Calibri" panose="020F0502020204030204" pitchFamily="34" charset="0"/>
              </a:rPr>
              <a:t> </a:t>
            </a:r>
            <a:r>
              <a:rPr lang="en-US" sz="1500" dirty="0" err="1">
                <a:effectLst/>
                <a:latin typeface="Helvetica" panose="020B0604020202020204" pitchFamily="34" charset="0"/>
                <a:ea typeface="Calibri" panose="020F0502020204030204" pitchFamily="34" charset="0"/>
              </a:rPr>
              <a:t>kort</a:t>
            </a:r>
            <a:r>
              <a:rPr lang="en-US" sz="1500" dirty="0">
                <a:effectLst/>
                <a:latin typeface="Helvetica" panose="020B0604020202020204" pitchFamily="34" charset="0"/>
                <a:ea typeface="Calibri" panose="020F0502020204030204" pitchFamily="34" charset="0"/>
              </a:rPr>
              <a:t> over de </a:t>
            </a:r>
            <a:r>
              <a:rPr lang="en-US" sz="1500" dirty="0" err="1">
                <a:effectLst/>
                <a:latin typeface="Helvetica" panose="020B0604020202020204" pitchFamily="34" charset="0"/>
                <a:ea typeface="Calibri" panose="020F0502020204030204" pitchFamily="34" charset="0"/>
              </a:rPr>
              <a:t>stelling</a:t>
            </a:r>
            <a:r>
              <a:rPr lang="en-US" sz="1500" dirty="0">
                <a:effectLst/>
                <a:latin typeface="Helvetica" panose="020B0604020202020204" pitchFamily="34" charset="0"/>
                <a:ea typeface="Calibri" panose="020F0502020204030204" pitchFamily="34" charset="0"/>
              </a:rPr>
              <a:t> in </a:t>
            </a:r>
            <a:r>
              <a:rPr lang="en-US" sz="1500" dirty="0" err="1">
                <a:effectLst/>
                <a:latin typeface="Helvetica" panose="020B0604020202020204" pitchFamily="34" charset="0"/>
                <a:ea typeface="Calibri" panose="020F0502020204030204" pitchFamily="34" charset="0"/>
              </a:rPr>
              <a:t>groepjes</a:t>
            </a:r>
            <a:r>
              <a:rPr lang="en-US" sz="1500" dirty="0">
                <a:effectLst/>
                <a:latin typeface="Helvetica" panose="020B0604020202020204" pitchFamily="34" charset="0"/>
                <a:ea typeface="Calibri" panose="020F0502020204030204" pitchFamily="34" charset="0"/>
              </a:rPr>
              <a:t> van 2 à 3.</a:t>
            </a:r>
            <a:br>
              <a:rPr lang="en-US" sz="1500" dirty="0">
                <a:effectLst/>
                <a:latin typeface="Helvetica" panose="020B0604020202020204" pitchFamily="34" charset="0"/>
                <a:ea typeface="Calibri" panose="020F0502020204030204" pitchFamily="34" charset="0"/>
              </a:rPr>
            </a:br>
            <a:r>
              <a:rPr lang="en-US" sz="1500" dirty="0" err="1">
                <a:latin typeface="Helvetica" panose="020B0604020202020204" pitchFamily="34" charset="0"/>
                <a:ea typeface="Calibri" panose="020F0502020204030204" pitchFamily="34" charset="0"/>
              </a:rPr>
              <a:t>Daarna</a:t>
            </a:r>
            <a:r>
              <a:rPr lang="en-US" sz="1500" dirty="0">
                <a:latin typeface="Helvetica" panose="020B0604020202020204" pitchFamily="34" charset="0"/>
                <a:ea typeface="Calibri" panose="020F0502020204030204" pitchFamily="34" charset="0"/>
              </a:rPr>
              <a:t> </a:t>
            </a:r>
            <a:r>
              <a:rPr lang="en-US" sz="1500" dirty="0" err="1">
                <a:latin typeface="Helvetica" panose="020B0604020202020204" pitchFamily="34" charset="0"/>
                <a:ea typeface="Calibri" panose="020F0502020204030204" pitchFamily="34" charset="0"/>
              </a:rPr>
              <a:t>bespreken</a:t>
            </a:r>
            <a:r>
              <a:rPr lang="en-US" sz="1500" dirty="0">
                <a:latin typeface="Helvetica" panose="020B0604020202020204" pitchFamily="34" charset="0"/>
                <a:ea typeface="Calibri" panose="020F0502020204030204" pitchFamily="34" charset="0"/>
              </a:rPr>
              <a:t> we de </a:t>
            </a:r>
            <a:r>
              <a:rPr lang="en-US" sz="1500" dirty="0" err="1">
                <a:latin typeface="Helvetica" panose="020B0604020202020204" pitchFamily="34" charset="0"/>
                <a:ea typeface="Calibri" panose="020F0502020204030204" pitchFamily="34" charset="0"/>
              </a:rPr>
              <a:t>inzichten</a:t>
            </a:r>
            <a:r>
              <a:rPr lang="en-US" sz="1500" dirty="0">
                <a:latin typeface="Helvetica" panose="020B0604020202020204" pitchFamily="34" charset="0"/>
                <a:ea typeface="Calibri" panose="020F0502020204030204" pitchFamily="34" charset="0"/>
              </a:rPr>
              <a:t> </a:t>
            </a:r>
            <a:r>
              <a:rPr lang="en-US" sz="1500" dirty="0" err="1">
                <a:latin typeface="Helvetica" panose="020B0604020202020204" pitchFamily="34" charset="0"/>
                <a:ea typeface="Calibri" panose="020F0502020204030204" pitchFamily="34" charset="0"/>
              </a:rPr>
              <a:t>plenair</a:t>
            </a:r>
            <a:r>
              <a:rPr lang="en-US" sz="1500" dirty="0">
                <a:latin typeface="Helvetica" panose="020B0604020202020204" pitchFamily="34" charset="0"/>
                <a:ea typeface="Calibri" panose="020F0502020204030204" pitchFamily="34" charset="0"/>
              </a:rPr>
              <a:t>.</a:t>
            </a:r>
            <a:br>
              <a:rPr lang="en-US" sz="1500" dirty="0">
                <a:effectLst/>
                <a:latin typeface="Helvetica" panose="020B0604020202020204" pitchFamily="34" charset="0"/>
                <a:ea typeface="Calibri" panose="020F0502020204030204" pitchFamily="34"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3259364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Wat verstaan we binnen MESOE onder recontextualisering?</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521566" y="1255600"/>
            <a:ext cx="11670434"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00"/>
              </a:buClr>
              <a:buSzPts val="1400"/>
              <a:buNone/>
            </a:pPr>
            <a:r>
              <a:rPr lang="en-US" sz="1500" dirty="0" err="1">
                <a:effectLst/>
                <a:latin typeface="Helvetica" panose="020B0604020202020204" pitchFamily="34" charset="0"/>
                <a:ea typeface="Calibri" panose="020F0502020204030204" pitchFamily="34" charset="0"/>
              </a:rPr>
              <a:t>Uit</a:t>
            </a:r>
            <a:r>
              <a:rPr lang="en-US" sz="1500" dirty="0">
                <a:effectLst/>
                <a:latin typeface="Helvetica" panose="020B0604020202020204" pitchFamily="34" charset="0"/>
                <a:ea typeface="Calibri" panose="020F0502020204030204" pitchFamily="34" charset="0"/>
              </a:rPr>
              <a:t> het </a:t>
            </a:r>
            <a:r>
              <a:rPr lang="en-US" sz="1500" dirty="0" err="1">
                <a:effectLst/>
                <a:latin typeface="Helvetica" panose="020B0604020202020204" pitchFamily="34" charset="0"/>
                <a:ea typeface="Calibri" panose="020F0502020204030204" pitchFamily="34" charset="0"/>
              </a:rPr>
              <a:t>onderzoeksplan</a:t>
            </a:r>
            <a:r>
              <a:rPr lang="en-US" sz="1500" dirty="0">
                <a:effectLst/>
                <a:latin typeface="Helvetica" panose="020B0604020202020204" pitchFamily="34" charset="0"/>
                <a:ea typeface="Calibri" panose="020F0502020204030204" pitchFamily="34" charset="0"/>
              </a:rPr>
              <a:t>:</a:t>
            </a:r>
            <a:br>
              <a:rPr lang="en-US" sz="1500" dirty="0">
                <a:effectLst/>
                <a:latin typeface="Helvetica" panose="020B0604020202020204" pitchFamily="34" charset="0"/>
                <a:ea typeface="Calibri" panose="020F0502020204030204" pitchFamily="34" charset="0"/>
              </a:rPr>
            </a:br>
            <a:r>
              <a:rPr lang="en-US" sz="2000" dirty="0">
                <a:effectLst/>
                <a:latin typeface="Helvetica" panose="020B0604020202020204" pitchFamily="34" charset="0"/>
                <a:ea typeface="Calibri" panose="020F0502020204030204" pitchFamily="34" charset="0"/>
              </a:rPr>
              <a:t>‘I</a:t>
            </a:r>
            <a:r>
              <a:rPr lang="nl-NL" sz="2000" dirty="0">
                <a:effectLst/>
                <a:latin typeface="Helvetica" panose="020B0604020202020204" pitchFamily="34" charset="0"/>
                <a:ea typeface="Calibri" panose="020F0502020204030204" pitchFamily="34" charset="0"/>
                <a:cs typeface="Helvetica" panose="020B0604020202020204" pitchFamily="34" charset="0"/>
              </a:rPr>
              <a:t>n dit onderzoek willen we </a:t>
            </a:r>
            <a:r>
              <a:rPr lang="nl-NL" sz="2000" dirty="0" err="1">
                <a:effectLst/>
                <a:latin typeface="Helvetica" panose="020B0604020202020204" pitchFamily="34" charset="0"/>
                <a:ea typeface="Calibri" panose="020F0502020204030204" pitchFamily="34" charset="0"/>
                <a:cs typeface="Helvetica" panose="020B0604020202020204" pitchFamily="34" charset="0"/>
              </a:rPr>
              <a:t>multiperspectivische</a:t>
            </a:r>
            <a:r>
              <a:rPr lang="nl-NL" sz="2000" dirty="0">
                <a:effectLst/>
                <a:latin typeface="Helvetica" panose="020B0604020202020204" pitchFamily="34" charset="0"/>
                <a:ea typeface="Calibri" panose="020F0502020204030204" pitchFamily="34" charset="0"/>
                <a:cs typeface="Helvetica" panose="020B0604020202020204" pitchFamily="34" charset="0"/>
              </a:rPr>
              <a:t> erfgoededucatie niet alleen onderzoeken, </a:t>
            </a:r>
            <a:br>
              <a:rPr lang="nl-NL" sz="2000" dirty="0">
                <a:effectLst/>
                <a:latin typeface="Helvetica" panose="020B0604020202020204" pitchFamily="34" charset="0"/>
                <a:ea typeface="Calibri" panose="020F0502020204030204" pitchFamily="34" charset="0"/>
                <a:cs typeface="Helvetica" panose="020B0604020202020204" pitchFamily="34" charset="0"/>
              </a:rPr>
            </a:br>
            <a:r>
              <a:rPr lang="nl-NL" sz="2000" dirty="0">
                <a:effectLst/>
                <a:latin typeface="Helvetica" panose="020B0604020202020204" pitchFamily="34" charset="0"/>
                <a:ea typeface="Calibri" panose="020F0502020204030204" pitchFamily="34" charset="0"/>
                <a:cs typeface="Helvetica" panose="020B0604020202020204" pitchFamily="34" charset="0"/>
              </a:rPr>
              <a:t>maar ook kennisuitwisseling en samenwerking tussen scholen en erfgoedinstellingen faciliteren. Om kennis, werkvormen en materialen rondom </a:t>
            </a:r>
            <a:r>
              <a:rPr lang="nl-NL" sz="2000" dirty="0" err="1">
                <a:effectLst/>
                <a:latin typeface="Helvetica" panose="020B0604020202020204" pitchFamily="34" charset="0"/>
                <a:ea typeface="Calibri" panose="020F0502020204030204" pitchFamily="34" charset="0"/>
                <a:cs typeface="Helvetica" panose="020B0604020202020204" pitchFamily="34" charset="0"/>
              </a:rPr>
              <a:t>multiperspectivische</a:t>
            </a:r>
            <a:r>
              <a:rPr lang="nl-NL" sz="2000" dirty="0">
                <a:effectLst/>
                <a:latin typeface="Helvetica" panose="020B0604020202020204" pitchFamily="34" charset="0"/>
                <a:ea typeface="Calibri" panose="020F0502020204030204" pitchFamily="34" charset="0"/>
                <a:cs typeface="Helvetica" panose="020B0604020202020204" pitchFamily="34" charset="0"/>
              </a:rPr>
              <a:t> erfgoededucatie te kunnen vertalen naar een specifieke onderwijscontext is </a:t>
            </a:r>
            <a:r>
              <a:rPr lang="nl-NL" sz="2000" dirty="0" err="1">
                <a:effectLst/>
                <a:latin typeface="Helvetica" panose="020B0604020202020204" pitchFamily="34" charset="0"/>
                <a:ea typeface="Calibri" panose="020F0502020204030204" pitchFamily="34" charset="0"/>
                <a:cs typeface="Helvetica" panose="020B0604020202020204" pitchFamily="34" charset="0"/>
              </a:rPr>
              <a:t>recontextualisering</a:t>
            </a:r>
            <a:r>
              <a:rPr lang="nl-NL" sz="2000" dirty="0">
                <a:effectLst/>
                <a:latin typeface="Helvetica" panose="020B0604020202020204" pitchFamily="34" charset="0"/>
                <a:ea typeface="Calibri" panose="020F0502020204030204" pitchFamily="34" charset="0"/>
                <a:cs typeface="Helvetica" panose="020B0604020202020204" pitchFamily="34" charset="0"/>
              </a:rPr>
              <a:t> nodig (Bertram, 2012). </a:t>
            </a:r>
            <a:r>
              <a:rPr lang="nl-NL" sz="2000" b="1" dirty="0" err="1">
                <a:effectLst/>
                <a:latin typeface="Helvetica" panose="020B0604020202020204" pitchFamily="34" charset="0"/>
                <a:ea typeface="Calibri" panose="020F0502020204030204" pitchFamily="34" charset="0"/>
                <a:cs typeface="Helvetica" panose="020B0604020202020204" pitchFamily="34" charset="0"/>
              </a:rPr>
              <a:t>Recontextualisering</a:t>
            </a:r>
            <a:r>
              <a:rPr lang="nl-NL" sz="2000" b="1" dirty="0">
                <a:effectLst/>
                <a:latin typeface="Helvetica" panose="020B0604020202020204" pitchFamily="34" charset="0"/>
                <a:ea typeface="Calibri" panose="020F0502020204030204" pitchFamily="34" charset="0"/>
                <a:cs typeface="Helvetica" panose="020B0604020202020204" pitchFamily="34" charset="0"/>
              </a:rPr>
              <a:t> is een proces van het hertalen, verfijnen, bijsturen en aanvullen van kennis in een nieuw domein</a:t>
            </a:r>
            <a:r>
              <a:rPr lang="nl-NL" sz="2000" dirty="0">
                <a:effectLst/>
                <a:latin typeface="Helvetica" panose="020B0604020202020204" pitchFamily="34" charset="0"/>
                <a:ea typeface="Calibri" panose="020F0502020204030204" pitchFamily="34" charset="0"/>
                <a:cs typeface="Helvetica" panose="020B0604020202020204" pitchFamily="34" charset="0"/>
              </a:rPr>
              <a:t>’ (Bernstein, 2020). </a:t>
            </a:r>
            <a:br>
              <a:rPr lang="nl-NL" sz="2000" dirty="0">
                <a:effectLst/>
                <a:latin typeface="Helvetica" panose="020B0604020202020204" pitchFamily="34" charset="0"/>
                <a:ea typeface="Calibri" panose="020F0502020204030204" pitchFamily="34" charset="0"/>
                <a:cs typeface="Helvetica" panose="020B0604020202020204" pitchFamily="34" charset="0"/>
              </a:rPr>
            </a:br>
            <a:br>
              <a:rPr lang="nl-NL" sz="2000" dirty="0">
                <a:effectLst/>
                <a:latin typeface="Helvetica" panose="020B0604020202020204" pitchFamily="34" charset="0"/>
                <a:ea typeface="Calibri" panose="020F0502020204030204" pitchFamily="34" charset="0"/>
                <a:cs typeface="Helvetica" panose="020B0604020202020204" pitchFamily="34" charset="0"/>
              </a:rPr>
            </a:br>
            <a:br>
              <a:rPr lang="en-US" sz="1500" dirty="0">
                <a:effectLst/>
                <a:latin typeface="Helvetica" panose="020B0604020202020204" pitchFamily="34" charset="0"/>
                <a:ea typeface="Calibri" panose="020F0502020204030204" pitchFamily="34" charset="0"/>
              </a:rPr>
            </a:br>
            <a:br>
              <a:rPr lang="en-US" sz="1500" dirty="0">
                <a:effectLst/>
                <a:latin typeface="Helvetica" panose="020B0604020202020204" pitchFamily="34" charset="0"/>
                <a:ea typeface="Calibri" panose="020F0502020204030204" pitchFamily="34"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
        <p:nvSpPr>
          <p:cNvPr id="2" name="TextBox 1">
            <a:extLst>
              <a:ext uri="{FF2B5EF4-FFF2-40B4-BE49-F238E27FC236}">
                <a16:creationId xmlns:a16="http://schemas.microsoft.com/office/drawing/2014/main" id="{0956B588-592B-836A-9439-FE6FCE93FE07}"/>
              </a:ext>
            </a:extLst>
          </p:cNvPr>
          <p:cNvSpPr txBox="1"/>
          <p:nvPr/>
        </p:nvSpPr>
        <p:spPr>
          <a:xfrm>
            <a:off x="569300" y="4143500"/>
            <a:ext cx="11622701" cy="400110"/>
          </a:xfrm>
          <a:prstGeom prst="rect">
            <a:avLst/>
          </a:prstGeom>
          <a:solidFill>
            <a:schemeClr val="bg1"/>
          </a:solidFill>
          <a:ln>
            <a:noFill/>
          </a:ln>
        </p:spPr>
        <p:txBody>
          <a:bodyPr wrap="square" rtlCol="0">
            <a:spAutoFit/>
          </a:bodyPr>
          <a:lstStyle/>
          <a:p>
            <a:r>
              <a:rPr lang="en-US" sz="2000" dirty="0">
                <a:latin typeface="Helvetica" panose="020B0604020202020204" pitchFamily="34" charset="0"/>
                <a:cs typeface="Helvetica" panose="020B0604020202020204" pitchFamily="34" charset="0"/>
              </a:rPr>
              <a:t>                        </a:t>
            </a:r>
            <a:r>
              <a:rPr lang="en-US" sz="2000" dirty="0" err="1">
                <a:latin typeface="Helvetica" panose="020B0604020202020204" pitchFamily="34" charset="0"/>
                <a:cs typeface="Helvetica" panose="020B0604020202020204" pitchFamily="34" charset="0"/>
              </a:rPr>
              <a:t>scholen</a:t>
            </a:r>
            <a:r>
              <a:rPr lang="en-US" sz="2000" dirty="0">
                <a:latin typeface="Helvetica" panose="020B0604020202020204" pitchFamily="34" charset="0"/>
                <a:cs typeface="Helvetica" panose="020B0604020202020204" pitchFamily="34" charset="0"/>
              </a:rPr>
              <a:t> (PO/VO)                                                     </a:t>
            </a:r>
            <a:r>
              <a:rPr lang="en-US" sz="2000" dirty="0" err="1">
                <a:latin typeface="Helvetica" panose="020B0604020202020204" pitchFamily="34" charset="0"/>
                <a:cs typeface="Helvetica" panose="020B0604020202020204" pitchFamily="34" charset="0"/>
              </a:rPr>
              <a:t>erfgoedinstellingen</a:t>
            </a:r>
            <a:endParaRPr lang="nl-NL" sz="2000" dirty="0">
              <a:effectLst/>
              <a:latin typeface="Helvetica" panose="020B0604020202020204" pitchFamily="34" charset="0"/>
              <a:ea typeface="Calibri" panose="020F0502020204030204" pitchFamily="34" charset="0"/>
              <a:cs typeface="Helvetica" panose="020B0604020202020204" pitchFamily="34" charset="0"/>
            </a:endParaRPr>
          </a:p>
        </p:txBody>
      </p:sp>
      <p:sp>
        <p:nvSpPr>
          <p:cNvPr id="3" name="Arrow: Left-Right 2">
            <a:extLst>
              <a:ext uri="{FF2B5EF4-FFF2-40B4-BE49-F238E27FC236}">
                <a16:creationId xmlns:a16="http://schemas.microsoft.com/office/drawing/2014/main" id="{8291099F-516D-DF86-6DB8-F779BD833C64}"/>
              </a:ext>
            </a:extLst>
          </p:cNvPr>
          <p:cNvSpPr/>
          <p:nvPr/>
        </p:nvSpPr>
        <p:spPr>
          <a:xfrm>
            <a:off x="4298731" y="4170133"/>
            <a:ext cx="3594538" cy="346841"/>
          </a:xfrm>
          <a:prstGeom prst="leftRightArrow">
            <a:avLst/>
          </a:prstGeom>
          <a:solidFill>
            <a:srgbClr val="FF3399"/>
          </a:solidFill>
          <a:ln>
            <a:solidFill>
              <a:srgbClr val="192A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0708471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Wat verstaan we binnen MESOE onder recontextualisering?</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521566" y="1255600"/>
            <a:ext cx="11670434"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00"/>
              </a:buClr>
              <a:buSzPts val="1400"/>
              <a:buNone/>
            </a:pPr>
            <a:r>
              <a:rPr lang="en-US" sz="1500" dirty="0" err="1">
                <a:effectLst/>
                <a:latin typeface="Helvetica" panose="020B0604020202020204" pitchFamily="34" charset="0"/>
                <a:ea typeface="Calibri" panose="020F0502020204030204" pitchFamily="34" charset="0"/>
              </a:rPr>
              <a:t>Uit</a:t>
            </a:r>
            <a:r>
              <a:rPr lang="en-US" sz="1500" dirty="0">
                <a:effectLst/>
                <a:latin typeface="Helvetica" panose="020B0604020202020204" pitchFamily="34" charset="0"/>
                <a:ea typeface="Calibri" panose="020F0502020204030204" pitchFamily="34" charset="0"/>
              </a:rPr>
              <a:t> het </a:t>
            </a:r>
            <a:r>
              <a:rPr lang="en-US" sz="1500" dirty="0" err="1">
                <a:effectLst/>
                <a:latin typeface="Helvetica" panose="020B0604020202020204" pitchFamily="34" charset="0"/>
                <a:ea typeface="Calibri" panose="020F0502020204030204" pitchFamily="34" charset="0"/>
              </a:rPr>
              <a:t>onderzoeksplan</a:t>
            </a:r>
            <a:r>
              <a:rPr lang="en-US" sz="1500" dirty="0">
                <a:effectLst/>
                <a:latin typeface="Helvetica" panose="020B0604020202020204" pitchFamily="34" charset="0"/>
                <a:ea typeface="Calibri" panose="020F0502020204030204" pitchFamily="34" charset="0"/>
              </a:rPr>
              <a:t>:</a:t>
            </a:r>
            <a:br>
              <a:rPr lang="en-US" sz="1500" dirty="0">
                <a:effectLst/>
                <a:latin typeface="Helvetica" panose="020B0604020202020204" pitchFamily="34" charset="0"/>
                <a:ea typeface="Calibri" panose="020F0502020204030204" pitchFamily="34" charset="0"/>
              </a:rPr>
            </a:br>
            <a:r>
              <a:rPr lang="en-US" sz="2000" dirty="0">
                <a:effectLst/>
                <a:latin typeface="Helvetica" panose="020B0604020202020204" pitchFamily="34" charset="0"/>
                <a:ea typeface="Calibri" panose="020F0502020204030204" pitchFamily="34" charset="0"/>
              </a:rPr>
              <a:t>‘I</a:t>
            </a:r>
            <a:r>
              <a:rPr lang="nl-NL" sz="2000" dirty="0">
                <a:effectLst/>
                <a:latin typeface="Helvetica" panose="020B0604020202020204" pitchFamily="34" charset="0"/>
                <a:ea typeface="Calibri" panose="020F0502020204030204" pitchFamily="34" charset="0"/>
                <a:cs typeface="Helvetica" panose="020B0604020202020204" pitchFamily="34" charset="0"/>
              </a:rPr>
              <a:t>n dit onderzoek willen we </a:t>
            </a:r>
            <a:r>
              <a:rPr lang="nl-NL" sz="2000" dirty="0" err="1">
                <a:effectLst/>
                <a:latin typeface="Helvetica" panose="020B0604020202020204" pitchFamily="34" charset="0"/>
                <a:ea typeface="Calibri" panose="020F0502020204030204" pitchFamily="34" charset="0"/>
                <a:cs typeface="Helvetica" panose="020B0604020202020204" pitchFamily="34" charset="0"/>
              </a:rPr>
              <a:t>multiperspectivische</a:t>
            </a:r>
            <a:r>
              <a:rPr lang="nl-NL" sz="2000" dirty="0">
                <a:effectLst/>
                <a:latin typeface="Helvetica" panose="020B0604020202020204" pitchFamily="34" charset="0"/>
                <a:ea typeface="Calibri" panose="020F0502020204030204" pitchFamily="34" charset="0"/>
                <a:cs typeface="Helvetica" panose="020B0604020202020204" pitchFamily="34" charset="0"/>
              </a:rPr>
              <a:t> erfgoededucatie niet alleen onderzoeken, </a:t>
            </a:r>
            <a:br>
              <a:rPr lang="nl-NL" sz="2000" dirty="0">
                <a:effectLst/>
                <a:latin typeface="Helvetica" panose="020B0604020202020204" pitchFamily="34" charset="0"/>
                <a:ea typeface="Calibri" panose="020F0502020204030204" pitchFamily="34" charset="0"/>
                <a:cs typeface="Helvetica" panose="020B0604020202020204" pitchFamily="34" charset="0"/>
              </a:rPr>
            </a:br>
            <a:r>
              <a:rPr lang="nl-NL" sz="2000" dirty="0">
                <a:effectLst/>
                <a:latin typeface="Helvetica" panose="020B0604020202020204" pitchFamily="34" charset="0"/>
                <a:ea typeface="Calibri" panose="020F0502020204030204" pitchFamily="34" charset="0"/>
                <a:cs typeface="Helvetica" panose="020B0604020202020204" pitchFamily="34" charset="0"/>
              </a:rPr>
              <a:t>maar ook kennisuitwisseling en samenwerking tussen scholen en erfgoedinstellingen faciliteren. Om kennis, werkvormen en materialen rondom </a:t>
            </a:r>
            <a:r>
              <a:rPr lang="nl-NL" sz="2000" dirty="0" err="1">
                <a:effectLst/>
                <a:latin typeface="Helvetica" panose="020B0604020202020204" pitchFamily="34" charset="0"/>
                <a:ea typeface="Calibri" panose="020F0502020204030204" pitchFamily="34" charset="0"/>
                <a:cs typeface="Helvetica" panose="020B0604020202020204" pitchFamily="34" charset="0"/>
              </a:rPr>
              <a:t>multiperspectivische</a:t>
            </a:r>
            <a:r>
              <a:rPr lang="nl-NL" sz="2000" dirty="0">
                <a:effectLst/>
                <a:latin typeface="Helvetica" panose="020B0604020202020204" pitchFamily="34" charset="0"/>
                <a:ea typeface="Calibri" panose="020F0502020204030204" pitchFamily="34" charset="0"/>
                <a:cs typeface="Helvetica" panose="020B0604020202020204" pitchFamily="34" charset="0"/>
              </a:rPr>
              <a:t> erfgoededucatie te kunnen vertalen naar een specifieke onderwijscontext is </a:t>
            </a:r>
            <a:r>
              <a:rPr lang="nl-NL" sz="2000" dirty="0" err="1">
                <a:effectLst/>
                <a:latin typeface="Helvetica" panose="020B0604020202020204" pitchFamily="34" charset="0"/>
                <a:ea typeface="Calibri" panose="020F0502020204030204" pitchFamily="34" charset="0"/>
                <a:cs typeface="Helvetica" panose="020B0604020202020204" pitchFamily="34" charset="0"/>
              </a:rPr>
              <a:t>recontextualisering</a:t>
            </a:r>
            <a:r>
              <a:rPr lang="nl-NL" sz="2000" dirty="0">
                <a:effectLst/>
                <a:latin typeface="Helvetica" panose="020B0604020202020204" pitchFamily="34" charset="0"/>
                <a:ea typeface="Calibri" panose="020F0502020204030204" pitchFamily="34" charset="0"/>
                <a:cs typeface="Helvetica" panose="020B0604020202020204" pitchFamily="34" charset="0"/>
              </a:rPr>
              <a:t> nodig (Bertram, 2012). </a:t>
            </a:r>
            <a:r>
              <a:rPr lang="nl-NL" sz="2000" b="1" dirty="0" err="1">
                <a:effectLst/>
                <a:latin typeface="Helvetica" panose="020B0604020202020204" pitchFamily="34" charset="0"/>
                <a:ea typeface="Calibri" panose="020F0502020204030204" pitchFamily="34" charset="0"/>
                <a:cs typeface="Helvetica" panose="020B0604020202020204" pitchFamily="34" charset="0"/>
              </a:rPr>
              <a:t>Recontextualisering</a:t>
            </a:r>
            <a:r>
              <a:rPr lang="nl-NL" sz="2000" b="1" dirty="0">
                <a:effectLst/>
                <a:latin typeface="Helvetica" panose="020B0604020202020204" pitchFamily="34" charset="0"/>
                <a:ea typeface="Calibri" panose="020F0502020204030204" pitchFamily="34" charset="0"/>
                <a:cs typeface="Helvetica" panose="020B0604020202020204" pitchFamily="34" charset="0"/>
              </a:rPr>
              <a:t> is een proces van het hertalen, verfijnen, bijsturen en aanvullen van kennis in een nieuw domein</a:t>
            </a:r>
            <a:r>
              <a:rPr lang="nl-NL" sz="2000" dirty="0">
                <a:effectLst/>
                <a:latin typeface="Helvetica" panose="020B0604020202020204" pitchFamily="34" charset="0"/>
                <a:ea typeface="Calibri" panose="020F0502020204030204" pitchFamily="34" charset="0"/>
                <a:cs typeface="Helvetica" panose="020B0604020202020204" pitchFamily="34" charset="0"/>
              </a:rPr>
              <a:t>’ (Bernstein, 2020). </a:t>
            </a:r>
          </a:p>
          <a:p>
            <a:pPr marL="186262" indent="0">
              <a:spcBef>
                <a:spcPts val="1600"/>
              </a:spcBef>
              <a:buClr>
                <a:srgbClr val="000000"/>
              </a:buClr>
              <a:buSzPts val="1400"/>
              <a:buNone/>
            </a:pPr>
            <a:endParaRPr lang="nl-NL" sz="2000" dirty="0">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rgbClr val="000000"/>
              </a:buClr>
              <a:buSzPts val="1400"/>
              <a:buNone/>
            </a:pPr>
            <a:endParaRPr lang="nl-NL" sz="2000" dirty="0">
              <a:effectLst/>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rgbClr val="000000"/>
              </a:buClr>
              <a:buSzPts val="1400"/>
              <a:buNone/>
            </a:pPr>
            <a:endParaRPr lang="nl-NL" sz="2000" dirty="0">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rgbClr val="000000"/>
              </a:buClr>
              <a:buSzPts val="1400"/>
              <a:buNone/>
            </a:pPr>
            <a:r>
              <a:rPr lang="nl-NL" sz="1500" dirty="0">
                <a:effectLst/>
                <a:latin typeface="Helvetica" panose="020B0604020202020204" pitchFamily="34" charset="0"/>
                <a:ea typeface="Calibri" panose="020F0502020204030204" pitchFamily="34" charset="0"/>
                <a:cs typeface="Helvetica" panose="020B0604020202020204" pitchFamily="34" charset="0"/>
              </a:rPr>
              <a:t>Vandaag:</a:t>
            </a:r>
          </a:p>
          <a:p>
            <a:pPr marL="643462" indent="-457200">
              <a:spcBef>
                <a:spcPts val="1600"/>
              </a:spcBef>
              <a:buClr>
                <a:srgbClr val="000000"/>
              </a:buClr>
              <a:buSzPts val="1400"/>
              <a:buFont typeface="+mj-lt"/>
              <a:buAutoNum type="arabicPeriod"/>
            </a:pPr>
            <a:r>
              <a:rPr lang="nl-NL" sz="1500" dirty="0">
                <a:latin typeface="Helvetica" panose="020B0604020202020204" pitchFamily="34" charset="0"/>
                <a:ea typeface="Calibri" panose="020F0502020204030204" pitchFamily="34" charset="0"/>
                <a:cs typeface="Helvetica" panose="020B0604020202020204" pitchFamily="34" charset="0"/>
              </a:rPr>
              <a:t>casussen buitenkring: erfgoedinstellingen </a:t>
            </a:r>
            <a:r>
              <a:rPr lang="nl-NL" sz="1500" b="1" dirty="0">
                <a:solidFill>
                  <a:srgbClr val="192A84"/>
                </a:solidFill>
                <a:latin typeface="Helvetica" panose="020B0604020202020204" pitchFamily="34" charset="0"/>
                <a:cs typeface="Helvetica" panose="020B0604020202020204" pitchFamily="34" charset="0"/>
              </a:rPr>
              <a:t>⟶</a:t>
            </a:r>
            <a:r>
              <a:rPr lang="nl-NL" sz="1500" dirty="0">
                <a:latin typeface="Helvetica" panose="020B0604020202020204" pitchFamily="34" charset="0"/>
                <a:ea typeface="Calibri" panose="020F0502020204030204" pitchFamily="34" charset="0"/>
                <a:cs typeface="Helvetica" panose="020B0604020202020204" pitchFamily="34" charset="0"/>
                <a:sym typeface="Wingdings" panose="05000000000000000000" pitchFamily="2" charset="2"/>
              </a:rPr>
              <a:t> scholen (PO/VO)</a:t>
            </a:r>
            <a:endParaRPr lang="nl-NL" sz="1500" dirty="0">
              <a:latin typeface="Helvetica" panose="020B0604020202020204" pitchFamily="34" charset="0"/>
              <a:ea typeface="Calibri" panose="020F0502020204030204" pitchFamily="34" charset="0"/>
              <a:cs typeface="Helvetica" panose="020B0604020202020204" pitchFamily="34" charset="0"/>
            </a:endParaRPr>
          </a:p>
          <a:p>
            <a:pPr marL="643462" indent="-457200">
              <a:spcBef>
                <a:spcPts val="1600"/>
              </a:spcBef>
              <a:buClr>
                <a:srgbClr val="000000"/>
              </a:buClr>
              <a:buSzPts val="1400"/>
              <a:buFont typeface="+mj-lt"/>
              <a:buAutoNum type="arabicPeriod"/>
            </a:pPr>
            <a:r>
              <a:rPr lang="nl-NL" sz="1500" dirty="0">
                <a:latin typeface="Helvetica" panose="020B0604020202020204" pitchFamily="34" charset="0"/>
                <a:ea typeface="Calibri" panose="020F0502020204030204" pitchFamily="34" charset="0"/>
                <a:cs typeface="Helvetica" panose="020B0604020202020204" pitchFamily="34" charset="0"/>
              </a:rPr>
              <a:t>casussen PLG: scholen (PO/VO) </a:t>
            </a:r>
            <a:r>
              <a:rPr lang="nl-NL" sz="1500" b="1" dirty="0">
                <a:solidFill>
                  <a:srgbClr val="192A84"/>
                </a:solidFill>
                <a:latin typeface="Helvetica" panose="020B0604020202020204" pitchFamily="34" charset="0"/>
                <a:cs typeface="Helvetica" panose="020B0604020202020204" pitchFamily="34" charset="0"/>
              </a:rPr>
              <a:t>⟷</a:t>
            </a:r>
            <a:r>
              <a:rPr lang="nl-NL" sz="1500" b="1" dirty="0">
                <a:latin typeface="Helvetica" panose="020B0604020202020204" pitchFamily="34" charset="0"/>
                <a:cs typeface="Helvetica" panose="020B0604020202020204" pitchFamily="34" charset="0"/>
              </a:rPr>
              <a:t> </a:t>
            </a:r>
            <a:r>
              <a:rPr lang="nl-NL" sz="1500" dirty="0">
                <a:latin typeface="Helvetica" panose="020B0604020202020204" pitchFamily="34" charset="0"/>
                <a:cs typeface="Helvetica" panose="020B0604020202020204" pitchFamily="34" charset="0"/>
              </a:rPr>
              <a:t>erfgoedinstellingen</a:t>
            </a:r>
            <a:br>
              <a:rPr lang="nl-NL" sz="2000" dirty="0">
                <a:effectLst/>
                <a:latin typeface="Helvetica" panose="020B0604020202020204" pitchFamily="34" charset="0"/>
                <a:ea typeface="Calibri" panose="020F0502020204030204" pitchFamily="34" charset="0"/>
                <a:cs typeface="Helvetica" panose="020B0604020202020204" pitchFamily="34" charset="0"/>
              </a:rPr>
            </a:br>
            <a:br>
              <a:rPr lang="nl-NL" sz="2000" dirty="0">
                <a:effectLst/>
                <a:latin typeface="Helvetica" panose="020B0604020202020204" pitchFamily="34" charset="0"/>
                <a:ea typeface="Calibri" panose="020F0502020204030204" pitchFamily="34" charset="0"/>
                <a:cs typeface="Helvetica" panose="020B0604020202020204" pitchFamily="34" charset="0"/>
              </a:rPr>
            </a:br>
            <a:br>
              <a:rPr lang="en-US" sz="1500" dirty="0">
                <a:effectLst/>
                <a:latin typeface="Helvetica" panose="020B0604020202020204" pitchFamily="34" charset="0"/>
                <a:ea typeface="Calibri" panose="020F0502020204030204" pitchFamily="34" charset="0"/>
              </a:rPr>
            </a:br>
            <a:br>
              <a:rPr lang="en-US" sz="1500" dirty="0">
                <a:effectLst/>
                <a:latin typeface="Helvetica" panose="020B0604020202020204" pitchFamily="34" charset="0"/>
                <a:ea typeface="Calibri" panose="020F0502020204030204" pitchFamily="34"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
        <p:nvSpPr>
          <p:cNvPr id="2" name="TextBox 1">
            <a:extLst>
              <a:ext uri="{FF2B5EF4-FFF2-40B4-BE49-F238E27FC236}">
                <a16:creationId xmlns:a16="http://schemas.microsoft.com/office/drawing/2014/main" id="{0956B588-592B-836A-9439-FE6FCE93FE07}"/>
              </a:ext>
            </a:extLst>
          </p:cNvPr>
          <p:cNvSpPr txBox="1"/>
          <p:nvPr/>
        </p:nvSpPr>
        <p:spPr>
          <a:xfrm>
            <a:off x="569300" y="4143500"/>
            <a:ext cx="11622701" cy="400110"/>
          </a:xfrm>
          <a:prstGeom prst="rect">
            <a:avLst/>
          </a:prstGeom>
          <a:solidFill>
            <a:schemeClr val="bg1"/>
          </a:solidFill>
          <a:ln>
            <a:noFill/>
          </a:ln>
        </p:spPr>
        <p:txBody>
          <a:bodyPr wrap="square" rtlCol="0">
            <a:spAutoFit/>
          </a:bodyPr>
          <a:lstStyle/>
          <a:p>
            <a:r>
              <a:rPr lang="en-US" sz="2000" dirty="0">
                <a:latin typeface="Helvetica" panose="020B0604020202020204" pitchFamily="34" charset="0"/>
                <a:cs typeface="Helvetica" panose="020B0604020202020204" pitchFamily="34" charset="0"/>
              </a:rPr>
              <a:t>                        </a:t>
            </a:r>
            <a:r>
              <a:rPr lang="en-US" sz="2000" dirty="0" err="1">
                <a:latin typeface="Helvetica" panose="020B0604020202020204" pitchFamily="34" charset="0"/>
                <a:cs typeface="Helvetica" panose="020B0604020202020204" pitchFamily="34" charset="0"/>
              </a:rPr>
              <a:t>scholen</a:t>
            </a:r>
            <a:r>
              <a:rPr lang="en-US" sz="2000" dirty="0">
                <a:latin typeface="Helvetica" panose="020B0604020202020204" pitchFamily="34" charset="0"/>
                <a:cs typeface="Helvetica" panose="020B0604020202020204" pitchFamily="34" charset="0"/>
              </a:rPr>
              <a:t> (PO/VO)                                                     </a:t>
            </a:r>
            <a:r>
              <a:rPr lang="en-US" sz="2000" dirty="0" err="1">
                <a:latin typeface="Helvetica" panose="020B0604020202020204" pitchFamily="34" charset="0"/>
                <a:cs typeface="Helvetica" panose="020B0604020202020204" pitchFamily="34" charset="0"/>
              </a:rPr>
              <a:t>erfgoedinstellingen</a:t>
            </a:r>
            <a:endParaRPr lang="nl-NL" sz="2000" dirty="0">
              <a:effectLst/>
              <a:latin typeface="Helvetica" panose="020B0604020202020204" pitchFamily="34" charset="0"/>
              <a:ea typeface="Calibri" panose="020F0502020204030204" pitchFamily="34" charset="0"/>
              <a:cs typeface="Helvetica" panose="020B0604020202020204" pitchFamily="34" charset="0"/>
            </a:endParaRPr>
          </a:p>
        </p:txBody>
      </p:sp>
      <p:sp>
        <p:nvSpPr>
          <p:cNvPr id="3" name="Arrow: Left-Right 2">
            <a:extLst>
              <a:ext uri="{FF2B5EF4-FFF2-40B4-BE49-F238E27FC236}">
                <a16:creationId xmlns:a16="http://schemas.microsoft.com/office/drawing/2014/main" id="{8291099F-516D-DF86-6DB8-F779BD833C64}"/>
              </a:ext>
            </a:extLst>
          </p:cNvPr>
          <p:cNvSpPr/>
          <p:nvPr/>
        </p:nvSpPr>
        <p:spPr>
          <a:xfrm>
            <a:off x="4298731" y="4170133"/>
            <a:ext cx="3594538" cy="346841"/>
          </a:xfrm>
          <a:prstGeom prst="leftRightArrow">
            <a:avLst/>
          </a:prstGeom>
          <a:solidFill>
            <a:srgbClr val="FF3399"/>
          </a:solidFill>
          <a:ln>
            <a:solidFill>
              <a:srgbClr val="192A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4" name="Google Shape;96;p18">
            <a:extLst>
              <a:ext uri="{FF2B5EF4-FFF2-40B4-BE49-F238E27FC236}">
                <a16:creationId xmlns:a16="http://schemas.microsoft.com/office/drawing/2014/main" id="{8B25E821-1E1F-1BE8-53C9-92943C1510E6}"/>
              </a:ext>
            </a:extLst>
          </p:cNvPr>
          <p:cNvCxnSpPr/>
          <p:nvPr/>
        </p:nvCxnSpPr>
        <p:spPr>
          <a:xfrm>
            <a:off x="-57600" y="4870732"/>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1243831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Presentatie Marleen Rozenbrand</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7546" y="2715929"/>
            <a:ext cx="11496907" cy="1426142"/>
          </a:xfrm>
          <a:prstGeom prst="rect">
            <a:avLst/>
          </a:prstGeom>
        </p:spPr>
        <p:txBody>
          <a:bodyPr spcFirstLastPara="1" vert="horz" wrap="square" lIns="121900" tIns="121900" rIns="121900" bIns="121900" rtlCol="0" anchor="t" anchorCtr="0">
            <a:noAutofit/>
          </a:bodyPr>
          <a:lstStyle/>
          <a:p>
            <a:pPr marL="186262" indent="0" algn="ctr">
              <a:spcBef>
                <a:spcPts val="1600"/>
              </a:spcBef>
              <a:buClr>
                <a:srgbClr val="000000"/>
              </a:buClr>
              <a:buSzPts val="1400"/>
              <a:buNone/>
            </a:pPr>
            <a:r>
              <a:rPr lang="en-US" sz="2500" dirty="0">
                <a:solidFill>
                  <a:srgbClr val="0000FF"/>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link </a:t>
            </a:r>
            <a:r>
              <a:rPr lang="en-US" sz="2500" dirty="0" err="1">
                <a:solidFill>
                  <a:srgbClr val="0000FF"/>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presentatie</a:t>
            </a:r>
            <a:endParaRPr lang="en-US" sz="2500" dirty="0">
              <a:solidFill>
                <a:srgbClr val="0000FF"/>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marL="186262" indent="0">
              <a:spcBef>
                <a:spcPts val="1600"/>
              </a:spcBef>
              <a:buClr>
                <a:srgbClr val="000000"/>
              </a:buClr>
              <a:buSzPts val="1400"/>
              <a:buNone/>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30073973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Verkennend veldwerk:</a:t>
            </a:r>
            <a:br>
              <a:rPr lang="nl" sz="2500" dirty="0">
                <a:latin typeface="Merriweather" panose="02060503050406030704" pitchFamily="18" charset="0"/>
              </a:rPr>
            </a:br>
            <a:r>
              <a:rPr lang="nl" sz="2500" dirty="0">
                <a:latin typeface="Merriweather" panose="02060503050406030704" pitchFamily="18" charset="0"/>
              </a:rPr>
              <a:t>Bezoeken aan de buitenkring</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2389766" y="-1470298"/>
            <a:ext cx="18740981" cy="9280791"/>
          </a:xfrm>
          <a:prstGeom prst="rect">
            <a:avLst/>
          </a:prstGeom>
        </p:spPr>
        <p:txBody>
          <a:bodyPr spcFirstLastPara="1" vert="horz" wrap="square" lIns="121900" tIns="121900" rIns="121900" bIns="121900" rtlCol="0" anchor="t" anchorCtr="0">
            <a:noAutofit/>
          </a:bodyPr>
          <a:lstStyle/>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pic>
        <p:nvPicPr>
          <p:cNvPr id="1032" name="Picture 8" descr="PO Egypte zalen kinderen">
            <a:extLst>
              <a:ext uri="{FF2B5EF4-FFF2-40B4-BE49-F238E27FC236}">
                <a16:creationId xmlns:a16="http://schemas.microsoft.com/office/drawing/2014/main" id="{2AB7BD12-2D54-CA6C-5703-407ABCB50C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2705" y="3917832"/>
            <a:ext cx="3589171" cy="239128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6" descr="That's the spirit | Speciaal onderwijs">
            <a:extLst>
              <a:ext uri="{FF2B5EF4-FFF2-40B4-BE49-F238E27FC236}">
                <a16:creationId xmlns:a16="http://schemas.microsoft.com/office/drawing/2014/main" id="{7E02A4C7-0F6C-D04A-74E2-1ACBC85343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4299" y="1278455"/>
            <a:ext cx="3546086" cy="288119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3D10C814-E4E9-5E4D-C4A4-AE825DD50537}"/>
              </a:ext>
            </a:extLst>
          </p:cNvPr>
          <p:cNvPicPr>
            <a:picLocks noChangeAspect="1"/>
          </p:cNvPicPr>
          <p:nvPr/>
        </p:nvPicPr>
        <p:blipFill rotWithShape="1">
          <a:blip r:embed="rId5"/>
          <a:srcRect l="9025" t="14167" r="2326" b="3809"/>
          <a:stretch/>
        </p:blipFill>
        <p:spPr>
          <a:xfrm>
            <a:off x="340593" y="4488873"/>
            <a:ext cx="5033498" cy="1819866"/>
          </a:xfrm>
          <a:prstGeom prst="rect">
            <a:avLst/>
          </a:prstGeom>
        </p:spPr>
      </p:pic>
      <p:pic>
        <p:nvPicPr>
          <p:cNvPr id="1034" name="Picture 10">
            <a:extLst>
              <a:ext uri="{FF2B5EF4-FFF2-40B4-BE49-F238E27FC236}">
                <a16:creationId xmlns:a16="http://schemas.microsoft.com/office/drawing/2014/main" id="{3661233F-CC3B-8779-0DF4-77C47FA7CB4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74091" y="1722060"/>
            <a:ext cx="3589170" cy="199398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7DCE9F3-4D4E-3508-CA70-DA6920DF4774}"/>
              </a:ext>
            </a:extLst>
          </p:cNvPr>
          <p:cNvSpPr txBox="1"/>
          <p:nvPr/>
        </p:nvSpPr>
        <p:spPr>
          <a:xfrm>
            <a:off x="613903" y="4167771"/>
            <a:ext cx="2878064" cy="284687"/>
          </a:xfrm>
          <a:prstGeom prst="rect">
            <a:avLst/>
          </a:prstGeom>
          <a:noFill/>
          <a:ln>
            <a:noFill/>
          </a:ln>
        </p:spPr>
        <p:txBody>
          <a:bodyPr wrap="square" rtlCol="0">
            <a:spAutoFit/>
          </a:bodyPr>
          <a:lstStyle/>
          <a:p>
            <a:pPr indent="-423323" algn="ctr">
              <a:spcBef>
                <a:spcPts val="1600"/>
              </a:spcBef>
              <a:buClr>
                <a:srgbClr val="000000"/>
              </a:buClr>
              <a:buSzPts val="1400"/>
            </a:pPr>
            <a:r>
              <a:rPr lang="en-US" sz="1250" dirty="0" err="1">
                <a:latin typeface="Helvetica" panose="020B0604020202020204" pitchFamily="34" charset="0"/>
                <a:cs typeface="Helvetica" panose="020B0604020202020204" pitchFamily="34" charset="0"/>
              </a:rPr>
              <a:t>Wereldmuseum</a:t>
            </a:r>
            <a:r>
              <a:rPr lang="en-US" sz="1250" dirty="0">
                <a:latin typeface="Helvetica" panose="020B0604020202020204" pitchFamily="34" charset="0"/>
                <a:cs typeface="Helvetica" panose="020B0604020202020204" pitchFamily="34" charset="0"/>
              </a:rPr>
              <a:t> Rotterdam.</a:t>
            </a:r>
          </a:p>
        </p:txBody>
      </p:sp>
      <p:sp>
        <p:nvSpPr>
          <p:cNvPr id="6" name="TextBox 5">
            <a:extLst>
              <a:ext uri="{FF2B5EF4-FFF2-40B4-BE49-F238E27FC236}">
                <a16:creationId xmlns:a16="http://schemas.microsoft.com/office/drawing/2014/main" id="{3256DE41-8E60-6292-E33B-56D2AE0D97CA}"/>
              </a:ext>
            </a:extLst>
          </p:cNvPr>
          <p:cNvSpPr txBox="1"/>
          <p:nvPr/>
        </p:nvSpPr>
        <p:spPr>
          <a:xfrm>
            <a:off x="-20722" y="6317648"/>
            <a:ext cx="2878064" cy="284687"/>
          </a:xfrm>
          <a:prstGeom prst="rect">
            <a:avLst/>
          </a:prstGeom>
          <a:noFill/>
          <a:ln>
            <a:noFill/>
          </a:ln>
        </p:spPr>
        <p:txBody>
          <a:bodyPr wrap="square" rtlCol="0">
            <a:spAutoFit/>
          </a:bodyPr>
          <a:lstStyle/>
          <a:p>
            <a:pPr indent="-423323" algn="ctr">
              <a:spcBef>
                <a:spcPts val="1600"/>
              </a:spcBef>
              <a:buClr>
                <a:srgbClr val="000000"/>
              </a:buClr>
              <a:buSzPts val="1400"/>
            </a:pPr>
            <a:r>
              <a:rPr lang="en-US" sz="1250" dirty="0" err="1">
                <a:latin typeface="Helvetica" panose="020B0604020202020204" pitchFamily="34" charset="0"/>
                <a:cs typeface="Helvetica" panose="020B0604020202020204" pitchFamily="34" charset="0"/>
              </a:rPr>
              <a:t>Erfgoed</a:t>
            </a:r>
            <a:r>
              <a:rPr lang="en-US" sz="1250" dirty="0">
                <a:latin typeface="Helvetica" panose="020B0604020202020204" pitchFamily="34" charset="0"/>
                <a:cs typeface="Helvetica" panose="020B0604020202020204" pitchFamily="34" charset="0"/>
              </a:rPr>
              <a:t> Leiden </a:t>
            </a:r>
            <a:r>
              <a:rPr lang="en-US" sz="1250" dirty="0" err="1">
                <a:latin typeface="Helvetica" panose="020B0604020202020204" pitchFamily="34" charset="0"/>
                <a:cs typeface="Helvetica" panose="020B0604020202020204" pitchFamily="34" charset="0"/>
              </a:rPr>
              <a:t>en</a:t>
            </a:r>
            <a:r>
              <a:rPr lang="en-US" sz="1250" dirty="0">
                <a:latin typeface="Helvetica" panose="020B0604020202020204" pitchFamily="34" charset="0"/>
                <a:cs typeface="Helvetica" panose="020B0604020202020204" pitchFamily="34" charset="0"/>
              </a:rPr>
              <a:t> </a:t>
            </a:r>
            <a:r>
              <a:rPr lang="en-US" sz="1250" dirty="0" err="1">
                <a:latin typeface="Helvetica" panose="020B0604020202020204" pitchFamily="34" charset="0"/>
                <a:cs typeface="Helvetica" panose="020B0604020202020204" pitchFamily="34" charset="0"/>
              </a:rPr>
              <a:t>Omstreken</a:t>
            </a:r>
            <a:r>
              <a:rPr lang="en-US" sz="1250" dirty="0">
                <a:latin typeface="Helvetica" panose="020B0604020202020204" pitchFamily="34" charset="0"/>
                <a:cs typeface="Helvetica" panose="020B0604020202020204" pitchFamily="34" charset="0"/>
              </a:rPr>
              <a:t>.</a:t>
            </a:r>
          </a:p>
        </p:txBody>
      </p:sp>
      <p:sp>
        <p:nvSpPr>
          <p:cNvPr id="7" name="TextBox 6">
            <a:extLst>
              <a:ext uri="{FF2B5EF4-FFF2-40B4-BE49-F238E27FC236}">
                <a16:creationId xmlns:a16="http://schemas.microsoft.com/office/drawing/2014/main" id="{B82EBF10-A7A0-41EB-4809-ABE34840FE17}"/>
              </a:ext>
            </a:extLst>
          </p:cNvPr>
          <p:cNvSpPr txBox="1"/>
          <p:nvPr/>
        </p:nvSpPr>
        <p:spPr>
          <a:xfrm>
            <a:off x="7147057" y="6320934"/>
            <a:ext cx="2878064" cy="284687"/>
          </a:xfrm>
          <a:prstGeom prst="rect">
            <a:avLst/>
          </a:prstGeom>
          <a:noFill/>
          <a:ln>
            <a:noFill/>
          </a:ln>
        </p:spPr>
        <p:txBody>
          <a:bodyPr wrap="square" rtlCol="0">
            <a:spAutoFit/>
          </a:bodyPr>
          <a:lstStyle/>
          <a:p>
            <a:pPr indent="-423323" algn="ctr">
              <a:spcBef>
                <a:spcPts val="1600"/>
              </a:spcBef>
              <a:buClr>
                <a:srgbClr val="000000"/>
              </a:buClr>
              <a:buSzPts val="1400"/>
            </a:pPr>
            <a:r>
              <a:rPr lang="en-US" sz="1250" dirty="0">
                <a:latin typeface="Helvetica" panose="020B0604020202020204" pitchFamily="34" charset="0"/>
                <a:cs typeface="Helvetica" panose="020B0604020202020204" pitchFamily="34" charset="0"/>
              </a:rPr>
              <a:t>Rijksmuseum van </a:t>
            </a:r>
            <a:r>
              <a:rPr lang="en-US" sz="1250" dirty="0" err="1">
                <a:latin typeface="Helvetica" panose="020B0604020202020204" pitchFamily="34" charset="0"/>
                <a:cs typeface="Helvetica" panose="020B0604020202020204" pitchFamily="34" charset="0"/>
              </a:rPr>
              <a:t>Oudheden</a:t>
            </a:r>
            <a:r>
              <a:rPr lang="en-US" sz="1250" dirty="0">
                <a:latin typeface="Helvetica" panose="020B0604020202020204" pitchFamily="34" charset="0"/>
                <a:cs typeface="Helvetica" panose="020B0604020202020204" pitchFamily="34" charset="0"/>
              </a:rPr>
              <a:t>.</a:t>
            </a:r>
          </a:p>
        </p:txBody>
      </p:sp>
      <p:sp>
        <p:nvSpPr>
          <p:cNvPr id="8" name="TextBox 7">
            <a:extLst>
              <a:ext uri="{FF2B5EF4-FFF2-40B4-BE49-F238E27FC236}">
                <a16:creationId xmlns:a16="http://schemas.microsoft.com/office/drawing/2014/main" id="{709D420D-DC53-0B06-82ED-ED325531ACA8}"/>
              </a:ext>
            </a:extLst>
          </p:cNvPr>
          <p:cNvSpPr txBox="1"/>
          <p:nvPr/>
        </p:nvSpPr>
        <p:spPr>
          <a:xfrm>
            <a:off x="8951387" y="3320078"/>
            <a:ext cx="2878064" cy="477054"/>
          </a:xfrm>
          <a:prstGeom prst="rect">
            <a:avLst/>
          </a:prstGeom>
          <a:noFill/>
          <a:ln>
            <a:noFill/>
          </a:ln>
        </p:spPr>
        <p:txBody>
          <a:bodyPr wrap="square" rtlCol="0">
            <a:spAutoFit/>
          </a:bodyPr>
          <a:lstStyle/>
          <a:p>
            <a:pPr indent="-423323">
              <a:spcBef>
                <a:spcPts val="1600"/>
              </a:spcBef>
              <a:buClr>
                <a:srgbClr val="000000"/>
              </a:buClr>
              <a:buSzPts val="1400"/>
            </a:pPr>
            <a:r>
              <a:rPr lang="en-US" sz="1250" dirty="0" err="1">
                <a:latin typeface="Helvetica" panose="020B0604020202020204" pitchFamily="34" charset="0"/>
                <a:cs typeface="Helvetica" panose="020B0604020202020204" pitchFamily="34" charset="0"/>
              </a:rPr>
              <a:t>Regionaal</a:t>
            </a:r>
            <a:r>
              <a:rPr lang="en-US" sz="1250" dirty="0">
                <a:latin typeface="Helvetica" panose="020B0604020202020204" pitchFamily="34" charset="0"/>
                <a:cs typeface="Helvetica" panose="020B0604020202020204" pitchFamily="34" charset="0"/>
              </a:rPr>
              <a:t> </a:t>
            </a:r>
            <a:r>
              <a:rPr lang="en-US" sz="1250" dirty="0" err="1">
                <a:latin typeface="Helvetica" panose="020B0604020202020204" pitchFamily="34" charset="0"/>
                <a:cs typeface="Helvetica" panose="020B0604020202020204" pitchFamily="34" charset="0"/>
              </a:rPr>
              <a:t>Historisch</a:t>
            </a:r>
            <a:r>
              <a:rPr lang="en-US" sz="1250" dirty="0">
                <a:latin typeface="Helvetica" panose="020B0604020202020204" pitchFamily="34" charset="0"/>
                <a:cs typeface="Helvetica" panose="020B0604020202020204" pitchFamily="34" charset="0"/>
              </a:rPr>
              <a:t> Centrum </a:t>
            </a:r>
            <a:br>
              <a:rPr lang="en-US" sz="1250" dirty="0">
                <a:latin typeface="Helvetica" panose="020B0604020202020204" pitchFamily="34" charset="0"/>
                <a:cs typeface="Helvetica" panose="020B0604020202020204" pitchFamily="34" charset="0"/>
              </a:rPr>
            </a:br>
            <a:r>
              <a:rPr lang="en-US" sz="1250" dirty="0" err="1">
                <a:latin typeface="Helvetica" panose="020B0604020202020204" pitchFamily="34" charset="0"/>
                <a:cs typeface="Helvetica" panose="020B0604020202020204" pitchFamily="34" charset="0"/>
              </a:rPr>
              <a:t>Vecht</a:t>
            </a:r>
            <a:r>
              <a:rPr lang="en-US" sz="1250" dirty="0">
                <a:latin typeface="Helvetica" panose="020B0604020202020204" pitchFamily="34" charset="0"/>
                <a:cs typeface="Helvetica" panose="020B0604020202020204" pitchFamily="34" charset="0"/>
              </a:rPr>
              <a:t> </a:t>
            </a:r>
            <a:r>
              <a:rPr lang="en-US" sz="1250" dirty="0" err="1">
                <a:latin typeface="Helvetica" panose="020B0604020202020204" pitchFamily="34" charset="0"/>
                <a:cs typeface="Helvetica" panose="020B0604020202020204" pitchFamily="34" charset="0"/>
              </a:rPr>
              <a:t>en</a:t>
            </a:r>
            <a:r>
              <a:rPr lang="en-US" sz="1250" dirty="0">
                <a:latin typeface="Helvetica" panose="020B0604020202020204" pitchFamily="34" charset="0"/>
                <a:cs typeface="Helvetica" panose="020B0604020202020204" pitchFamily="34" charset="0"/>
              </a:rPr>
              <a:t> </a:t>
            </a:r>
            <a:r>
              <a:rPr lang="en-US" sz="1250" dirty="0" err="1">
                <a:latin typeface="Helvetica" panose="020B0604020202020204" pitchFamily="34" charset="0"/>
                <a:cs typeface="Helvetica" panose="020B0604020202020204" pitchFamily="34" charset="0"/>
              </a:rPr>
              <a:t>Venen</a:t>
            </a:r>
            <a:r>
              <a:rPr lang="en-US" sz="1250" dirty="0">
                <a:latin typeface="Helvetica" panose="020B0604020202020204" pitchFamily="34" charset="0"/>
                <a:cs typeface="Helvetica" panose="020B0604020202020204" pitchFamily="34" charset="0"/>
              </a:rPr>
              <a:t>.</a:t>
            </a:r>
          </a:p>
        </p:txBody>
      </p:sp>
    </p:spTree>
    <p:extLst>
      <p:ext uri="{BB962C8B-B14F-4D97-AF65-F5344CB8AC3E}">
        <p14:creationId xmlns:p14="http://schemas.microsoft.com/office/powerpoint/2010/main" val="37578436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Verkennend veldwerk:</a:t>
            </a:r>
            <a:br>
              <a:rPr lang="nl" sz="2500" dirty="0">
                <a:latin typeface="Merriweather" panose="02060503050406030704" pitchFamily="18" charset="0"/>
              </a:rPr>
            </a:br>
            <a:r>
              <a:rPr lang="nl" sz="2500" dirty="0">
                <a:latin typeface="Merriweather" panose="02060503050406030704" pitchFamily="18" charset="0"/>
              </a:rPr>
              <a:t>Wat betekent multiperspectiviteit in jouw organisatie?</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521566" y="1255600"/>
            <a:ext cx="11313081" cy="5602393"/>
          </a:xfrm>
          <a:prstGeom prst="rect">
            <a:avLst/>
          </a:prstGeom>
        </p:spPr>
        <p:txBody>
          <a:bodyPr spcFirstLastPara="1" vert="horz" wrap="square" lIns="121900" tIns="121900" rIns="121900" bIns="121900" rtlCol="0" anchor="t" anchorCtr="0">
            <a:noAutofit/>
          </a:bodyPr>
          <a:lstStyle/>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
        <p:nvSpPr>
          <p:cNvPr id="2" name="TextBox 1">
            <a:extLst>
              <a:ext uri="{FF2B5EF4-FFF2-40B4-BE49-F238E27FC236}">
                <a16:creationId xmlns:a16="http://schemas.microsoft.com/office/drawing/2014/main" id="{E78EC434-A090-DF3D-128E-040B218A30C5}"/>
              </a:ext>
            </a:extLst>
          </p:cNvPr>
          <p:cNvSpPr txBox="1"/>
          <p:nvPr/>
        </p:nvSpPr>
        <p:spPr>
          <a:xfrm>
            <a:off x="357353" y="1505168"/>
            <a:ext cx="5738647" cy="1477328"/>
          </a:xfrm>
          <a:prstGeom prst="rect">
            <a:avLst/>
          </a:prstGeom>
          <a:noFill/>
          <a:ln>
            <a:noFill/>
          </a:ln>
        </p:spPr>
        <p:txBody>
          <a:bodyPr wrap="square" rtlCol="0">
            <a:spAutoFit/>
          </a:bodyPr>
          <a:lstStyle/>
          <a:p>
            <a:pPr algn="ctr"/>
            <a:br>
              <a:rPr lang="nl-NL" sz="1500" dirty="0">
                <a:effectLst/>
                <a:latin typeface="Helvetica" panose="020B0604020202020204" pitchFamily="34" charset="0"/>
                <a:ea typeface="Calibri" panose="020F0502020204030204" pitchFamily="34" charset="0"/>
                <a:cs typeface="Helvetica" panose="020B0604020202020204" pitchFamily="34" charset="0"/>
              </a:rPr>
            </a:br>
            <a:r>
              <a:rPr lang="nl-NL" sz="1500" dirty="0">
                <a:effectLst/>
                <a:latin typeface="Helvetica" panose="020B0604020202020204" pitchFamily="34" charset="0"/>
                <a:ea typeface="Calibri" panose="020F0502020204030204" pitchFamily="34" charset="0"/>
                <a:cs typeface="Helvetica" panose="020B0604020202020204" pitchFamily="34" charset="0"/>
              </a:rPr>
              <a:t>‘Soms weten scholen niet goed wat </a:t>
            </a:r>
            <a:r>
              <a:rPr lang="nl-NL" sz="1500" dirty="0" err="1">
                <a:effectLst/>
                <a:latin typeface="Helvetica" panose="020B0604020202020204" pitchFamily="34" charset="0"/>
                <a:ea typeface="Calibri" panose="020F0502020204030204" pitchFamily="34" charset="0"/>
                <a:cs typeface="Helvetica" panose="020B0604020202020204" pitchFamily="34" charset="0"/>
              </a:rPr>
              <a:t>multiperspectiviteit</a:t>
            </a:r>
            <a:r>
              <a:rPr lang="nl-NL" sz="1500" dirty="0">
                <a:effectLst/>
                <a:latin typeface="Helvetica" panose="020B0604020202020204" pitchFamily="34" charset="0"/>
                <a:ea typeface="Calibri" panose="020F0502020204030204" pitchFamily="34" charset="0"/>
                <a:cs typeface="Helvetica" panose="020B0604020202020204" pitchFamily="34" charset="0"/>
              </a:rPr>
              <a:t> inhoudt, of dat het al in hun curriculum aanwezig is. Het begrip kan abstract klinken, maar het is toepasbaar op verschillende vakken en ook kleinere, persoonlijke thema’s – taal, burgerschap, wonen, feesten. Daar probeer ik leraren bewust van te maken’.</a:t>
            </a:r>
            <a:endParaRPr lang="nl-NL" sz="1500" dirty="0">
              <a:latin typeface="Helvetica" panose="020B0604020202020204" pitchFamily="34" charset="0"/>
              <a:cs typeface="Helvetica" panose="020B0604020202020204" pitchFamily="34" charset="0"/>
            </a:endParaRPr>
          </a:p>
        </p:txBody>
      </p:sp>
      <p:sp>
        <p:nvSpPr>
          <p:cNvPr id="3" name="TextBox 2">
            <a:extLst>
              <a:ext uri="{FF2B5EF4-FFF2-40B4-BE49-F238E27FC236}">
                <a16:creationId xmlns:a16="http://schemas.microsoft.com/office/drawing/2014/main" id="{152BF2CA-207D-4D2A-58CC-F7AA30718BD7}"/>
              </a:ext>
            </a:extLst>
          </p:cNvPr>
          <p:cNvSpPr txBox="1"/>
          <p:nvPr/>
        </p:nvSpPr>
        <p:spPr>
          <a:xfrm>
            <a:off x="6823169" y="1997145"/>
            <a:ext cx="5043377" cy="2094614"/>
          </a:xfrm>
          <a:prstGeom prst="rect">
            <a:avLst/>
          </a:prstGeom>
          <a:noFill/>
        </p:spPr>
        <p:txBody>
          <a:bodyPr wrap="square" rtlCol="0">
            <a:spAutoFit/>
          </a:bodyPr>
          <a:lstStyle/>
          <a:p>
            <a:endParaRPr lang="nl-NL" dirty="0"/>
          </a:p>
        </p:txBody>
      </p:sp>
      <p:sp>
        <p:nvSpPr>
          <p:cNvPr id="4" name="TextBox 3">
            <a:extLst>
              <a:ext uri="{FF2B5EF4-FFF2-40B4-BE49-F238E27FC236}">
                <a16:creationId xmlns:a16="http://schemas.microsoft.com/office/drawing/2014/main" id="{85EDAD21-2E70-89E5-6469-F9E9C0CDA455}"/>
              </a:ext>
            </a:extLst>
          </p:cNvPr>
          <p:cNvSpPr txBox="1"/>
          <p:nvPr/>
        </p:nvSpPr>
        <p:spPr>
          <a:xfrm>
            <a:off x="6823169" y="2002212"/>
            <a:ext cx="5043377" cy="2094614"/>
          </a:xfrm>
          <a:prstGeom prst="rect">
            <a:avLst/>
          </a:prstGeom>
          <a:noFill/>
        </p:spPr>
        <p:txBody>
          <a:bodyPr wrap="square" rtlCol="0">
            <a:spAutoFit/>
          </a:bodyPr>
          <a:lstStyle/>
          <a:p>
            <a:endParaRPr lang="nl-NL" dirty="0"/>
          </a:p>
        </p:txBody>
      </p:sp>
      <p:sp>
        <p:nvSpPr>
          <p:cNvPr id="5" name="TextBox 4">
            <a:extLst>
              <a:ext uri="{FF2B5EF4-FFF2-40B4-BE49-F238E27FC236}">
                <a16:creationId xmlns:a16="http://schemas.microsoft.com/office/drawing/2014/main" id="{887FAA58-E149-5E26-ED6D-554B6B72FC79}"/>
              </a:ext>
            </a:extLst>
          </p:cNvPr>
          <p:cNvSpPr txBox="1"/>
          <p:nvPr/>
        </p:nvSpPr>
        <p:spPr>
          <a:xfrm>
            <a:off x="6462835" y="1284968"/>
            <a:ext cx="5043377" cy="1938992"/>
          </a:xfrm>
          <a:prstGeom prst="rect">
            <a:avLst/>
          </a:prstGeom>
          <a:noFill/>
          <a:ln>
            <a:noFill/>
          </a:ln>
        </p:spPr>
        <p:txBody>
          <a:bodyPr wrap="square" rtlCol="0">
            <a:spAutoFit/>
          </a:bodyPr>
          <a:lstStyle/>
          <a:p>
            <a:pPr algn="ctr"/>
            <a:br>
              <a:rPr lang="nl-NL" sz="1500" dirty="0">
                <a:effectLst/>
                <a:latin typeface="Helvetica" panose="020B0604020202020204" pitchFamily="34" charset="0"/>
                <a:ea typeface="Calibri" panose="020F0502020204030204" pitchFamily="34" charset="0"/>
                <a:cs typeface="Helvetica" panose="020B0604020202020204" pitchFamily="34" charset="0"/>
              </a:rPr>
            </a:br>
            <a:r>
              <a:rPr lang="nl-NL" sz="1500" dirty="0">
                <a:effectLst/>
                <a:latin typeface="Helvetica" panose="020B0604020202020204" pitchFamily="34" charset="0"/>
                <a:ea typeface="Calibri" panose="020F0502020204030204" pitchFamily="34" charset="0"/>
                <a:cs typeface="Helvetica" panose="020B0604020202020204" pitchFamily="34" charset="0"/>
              </a:rPr>
              <a:t>‘Onze instelling overkoepelt verschillende dorpen met elk een eigen karakter. De </a:t>
            </a:r>
            <a:r>
              <a:rPr lang="nl-NL" sz="1500" dirty="0" err="1">
                <a:effectLst/>
                <a:latin typeface="Helvetica" panose="020B0604020202020204" pitchFamily="34" charset="0"/>
                <a:ea typeface="Calibri" panose="020F0502020204030204" pitchFamily="34" charset="0"/>
                <a:cs typeface="Helvetica" panose="020B0604020202020204" pitchFamily="34" charset="0"/>
              </a:rPr>
              <a:t>klasseverschillen</a:t>
            </a:r>
            <a:r>
              <a:rPr lang="nl-NL" sz="1500" dirty="0">
                <a:effectLst/>
                <a:latin typeface="Helvetica" panose="020B0604020202020204" pitchFamily="34" charset="0"/>
                <a:ea typeface="Calibri" panose="020F0502020204030204" pitchFamily="34" charset="0"/>
                <a:cs typeface="Helvetica" panose="020B0604020202020204" pitchFamily="34" charset="0"/>
              </a:rPr>
              <a:t> zijn groot, en ook daarin schuilt </a:t>
            </a:r>
            <a:r>
              <a:rPr lang="nl-NL" sz="1500" dirty="0" err="1">
                <a:effectLst/>
                <a:latin typeface="Helvetica" panose="020B0604020202020204" pitchFamily="34" charset="0"/>
                <a:ea typeface="Calibri" panose="020F0502020204030204" pitchFamily="34" charset="0"/>
                <a:cs typeface="Helvetica" panose="020B0604020202020204" pitchFamily="34" charset="0"/>
              </a:rPr>
              <a:t>multiperspectiviteit</a:t>
            </a:r>
            <a:r>
              <a:rPr lang="nl-NL" sz="1500" dirty="0">
                <a:effectLst/>
                <a:latin typeface="Helvetica" panose="020B0604020202020204" pitchFamily="34" charset="0"/>
                <a:ea typeface="Calibri" panose="020F0502020204030204" pitchFamily="34" charset="0"/>
                <a:cs typeface="Helvetica" panose="020B0604020202020204" pitchFamily="34" charset="0"/>
              </a:rPr>
              <a:t>. Er zijn veel nieuwe bewoners uit de stad, maar ook boerenfamilies die hier al generaties lang wonen. We willen de omgeving in het grotere plaatje passen door historische thema’s te verbinden met lokale verhalen’.</a:t>
            </a:r>
            <a:endParaRPr lang="nl-NL" sz="1500" dirty="0">
              <a:latin typeface="Helvetica" panose="020B0604020202020204" pitchFamily="34" charset="0"/>
              <a:cs typeface="Helvetica" panose="020B0604020202020204" pitchFamily="34" charset="0"/>
            </a:endParaRPr>
          </a:p>
        </p:txBody>
      </p:sp>
      <p:sp>
        <p:nvSpPr>
          <p:cNvPr id="6" name="TextBox 5">
            <a:extLst>
              <a:ext uri="{FF2B5EF4-FFF2-40B4-BE49-F238E27FC236}">
                <a16:creationId xmlns:a16="http://schemas.microsoft.com/office/drawing/2014/main" id="{3A7A4158-2792-E017-2265-A5C7686BE6D7}"/>
              </a:ext>
            </a:extLst>
          </p:cNvPr>
          <p:cNvSpPr txBox="1"/>
          <p:nvPr/>
        </p:nvSpPr>
        <p:spPr>
          <a:xfrm>
            <a:off x="704987" y="4386797"/>
            <a:ext cx="5043377" cy="1477328"/>
          </a:xfrm>
          <a:prstGeom prst="rect">
            <a:avLst/>
          </a:prstGeom>
          <a:noFill/>
          <a:ln>
            <a:noFill/>
          </a:ln>
        </p:spPr>
        <p:txBody>
          <a:bodyPr wrap="square" rtlCol="0">
            <a:spAutoFit/>
          </a:bodyPr>
          <a:lstStyle/>
          <a:p>
            <a:pPr algn="ctr"/>
            <a:br>
              <a:rPr lang="nl-NL" sz="1500" dirty="0">
                <a:effectLst/>
                <a:latin typeface="Helvetica" panose="020B0604020202020204" pitchFamily="34" charset="0"/>
                <a:ea typeface="Calibri" panose="020F0502020204030204" pitchFamily="34" charset="0"/>
                <a:cs typeface="Helvetica" panose="020B0604020202020204" pitchFamily="34" charset="0"/>
              </a:rPr>
            </a:br>
            <a:r>
              <a:rPr lang="nl-NL" sz="1500" dirty="0">
                <a:effectLst/>
                <a:latin typeface="Helvetica" panose="020B0604020202020204" pitchFamily="34" charset="0"/>
                <a:ea typeface="Calibri" panose="020F0502020204030204" pitchFamily="34" charset="0"/>
                <a:cs typeface="Helvetica" panose="020B0604020202020204" pitchFamily="34" charset="0"/>
              </a:rPr>
              <a:t>‘Ieder object vertelt een verhaal op zich, vaak over individuen. Wie waren de </a:t>
            </a:r>
            <a:r>
              <a:rPr lang="nl-NL" sz="1500">
                <a:effectLst/>
                <a:latin typeface="Helvetica" panose="020B0604020202020204" pitchFamily="34" charset="0"/>
                <a:ea typeface="Calibri" panose="020F0502020204030204" pitchFamily="34" charset="0"/>
                <a:cs typeface="Helvetica" panose="020B0604020202020204" pitchFamily="34" charset="0"/>
              </a:rPr>
              <a:t>mensen die </a:t>
            </a:r>
            <a:r>
              <a:rPr lang="nl-NL" sz="1500" dirty="0">
                <a:effectLst/>
                <a:latin typeface="Helvetica" panose="020B0604020202020204" pitchFamily="34" charset="0"/>
                <a:ea typeface="Calibri" panose="020F0502020204030204" pitchFamily="34" charset="0"/>
                <a:cs typeface="Helvetica" panose="020B0604020202020204" pitchFamily="34" charset="0"/>
              </a:rPr>
              <a:t>deze voorwerpen lieten maken of gebruikten? En wie juist niet? Het gaat om het erkennen van de stemmen die zijn bewaard en ook de stemmen die ontbreken’. </a:t>
            </a:r>
            <a:endParaRPr lang="nl-NL" sz="1500" dirty="0">
              <a:latin typeface="Helvetica" panose="020B0604020202020204" pitchFamily="34" charset="0"/>
              <a:cs typeface="Helvetica" panose="020B0604020202020204" pitchFamily="34" charset="0"/>
            </a:endParaRPr>
          </a:p>
        </p:txBody>
      </p:sp>
      <p:sp>
        <p:nvSpPr>
          <p:cNvPr id="8" name="TextBox 7">
            <a:extLst>
              <a:ext uri="{FF2B5EF4-FFF2-40B4-BE49-F238E27FC236}">
                <a16:creationId xmlns:a16="http://schemas.microsoft.com/office/drawing/2014/main" id="{4F20BF1C-86F0-7976-7B92-5E989207BA55}"/>
              </a:ext>
            </a:extLst>
          </p:cNvPr>
          <p:cNvSpPr txBox="1"/>
          <p:nvPr/>
        </p:nvSpPr>
        <p:spPr>
          <a:xfrm>
            <a:off x="6096001" y="4155965"/>
            <a:ext cx="5755780" cy="1938992"/>
          </a:xfrm>
          <a:prstGeom prst="rect">
            <a:avLst/>
          </a:prstGeom>
          <a:noFill/>
          <a:ln>
            <a:noFill/>
          </a:ln>
        </p:spPr>
        <p:txBody>
          <a:bodyPr wrap="square" rtlCol="0">
            <a:spAutoFit/>
          </a:bodyPr>
          <a:lstStyle/>
          <a:p>
            <a:pPr algn="ctr"/>
            <a:br>
              <a:rPr lang="nl-NL" sz="1500" dirty="0">
                <a:effectLst/>
                <a:latin typeface="Helvetica" panose="020B0604020202020204" pitchFamily="34" charset="0"/>
                <a:ea typeface="Calibri" panose="020F0502020204030204" pitchFamily="34" charset="0"/>
                <a:cs typeface="Helvetica" panose="020B0604020202020204" pitchFamily="34" charset="0"/>
              </a:rPr>
            </a:br>
            <a:r>
              <a:rPr lang="nl-NL" sz="1500" dirty="0">
                <a:effectLst/>
                <a:latin typeface="Helvetica" panose="020B0604020202020204" pitchFamily="34" charset="0"/>
                <a:ea typeface="Calibri" panose="020F0502020204030204" pitchFamily="34" charset="0"/>
                <a:cs typeface="Helvetica" panose="020B0604020202020204" pitchFamily="34" charset="0"/>
              </a:rPr>
              <a:t>‘Bronnen zijn bijna altijd vanuit één, vaak wit perspectief geschreven. Ik geef docenten mee: wees je hiervan bewust en probeer tussen de regels door te lezen wat het perspectief van de ander is. In een lespakket over het slavernijverleden heb ik bewust een tot slaaf gemaakte, over wie weinig bekend is, als hoofdpersonage gekozen, naast de perspectieven van plantagehouders en handelaren’.</a:t>
            </a:r>
            <a:endParaRPr lang="nl-NL" sz="1500" dirty="0">
              <a:latin typeface="Helvetica" panose="020B0604020202020204" pitchFamily="34" charset="0"/>
              <a:cs typeface="Helvetica" panose="020B0604020202020204" pitchFamily="34" charset="0"/>
            </a:endParaRPr>
          </a:p>
        </p:txBody>
      </p:sp>
      <p:sp>
        <p:nvSpPr>
          <p:cNvPr id="12" name="Speech Bubble: Rectangle with Corners Rounded 11">
            <a:extLst>
              <a:ext uri="{FF2B5EF4-FFF2-40B4-BE49-F238E27FC236}">
                <a16:creationId xmlns:a16="http://schemas.microsoft.com/office/drawing/2014/main" id="{6F385C6B-2611-9E34-00B7-251339B79F87}"/>
              </a:ext>
            </a:extLst>
          </p:cNvPr>
          <p:cNvSpPr/>
          <p:nvPr/>
        </p:nvSpPr>
        <p:spPr>
          <a:xfrm>
            <a:off x="357353" y="1274335"/>
            <a:ext cx="5738646" cy="2154665"/>
          </a:xfrm>
          <a:prstGeom prst="wedgeRoundRectCallout">
            <a:avLst/>
          </a:prstGeom>
          <a:noFill/>
          <a:ln>
            <a:solidFill>
              <a:srgbClr val="192A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Speech Bubble: Rectangle with Corners Rounded 12">
            <a:extLst>
              <a:ext uri="{FF2B5EF4-FFF2-40B4-BE49-F238E27FC236}">
                <a16:creationId xmlns:a16="http://schemas.microsoft.com/office/drawing/2014/main" id="{17829BA0-B80F-5541-51B4-0AEFE666B66E}"/>
              </a:ext>
            </a:extLst>
          </p:cNvPr>
          <p:cNvSpPr/>
          <p:nvPr/>
        </p:nvSpPr>
        <p:spPr>
          <a:xfrm>
            <a:off x="6113135" y="4156731"/>
            <a:ext cx="5738646" cy="2154665"/>
          </a:xfrm>
          <a:prstGeom prst="wedgeRoundRectCallout">
            <a:avLst/>
          </a:prstGeom>
          <a:noFill/>
          <a:ln>
            <a:solidFill>
              <a:srgbClr val="192A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Speech Bubble: Rectangle with Corners Rounded 14">
            <a:extLst>
              <a:ext uri="{FF2B5EF4-FFF2-40B4-BE49-F238E27FC236}">
                <a16:creationId xmlns:a16="http://schemas.microsoft.com/office/drawing/2014/main" id="{21A16A93-A7BF-97C9-CDD2-883784BBD00B}"/>
              </a:ext>
            </a:extLst>
          </p:cNvPr>
          <p:cNvSpPr/>
          <p:nvPr/>
        </p:nvSpPr>
        <p:spPr>
          <a:xfrm>
            <a:off x="704986" y="4156294"/>
            <a:ext cx="5043378" cy="2154665"/>
          </a:xfrm>
          <a:prstGeom prst="wedgeRoundRectCallout">
            <a:avLst/>
          </a:prstGeom>
          <a:no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Speech Bubble: Rectangle with Corners Rounded 15">
            <a:extLst>
              <a:ext uri="{FF2B5EF4-FFF2-40B4-BE49-F238E27FC236}">
                <a16:creationId xmlns:a16="http://schemas.microsoft.com/office/drawing/2014/main" id="{4C941831-D433-9178-AEA4-53451EAC1D11}"/>
              </a:ext>
            </a:extLst>
          </p:cNvPr>
          <p:cNvSpPr/>
          <p:nvPr/>
        </p:nvSpPr>
        <p:spPr>
          <a:xfrm>
            <a:off x="6462835" y="1266233"/>
            <a:ext cx="5043377" cy="2154665"/>
          </a:xfrm>
          <a:prstGeom prst="wedgeRoundRectCallout">
            <a:avLst/>
          </a:prstGeom>
          <a:no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5566923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Verkennend veldwerk </a:t>
            </a:r>
            <a:r>
              <a:rPr lang="nl-NL" sz="2500" b="1" dirty="0">
                <a:solidFill>
                  <a:srgbClr val="192A84"/>
                </a:solidFill>
                <a:latin typeface="Helvetica" panose="020B0604020202020204" pitchFamily="34" charset="0"/>
                <a:cs typeface="Helvetica" panose="020B0604020202020204" pitchFamily="34" charset="0"/>
              </a:rPr>
              <a:t>⟶</a:t>
            </a:r>
            <a:r>
              <a:rPr lang="nl" sz="2500" dirty="0">
                <a:latin typeface="Merriweather" panose="02060503050406030704" pitchFamily="18" charset="0"/>
              </a:rPr>
              <a:t> casussen voor recontextualisering:</a:t>
            </a:r>
            <a:br>
              <a:rPr lang="nl" sz="2500" dirty="0">
                <a:latin typeface="Merriweather" panose="02060503050406030704" pitchFamily="18" charset="0"/>
              </a:rPr>
            </a:br>
            <a:r>
              <a:rPr lang="nl" sz="2500" dirty="0">
                <a:latin typeface="Merriweather" panose="02060503050406030704" pitchFamily="18" charset="0"/>
              </a:rPr>
              <a:t>Bespreking PLG &amp; buitenkring</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521566" y="1255600"/>
            <a:ext cx="11699234"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192A84"/>
              </a:buClr>
              <a:buSzPts val="1400"/>
              <a:buNone/>
            </a:pPr>
            <a:r>
              <a:rPr lang="en-US" sz="1500" dirty="0" err="1">
                <a:latin typeface="Helvetica" panose="020B0604020202020204" pitchFamily="34" charset="0"/>
                <a:cs typeface="Helvetica" panose="020B0604020202020204" pitchFamily="34" charset="0"/>
              </a:rPr>
              <a:t>Ieder</a:t>
            </a:r>
            <a:r>
              <a:rPr lang="en-US" sz="1500" dirty="0">
                <a:latin typeface="Helvetica" panose="020B0604020202020204" pitchFamily="34" charset="0"/>
                <a:cs typeface="Helvetica" panose="020B0604020202020204" pitchFamily="34" charset="0"/>
              </a:rPr>
              <a:t> </a:t>
            </a:r>
            <a:r>
              <a:rPr lang="en-US" sz="1500" dirty="0" err="1">
                <a:latin typeface="Helvetica" panose="020B0604020202020204" pitchFamily="34" charset="0"/>
                <a:cs typeface="Helvetica" panose="020B0604020202020204" pitchFamily="34" charset="0"/>
              </a:rPr>
              <a:t>groepje</a:t>
            </a:r>
            <a:r>
              <a:rPr lang="en-US" sz="1500" dirty="0">
                <a:latin typeface="Helvetica" panose="020B0604020202020204" pitchFamily="34" charset="0"/>
                <a:cs typeface="Helvetica" panose="020B0604020202020204" pitchFamily="34" charset="0"/>
              </a:rPr>
              <a:t> </a:t>
            </a:r>
            <a:r>
              <a:rPr lang="en-US" sz="1500" dirty="0" err="1">
                <a:latin typeface="Helvetica" panose="020B0604020202020204" pitchFamily="34" charset="0"/>
                <a:cs typeface="Helvetica" panose="020B0604020202020204" pitchFamily="34" charset="0"/>
              </a:rPr>
              <a:t>ontvangt</a:t>
            </a:r>
            <a:r>
              <a:rPr lang="en-US" sz="1500" dirty="0">
                <a:latin typeface="Helvetica" panose="020B0604020202020204" pitchFamily="34" charset="0"/>
                <a:cs typeface="Helvetica" panose="020B0604020202020204" pitchFamily="34" charset="0"/>
              </a:rPr>
              <a:t> </a:t>
            </a:r>
            <a:r>
              <a:rPr lang="en-US" sz="1500" dirty="0" err="1">
                <a:latin typeface="Helvetica" panose="020B0604020202020204" pitchFamily="34" charset="0"/>
                <a:cs typeface="Helvetica" panose="020B0604020202020204" pitchFamily="34" charset="0"/>
              </a:rPr>
              <a:t>een</a:t>
            </a:r>
            <a:r>
              <a:rPr lang="en-US" sz="1500" dirty="0">
                <a:latin typeface="Helvetica" panose="020B0604020202020204" pitchFamily="34" charset="0"/>
                <a:cs typeface="Helvetica" panose="020B0604020202020204" pitchFamily="34" charset="0"/>
              </a:rPr>
              <a:t> casus (</a:t>
            </a:r>
            <a:r>
              <a:rPr lang="en-US" sz="1500" dirty="0" err="1">
                <a:solidFill>
                  <a:srgbClr val="66CCFF"/>
                </a:solidFill>
                <a:latin typeface="Helvetica" panose="020B0604020202020204" pitchFamily="34" charset="0"/>
                <a:cs typeface="Helvetica" panose="020B0604020202020204" pitchFamily="34" charset="0"/>
              </a:rPr>
              <a:t>blauw</a:t>
            </a:r>
            <a:r>
              <a:rPr lang="en-US" sz="1500" dirty="0">
                <a:solidFill>
                  <a:srgbClr val="66CCFF"/>
                </a:solidFill>
                <a:latin typeface="Helvetica" panose="020B0604020202020204" pitchFamily="34" charset="0"/>
                <a:cs typeface="Helvetica" panose="020B0604020202020204" pitchFamily="34" charset="0"/>
              </a:rPr>
              <a:t> </a:t>
            </a:r>
            <a:r>
              <a:rPr lang="en-US" sz="1500" dirty="0" err="1">
                <a:solidFill>
                  <a:srgbClr val="66CCFF"/>
                </a:solidFill>
                <a:latin typeface="Helvetica" panose="020B0604020202020204" pitchFamily="34" charset="0"/>
                <a:cs typeface="Helvetica" panose="020B0604020202020204" pitchFamily="34" charset="0"/>
              </a:rPr>
              <a:t>kaartje</a:t>
            </a:r>
            <a:r>
              <a:rPr lang="en-US" sz="1500" dirty="0">
                <a:latin typeface="Helvetica" panose="020B0604020202020204" pitchFamily="34" charset="0"/>
                <a:cs typeface="Helvetica" panose="020B0604020202020204" pitchFamily="34" charset="0"/>
              </a:rPr>
              <a:t>) </a:t>
            </a:r>
            <a:r>
              <a:rPr lang="en-US" sz="1500" dirty="0" err="1">
                <a:latin typeface="Helvetica" panose="020B0604020202020204" pitchFamily="34" charset="0"/>
                <a:cs typeface="Helvetica" panose="020B0604020202020204" pitchFamily="34" charset="0"/>
              </a:rPr>
              <a:t>voor</a:t>
            </a:r>
            <a:r>
              <a:rPr lang="en-US" sz="1500" dirty="0">
                <a:latin typeface="Helvetica" panose="020B0604020202020204" pitchFamily="34" charset="0"/>
                <a:cs typeface="Helvetica" panose="020B0604020202020204" pitchFamily="34" charset="0"/>
              </a:rPr>
              <a:t> </a:t>
            </a:r>
            <a:r>
              <a:rPr lang="en-US" sz="1500" dirty="0" err="1">
                <a:latin typeface="Helvetica" panose="020B0604020202020204" pitchFamily="34" charset="0"/>
                <a:cs typeface="Helvetica" panose="020B0604020202020204" pitchFamily="34" charset="0"/>
              </a:rPr>
              <a:t>recontextualisering</a:t>
            </a:r>
            <a:r>
              <a:rPr lang="en-US" sz="1500" dirty="0">
                <a:latin typeface="Helvetica" panose="020B0604020202020204" pitchFamily="34" charset="0"/>
                <a:cs typeface="Helvetica" panose="020B0604020202020204" pitchFamily="34" charset="0"/>
              </a:rPr>
              <a:t> van </a:t>
            </a:r>
            <a:r>
              <a:rPr lang="en-US" sz="1500" dirty="0" err="1">
                <a:latin typeface="Helvetica" panose="020B0604020202020204" pitchFamily="34" charset="0"/>
                <a:cs typeface="Helvetica" panose="020B0604020202020204" pitchFamily="34" charset="0"/>
              </a:rPr>
              <a:t>een</a:t>
            </a:r>
            <a:r>
              <a:rPr lang="en-US" sz="1500" dirty="0">
                <a:latin typeface="Helvetica" panose="020B0604020202020204" pitchFamily="34" charset="0"/>
                <a:cs typeface="Helvetica" panose="020B0604020202020204" pitchFamily="34" charset="0"/>
              </a:rPr>
              <a:t> </a:t>
            </a:r>
            <a:r>
              <a:rPr lang="en-US" sz="1500" dirty="0" err="1">
                <a:latin typeface="Helvetica" panose="020B0604020202020204" pitchFamily="34" charset="0"/>
                <a:cs typeface="Helvetica" panose="020B0604020202020204" pitchFamily="34" charset="0"/>
              </a:rPr>
              <a:t>erfgoedinstelling</a:t>
            </a:r>
            <a:r>
              <a:rPr lang="en-US" sz="1500" dirty="0">
                <a:latin typeface="Helvetica" panose="020B0604020202020204" pitchFamily="34" charset="0"/>
                <a:cs typeface="Helvetica" panose="020B0604020202020204" pitchFamily="34" charset="0"/>
              </a:rPr>
              <a:t> </a:t>
            </a:r>
            <a:r>
              <a:rPr lang="en-US" sz="1500" dirty="0" err="1">
                <a:latin typeface="Helvetica" panose="020B0604020202020204" pitchFamily="34" charset="0"/>
                <a:cs typeface="Helvetica" panose="020B0604020202020204" pitchFamily="34" charset="0"/>
              </a:rPr>
              <a:t>uit</a:t>
            </a:r>
            <a:r>
              <a:rPr lang="en-US" sz="1500" dirty="0">
                <a:latin typeface="Helvetica" panose="020B0604020202020204" pitchFamily="34" charset="0"/>
                <a:cs typeface="Helvetica" panose="020B0604020202020204" pitchFamily="34" charset="0"/>
              </a:rPr>
              <a:t> de </a:t>
            </a:r>
            <a:r>
              <a:rPr lang="en-US" sz="1500" dirty="0" err="1">
                <a:latin typeface="Helvetica" panose="020B0604020202020204" pitchFamily="34" charset="0"/>
                <a:cs typeface="Helvetica" panose="020B0604020202020204" pitchFamily="34" charset="0"/>
              </a:rPr>
              <a:t>buitenkring</a:t>
            </a:r>
            <a:r>
              <a:rPr lang="en-US" sz="1500" dirty="0">
                <a:latin typeface="Helvetica" panose="020B0604020202020204" pitchFamily="34" charset="0"/>
                <a:cs typeface="Helvetica" panose="020B0604020202020204" pitchFamily="34" charset="0"/>
              </a:rPr>
              <a:t>.</a:t>
            </a:r>
            <a:br>
              <a:rPr lang="en-US" sz="1500" dirty="0">
                <a:latin typeface="Helvetica" panose="020B0604020202020204" pitchFamily="34" charset="0"/>
                <a:cs typeface="Helvetica" panose="020B0604020202020204" pitchFamily="34" charset="0"/>
              </a:rPr>
            </a:br>
            <a:r>
              <a:rPr lang="en-US" sz="1500" dirty="0" err="1">
                <a:latin typeface="Helvetica" panose="020B0604020202020204" pitchFamily="34" charset="0"/>
                <a:cs typeface="Helvetica" panose="020B0604020202020204" pitchFamily="34" charset="0"/>
              </a:rPr>
              <a:t>Bespreek</a:t>
            </a:r>
            <a:r>
              <a:rPr lang="en-US" sz="1500" dirty="0">
                <a:latin typeface="Helvetica" panose="020B0604020202020204" pitchFamily="34" charset="0"/>
                <a:cs typeface="Helvetica" panose="020B0604020202020204" pitchFamily="34" charset="0"/>
              </a:rPr>
              <a:t> met </a:t>
            </a:r>
            <a:r>
              <a:rPr lang="en-US" sz="1500" dirty="0" err="1">
                <a:latin typeface="Helvetica" panose="020B0604020202020204" pitchFamily="34" charset="0"/>
                <a:cs typeface="Helvetica" panose="020B0604020202020204" pitchFamily="34" charset="0"/>
              </a:rPr>
              <a:t>jouw</a:t>
            </a:r>
            <a:r>
              <a:rPr lang="en-US" sz="1500" dirty="0">
                <a:latin typeface="Helvetica" panose="020B0604020202020204" pitchFamily="34" charset="0"/>
                <a:cs typeface="Helvetica" panose="020B0604020202020204" pitchFamily="34" charset="0"/>
              </a:rPr>
              <a:t> </a:t>
            </a:r>
            <a:r>
              <a:rPr lang="en-US" sz="1500" dirty="0" err="1">
                <a:latin typeface="Helvetica" panose="020B0604020202020204" pitchFamily="34" charset="0"/>
                <a:cs typeface="Helvetica" panose="020B0604020202020204" pitchFamily="34" charset="0"/>
              </a:rPr>
              <a:t>groepje</a:t>
            </a:r>
            <a:r>
              <a:rPr lang="en-US" sz="1500" dirty="0">
                <a:latin typeface="Helvetica" panose="020B0604020202020204" pitchFamily="34" charset="0"/>
                <a:cs typeface="Helvetica" panose="020B0604020202020204" pitchFamily="34" charset="0"/>
              </a:rPr>
              <a:t>:</a:t>
            </a:r>
          </a:p>
          <a:p>
            <a:pPr indent="-423323">
              <a:spcBef>
                <a:spcPts val="1600"/>
              </a:spcBef>
              <a:buClr>
                <a:srgbClr val="192A84"/>
              </a:buClr>
              <a:buSzPts val="1400"/>
              <a:buFont typeface="+mj-lt"/>
              <a:buAutoNum type="arabicPeriod"/>
            </a:pPr>
            <a:r>
              <a:rPr lang="en-US" sz="1500" b="1" dirty="0" err="1">
                <a:solidFill>
                  <a:srgbClr val="192A84"/>
                </a:solidFill>
                <a:latin typeface="Helvetica" panose="020B0604020202020204" pitchFamily="34" charset="0"/>
                <a:cs typeface="Helvetica" panose="020B0604020202020204" pitchFamily="34" charset="0"/>
              </a:rPr>
              <a:t>Vertaling</a:t>
            </a:r>
            <a:r>
              <a:rPr lang="en-US" sz="1500" b="1" dirty="0">
                <a:solidFill>
                  <a:srgbClr val="192A84"/>
                </a:solidFill>
                <a:latin typeface="Helvetica" panose="020B0604020202020204" pitchFamily="34" charset="0"/>
                <a:cs typeface="Helvetica" panose="020B0604020202020204" pitchFamily="34" charset="0"/>
              </a:rPr>
              <a:t> </a:t>
            </a:r>
            <a:r>
              <a:rPr lang="en-US" sz="1500" b="1" dirty="0" err="1">
                <a:solidFill>
                  <a:srgbClr val="192A84"/>
                </a:solidFill>
                <a:latin typeface="Helvetica" panose="020B0604020202020204" pitchFamily="34" charset="0"/>
                <a:cs typeface="Helvetica" panose="020B0604020202020204" pitchFamily="34" charset="0"/>
              </a:rPr>
              <a:t>naar</a:t>
            </a:r>
            <a:r>
              <a:rPr lang="en-US" sz="1500" b="1" dirty="0">
                <a:solidFill>
                  <a:srgbClr val="192A84"/>
                </a:solidFill>
                <a:latin typeface="Helvetica" panose="020B0604020202020204" pitchFamily="34" charset="0"/>
                <a:cs typeface="Helvetica" panose="020B0604020202020204" pitchFamily="34" charset="0"/>
              </a:rPr>
              <a:t> </a:t>
            </a:r>
            <a:r>
              <a:rPr lang="en-US" sz="1500" b="1" dirty="0" err="1">
                <a:solidFill>
                  <a:srgbClr val="192A84"/>
                </a:solidFill>
                <a:latin typeface="Helvetica" panose="020B0604020202020204" pitchFamily="34" charset="0"/>
                <a:cs typeface="Helvetica" panose="020B0604020202020204" pitchFamily="34" charset="0"/>
              </a:rPr>
              <a:t>onderwijscontext</a:t>
            </a:r>
            <a:br>
              <a:rPr lang="en-US" sz="1500" dirty="0">
                <a:solidFill>
                  <a:srgbClr val="000000"/>
                </a:solidFill>
                <a:latin typeface="Helvetica" panose="020B0604020202020204" pitchFamily="34" charset="0"/>
                <a:cs typeface="Helvetica" panose="020B0604020202020204" pitchFamily="34" charset="0"/>
              </a:rPr>
            </a:br>
            <a:r>
              <a:rPr lang="en-US" sz="1500" dirty="0">
                <a:solidFill>
                  <a:srgbClr val="000000"/>
                </a:solidFill>
                <a:latin typeface="Helvetica" panose="020B0604020202020204" pitchFamily="34" charset="0"/>
                <a:cs typeface="Helvetica" panose="020B0604020202020204" pitchFamily="34" charset="0"/>
              </a:rPr>
              <a:t>Hoe </a:t>
            </a:r>
            <a:r>
              <a:rPr lang="en-US" sz="1500" dirty="0" err="1">
                <a:solidFill>
                  <a:srgbClr val="000000"/>
                </a:solidFill>
                <a:latin typeface="Helvetica" panose="020B0604020202020204" pitchFamily="34" charset="0"/>
                <a:cs typeface="Helvetica" panose="020B0604020202020204" pitchFamily="34" charset="0"/>
              </a:rPr>
              <a:t>zou</a:t>
            </a:r>
            <a:r>
              <a:rPr lang="en-US" sz="1500" dirty="0">
                <a:solidFill>
                  <a:srgbClr val="000000"/>
                </a:solidFill>
                <a:latin typeface="Helvetica" panose="020B0604020202020204" pitchFamily="34" charset="0"/>
                <a:cs typeface="Helvetica" panose="020B0604020202020204" pitchFamily="34" charset="0"/>
              </a:rPr>
              <a:t> de casus </a:t>
            </a:r>
            <a:r>
              <a:rPr lang="en-US" sz="1500" dirty="0" err="1">
                <a:solidFill>
                  <a:srgbClr val="000000"/>
                </a:solidFill>
                <a:latin typeface="Helvetica" panose="020B0604020202020204" pitchFamily="34" charset="0"/>
                <a:cs typeface="Helvetica" panose="020B0604020202020204" pitchFamily="34" charset="0"/>
              </a:rPr>
              <a:t>vertaald</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kunnen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worden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naar</a:t>
            </a:r>
            <a:r>
              <a:rPr lang="en-US" sz="1500" dirty="0">
                <a:solidFill>
                  <a:srgbClr val="000000"/>
                </a:solidFill>
                <a:latin typeface="Helvetica" panose="020B0604020202020204" pitchFamily="34" charset="0"/>
                <a:cs typeface="Helvetica" panose="020B0604020202020204" pitchFamily="34" charset="0"/>
              </a:rPr>
              <a:t> het PO of VO?</a:t>
            </a:r>
          </a:p>
          <a:p>
            <a:pPr indent="-423323">
              <a:spcBef>
                <a:spcPts val="1600"/>
              </a:spcBef>
              <a:buClr>
                <a:srgbClr val="192A84"/>
              </a:buClr>
              <a:buSzPts val="1400"/>
              <a:buFont typeface="+mj-lt"/>
              <a:buAutoNum type="arabicPeriod"/>
            </a:pPr>
            <a:r>
              <a:rPr lang="en-US" sz="1500" b="1" dirty="0" err="1">
                <a:solidFill>
                  <a:srgbClr val="192A84"/>
                </a:solidFill>
                <a:latin typeface="Helvetica" panose="020B0604020202020204" pitchFamily="34" charset="0"/>
                <a:cs typeface="Helvetica" panose="020B0604020202020204" pitchFamily="34" charset="0"/>
              </a:rPr>
              <a:t>Samenwerking</a:t>
            </a:r>
            <a:r>
              <a:rPr lang="en-US" sz="1500" b="1" dirty="0">
                <a:solidFill>
                  <a:srgbClr val="192A84"/>
                </a:solidFill>
                <a:latin typeface="Helvetica" panose="020B0604020202020204" pitchFamily="34" charset="0"/>
                <a:cs typeface="Helvetica" panose="020B0604020202020204" pitchFamily="34" charset="0"/>
              </a:rPr>
              <a:t> school </a:t>
            </a:r>
            <a:r>
              <a:rPr lang="en-US" sz="1500" b="1" dirty="0" err="1">
                <a:solidFill>
                  <a:srgbClr val="192A84"/>
                </a:solidFill>
                <a:latin typeface="Helvetica" panose="020B0604020202020204" pitchFamily="34" charset="0"/>
                <a:cs typeface="Helvetica" panose="020B0604020202020204" pitchFamily="34" charset="0"/>
              </a:rPr>
              <a:t>en</a:t>
            </a:r>
            <a:r>
              <a:rPr lang="en-US" sz="1500" b="1" dirty="0">
                <a:solidFill>
                  <a:srgbClr val="192A84"/>
                </a:solidFill>
                <a:latin typeface="Helvetica" panose="020B0604020202020204" pitchFamily="34" charset="0"/>
                <a:cs typeface="Helvetica" panose="020B0604020202020204" pitchFamily="34" charset="0"/>
              </a:rPr>
              <a:t> </a:t>
            </a:r>
            <a:r>
              <a:rPr lang="en-US" sz="1500" b="1" dirty="0" err="1">
                <a:solidFill>
                  <a:srgbClr val="192A84"/>
                </a:solidFill>
                <a:latin typeface="Helvetica" panose="020B0604020202020204" pitchFamily="34" charset="0"/>
                <a:cs typeface="Helvetica" panose="020B0604020202020204" pitchFamily="34" charset="0"/>
              </a:rPr>
              <a:t>erfgoedinstelling</a:t>
            </a:r>
            <a:br>
              <a:rPr lang="en-US" sz="1500" dirty="0">
                <a:solidFill>
                  <a:srgbClr val="000000"/>
                </a:solidFill>
                <a:latin typeface="Helvetica" panose="020B0604020202020204" pitchFamily="34" charset="0"/>
                <a:cs typeface="Helvetica" panose="020B0604020202020204" pitchFamily="34" charset="0"/>
              </a:rPr>
            </a:br>
            <a:r>
              <a:rPr lang="en-US" sz="1500" dirty="0" err="1">
                <a:solidFill>
                  <a:srgbClr val="000000"/>
                </a:solidFill>
                <a:latin typeface="Helvetica" panose="020B0604020202020204" pitchFamily="34" charset="0"/>
                <a:cs typeface="Helvetica" panose="020B0604020202020204" pitchFamily="34" charset="0"/>
              </a:rPr>
              <a:t>Welke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mogelijkheden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voor</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samenwerking</a:t>
            </a:r>
            <a:r>
              <a:rPr lang="en-US" sz="1500" dirty="0">
                <a:solidFill>
                  <a:srgbClr val="000000"/>
                </a:solidFill>
                <a:latin typeface="Helvetica" panose="020B0604020202020204" pitchFamily="34" charset="0"/>
                <a:cs typeface="Helvetica" panose="020B0604020202020204" pitchFamily="34" charset="0"/>
              </a:rPr>
              <a:t> met </a:t>
            </a:r>
            <a:r>
              <a:rPr lang="en-US" sz="1500" dirty="0" err="1">
                <a:solidFill>
                  <a:srgbClr val="000000"/>
                </a:solidFill>
                <a:latin typeface="Helvetica" panose="020B0604020202020204" pitchFamily="34" charset="0"/>
                <a:cs typeface="Helvetica" panose="020B0604020202020204" pitchFamily="34" charset="0"/>
              </a:rPr>
              <a:t>erfgoedinstellingen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zien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jullie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voor</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deze</a:t>
            </a:r>
            <a:r>
              <a:rPr lang="en-US" sz="1500" dirty="0">
                <a:solidFill>
                  <a:srgbClr val="000000"/>
                </a:solidFill>
                <a:latin typeface="Helvetica" panose="020B0604020202020204" pitchFamily="34" charset="0"/>
                <a:cs typeface="Helvetica" panose="020B0604020202020204" pitchFamily="34" charset="0"/>
              </a:rPr>
              <a:t> casus?</a:t>
            </a:r>
          </a:p>
          <a:p>
            <a:pPr marL="186262" indent="0">
              <a:spcBef>
                <a:spcPts val="1600"/>
              </a:spcBef>
              <a:buClr>
                <a:srgbClr val="192A84"/>
              </a:buClr>
              <a:buSzPts val="1400"/>
              <a:buNone/>
            </a:pPr>
            <a:r>
              <a:rPr lang="en-US" sz="1500" dirty="0" err="1">
                <a:solidFill>
                  <a:srgbClr val="000000"/>
                </a:solidFill>
                <a:latin typeface="Helvetica" panose="020B0604020202020204" pitchFamily="34" charset="0"/>
                <a:cs typeface="Helvetica" panose="020B0604020202020204" pitchFamily="34" charset="0"/>
              </a:rPr>
              <a:t>Gebruik</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hiervoor</a:t>
            </a:r>
            <a:r>
              <a:rPr lang="en-US" sz="1500" dirty="0">
                <a:solidFill>
                  <a:srgbClr val="000000"/>
                </a:solidFill>
                <a:latin typeface="Helvetica" panose="020B0604020202020204" pitchFamily="34" charset="0"/>
                <a:cs typeface="Helvetica" panose="020B0604020202020204" pitchFamily="34" charset="0"/>
              </a:rPr>
              <a:t> het </a:t>
            </a:r>
            <a:r>
              <a:rPr lang="en-US" sz="1500" dirty="0" err="1">
                <a:solidFill>
                  <a:srgbClr val="000000"/>
                </a:solidFill>
                <a:latin typeface="Helvetica" panose="020B0604020202020204" pitchFamily="34" charset="0"/>
                <a:cs typeface="Helvetica" panose="020B0604020202020204" pitchFamily="34" charset="0"/>
              </a:rPr>
              <a:t>formulier</a:t>
            </a:r>
            <a:r>
              <a:rPr lang="en-US" sz="1500" dirty="0">
                <a:solidFill>
                  <a:srgbClr val="000000"/>
                </a:solidFill>
                <a:latin typeface="Helvetica" panose="020B0604020202020204" pitchFamily="34" charset="0"/>
                <a:cs typeface="Helvetica" panose="020B0604020202020204" pitchFamily="34" charset="0"/>
              </a:rPr>
              <a:t>.</a:t>
            </a:r>
            <a:br>
              <a:rPr lang="en-US" sz="1500" dirty="0">
                <a:solidFill>
                  <a:srgbClr val="000000"/>
                </a:solidFill>
                <a:latin typeface="Helvetica" panose="020B0604020202020204" pitchFamily="34" charset="0"/>
                <a:cs typeface="Helvetica" panose="020B0604020202020204" pitchFamily="34" charset="0"/>
              </a:rPr>
            </a:br>
            <a:r>
              <a:rPr lang="en-US" sz="1500" dirty="0" err="1">
                <a:solidFill>
                  <a:srgbClr val="000000"/>
                </a:solidFill>
                <a:latin typeface="Helvetica" panose="020B0604020202020204" pitchFamily="34" charset="0"/>
                <a:cs typeface="Helvetica" panose="020B0604020202020204" pitchFamily="34" charset="0"/>
              </a:rPr>
              <a:t>Behoefte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aan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inspiratie</a:t>
            </a:r>
            <a:r>
              <a:rPr lang="en-US" sz="1500" dirty="0">
                <a:solidFill>
                  <a:srgbClr val="000000"/>
                </a:solidFill>
                <a:latin typeface="Helvetica" panose="020B0604020202020204" pitchFamily="34" charset="0"/>
                <a:cs typeface="Helvetica" panose="020B0604020202020204" pitchFamily="34" charset="0"/>
              </a:rPr>
              <a:t> of </a:t>
            </a:r>
            <a:r>
              <a:rPr lang="en-US" sz="1500" dirty="0" err="1">
                <a:solidFill>
                  <a:srgbClr val="000000"/>
                </a:solidFill>
                <a:latin typeface="Helvetica" panose="020B0604020202020204" pitchFamily="34" charset="0"/>
                <a:cs typeface="Helvetica" panose="020B0604020202020204" pitchFamily="34" charset="0"/>
              </a:rPr>
              <a:t>een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voorbeeld</a:t>
            </a:r>
            <a:r>
              <a:rPr lang="en-US" sz="1500" dirty="0">
                <a:solidFill>
                  <a:srgbClr val="000000"/>
                </a:solidFill>
                <a:latin typeface="Helvetica" panose="020B0604020202020204" pitchFamily="34" charset="0"/>
                <a:cs typeface="Helvetica" panose="020B0604020202020204" pitchFamily="34" charset="0"/>
              </a:rPr>
              <a:t>? Lees de </a:t>
            </a:r>
            <a:r>
              <a:rPr lang="en-US" sz="1500" dirty="0" err="1">
                <a:solidFill>
                  <a:srgbClr val="000000"/>
                </a:solidFill>
                <a:latin typeface="Helvetica" panose="020B0604020202020204" pitchFamily="34" charset="0"/>
                <a:cs typeface="Helvetica" panose="020B0604020202020204" pitchFamily="34" charset="0"/>
              </a:rPr>
              <a:t>voorbeeldkaart</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FFF172"/>
                </a:solidFill>
                <a:latin typeface="Helvetica" panose="020B0604020202020204" pitchFamily="34" charset="0"/>
                <a:cs typeface="Helvetica" panose="020B0604020202020204" pitchFamily="34" charset="0"/>
              </a:rPr>
              <a:t>geel</a:t>
            </a:r>
            <a:r>
              <a:rPr lang="en-US" sz="1500" dirty="0">
                <a:solidFill>
                  <a:srgbClr val="FFF172"/>
                </a:solidFill>
                <a:latin typeface="Helvetica" panose="020B0604020202020204" pitchFamily="34" charset="0"/>
                <a:cs typeface="Helvetica" panose="020B0604020202020204" pitchFamily="34" charset="0"/>
              </a:rPr>
              <a:t> </a:t>
            </a:r>
            <a:r>
              <a:rPr lang="en-US" sz="1500" dirty="0" err="1">
                <a:solidFill>
                  <a:srgbClr val="FFF172"/>
                </a:solidFill>
                <a:latin typeface="Helvetica" panose="020B0604020202020204" pitchFamily="34" charset="0"/>
                <a:cs typeface="Helvetica" panose="020B0604020202020204" pitchFamily="34" charset="0"/>
              </a:rPr>
              <a:t>kaartje</a:t>
            </a:r>
            <a:r>
              <a:rPr lang="en-US" sz="1500" dirty="0">
                <a:solidFill>
                  <a:srgbClr val="000000"/>
                </a:solidFill>
                <a:latin typeface="Helvetica" panose="020B0604020202020204" pitchFamily="34" charset="0"/>
                <a:cs typeface="Helvetica" panose="020B0604020202020204" pitchFamily="34" charset="0"/>
              </a:rPr>
              <a:t>).</a:t>
            </a:r>
            <a:br>
              <a:rPr lang="en-US" sz="1500" dirty="0">
                <a:solidFill>
                  <a:srgbClr val="000000"/>
                </a:solidFill>
                <a:latin typeface="Helvetica" panose="020B0604020202020204" pitchFamily="34" charset="0"/>
                <a:cs typeface="Helvetica" panose="020B0604020202020204" pitchFamily="34" charset="0"/>
              </a:rPr>
            </a:br>
            <a:br>
              <a:rPr lang="en-US" sz="1500" dirty="0">
                <a:solidFill>
                  <a:srgbClr val="000000"/>
                </a:solidFill>
                <a:latin typeface="Helvetica" panose="020B0604020202020204" pitchFamily="34" charset="0"/>
                <a:cs typeface="Helvetica" panose="020B0604020202020204" pitchFamily="34" charset="0"/>
              </a:rPr>
            </a:br>
            <a:br>
              <a:rPr lang="en-US" sz="1500" dirty="0">
                <a:solidFill>
                  <a:srgbClr val="000000"/>
                </a:solidFill>
                <a:latin typeface="Helvetica" panose="020B0604020202020204" pitchFamily="34" charset="0"/>
                <a:cs typeface="Helvetica" panose="020B0604020202020204" pitchFamily="34" charset="0"/>
              </a:rPr>
            </a:br>
            <a:r>
              <a:rPr lang="en-US" sz="1500" dirty="0">
                <a:solidFill>
                  <a:srgbClr val="000000"/>
                </a:solidFill>
                <a:latin typeface="Helvetica" panose="020B0604020202020204" pitchFamily="34" charset="0"/>
                <a:cs typeface="Helvetica" panose="020B0604020202020204" pitchFamily="34" charset="0"/>
              </a:rPr>
              <a:t>* De online </a:t>
            </a:r>
            <a:r>
              <a:rPr lang="en-US" sz="1500" dirty="0" err="1">
                <a:solidFill>
                  <a:srgbClr val="000000"/>
                </a:solidFill>
                <a:latin typeface="Helvetica" panose="020B0604020202020204" pitchFamily="34" charset="0"/>
                <a:cs typeface="Helvetica" panose="020B0604020202020204" pitchFamily="34" charset="0"/>
              </a:rPr>
              <a:t>groep</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heeft</a:t>
            </a:r>
            <a:r>
              <a:rPr lang="en-US" sz="1500" dirty="0">
                <a:solidFill>
                  <a:srgbClr val="000000"/>
                </a:solidFill>
                <a:latin typeface="Helvetica" panose="020B0604020202020204" pitchFamily="34" charset="0"/>
                <a:cs typeface="Helvetica" panose="020B0604020202020204" pitchFamily="34" charset="0"/>
              </a:rPr>
              <a:t> de casus </a:t>
            </a:r>
            <a:r>
              <a:rPr lang="en-US" sz="1500" dirty="0" err="1">
                <a:solidFill>
                  <a:srgbClr val="000000"/>
                </a:solidFill>
                <a:latin typeface="Helvetica" panose="020B0604020202020204" pitchFamily="34" charset="0"/>
                <a:cs typeface="Helvetica" panose="020B0604020202020204" pitchFamily="34" charset="0"/>
              </a:rPr>
              <a:t>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bijbehorend</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invulformulier</a:t>
            </a:r>
            <a:r>
              <a:rPr lang="en-US" sz="1500" dirty="0">
                <a:solidFill>
                  <a:srgbClr val="000000"/>
                </a:solidFill>
                <a:latin typeface="Helvetica" panose="020B0604020202020204" pitchFamily="34" charset="0"/>
                <a:cs typeface="Helvetica" panose="020B0604020202020204" pitchFamily="34" charset="0"/>
              </a:rPr>
              <a:t> via mail </a:t>
            </a:r>
            <a:r>
              <a:rPr lang="en-US" sz="1500" dirty="0" err="1">
                <a:solidFill>
                  <a:srgbClr val="000000"/>
                </a:solidFill>
                <a:latin typeface="Helvetica" panose="020B0604020202020204" pitchFamily="34" charset="0"/>
                <a:cs typeface="Helvetica" panose="020B0604020202020204" pitchFamily="34" charset="0"/>
              </a:rPr>
              <a:t>ontvangen</a:t>
            </a:r>
            <a:r>
              <a:rPr lang="en-US" sz="1500" dirty="0">
                <a:solidFill>
                  <a:srgbClr val="000000"/>
                </a:solidFill>
                <a:latin typeface="Helvetica" panose="020B0604020202020204" pitchFamily="34" charset="0"/>
                <a:cs typeface="Helvetica" panose="020B0604020202020204" pitchFamily="34" charset="0"/>
              </a:rPr>
              <a:t>. </a:t>
            </a: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10608629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Datumprikker buitenkring</a:t>
            </a:r>
            <a:endParaRPr lang="en-US" sz="2500" i="1" dirty="0">
              <a:latin typeface="Merriweather" panose="02060503050406030704" pitchFamily="18" charset="0"/>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graphicFrame>
        <p:nvGraphicFramePr>
          <p:cNvPr id="5" name="Table 5">
            <a:extLst>
              <a:ext uri="{FF2B5EF4-FFF2-40B4-BE49-F238E27FC236}">
                <a16:creationId xmlns:a16="http://schemas.microsoft.com/office/drawing/2014/main" id="{939A5BF7-069C-D23B-3E04-916D433DEF7F}"/>
              </a:ext>
            </a:extLst>
          </p:cNvPr>
          <p:cNvGraphicFramePr>
            <a:graphicFrameLocks noGrp="1"/>
          </p:cNvGraphicFramePr>
          <p:nvPr>
            <p:extLst>
              <p:ext uri="{D42A27DB-BD31-4B8C-83A1-F6EECF244321}">
                <p14:modId xmlns:p14="http://schemas.microsoft.com/office/powerpoint/2010/main" val="2317176834"/>
              </p:ext>
            </p:extLst>
          </p:nvPr>
        </p:nvGraphicFramePr>
        <p:xfrm>
          <a:off x="329318" y="1278132"/>
          <a:ext cx="8299675" cy="2679212"/>
        </p:xfrm>
        <a:graphic>
          <a:graphicData uri="http://schemas.openxmlformats.org/drawingml/2006/table">
            <a:tbl>
              <a:tblPr firstRow="1" bandRow="1">
                <a:tableStyleId>{5C22544A-7EE6-4342-B048-85BDC9FD1C3A}</a:tableStyleId>
              </a:tblPr>
              <a:tblGrid>
                <a:gridCol w="5279286">
                  <a:extLst>
                    <a:ext uri="{9D8B030D-6E8A-4147-A177-3AD203B41FA5}">
                      <a16:colId xmlns:a16="http://schemas.microsoft.com/office/drawing/2014/main" val="1504311701"/>
                    </a:ext>
                  </a:extLst>
                </a:gridCol>
                <a:gridCol w="3020389">
                  <a:extLst>
                    <a:ext uri="{9D8B030D-6E8A-4147-A177-3AD203B41FA5}">
                      <a16:colId xmlns:a16="http://schemas.microsoft.com/office/drawing/2014/main" val="432607915"/>
                    </a:ext>
                  </a:extLst>
                </a:gridCol>
              </a:tblGrid>
              <a:tr h="0">
                <a:tc>
                  <a:txBody>
                    <a:bodyPr/>
                    <a:lstStyle/>
                    <a:p>
                      <a:r>
                        <a:rPr lang="en-US" sz="1500" b="1" dirty="0" err="1">
                          <a:solidFill>
                            <a:schemeClr val="bg1"/>
                          </a:solidFill>
                          <a:latin typeface="Helvetica" panose="020B0604020202020204" pitchFamily="34" charset="0"/>
                          <a:cs typeface="Helvetica" panose="020B0604020202020204" pitchFamily="34" charset="0"/>
                        </a:rPr>
                        <a:t>Bijeenkomst</a:t>
                      </a:r>
                      <a:endParaRPr lang="nl-NL" sz="1500" b="1" dirty="0">
                        <a:solidFill>
                          <a:schemeClr val="bg1"/>
                        </a:solidFill>
                        <a:latin typeface="Helvetica" panose="020B0604020202020204" pitchFamily="34" charset="0"/>
                        <a:cs typeface="Helvetica" panose="020B0604020202020204" pitchFamily="34" charset="0"/>
                      </a:endParaRPr>
                    </a:p>
                  </a:txBody>
                  <a:tcPr>
                    <a:solidFill>
                      <a:srgbClr val="FF3399"/>
                    </a:solidFill>
                  </a:tcPr>
                </a:tc>
                <a:tc>
                  <a:txBody>
                    <a:bodyPr/>
                    <a:lstStyle/>
                    <a:p>
                      <a:r>
                        <a:rPr lang="en-US" sz="1500" dirty="0">
                          <a:solidFill>
                            <a:schemeClr val="bg1"/>
                          </a:solidFill>
                          <a:latin typeface="Helvetica" panose="020B0604020202020204" pitchFamily="34" charset="0"/>
                          <a:cs typeface="Helvetica" panose="020B0604020202020204" pitchFamily="34" charset="0"/>
                        </a:rPr>
                        <a:t>Data</a:t>
                      </a:r>
                      <a:endParaRPr lang="nl-NL" sz="1500" dirty="0">
                        <a:solidFill>
                          <a:schemeClr val="bg1"/>
                        </a:solidFill>
                        <a:latin typeface="Helvetica" panose="020B0604020202020204" pitchFamily="34" charset="0"/>
                        <a:cs typeface="Helvetica" panose="020B0604020202020204" pitchFamily="34" charset="0"/>
                      </a:endParaRPr>
                    </a:p>
                  </a:txBody>
                  <a:tcPr>
                    <a:solidFill>
                      <a:srgbClr val="192A84"/>
                    </a:solidFill>
                  </a:tcPr>
                </a:tc>
                <a:extLst>
                  <a:ext uri="{0D108BD9-81ED-4DB2-BD59-A6C34878D82A}">
                    <a16:rowId xmlns:a16="http://schemas.microsoft.com/office/drawing/2014/main" val="856296898"/>
                  </a:ext>
                </a:extLst>
              </a:tr>
              <a:tr h="597974">
                <a:tc>
                  <a:txBody>
                    <a:bodyPr/>
                    <a:lstStyle/>
                    <a:p>
                      <a:r>
                        <a:rPr lang="en-US" sz="1500" b="1" dirty="0" err="1">
                          <a:solidFill>
                            <a:schemeClr val="bg1"/>
                          </a:solidFill>
                          <a:latin typeface="Helvetica" panose="020B0604020202020204" pitchFamily="34" charset="0"/>
                          <a:cs typeface="Helvetica" panose="020B0604020202020204" pitchFamily="34" charset="0"/>
                        </a:rPr>
                        <a:t>Bijeenkomst</a:t>
                      </a:r>
                      <a:r>
                        <a:rPr lang="en-US" sz="1500" b="1" dirty="0">
                          <a:solidFill>
                            <a:schemeClr val="bg1"/>
                          </a:solidFill>
                          <a:latin typeface="Helvetica" panose="020B0604020202020204" pitchFamily="34" charset="0"/>
                          <a:cs typeface="Helvetica" panose="020B0604020202020204" pitchFamily="34" charset="0"/>
                        </a:rPr>
                        <a:t> 1:</a:t>
                      </a:r>
                      <a:br>
                        <a:rPr lang="en-US" sz="1500" b="1" dirty="0">
                          <a:solidFill>
                            <a:schemeClr val="bg1"/>
                          </a:solidFill>
                          <a:latin typeface="Helvetica" panose="020B0604020202020204" pitchFamily="34" charset="0"/>
                          <a:cs typeface="Helvetica" panose="020B0604020202020204" pitchFamily="34" charset="0"/>
                        </a:rPr>
                      </a:br>
                      <a:r>
                        <a:rPr lang="en-US" sz="1500" b="0" dirty="0" err="1">
                          <a:solidFill>
                            <a:schemeClr val="bg1"/>
                          </a:solidFill>
                          <a:latin typeface="Helvetica" panose="020B0604020202020204" pitchFamily="34" charset="0"/>
                          <a:cs typeface="Helvetica" panose="020B0604020202020204" pitchFamily="34" charset="0"/>
                        </a:rPr>
                        <a:t>Kennismaking</a:t>
                      </a:r>
                      <a:r>
                        <a:rPr lang="en-US" sz="1500" b="0" dirty="0">
                          <a:solidFill>
                            <a:schemeClr val="bg1"/>
                          </a:solidFill>
                          <a:latin typeface="Helvetica" panose="020B0604020202020204" pitchFamily="34" charset="0"/>
                          <a:cs typeface="Helvetica" panose="020B0604020202020204" pitchFamily="34" charset="0"/>
                        </a:rPr>
                        <a:t> PLG </a:t>
                      </a:r>
                      <a:r>
                        <a:rPr lang="en-US" sz="1500" b="0" dirty="0" err="1">
                          <a:solidFill>
                            <a:schemeClr val="bg1"/>
                          </a:solidFill>
                          <a:latin typeface="Helvetica" panose="020B0604020202020204" pitchFamily="34" charset="0"/>
                          <a:cs typeface="Helvetica" panose="020B0604020202020204" pitchFamily="34" charset="0"/>
                        </a:rPr>
                        <a:t>en</a:t>
                      </a:r>
                      <a:r>
                        <a:rPr lang="en-US" sz="1500" b="0" dirty="0">
                          <a:solidFill>
                            <a:schemeClr val="bg1"/>
                          </a:solidFill>
                          <a:latin typeface="Helvetica" panose="020B0604020202020204" pitchFamily="34" charset="0"/>
                          <a:cs typeface="Helvetica" panose="020B0604020202020204" pitchFamily="34" charset="0"/>
                        </a:rPr>
                        <a:t> </a:t>
                      </a:r>
                      <a:r>
                        <a:rPr lang="en-US" sz="1500" b="0" dirty="0" err="1">
                          <a:solidFill>
                            <a:schemeClr val="bg1"/>
                          </a:solidFill>
                          <a:latin typeface="Helvetica" panose="020B0604020202020204" pitchFamily="34" charset="0"/>
                          <a:cs typeface="Helvetica" panose="020B0604020202020204" pitchFamily="34" charset="0"/>
                        </a:rPr>
                        <a:t>recontextualiseren</a:t>
                      </a:r>
                      <a:r>
                        <a:rPr lang="en-US" sz="1500" b="0" dirty="0">
                          <a:solidFill>
                            <a:schemeClr val="bg1"/>
                          </a:solidFill>
                          <a:latin typeface="Helvetica" panose="020B0604020202020204" pitchFamily="34" charset="0"/>
                          <a:cs typeface="Helvetica" panose="020B0604020202020204" pitchFamily="34" charset="0"/>
                        </a:rPr>
                        <a:t> </a:t>
                      </a:r>
                      <a:r>
                        <a:rPr lang="en-US" sz="1500" b="0" dirty="0" err="1">
                          <a:solidFill>
                            <a:schemeClr val="bg1"/>
                          </a:solidFill>
                          <a:latin typeface="Helvetica" panose="020B0604020202020204" pitchFamily="34" charset="0"/>
                          <a:cs typeface="Helvetica" panose="020B0604020202020204" pitchFamily="34" charset="0"/>
                        </a:rPr>
                        <a:t>casussen</a:t>
                      </a:r>
                      <a:endParaRPr lang="nl-NL" sz="1500" b="0" dirty="0">
                        <a:solidFill>
                          <a:schemeClr val="bg1"/>
                        </a:solidFill>
                        <a:latin typeface="Helvetica" panose="020B0604020202020204" pitchFamily="34" charset="0"/>
                        <a:cs typeface="Helvetica" panose="020B0604020202020204" pitchFamily="34" charset="0"/>
                      </a:endParaRPr>
                    </a:p>
                  </a:txBody>
                  <a:tcPr>
                    <a:solidFill>
                      <a:srgbClr val="FF3399"/>
                    </a:solidFill>
                  </a:tcPr>
                </a:tc>
                <a:tc>
                  <a:txBody>
                    <a:bodyPr/>
                    <a:lstStyle/>
                    <a:p>
                      <a:r>
                        <a:rPr lang="en-US" sz="1500" b="1" dirty="0">
                          <a:solidFill>
                            <a:schemeClr val="bg1"/>
                          </a:solidFill>
                          <a:latin typeface="Helvetica" panose="020B0604020202020204" pitchFamily="34" charset="0"/>
                          <a:cs typeface="Helvetica" panose="020B0604020202020204" pitchFamily="34" charset="0"/>
                        </a:rPr>
                        <a:t>Datum:</a:t>
                      </a:r>
                      <a:br>
                        <a:rPr lang="en-US" sz="1500" dirty="0">
                          <a:solidFill>
                            <a:schemeClr val="bg1"/>
                          </a:solidFill>
                          <a:latin typeface="Helvetica" panose="020B0604020202020204" pitchFamily="34" charset="0"/>
                          <a:cs typeface="Helvetica" panose="020B0604020202020204" pitchFamily="34" charset="0"/>
                        </a:rPr>
                      </a:br>
                      <a:r>
                        <a:rPr lang="en-US" sz="1500" dirty="0">
                          <a:solidFill>
                            <a:schemeClr val="bg1"/>
                          </a:solidFill>
                          <a:latin typeface="Helvetica" panose="020B0604020202020204" pitchFamily="34" charset="0"/>
                          <a:cs typeface="Helvetica" panose="020B0604020202020204" pitchFamily="34" charset="0"/>
                        </a:rPr>
                        <a:t>4 </a:t>
                      </a:r>
                      <a:r>
                        <a:rPr lang="en-US" sz="1500" dirty="0" err="1">
                          <a:solidFill>
                            <a:schemeClr val="bg1"/>
                          </a:solidFill>
                          <a:latin typeface="Helvetica" panose="020B0604020202020204" pitchFamily="34" charset="0"/>
                          <a:cs typeface="Helvetica" panose="020B0604020202020204" pitchFamily="34" charset="0"/>
                        </a:rPr>
                        <a:t>november</a:t>
                      </a:r>
                      <a:r>
                        <a:rPr lang="en-US" sz="1500" dirty="0">
                          <a:solidFill>
                            <a:schemeClr val="bg1"/>
                          </a:solidFill>
                          <a:latin typeface="Helvetica" panose="020B0604020202020204" pitchFamily="34" charset="0"/>
                          <a:cs typeface="Helvetica" panose="020B0604020202020204" pitchFamily="34" charset="0"/>
                        </a:rPr>
                        <a:t> 2025, 16:00-17:30 </a:t>
                      </a:r>
                      <a:r>
                        <a:rPr lang="nl-NL" sz="1500" b="0" i="0" kern="1200" dirty="0">
                          <a:solidFill>
                            <a:schemeClr val="bg1"/>
                          </a:solidFill>
                          <a:effectLst/>
                          <a:latin typeface="+mn-lt"/>
                          <a:ea typeface="+mn-ea"/>
                          <a:cs typeface="+mn-cs"/>
                        </a:rPr>
                        <a:t>✓</a:t>
                      </a:r>
                      <a:endParaRPr lang="nl-NL" sz="1500" dirty="0">
                        <a:solidFill>
                          <a:schemeClr val="bg1"/>
                        </a:solidFill>
                        <a:latin typeface="Helvetica" panose="020B0604020202020204" pitchFamily="34" charset="0"/>
                        <a:cs typeface="Helvetica" panose="020B0604020202020204" pitchFamily="34" charset="0"/>
                      </a:endParaRPr>
                    </a:p>
                  </a:txBody>
                  <a:tcPr>
                    <a:solidFill>
                      <a:srgbClr val="192A84"/>
                    </a:solidFill>
                  </a:tcPr>
                </a:tc>
                <a:extLst>
                  <a:ext uri="{0D108BD9-81ED-4DB2-BD59-A6C34878D82A}">
                    <a16:rowId xmlns:a16="http://schemas.microsoft.com/office/drawing/2014/main" val="3894630550"/>
                  </a:ext>
                </a:extLst>
              </a:tr>
              <a:tr h="407624">
                <a:tc>
                  <a:txBody>
                    <a:bodyPr/>
                    <a:lstStyle/>
                    <a:p>
                      <a:r>
                        <a:rPr lang="en-US" sz="1500" b="1" dirty="0" err="1">
                          <a:solidFill>
                            <a:schemeClr val="bg1"/>
                          </a:solidFill>
                          <a:latin typeface="Helvetica" panose="020B0604020202020204" pitchFamily="34" charset="0"/>
                          <a:cs typeface="Helvetica" panose="020B0604020202020204" pitchFamily="34" charset="0"/>
                        </a:rPr>
                        <a:t>Bijeenkomst</a:t>
                      </a:r>
                      <a:r>
                        <a:rPr lang="en-US" sz="1500" b="1" dirty="0">
                          <a:solidFill>
                            <a:schemeClr val="bg1"/>
                          </a:solidFill>
                          <a:latin typeface="Helvetica" panose="020B0604020202020204" pitchFamily="34" charset="0"/>
                          <a:cs typeface="Helvetica" panose="020B0604020202020204" pitchFamily="34" charset="0"/>
                        </a:rPr>
                        <a:t> 2: </a:t>
                      </a:r>
                      <a:br>
                        <a:rPr lang="en-US" sz="1500" b="1" dirty="0">
                          <a:solidFill>
                            <a:schemeClr val="bg1"/>
                          </a:solidFill>
                          <a:latin typeface="Helvetica" panose="020B0604020202020204" pitchFamily="34" charset="0"/>
                          <a:cs typeface="Helvetica" panose="020B0604020202020204" pitchFamily="34" charset="0"/>
                        </a:rPr>
                      </a:br>
                      <a:r>
                        <a:rPr lang="en-US" sz="1500" b="0" dirty="0" err="1">
                          <a:solidFill>
                            <a:schemeClr val="bg1"/>
                          </a:solidFill>
                          <a:latin typeface="Helvetica" panose="020B0604020202020204" pitchFamily="34" charset="0"/>
                          <a:cs typeface="Helvetica" panose="020B0604020202020204" pitchFamily="34" charset="0"/>
                        </a:rPr>
                        <a:t>Klankbord</a:t>
                      </a:r>
                      <a:r>
                        <a:rPr lang="en-US" sz="1500" b="0" dirty="0">
                          <a:solidFill>
                            <a:schemeClr val="bg1"/>
                          </a:solidFill>
                          <a:latin typeface="Helvetica" panose="020B0604020202020204" pitchFamily="34" charset="0"/>
                          <a:cs typeface="Helvetica" panose="020B0604020202020204" pitchFamily="34" charset="0"/>
                        </a:rPr>
                        <a:t>: </a:t>
                      </a:r>
                      <a:r>
                        <a:rPr lang="en-US" sz="1500" b="0" dirty="0" err="1">
                          <a:solidFill>
                            <a:schemeClr val="bg1"/>
                          </a:solidFill>
                          <a:latin typeface="Helvetica" panose="020B0604020202020204" pitchFamily="34" charset="0"/>
                          <a:cs typeface="Helvetica" panose="020B0604020202020204" pitchFamily="34" charset="0"/>
                        </a:rPr>
                        <a:t>casussen</a:t>
                      </a:r>
                      <a:r>
                        <a:rPr lang="en-US" sz="1500" b="0" dirty="0">
                          <a:solidFill>
                            <a:schemeClr val="bg1"/>
                          </a:solidFill>
                          <a:latin typeface="Helvetica" panose="020B0604020202020204" pitchFamily="34" charset="0"/>
                          <a:cs typeface="Helvetica" panose="020B0604020202020204" pitchFamily="34" charset="0"/>
                        </a:rPr>
                        <a:t> PLG </a:t>
                      </a:r>
                      <a:r>
                        <a:rPr lang="en-US" sz="1500" b="0" dirty="0" err="1">
                          <a:solidFill>
                            <a:schemeClr val="bg1"/>
                          </a:solidFill>
                          <a:latin typeface="Helvetica" panose="020B0604020202020204" pitchFamily="34" charset="0"/>
                          <a:cs typeface="Helvetica" panose="020B0604020202020204" pitchFamily="34" charset="0"/>
                        </a:rPr>
                        <a:t>n.a.v</a:t>
                      </a:r>
                      <a:r>
                        <a:rPr lang="en-US" sz="1500" b="0" dirty="0">
                          <a:solidFill>
                            <a:schemeClr val="bg1"/>
                          </a:solidFill>
                          <a:latin typeface="Helvetica" panose="020B0604020202020204" pitchFamily="34" charset="0"/>
                          <a:cs typeface="Helvetica" panose="020B0604020202020204" pitchFamily="34" charset="0"/>
                        </a:rPr>
                        <a:t>. co-</a:t>
                      </a:r>
                      <a:r>
                        <a:rPr lang="en-US" sz="1500" b="0" dirty="0" err="1">
                          <a:solidFill>
                            <a:schemeClr val="bg1"/>
                          </a:solidFill>
                          <a:latin typeface="Helvetica" panose="020B0604020202020204" pitchFamily="34" charset="0"/>
                          <a:cs typeface="Helvetica" panose="020B0604020202020204" pitchFamily="34" charset="0"/>
                        </a:rPr>
                        <a:t>ontwerp</a:t>
                      </a:r>
                      <a:r>
                        <a:rPr lang="en-US" sz="1500" b="0" dirty="0">
                          <a:solidFill>
                            <a:schemeClr val="bg1"/>
                          </a:solidFill>
                          <a:latin typeface="Helvetica" panose="020B0604020202020204" pitchFamily="34" charset="0"/>
                          <a:cs typeface="Helvetica" panose="020B0604020202020204" pitchFamily="34" charset="0"/>
                        </a:rPr>
                        <a:t> + </a:t>
                      </a:r>
                      <a:r>
                        <a:rPr lang="en-US" sz="1500" b="0" dirty="0" err="1">
                          <a:solidFill>
                            <a:schemeClr val="bg1"/>
                          </a:solidFill>
                          <a:latin typeface="Helvetica" panose="020B0604020202020204" pitchFamily="34" charset="0"/>
                          <a:cs typeface="Helvetica" panose="020B0604020202020204" pitchFamily="34" charset="0"/>
                        </a:rPr>
                        <a:t>onderzoek</a:t>
                      </a:r>
                      <a:endParaRPr lang="en-US" sz="1500" b="0" dirty="0">
                        <a:solidFill>
                          <a:schemeClr val="bg1"/>
                        </a:solidFill>
                        <a:latin typeface="Helvetica" panose="020B0604020202020204" pitchFamily="34" charset="0"/>
                        <a:cs typeface="Helvetica" panose="020B0604020202020204" pitchFamily="34" charset="0"/>
                      </a:endParaRPr>
                    </a:p>
                  </a:txBody>
                  <a:tcPr>
                    <a:solidFill>
                      <a:srgbClr val="FF3399"/>
                    </a:solidFill>
                  </a:tcPr>
                </a:tc>
                <a:tc>
                  <a:txBody>
                    <a:bodyPr/>
                    <a:lstStyle/>
                    <a:p>
                      <a:r>
                        <a:rPr lang="en-US" sz="1500" b="1" dirty="0" err="1">
                          <a:solidFill>
                            <a:schemeClr val="bg1"/>
                          </a:solidFill>
                          <a:latin typeface="Helvetica" panose="020B0604020202020204" pitchFamily="34" charset="0"/>
                          <a:cs typeface="Helvetica" panose="020B0604020202020204" pitchFamily="34" charset="0"/>
                        </a:rPr>
                        <a:t>Richtdatum</a:t>
                      </a:r>
                      <a:r>
                        <a:rPr lang="en-US" sz="1500" b="1" dirty="0">
                          <a:solidFill>
                            <a:schemeClr val="bg1"/>
                          </a:solidFill>
                          <a:latin typeface="Helvetica" panose="020B0604020202020204" pitchFamily="34" charset="0"/>
                          <a:cs typeface="Helvetica" panose="020B0604020202020204" pitchFamily="34" charset="0"/>
                        </a:rPr>
                        <a:t>:</a:t>
                      </a:r>
                      <a:br>
                        <a:rPr lang="en-US" sz="1500" b="1" dirty="0">
                          <a:solidFill>
                            <a:schemeClr val="bg1"/>
                          </a:solidFill>
                          <a:latin typeface="Helvetica" panose="020B0604020202020204" pitchFamily="34" charset="0"/>
                          <a:cs typeface="Helvetica" panose="020B0604020202020204" pitchFamily="34" charset="0"/>
                        </a:rPr>
                      </a:br>
                      <a:r>
                        <a:rPr lang="en-US" sz="1500" b="0" dirty="0">
                          <a:solidFill>
                            <a:schemeClr val="bg1"/>
                          </a:solidFill>
                          <a:latin typeface="Helvetica" panose="020B0604020202020204" pitchFamily="34" charset="0"/>
                          <a:cs typeface="Helvetica" panose="020B0604020202020204" pitchFamily="34" charset="0"/>
                        </a:rPr>
                        <a:t>19 </a:t>
                      </a:r>
                      <a:r>
                        <a:rPr lang="en-US" sz="1500" b="0" dirty="0" err="1">
                          <a:solidFill>
                            <a:schemeClr val="bg1"/>
                          </a:solidFill>
                          <a:latin typeface="Helvetica" panose="020B0604020202020204" pitchFamily="34" charset="0"/>
                          <a:cs typeface="Helvetica" panose="020B0604020202020204" pitchFamily="34" charset="0"/>
                        </a:rPr>
                        <a:t>januari</a:t>
                      </a:r>
                      <a:r>
                        <a:rPr lang="en-US" sz="1500" b="0" dirty="0">
                          <a:solidFill>
                            <a:schemeClr val="bg1"/>
                          </a:solidFill>
                          <a:latin typeface="Helvetica" panose="020B0604020202020204" pitchFamily="34" charset="0"/>
                          <a:cs typeface="Helvetica" panose="020B0604020202020204" pitchFamily="34" charset="0"/>
                        </a:rPr>
                        <a:t> 2026</a:t>
                      </a:r>
                      <a:r>
                        <a:rPr lang="en-US" sz="1500" dirty="0">
                          <a:solidFill>
                            <a:schemeClr val="bg1"/>
                          </a:solidFill>
                          <a:latin typeface="Helvetica" panose="020B0604020202020204" pitchFamily="34" charset="0"/>
                          <a:cs typeface="Helvetica" panose="020B0604020202020204" pitchFamily="34" charset="0"/>
                        </a:rPr>
                        <a:t>, 17:00-19:00</a:t>
                      </a:r>
                      <a:endParaRPr lang="nl-NL" sz="1500" b="0" dirty="0">
                        <a:solidFill>
                          <a:schemeClr val="bg1"/>
                        </a:solidFill>
                        <a:latin typeface="Helvetica" panose="020B0604020202020204" pitchFamily="34" charset="0"/>
                        <a:cs typeface="Helvetica" panose="020B0604020202020204" pitchFamily="34" charset="0"/>
                      </a:endParaRPr>
                    </a:p>
                  </a:txBody>
                  <a:tcPr>
                    <a:solidFill>
                      <a:srgbClr val="192A84"/>
                    </a:solidFill>
                  </a:tcPr>
                </a:tc>
                <a:extLst>
                  <a:ext uri="{0D108BD9-81ED-4DB2-BD59-A6C34878D82A}">
                    <a16:rowId xmlns:a16="http://schemas.microsoft.com/office/drawing/2014/main" val="4096360624"/>
                  </a:ext>
                </a:extLst>
              </a:tr>
              <a:tr h="606279">
                <a:tc>
                  <a:txBody>
                    <a:bodyPr/>
                    <a:lstStyle/>
                    <a:p>
                      <a:r>
                        <a:rPr lang="en-US" sz="1500" b="1" dirty="0" err="1">
                          <a:solidFill>
                            <a:schemeClr val="bg1"/>
                          </a:solidFill>
                          <a:latin typeface="Helvetica" panose="020B0604020202020204" pitchFamily="34" charset="0"/>
                          <a:cs typeface="Helvetica" panose="020B0604020202020204" pitchFamily="34" charset="0"/>
                        </a:rPr>
                        <a:t>Bijeenkomst</a:t>
                      </a:r>
                      <a:r>
                        <a:rPr lang="en-US" sz="1500" b="1" dirty="0">
                          <a:solidFill>
                            <a:schemeClr val="bg1"/>
                          </a:solidFill>
                          <a:latin typeface="Helvetica" panose="020B0604020202020204" pitchFamily="34" charset="0"/>
                          <a:cs typeface="Helvetica" panose="020B0604020202020204" pitchFamily="34" charset="0"/>
                        </a:rPr>
                        <a:t> 3:</a:t>
                      </a:r>
                      <a:br>
                        <a:rPr lang="en-US" sz="1500" b="1" dirty="0">
                          <a:solidFill>
                            <a:schemeClr val="bg1"/>
                          </a:solidFill>
                          <a:latin typeface="Helvetica" panose="020B0604020202020204" pitchFamily="34" charset="0"/>
                          <a:cs typeface="Helvetica" panose="020B0604020202020204" pitchFamily="34" charset="0"/>
                        </a:rPr>
                      </a:br>
                      <a:r>
                        <a:rPr lang="en-US" sz="1500" b="0" dirty="0" err="1">
                          <a:solidFill>
                            <a:schemeClr val="bg1"/>
                          </a:solidFill>
                          <a:latin typeface="Helvetica" panose="020B0604020202020204" pitchFamily="34" charset="0"/>
                          <a:cs typeface="Helvetica" panose="020B0604020202020204" pitchFamily="34" charset="0"/>
                        </a:rPr>
                        <a:t>Klankbord</a:t>
                      </a:r>
                      <a:r>
                        <a:rPr lang="en-US" sz="1500" b="0" dirty="0">
                          <a:solidFill>
                            <a:schemeClr val="bg1"/>
                          </a:solidFill>
                          <a:latin typeface="Helvetica" panose="020B0604020202020204" pitchFamily="34" charset="0"/>
                          <a:cs typeface="Helvetica" panose="020B0604020202020204" pitchFamily="34" charset="0"/>
                        </a:rPr>
                        <a:t>: </a:t>
                      </a:r>
                      <a:r>
                        <a:rPr lang="en-US" sz="1500" b="0" dirty="0" err="1">
                          <a:solidFill>
                            <a:schemeClr val="bg1"/>
                          </a:solidFill>
                          <a:latin typeface="Helvetica" panose="020B0604020202020204" pitchFamily="34" charset="0"/>
                          <a:cs typeface="Helvetica" panose="020B0604020202020204" pitchFamily="34" charset="0"/>
                        </a:rPr>
                        <a:t>casussen</a:t>
                      </a:r>
                      <a:r>
                        <a:rPr lang="en-US" sz="1500" b="0" dirty="0">
                          <a:solidFill>
                            <a:schemeClr val="bg1"/>
                          </a:solidFill>
                          <a:latin typeface="Helvetica" panose="020B0604020202020204" pitchFamily="34" charset="0"/>
                          <a:cs typeface="Helvetica" panose="020B0604020202020204" pitchFamily="34" charset="0"/>
                        </a:rPr>
                        <a:t> PLG </a:t>
                      </a:r>
                      <a:r>
                        <a:rPr lang="en-US" sz="1500" b="0" dirty="0" err="1">
                          <a:solidFill>
                            <a:schemeClr val="bg1"/>
                          </a:solidFill>
                          <a:latin typeface="Helvetica" panose="020B0604020202020204" pitchFamily="34" charset="0"/>
                          <a:cs typeface="Helvetica" panose="020B0604020202020204" pitchFamily="34" charset="0"/>
                        </a:rPr>
                        <a:t>n.a.v</a:t>
                      </a:r>
                      <a:r>
                        <a:rPr lang="en-US" sz="1500" b="0" dirty="0">
                          <a:solidFill>
                            <a:schemeClr val="bg1"/>
                          </a:solidFill>
                          <a:latin typeface="Helvetica" panose="020B0604020202020204" pitchFamily="34" charset="0"/>
                          <a:cs typeface="Helvetica" panose="020B0604020202020204" pitchFamily="34" charset="0"/>
                        </a:rPr>
                        <a:t>. </a:t>
                      </a:r>
                      <a:r>
                        <a:rPr lang="en-US" sz="1500" b="0" dirty="0" err="1">
                          <a:solidFill>
                            <a:schemeClr val="bg1"/>
                          </a:solidFill>
                          <a:latin typeface="Helvetica" panose="020B0604020202020204" pitchFamily="34" charset="0"/>
                          <a:cs typeface="Helvetica" panose="020B0604020202020204" pitchFamily="34" charset="0"/>
                        </a:rPr>
                        <a:t>herontwerp</a:t>
                      </a:r>
                      <a:r>
                        <a:rPr lang="en-US" sz="1500" b="0" dirty="0">
                          <a:solidFill>
                            <a:schemeClr val="bg1"/>
                          </a:solidFill>
                          <a:latin typeface="Helvetica" panose="020B0604020202020204" pitchFamily="34" charset="0"/>
                          <a:cs typeface="Helvetica" panose="020B0604020202020204" pitchFamily="34" charset="0"/>
                        </a:rPr>
                        <a:t> + </a:t>
                      </a:r>
                      <a:r>
                        <a:rPr lang="en-US" sz="1500" b="0" dirty="0" err="1">
                          <a:solidFill>
                            <a:schemeClr val="bg1"/>
                          </a:solidFill>
                          <a:latin typeface="Helvetica" panose="020B0604020202020204" pitchFamily="34" charset="0"/>
                          <a:cs typeface="Helvetica" panose="020B0604020202020204" pitchFamily="34" charset="0"/>
                        </a:rPr>
                        <a:t>onderzoek</a:t>
                      </a:r>
                      <a:endParaRPr lang="nl-NL" sz="1500" b="0" dirty="0">
                        <a:solidFill>
                          <a:schemeClr val="bg1"/>
                        </a:solidFill>
                        <a:latin typeface="Helvetica" panose="020B0604020202020204" pitchFamily="34" charset="0"/>
                        <a:cs typeface="Helvetica" panose="020B0604020202020204" pitchFamily="34" charset="0"/>
                      </a:endParaRPr>
                    </a:p>
                  </a:txBody>
                  <a:tcPr>
                    <a:solidFill>
                      <a:srgbClr val="FF3399"/>
                    </a:solidFill>
                  </a:tcPr>
                </a:tc>
                <a:tc>
                  <a:txBody>
                    <a:bodyPr/>
                    <a:lstStyle/>
                    <a:p>
                      <a:r>
                        <a:rPr lang="en-US" sz="1500" b="1" dirty="0" err="1">
                          <a:solidFill>
                            <a:schemeClr val="bg1"/>
                          </a:solidFill>
                          <a:latin typeface="Helvetica" panose="020B0604020202020204" pitchFamily="34" charset="0"/>
                          <a:cs typeface="Helvetica" panose="020B0604020202020204" pitchFamily="34" charset="0"/>
                        </a:rPr>
                        <a:t>Richtdatum</a:t>
                      </a:r>
                      <a:r>
                        <a:rPr lang="en-US" sz="1500" b="1" dirty="0">
                          <a:solidFill>
                            <a:schemeClr val="bg1"/>
                          </a:solidFill>
                          <a:latin typeface="Helvetica" panose="020B0604020202020204" pitchFamily="34" charset="0"/>
                          <a:cs typeface="Helvetica" panose="020B0604020202020204" pitchFamily="34" charset="0"/>
                        </a:rPr>
                        <a:t>:</a:t>
                      </a:r>
                      <a:br>
                        <a:rPr lang="en-US" sz="1500" b="1" dirty="0">
                          <a:solidFill>
                            <a:schemeClr val="bg1"/>
                          </a:solidFill>
                          <a:latin typeface="Helvetica" panose="020B0604020202020204" pitchFamily="34" charset="0"/>
                          <a:cs typeface="Helvetica" panose="020B0604020202020204" pitchFamily="34" charset="0"/>
                        </a:rPr>
                      </a:br>
                      <a:r>
                        <a:rPr lang="en-US" sz="1500" dirty="0">
                          <a:solidFill>
                            <a:schemeClr val="bg1"/>
                          </a:solidFill>
                          <a:latin typeface="Helvetica" panose="020B0604020202020204" pitchFamily="34" charset="0"/>
                          <a:cs typeface="Helvetica" panose="020B0604020202020204" pitchFamily="34" charset="0"/>
                        </a:rPr>
                        <a:t>23 </a:t>
                      </a:r>
                      <a:r>
                        <a:rPr lang="en-US" sz="1500" dirty="0" err="1">
                          <a:solidFill>
                            <a:schemeClr val="bg1"/>
                          </a:solidFill>
                          <a:latin typeface="Helvetica" panose="020B0604020202020204" pitchFamily="34" charset="0"/>
                          <a:cs typeface="Helvetica" panose="020B0604020202020204" pitchFamily="34" charset="0"/>
                        </a:rPr>
                        <a:t>maart</a:t>
                      </a:r>
                      <a:r>
                        <a:rPr lang="en-US" sz="1500" dirty="0">
                          <a:solidFill>
                            <a:schemeClr val="bg1"/>
                          </a:solidFill>
                          <a:latin typeface="Helvetica" panose="020B0604020202020204" pitchFamily="34" charset="0"/>
                          <a:cs typeface="Helvetica" panose="020B0604020202020204" pitchFamily="34" charset="0"/>
                        </a:rPr>
                        <a:t> 2026</a:t>
                      </a:r>
                      <a:r>
                        <a:rPr lang="en-US" sz="1500">
                          <a:solidFill>
                            <a:schemeClr val="bg1"/>
                          </a:solidFill>
                          <a:latin typeface="Helvetica" panose="020B0604020202020204" pitchFamily="34" charset="0"/>
                          <a:cs typeface="Helvetica" panose="020B0604020202020204" pitchFamily="34" charset="0"/>
                        </a:rPr>
                        <a:t>, 17:00-19:00</a:t>
                      </a:r>
                      <a:endParaRPr lang="nl-NL" sz="1500" b="1" dirty="0">
                        <a:solidFill>
                          <a:schemeClr val="bg1"/>
                        </a:solidFill>
                        <a:latin typeface="Helvetica" panose="020B0604020202020204" pitchFamily="34" charset="0"/>
                        <a:cs typeface="Helvetica" panose="020B0604020202020204" pitchFamily="34" charset="0"/>
                      </a:endParaRPr>
                    </a:p>
                  </a:txBody>
                  <a:tcPr>
                    <a:solidFill>
                      <a:srgbClr val="192A84"/>
                    </a:solidFill>
                  </a:tcPr>
                </a:tc>
                <a:extLst>
                  <a:ext uri="{0D108BD9-81ED-4DB2-BD59-A6C34878D82A}">
                    <a16:rowId xmlns:a16="http://schemas.microsoft.com/office/drawing/2014/main" val="1003475422"/>
                  </a:ext>
                </a:extLst>
              </a:tr>
              <a:tr h="606279">
                <a:tc>
                  <a:txBody>
                    <a:bodyPr/>
                    <a:lstStyle/>
                    <a:p>
                      <a:r>
                        <a:rPr lang="en-US" sz="1500" b="1" dirty="0" err="1">
                          <a:solidFill>
                            <a:schemeClr val="bg1"/>
                          </a:solidFill>
                          <a:latin typeface="Helvetica" panose="020B0604020202020204" pitchFamily="34" charset="0"/>
                          <a:cs typeface="Helvetica" panose="020B0604020202020204" pitchFamily="34" charset="0"/>
                        </a:rPr>
                        <a:t>Bijeenkomst</a:t>
                      </a:r>
                      <a:r>
                        <a:rPr lang="en-US" sz="1500" b="1" dirty="0">
                          <a:solidFill>
                            <a:schemeClr val="bg1"/>
                          </a:solidFill>
                          <a:latin typeface="Helvetica" panose="020B0604020202020204" pitchFamily="34" charset="0"/>
                          <a:cs typeface="Helvetica" panose="020B0604020202020204" pitchFamily="34" charset="0"/>
                        </a:rPr>
                        <a:t> 4:</a:t>
                      </a:r>
                      <a:br>
                        <a:rPr lang="en-US" sz="1500" b="1" dirty="0">
                          <a:solidFill>
                            <a:schemeClr val="bg1"/>
                          </a:solidFill>
                          <a:latin typeface="Helvetica" panose="020B0604020202020204" pitchFamily="34" charset="0"/>
                          <a:cs typeface="Helvetica" panose="020B0604020202020204" pitchFamily="34" charset="0"/>
                        </a:rPr>
                      </a:br>
                      <a:r>
                        <a:rPr lang="en-US" sz="1500" b="0" dirty="0" err="1">
                          <a:solidFill>
                            <a:schemeClr val="bg1"/>
                          </a:solidFill>
                          <a:latin typeface="Helvetica" panose="020B0604020202020204" pitchFamily="34" charset="0"/>
                          <a:cs typeface="Helvetica" panose="020B0604020202020204" pitchFamily="34" charset="0"/>
                        </a:rPr>
                        <a:t>Studiedag</a:t>
                      </a:r>
                      <a:r>
                        <a:rPr lang="en-US" sz="1500" b="0" dirty="0">
                          <a:solidFill>
                            <a:schemeClr val="bg1"/>
                          </a:solidFill>
                          <a:latin typeface="Helvetica" panose="020B0604020202020204" pitchFamily="34" charset="0"/>
                          <a:cs typeface="Helvetica" panose="020B0604020202020204" pitchFamily="34" charset="0"/>
                        </a:rPr>
                        <a:t> PLG &amp; </a:t>
                      </a:r>
                      <a:r>
                        <a:rPr lang="en-US" sz="1500" b="0" dirty="0" err="1">
                          <a:solidFill>
                            <a:schemeClr val="bg1"/>
                          </a:solidFill>
                          <a:latin typeface="Helvetica" panose="020B0604020202020204" pitchFamily="34" charset="0"/>
                          <a:cs typeface="Helvetica" panose="020B0604020202020204" pitchFamily="34" charset="0"/>
                        </a:rPr>
                        <a:t>buitenkring</a:t>
                      </a:r>
                      <a:endParaRPr lang="nl-NL" sz="1500" b="0" dirty="0">
                        <a:solidFill>
                          <a:schemeClr val="bg1"/>
                        </a:solidFill>
                        <a:latin typeface="Helvetica" panose="020B0604020202020204" pitchFamily="34" charset="0"/>
                        <a:cs typeface="Helvetica" panose="020B0604020202020204" pitchFamily="34" charset="0"/>
                      </a:endParaRPr>
                    </a:p>
                  </a:txBody>
                  <a:tcPr>
                    <a:solidFill>
                      <a:srgbClr val="FF3399"/>
                    </a:solidFill>
                  </a:tcPr>
                </a:tc>
                <a:tc>
                  <a:txBody>
                    <a:bodyPr/>
                    <a:lstStyle/>
                    <a:p>
                      <a:r>
                        <a:rPr lang="en-US" sz="1500" b="1" dirty="0" err="1">
                          <a:solidFill>
                            <a:schemeClr val="bg1"/>
                          </a:solidFill>
                          <a:latin typeface="Helvetica" panose="020B0604020202020204" pitchFamily="34" charset="0"/>
                          <a:cs typeface="Helvetica" panose="020B0604020202020204" pitchFamily="34" charset="0"/>
                        </a:rPr>
                        <a:t>Richtdatum</a:t>
                      </a:r>
                      <a:r>
                        <a:rPr lang="en-US" sz="1500" b="1" dirty="0">
                          <a:solidFill>
                            <a:schemeClr val="bg1"/>
                          </a:solidFill>
                          <a:latin typeface="Helvetica" panose="020B0604020202020204" pitchFamily="34" charset="0"/>
                          <a:cs typeface="Helvetica" panose="020B0604020202020204" pitchFamily="34" charset="0"/>
                        </a:rPr>
                        <a:t>:</a:t>
                      </a:r>
                      <a:br>
                        <a:rPr lang="en-US" sz="1500" b="1" dirty="0">
                          <a:solidFill>
                            <a:schemeClr val="bg1"/>
                          </a:solidFill>
                          <a:latin typeface="Helvetica" panose="020B0604020202020204" pitchFamily="34" charset="0"/>
                          <a:cs typeface="Helvetica" panose="020B0604020202020204" pitchFamily="34" charset="0"/>
                        </a:rPr>
                      </a:br>
                      <a:r>
                        <a:rPr lang="en-US" sz="1500" b="0" dirty="0">
                          <a:solidFill>
                            <a:schemeClr val="bg1"/>
                          </a:solidFill>
                          <a:latin typeface="Helvetica" panose="020B0604020202020204" pitchFamily="34" charset="0"/>
                          <a:cs typeface="Helvetica" panose="020B0604020202020204" pitchFamily="34" charset="0"/>
                        </a:rPr>
                        <a:t>15 </a:t>
                      </a:r>
                      <a:r>
                        <a:rPr lang="en-US" sz="1500" b="0" dirty="0" err="1">
                          <a:solidFill>
                            <a:schemeClr val="bg1"/>
                          </a:solidFill>
                          <a:latin typeface="Helvetica" panose="020B0604020202020204" pitchFamily="34" charset="0"/>
                          <a:cs typeface="Helvetica" panose="020B0604020202020204" pitchFamily="34" charset="0"/>
                        </a:rPr>
                        <a:t>juni</a:t>
                      </a:r>
                      <a:r>
                        <a:rPr lang="en-US" sz="1500" b="0" dirty="0">
                          <a:solidFill>
                            <a:schemeClr val="bg1"/>
                          </a:solidFill>
                          <a:latin typeface="Helvetica" panose="020B0604020202020204" pitchFamily="34" charset="0"/>
                          <a:cs typeface="Helvetica" panose="020B0604020202020204" pitchFamily="34" charset="0"/>
                        </a:rPr>
                        <a:t> 2026, 16:30-19:00</a:t>
                      </a:r>
                      <a:endParaRPr lang="nl-NL" sz="1500" b="0" dirty="0">
                        <a:solidFill>
                          <a:schemeClr val="bg1"/>
                        </a:solidFill>
                        <a:latin typeface="Helvetica" panose="020B0604020202020204" pitchFamily="34" charset="0"/>
                        <a:cs typeface="Helvetica" panose="020B0604020202020204" pitchFamily="34" charset="0"/>
                      </a:endParaRPr>
                    </a:p>
                  </a:txBody>
                  <a:tcPr>
                    <a:solidFill>
                      <a:srgbClr val="192A84"/>
                    </a:solidFill>
                  </a:tcPr>
                </a:tc>
                <a:extLst>
                  <a:ext uri="{0D108BD9-81ED-4DB2-BD59-A6C34878D82A}">
                    <a16:rowId xmlns:a16="http://schemas.microsoft.com/office/drawing/2014/main" val="659667339"/>
                  </a:ext>
                </a:extLst>
              </a:tr>
            </a:tbl>
          </a:graphicData>
        </a:graphic>
      </p:graphicFrame>
      <p:sp>
        <p:nvSpPr>
          <p:cNvPr id="2" name="TextBox 1">
            <a:extLst>
              <a:ext uri="{FF2B5EF4-FFF2-40B4-BE49-F238E27FC236}">
                <a16:creationId xmlns:a16="http://schemas.microsoft.com/office/drawing/2014/main" id="{41BD7D7D-11F1-9EB5-C0C6-61ED477735F6}"/>
              </a:ext>
            </a:extLst>
          </p:cNvPr>
          <p:cNvSpPr txBox="1"/>
          <p:nvPr/>
        </p:nvSpPr>
        <p:spPr>
          <a:xfrm>
            <a:off x="1989897" y="4064905"/>
            <a:ext cx="4621163" cy="477054"/>
          </a:xfrm>
          <a:prstGeom prst="rect">
            <a:avLst/>
          </a:prstGeom>
          <a:solidFill>
            <a:schemeClr val="bg1"/>
          </a:solidFill>
          <a:ln>
            <a:solidFill>
              <a:srgbClr val="FF3399"/>
            </a:solidFill>
          </a:ln>
        </p:spPr>
        <p:txBody>
          <a:bodyPr wrap="square" rtlCol="0">
            <a:spAutoFit/>
          </a:bodyPr>
          <a:lstStyle/>
          <a:p>
            <a:pPr indent="-423323" algn="ctr">
              <a:spcBef>
                <a:spcPts val="1600"/>
              </a:spcBef>
              <a:buClr>
                <a:srgbClr val="000000"/>
              </a:buClr>
              <a:buSzPts val="1400"/>
            </a:pPr>
            <a:r>
              <a:rPr lang="en-US" sz="1250" dirty="0" err="1">
                <a:solidFill>
                  <a:srgbClr val="000000"/>
                </a:solidFill>
                <a:latin typeface="Helvetica" panose="020B0604020202020204" pitchFamily="34" charset="0"/>
                <a:cs typeface="Helvetica" panose="020B0604020202020204" pitchFamily="34" charset="0"/>
              </a:rPr>
              <a:t>Jullie</a:t>
            </a:r>
            <a:r>
              <a:rPr lang="en-US" sz="1250" dirty="0">
                <a:solidFill>
                  <a:srgbClr val="000000"/>
                </a:solidFill>
                <a:latin typeface="Helvetica" panose="020B0604020202020204" pitchFamily="34" charset="0"/>
                <a:cs typeface="Helvetica" panose="020B0604020202020204" pitchFamily="34" charset="0"/>
              </a:rPr>
              <a:t> </a:t>
            </a:r>
            <a:r>
              <a:rPr lang="en-US" sz="1250" dirty="0" err="1">
                <a:solidFill>
                  <a:srgbClr val="000000"/>
                </a:solidFill>
                <a:latin typeface="Helvetica" panose="020B0604020202020204" pitchFamily="34" charset="0"/>
                <a:cs typeface="Helvetica" panose="020B0604020202020204" pitchFamily="34" charset="0"/>
              </a:rPr>
              <a:t>ontvangen</a:t>
            </a:r>
            <a:r>
              <a:rPr lang="en-US" sz="1250" dirty="0">
                <a:solidFill>
                  <a:srgbClr val="000000"/>
                </a:solidFill>
                <a:latin typeface="Helvetica" panose="020B0604020202020204" pitchFamily="34" charset="0"/>
                <a:cs typeface="Helvetica" panose="020B0604020202020204" pitchFamily="34" charset="0"/>
              </a:rPr>
              <a:t> ca. twee </a:t>
            </a:r>
            <a:r>
              <a:rPr lang="en-US" sz="1250" dirty="0" err="1">
                <a:solidFill>
                  <a:srgbClr val="000000"/>
                </a:solidFill>
                <a:latin typeface="Helvetica" panose="020B0604020202020204" pitchFamily="34" charset="0"/>
                <a:cs typeface="Helvetica" panose="020B0604020202020204" pitchFamily="34" charset="0"/>
              </a:rPr>
              <a:t>weken</a:t>
            </a:r>
            <a:r>
              <a:rPr lang="en-US" sz="1250" dirty="0">
                <a:solidFill>
                  <a:srgbClr val="000000"/>
                </a:solidFill>
                <a:latin typeface="Helvetica" panose="020B0604020202020204" pitchFamily="34" charset="0"/>
                <a:cs typeface="Helvetica" panose="020B0604020202020204" pitchFamily="34" charset="0"/>
              </a:rPr>
              <a:t> </a:t>
            </a:r>
            <a:r>
              <a:rPr lang="en-US" sz="1250" dirty="0" err="1">
                <a:solidFill>
                  <a:srgbClr val="000000"/>
                </a:solidFill>
                <a:latin typeface="Helvetica" panose="020B0604020202020204" pitchFamily="34" charset="0"/>
                <a:cs typeface="Helvetica" panose="020B0604020202020204" pitchFamily="34" charset="0"/>
              </a:rPr>
              <a:t>voor</a:t>
            </a:r>
            <a:r>
              <a:rPr lang="en-US" sz="1250" dirty="0">
                <a:solidFill>
                  <a:srgbClr val="000000"/>
                </a:solidFill>
                <a:latin typeface="Helvetica" panose="020B0604020202020204" pitchFamily="34" charset="0"/>
                <a:cs typeface="Helvetica" panose="020B0604020202020204" pitchFamily="34" charset="0"/>
              </a:rPr>
              <a:t> </a:t>
            </a:r>
            <a:r>
              <a:rPr lang="en-US" sz="1250" dirty="0" err="1">
                <a:solidFill>
                  <a:srgbClr val="000000"/>
                </a:solidFill>
                <a:latin typeface="Helvetica" panose="020B0604020202020204" pitchFamily="34" charset="0"/>
                <a:cs typeface="Helvetica" panose="020B0604020202020204" pitchFamily="34" charset="0"/>
              </a:rPr>
              <a:t>elke</a:t>
            </a:r>
            <a:r>
              <a:rPr lang="en-US" sz="1250" dirty="0">
                <a:solidFill>
                  <a:srgbClr val="000000"/>
                </a:solidFill>
                <a:latin typeface="Helvetica" panose="020B0604020202020204" pitchFamily="34" charset="0"/>
                <a:cs typeface="Helvetica" panose="020B0604020202020204" pitchFamily="34" charset="0"/>
              </a:rPr>
              <a:t> </a:t>
            </a:r>
            <a:r>
              <a:rPr lang="en-US" sz="1250" dirty="0" err="1">
                <a:solidFill>
                  <a:srgbClr val="000000"/>
                </a:solidFill>
                <a:latin typeface="Helvetica" panose="020B0604020202020204" pitchFamily="34" charset="0"/>
                <a:cs typeface="Helvetica" panose="020B0604020202020204" pitchFamily="34" charset="0"/>
              </a:rPr>
              <a:t>bijeenkomst</a:t>
            </a:r>
            <a:r>
              <a:rPr lang="en-US" sz="1250" dirty="0">
                <a:solidFill>
                  <a:srgbClr val="000000"/>
                </a:solidFill>
                <a:latin typeface="Helvetica" panose="020B0604020202020204" pitchFamily="34" charset="0"/>
                <a:cs typeface="Helvetica" panose="020B0604020202020204" pitchFamily="34" charset="0"/>
              </a:rPr>
              <a:t> </a:t>
            </a:r>
            <a:r>
              <a:rPr lang="en-US" sz="1250" dirty="0" err="1">
                <a:solidFill>
                  <a:srgbClr val="000000"/>
                </a:solidFill>
                <a:latin typeface="Helvetica" panose="020B0604020202020204" pitchFamily="34" charset="0"/>
                <a:cs typeface="Helvetica" panose="020B0604020202020204" pitchFamily="34" charset="0"/>
              </a:rPr>
              <a:t>een</a:t>
            </a:r>
            <a:r>
              <a:rPr lang="en-US" sz="1250" dirty="0">
                <a:solidFill>
                  <a:srgbClr val="000000"/>
                </a:solidFill>
                <a:latin typeface="Helvetica" panose="020B0604020202020204" pitchFamily="34" charset="0"/>
                <a:cs typeface="Helvetica" panose="020B0604020202020204" pitchFamily="34" charset="0"/>
              </a:rPr>
              <a:t> </a:t>
            </a:r>
            <a:r>
              <a:rPr lang="en-US" sz="1250" dirty="0" err="1">
                <a:solidFill>
                  <a:srgbClr val="000000"/>
                </a:solidFill>
                <a:latin typeface="Helvetica" panose="020B0604020202020204" pitchFamily="34" charset="0"/>
                <a:cs typeface="Helvetica" panose="020B0604020202020204" pitchFamily="34" charset="0"/>
              </a:rPr>
              <a:t>uitnodiging</a:t>
            </a:r>
            <a:r>
              <a:rPr lang="en-US" sz="1250" dirty="0">
                <a:solidFill>
                  <a:srgbClr val="000000"/>
                </a:solidFill>
                <a:latin typeface="Helvetica" panose="020B0604020202020204" pitchFamily="34" charset="0"/>
                <a:cs typeface="Helvetica" panose="020B0604020202020204" pitchFamily="34" charset="0"/>
              </a:rPr>
              <a:t> met alle </a:t>
            </a:r>
            <a:r>
              <a:rPr lang="en-US" sz="1250" dirty="0" err="1">
                <a:solidFill>
                  <a:srgbClr val="000000"/>
                </a:solidFill>
                <a:latin typeface="Helvetica" panose="020B0604020202020204" pitchFamily="34" charset="0"/>
                <a:cs typeface="Helvetica" panose="020B0604020202020204" pitchFamily="34" charset="0"/>
              </a:rPr>
              <a:t>praktische</a:t>
            </a:r>
            <a:r>
              <a:rPr lang="en-US" sz="1250" dirty="0">
                <a:solidFill>
                  <a:srgbClr val="000000"/>
                </a:solidFill>
                <a:latin typeface="Helvetica" panose="020B0604020202020204" pitchFamily="34" charset="0"/>
                <a:cs typeface="Helvetica" panose="020B0604020202020204" pitchFamily="34" charset="0"/>
              </a:rPr>
              <a:t> </a:t>
            </a:r>
            <a:r>
              <a:rPr lang="en-US" sz="1250" dirty="0" err="1">
                <a:solidFill>
                  <a:srgbClr val="000000"/>
                </a:solidFill>
                <a:latin typeface="Helvetica" panose="020B0604020202020204" pitchFamily="34" charset="0"/>
                <a:cs typeface="Helvetica" panose="020B0604020202020204" pitchFamily="34" charset="0"/>
              </a:rPr>
              <a:t>informatie</a:t>
            </a:r>
            <a:r>
              <a:rPr lang="en-US" sz="1250" dirty="0">
                <a:solidFill>
                  <a:srgbClr val="000000"/>
                </a:solidFill>
                <a:latin typeface="Helvetica" panose="020B0604020202020204" pitchFamily="34" charset="0"/>
                <a:cs typeface="Helvetica" panose="020B0604020202020204" pitchFamily="34" charset="0"/>
              </a:rPr>
              <a:t>.</a:t>
            </a:r>
          </a:p>
        </p:txBody>
      </p:sp>
      <p:pic>
        <p:nvPicPr>
          <p:cNvPr id="2050" name="Picture 2" descr="Afbeelding QR-code">
            <a:extLst>
              <a:ext uri="{FF2B5EF4-FFF2-40B4-BE49-F238E27FC236}">
                <a16:creationId xmlns:a16="http://schemas.microsoft.com/office/drawing/2014/main" id="{5DE221B6-4B01-BF12-088B-3C69FBE4F1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74108" y="3429000"/>
            <a:ext cx="2878064" cy="2878064"/>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5BB995F4-0402-6C7A-A805-60E4AEFA3CC1}"/>
              </a:ext>
            </a:extLst>
          </p:cNvPr>
          <p:cNvSpPr txBox="1"/>
          <p:nvPr/>
        </p:nvSpPr>
        <p:spPr>
          <a:xfrm>
            <a:off x="8974109" y="6317575"/>
            <a:ext cx="2878064" cy="284687"/>
          </a:xfrm>
          <a:prstGeom prst="rect">
            <a:avLst/>
          </a:prstGeom>
          <a:solidFill>
            <a:schemeClr val="bg1"/>
          </a:solidFill>
          <a:ln>
            <a:noFill/>
          </a:ln>
        </p:spPr>
        <p:txBody>
          <a:bodyPr wrap="square" rtlCol="0">
            <a:spAutoFit/>
          </a:bodyPr>
          <a:lstStyle/>
          <a:p>
            <a:pPr indent="-423323" algn="ctr">
              <a:spcBef>
                <a:spcPts val="1600"/>
              </a:spcBef>
              <a:buClr>
                <a:srgbClr val="000000"/>
              </a:buClr>
              <a:buSzPts val="1400"/>
            </a:pPr>
            <a:r>
              <a:rPr lang="en-US" sz="1250" dirty="0" err="1">
                <a:solidFill>
                  <a:srgbClr val="0000FF"/>
                </a:solidFill>
                <a:latin typeface="Helvetica" panose="020B0604020202020204" pitchFamily="34" charset="0"/>
                <a:cs typeface="Helvetica" panose="020B0604020202020204" pitchFamily="34" charset="0"/>
                <a:hlinkClick r:id="rId4">
                  <a:extLst>
                    <a:ext uri="{A12FA001-AC4F-418D-AE19-62706E023703}">
                      <ahyp:hlinkClr xmlns:ahyp="http://schemas.microsoft.com/office/drawing/2018/hyperlinkcolor" val="tx"/>
                    </a:ext>
                  </a:extLst>
                </a:hlinkClick>
              </a:rPr>
              <a:t>Datumprikker</a:t>
            </a:r>
            <a:endParaRPr lang="en-US" sz="1250" dirty="0">
              <a:solidFill>
                <a:srgbClr val="0000FF"/>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3489837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97746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Pauze</a:t>
            </a:r>
            <a:br>
              <a:rPr lang="nl" sz="2500" dirty="0">
                <a:latin typeface="Merriweather" panose="02060503050406030704" pitchFamily="18" charset="0"/>
              </a:rPr>
            </a:br>
            <a:br>
              <a:rPr lang="nl" sz="2500" dirty="0">
                <a:latin typeface="Merriweather" panose="02060503050406030704" pitchFamily="18" charset="0"/>
              </a:rPr>
            </a:br>
            <a:endParaRPr lang="en-US" sz="1500" dirty="0">
              <a:latin typeface="Helvetica" panose="020B0604020202020204" pitchFamily="34" charset="0"/>
              <a:cs typeface="Helvetica" panose="020B0604020202020204" pitchFamily="34" charset="0"/>
            </a:endParaRPr>
          </a:p>
        </p:txBody>
      </p:sp>
      <p:cxnSp>
        <p:nvCxnSpPr>
          <p:cNvPr id="96" name="Google Shape;96;p18"/>
          <p:cNvCxnSpPr/>
          <p:nvPr/>
        </p:nvCxnSpPr>
        <p:spPr>
          <a:xfrm>
            <a:off x="-28800" y="4865127"/>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14396017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Uitwisselen casussen locatiebezoeken</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521566" y="1255600"/>
            <a:ext cx="11313081" cy="5602393"/>
          </a:xfrm>
          <a:prstGeom prst="rect">
            <a:avLst/>
          </a:prstGeom>
        </p:spPr>
        <p:txBody>
          <a:bodyPr spcFirstLastPara="1" vert="horz" wrap="square" lIns="121900" tIns="121900" rIns="121900" bIns="121900" rtlCol="0" anchor="t" anchorCtr="0">
            <a:noAutofit/>
          </a:bodyPr>
          <a:lstStyle/>
          <a:p>
            <a:pPr marL="529162" indent="-342900">
              <a:lnSpc>
                <a:spcPct val="100000"/>
              </a:lnSpc>
              <a:spcBef>
                <a:spcPts val="800"/>
              </a:spcBef>
              <a:buClr>
                <a:srgbClr val="192A84"/>
              </a:buClr>
              <a:buSzPts val="1400"/>
              <a:buFont typeface="+mj-lt"/>
              <a:buAutoNum type="arabicPeriod"/>
            </a:pPr>
            <a:r>
              <a:rPr lang="en-US" sz="1500" b="1" dirty="0" err="1">
                <a:solidFill>
                  <a:srgbClr val="192A84"/>
                </a:solidFill>
                <a:latin typeface="Helvetica" panose="020B0604020202020204" pitchFamily="34" charset="0"/>
                <a:cs typeface="Helvetica" panose="020B0604020202020204" pitchFamily="34" charset="0"/>
              </a:rPr>
              <a:t>Gespreksronde</a:t>
            </a:r>
            <a:br>
              <a:rPr lang="en-US" sz="1500" b="1" dirty="0">
                <a:solidFill>
                  <a:srgbClr val="000000"/>
                </a:solidFill>
                <a:latin typeface="Helvetica" panose="020B0604020202020204" pitchFamily="34" charset="0"/>
                <a:cs typeface="Helvetica" panose="020B0604020202020204" pitchFamily="34" charset="0"/>
              </a:rPr>
            </a:br>
            <a:r>
              <a:rPr lang="en-US" sz="1500" dirty="0">
                <a:solidFill>
                  <a:srgbClr val="000000"/>
                </a:solidFill>
                <a:latin typeface="Helvetica" panose="020B0604020202020204" pitchFamily="34" charset="0"/>
                <a:cs typeface="Helvetica" panose="020B0604020202020204" pitchFamily="34" charset="0"/>
              </a:rPr>
              <a:t>Ter </a:t>
            </a:r>
            <a:r>
              <a:rPr lang="en-US" sz="1500" dirty="0" err="1">
                <a:solidFill>
                  <a:srgbClr val="000000"/>
                </a:solidFill>
                <a:latin typeface="Helvetica" panose="020B0604020202020204" pitchFamily="34" charset="0"/>
                <a:cs typeface="Helvetica" panose="020B0604020202020204" pitchFamily="34" charset="0"/>
              </a:rPr>
              <a:t>voorbereiding</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heeft</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iedereen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een</a:t>
            </a:r>
            <a:r>
              <a:rPr lang="en-US" sz="1500" dirty="0">
                <a:solidFill>
                  <a:srgbClr val="000000"/>
                </a:solidFill>
                <a:latin typeface="Helvetica" panose="020B0604020202020204" pitchFamily="34" charset="0"/>
                <a:cs typeface="Helvetica" panose="020B0604020202020204" pitchFamily="34" charset="0"/>
              </a:rPr>
              <a:t> casus </a:t>
            </a:r>
            <a:r>
              <a:rPr lang="en-US" sz="1500" dirty="0" err="1">
                <a:solidFill>
                  <a:srgbClr val="000000"/>
                </a:solidFill>
                <a:latin typeface="Helvetica" panose="020B0604020202020204" pitchFamily="34" charset="0"/>
                <a:cs typeface="Helvetica" panose="020B0604020202020204" pitchFamily="34" charset="0"/>
              </a:rPr>
              <a:t>voor</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recontextualisering</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meegenomen</a:t>
            </a:r>
            <a:r>
              <a:rPr lang="en-US" sz="1500" dirty="0">
                <a:solidFill>
                  <a:srgbClr val="000000"/>
                </a:solidFill>
                <a:latin typeface="Helvetica" panose="020B0604020202020204" pitchFamily="34" charset="0"/>
                <a:cs typeface="Helvetica" panose="020B0604020202020204" pitchFamily="34" charset="0"/>
              </a:rPr>
              <a:t> die je bent </a:t>
            </a:r>
            <a:r>
              <a:rPr lang="en-US" sz="1500" dirty="0" err="1">
                <a:solidFill>
                  <a:srgbClr val="000000"/>
                </a:solidFill>
                <a:latin typeface="Helvetica" panose="020B0604020202020204" pitchFamily="34" charset="0"/>
                <a:cs typeface="Helvetica" panose="020B0604020202020204" pitchFamily="34" charset="0"/>
              </a:rPr>
              <a:t>tegengekomen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tijdens</a:t>
            </a:r>
            <a:r>
              <a:rPr lang="en-US" sz="1500" dirty="0">
                <a:solidFill>
                  <a:srgbClr val="000000"/>
                </a:solidFill>
                <a:latin typeface="Helvetica" panose="020B0604020202020204" pitchFamily="34" charset="0"/>
                <a:cs typeface="Helvetica" panose="020B0604020202020204" pitchFamily="34" charset="0"/>
              </a:rPr>
              <a:t> het </a:t>
            </a:r>
            <a:r>
              <a:rPr lang="en-US" sz="1500" dirty="0" err="1">
                <a:solidFill>
                  <a:srgbClr val="000000"/>
                </a:solidFill>
                <a:latin typeface="Helvetica" panose="020B0604020202020204" pitchFamily="34" charset="0"/>
                <a:cs typeface="Helvetica" panose="020B0604020202020204" pitchFamily="34" charset="0"/>
              </a:rPr>
              <a:t>locatiebezoek</a:t>
            </a:r>
            <a:r>
              <a:rPr lang="en-US" sz="1500" dirty="0">
                <a:solidFill>
                  <a:srgbClr val="000000"/>
                </a:solidFill>
                <a:latin typeface="Helvetica" panose="020B0604020202020204" pitchFamily="34" charset="0"/>
                <a:cs typeface="Helvetica" panose="020B0604020202020204" pitchFamily="34" charset="0"/>
              </a:rPr>
              <a:t>.</a:t>
            </a:r>
            <a:br>
              <a:rPr lang="en-US" sz="1500" dirty="0">
                <a:solidFill>
                  <a:srgbClr val="000000"/>
                </a:solidFill>
                <a:latin typeface="Helvetica" panose="020B0604020202020204" pitchFamily="34" charset="0"/>
                <a:cs typeface="Helvetica" panose="020B0604020202020204" pitchFamily="34" charset="0"/>
              </a:rPr>
            </a:br>
            <a:r>
              <a:rPr lang="en-US" sz="1500" dirty="0">
                <a:solidFill>
                  <a:srgbClr val="000000"/>
                </a:solidFill>
                <a:latin typeface="Helvetica" panose="020B0604020202020204" pitchFamily="34" charset="0"/>
                <a:cs typeface="Helvetica" panose="020B0604020202020204" pitchFamily="34" charset="0"/>
              </a:rPr>
              <a:t>Maak </a:t>
            </a:r>
            <a:r>
              <a:rPr lang="en-US" sz="1500" dirty="0" err="1">
                <a:solidFill>
                  <a:srgbClr val="000000"/>
                </a:solidFill>
                <a:latin typeface="Helvetica" panose="020B0604020202020204" pitchFamily="34" charset="0"/>
                <a:cs typeface="Helvetica" panose="020B0604020202020204" pitchFamily="34" charset="0"/>
              </a:rPr>
              <a:t>een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korte</a:t>
            </a:r>
            <a:r>
              <a:rPr lang="en-US" sz="1500" dirty="0">
                <a:solidFill>
                  <a:srgbClr val="000000"/>
                </a:solidFill>
                <a:latin typeface="Helvetica" panose="020B0604020202020204" pitchFamily="34" charset="0"/>
                <a:cs typeface="Helvetica" panose="020B0604020202020204" pitchFamily="34" charset="0"/>
              </a:rPr>
              <a:t> ronde met </a:t>
            </a:r>
            <a:r>
              <a:rPr lang="en-US" sz="1500" dirty="0" err="1">
                <a:solidFill>
                  <a:srgbClr val="000000"/>
                </a:solidFill>
                <a:latin typeface="Helvetica" panose="020B0604020202020204" pitchFamily="34" charset="0"/>
                <a:cs typeface="Helvetica" panose="020B0604020202020204" pitchFamily="34" charset="0"/>
              </a:rPr>
              <a:t>jouw</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groepje</a:t>
            </a:r>
            <a:r>
              <a:rPr lang="en-US" sz="1500" dirty="0">
                <a:solidFill>
                  <a:srgbClr val="000000"/>
                </a:solidFill>
                <a:latin typeface="Helvetica" panose="020B0604020202020204" pitchFamily="34" charset="0"/>
                <a:cs typeface="Helvetica" panose="020B0604020202020204" pitchFamily="34" charset="0"/>
              </a:rPr>
              <a:t>:</a:t>
            </a:r>
          </a:p>
          <a:p>
            <a:pPr lvl="1">
              <a:lnSpc>
                <a:spcPct val="100000"/>
              </a:lnSpc>
              <a:spcBef>
                <a:spcPts val="800"/>
              </a:spcBef>
              <a:buClr>
                <a:srgbClr val="000000"/>
              </a:buClr>
              <a:buFont typeface="Arial" panose="020B0604020202020204" pitchFamily="34" charset="0"/>
              <a:buChar char="•"/>
            </a:pPr>
            <a:r>
              <a:rPr lang="en-US" sz="1500" dirty="0" err="1">
                <a:solidFill>
                  <a:srgbClr val="000000"/>
                </a:solidFill>
                <a:latin typeface="Helvetica" panose="020B0604020202020204" pitchFamily="34" charset="0"/>
                <a:cs typeface="Helvetica" panose="020B0604020202020204" pitchFamily="34" charset="0"/>
              </a:rPr>
              <a:t>Vertel</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waar</a:t>
            </a:r>
            <a:r>
              <a:rPr lang="en-US" sz="1500" dirty="0">
                <a:solidFill>
                  <a:srgbClr val="000000"/>
                </a:solidFill>
                <a:latin typeface="Helvetica" panose="020B0604020202020204" pitchFamily="34" charset="0"/>
                <a:cs typeface="Helvetica" panose="020B0604020202020204" pitchFamily="34" charset="0"/>
              </a:rPr>
              <a:t> je op </a:t>
            </a:r>
            <a:r>
              <a:rPr lang="en-US" sz="1500" dirty="0" err="1">
                <a:solidFill>
                  <a:srgbClr val="000000"/>
                </a:solidFill>
                <a:latin typeface="Helvetica" panose="020B0604020202020204" pitchFamily="34" charset="0"/>
                <a:cs typeface="Helvetica" panose="020B0604020202020204" pitchFamily="34" charset="0"/>
              </a:rPr>
              <a:t>bezoek</a:t>
            </a:r>
            <a:r>
              <a:rPr lang="en-US" sz="1500" dirty="0">
                <a:solidFill>
                  <a:srgbClr val="000000"/>
                </a:solidFill>
                <a:latin typeface="Helvetica" panose="020B0604020202020204" pitchFamily="34" charset="0"/>
                <a:cs typeface="Helvetica" panose="020B0604020202020204" pitchFamily="34" charset="0"/>
              </a:rPr>
              <a:t> bent </a:t>
            </a:r>
            <a:r>
              <a:rPr lang="en-US" sz="1500" dirty="0" err="1">
                <a:solidFill>
                  <a:srgbClr val="000000"/>
                </a:solidFill>
                <a:latin typeface="Helvetica" panose="020B0604020202020204" pitchFamily="34" charset="0"/>
                <a:cs typeface="Helvetica" panose="020B0604020202020204" pitchFamily="34" charset="0"/>
              </a:rPr>
              <a:t>geweest</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introduceer</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jouw</a:t>
            </a:r>
            <a:r>
              <a:rPr lang="en-US" sz="1500" dirty="0">
                <a:solidFill>
                  <a:srgbClr val="000000"/>
                </a:solidFill>
                <a:latin typeface="Helvetica" panose="020B0604020202020204" pitchFamily="34" charset="0"/>
                <a:cs typeface="Helvetica" panose="020B0604020202020204" pitchFamily="34" charset="0"/>
              </a:rPr>
              <a:t> casus. </a:t>
            </a:r>
          </a:p>
          <a:p>
            <a:pPr lvl="1">
              <a:lnSpc>
                <a:spcPct val="100000"/>
              </a:lnSpc>
              <a:spcBef>
                <a:spcPts val="800"/>
              </a:spcBef>
              <a:buClr>
                <a:srgbClr val="000000"/>
              </a:buClr>
              <a:buFont typeface="Arial" panose="020B0604020202020204" pitchFamily="34" charset="0"/>
              <a:buChar char="•"/>
            </a:pPr>
            <a:r>
              <a:rPr lang="en-US" sz="1500" dirty="0">
                <a:solidFill>
                  <a:srgbClr val="000000"/>
                </a:solidFill>
                <a:latin typeface="Helvetica" panose="020B0604020202020204" pitchFamily="34" charset="0"/>
                <a:cs typeface="Helvetica" panose="020B0604020202020204" pitchFamily="34" charset="0"/>
              </a:rPr>
              <a:t>Licht toe wat je </a:t>
            </a:r>
            <a:r>
              <a:rPr lang="en-US" sz="1500" dirty="0" err="1">
                <a:solidFill>
                  <a:srgbClr val="000000"/>
                </a:solidFill>
                <a:latin typeface="Helvetica" panose="020B0604020202020204" pitchFamily="34" charset="0"/>
                <a:cs typeface="Helvetica" panose="020B0604020202020204" pitchFamily="34" charset="0"/>
              </a:rPr>
              <a:t>inspirerend</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vond</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aan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deze</a:t>
            </a:r>
            <a:r>
              <a:rPr lang="en-US" sz="1500" dirty="0">
                <a:solidFill>
                  <a:srgbClr val="000000"/>
                </a:solidFill>
                <a:latin typeface="Helvetica" panose="020B0604020202020204" pitchFamily="34" charset="0"/>
                <a:cs typeface="Helvetica" panose="020B0604020202020204" pitchFamily="34" charset="0"/>
              </a:rPr>
              <a:t> casus. </a:t>
            </a:r>
          </a:p>
          <a:p>
            <a:pPr lvl="1">
              <a:lnSpc>
                <a:spcPct val="100000"/>
              </a:lnSpc>
              <a:spcBef>
                <a:spcPts val="800"/>
              </a:spcBef>
              <a:buClr>
                <a:srgbClr val="000000"/>
              </a:buClr>
              <a:buFont typeface="Arial" panose="020B0604020202020204" pitchFamily="34" charset="0"/>
              <a:buChar char="•"/>
            </a:pPr>
            <a:r>
              <a:rPr lang="en-US" sz="1500" dirty="0" err="1">
                <a:solidFill>
                  <a:srgbClr val="000000"/>
                </a:solidFill>
                <a:latin typeface="Helvetica" panose="020B0604020202020204" pitchFamily="34" charset="0"/>
                <a:cs typeface="Helvetica" panose="020B0604020202020204" pitchFamily="34" charset="0"/>
              </a:rPr>
              <a:t>Bespreek</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waarom</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deze</a:t>
            </a:r>
            <a:r>
              <a:rPr lang="en-US" sz="1500" dirty="0">
                <a:solidFill>
                  <a:srgbClr val="000000"/>
                </a:solidFill>
                <a:latin typeface="Helvetica" panose="020B0604020202020204" pitchFamily="34" charset="0"/>
                <a:cs typeface="Helvetica" panose="020B0604020202020204" pitchFamily="34" charset="0"/>
              </a:rPr>
              <a:t> casus </a:t>
            </a:r>
            <a:r>
              <a:rPr lang="en-US" sz="1500" dirty="0" err="1">
                <a:solidFill>
                  <a:srgbClr val="000000"/>
                </a:solidFill>
                <a:latin typeface="Helvetica" panose="020B0604020202020204" pitchFamily="34" charset="0"/>
                <a:cs typeface="Helvetica" panose="020B0604020202020204" pitchFamily="34" charset="0"/>
              </a:rPr>
              <a:t>geschikt</a:t>
            </a:r>
            <a:r>
              <a:rPr lang="en-US" sz="1500" dirty="0">
                <a:solidFill>
                  <a:srgbClr val="000000"/>
                </a:solidFill>
                <a:latin typeface="Helvetica" panose="020B0604020202020204" pitchFamily="34" charset="0"/>
                <a:cs typeface="Helvetica" panose="020B0604020202020204" pitchFamily="34" charset="0"/>
              </a:rPr>
              <a:t> is om </a:t>
            </a:r>
            <a:r>
              <a:rPr lang="en-US" sz="1500" dirty="0" err="1">
                <a:solidFill>
                  <a:srgbClr val="000000"/>
                </a:solidFill>
                <a:latin typeface="Helvetica" panose="020B0604020202020204" pitchFamily="34" charset="0"/>
                <a:cs typeface="Helvetica" panose="020B0604020202020204" pitchFamily="34" charset="0"/>
              </a:rPr>
              <a:t>te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vertalen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naar</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jouw</a:t>
            </a:r>
            <a:r>
              <a:rPr lang="en-US" sz="1500" dirty="0">
                <a:solidFill>
                  <a:srgbClr val="000000"/>
                </a:solidFill>
                <a:latin typeface="Helvetica" panose="020B0604020202020204" pitchFamily="34" charset="0"/>
                <a:cs typeface="Helvetica" panose="020B0604020202020204" pitchFamily="34" charset="0"/>
              </a:rPr>
              <a:t> school of </a:t>
            </a:r>
            <a:r>
              <a:rPr lang="en-US" sz="1500" dirty="0" err="1">
                <a:solidFill>
                  <a:srgbClr val="000000"/>
                </a:solidFill>
                <a:latin typeface="Helvetica" panose="020B0604020202020204" pitchFamily="34" charset="0"/>
                <a:cs typeface="Helvetica" panose="020B0604020202020204" pitchFamily="34" charset="0"/>
              </a:rPr>
              <a:t>instelling</a:t>
            </a:r>
            <a:r>
              <a:rPr lang="en-US" sz="1500" dirty="0">
                <a:solidFill>
                  <a:srgbClr val="000000"/>
                </a:solidFill>
                <a:latin typeface="Helvetica" panose="020B0604020202020204" pitchFamily="34" charset="0"/>
                <a:cs typeface="Helvetica" panose="020B0604020202020204" pitchFamily="34" charset="0"/>
              </a:rPr>
              <a:t>.</a:t>
            </a: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4398013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Uitwisselen casussen locatiebezoeken + analyse van één casus</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521566" y="1255600"/>
            <a:ext cx="11313081" cy="5602393"/>
          </a:xfrm>
          <a:prstGeom prst="rect">
            <a:avLst/>
          </a:prstGeom>
        </p:spPr>
        <p:txBody>
          <a:bodyPr spcFirstLastPara="1" vert="horz" wrap="square" lIns="121900" tIns="121900" rIns="121900" bIns="121900" rtlCol="0" anchor="t" anchorCtr="0">
            <a:noAutofit/>
          </a:bodyPr>
          <a:lstStyle/>
          <a:p>
            <a:pPr marL="529162" indent="-342900">
              <a:lnSpc>
                <a:spcPct val="100000"/>
              </a:lnSpc>
              <a:spcBef>
                <a:spcPts val="800"/>
              </a:spcBef>
              <a:buClr>
                <a:srgbClr val="192A84"/>
              </a:buClr>
              <a:buSzPts val="1400"/>
              <a:buFont typeface="+mj-lt"/>
              <a:buAutoNum type="arabicPeriod"/>
            </a:pPr>
            <a:r>
              <a:rPr lang="en-US" sz="1500" b="1" dirty="0" err="1">
                <a:solidFill>
                  <a:srgbClr val="192A84"/>
                </a:solidFill>
                <a:latin typeface="Helvetica" panose="020B0604020202020204" pitchFamily="34" charset="0"/>
                <a:cs typeface="Helvetica" panose="020B0604020202020204" pitchFamily="34" charset="0"/>
              </a:rPr>
              <a:t>Gespreksronde</a:t>
            </a:r>
            <a:br>
              <a:rPr lang="en-US" sz="1500" b="1" dirty="0">
                <a:solidFill>
                  <a:srgbClr val="000000"/>
                </a:solidFill>
                <a:latin typeface="Helvetica" panose="020B0604020202020204" pitchFamily="34" charset="0"/>
                <a:cs typeface="Helvetica" panose="020B0604020202020204" pitchFamily="34" charset="0"/>
              </a:rPr>
            </a:br>
            <a:r>
              <a:rPr lang="en-US" sz="1500" dirty="0">
                <a:solidFill>
                  <a:srgbClr val="000000"/>
                </a:solidFill>
                <a:latin typeface="Helvetica" panose="020B0604020202020204" pitchFamily="34" charset="0"/>
                <a:cs typeface="Helvetica" panose="020B0604020202020204" pitchFamily="34" charset="0"/>
              </a:rPr>
              <a:t>Ter </a:t>
            </a:r>
            <a:r>
              <a:rPr lang="en-US" sz="1500" dirty="0" err="1">
                <a:solidFill>
                  <a:srgbClr val="000000"/>
                </a:solidFill>
                <a:latin typeface="Helvetica" panose="020B0604020202020204" pitchFamily="34" charset="0"/>
                <a:cs typeface="Helvetica" panose="020B0604020202020204" pitchFamily="34" charset="0"/>
              </a:rPr>
              <a:t>voorbereiding</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heeft</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iedereen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een</a:t>
            </a:r>
            <a:r>
              <a:rPr lang="en-US" sz="1500" dirty="0">
                <a:solidFill>
                  <a:srgbClr val="000000"/>
                </a:solidFill>
                <a:latin typeface="Helvetica" panose="020B0604020202020204" pitchFamily="34" charset="0"/>
                <a:cs typeface="Helvetica" panose="020B0604020202020204" pitchFamily="34" charset="0"/>
              </a:rPr>
              <a:t> casus </a:t>
            </a:r>
            <a:r>
              <a:rPr lang="en-US" sz="1500" dirty="0" err="1">
                <a:solidFill>
                  <a:srgbClr val="000000"/>
                </a:solidFill>
                <a:latin typeface="Helvetica" panose="020B0604020202020204" pitchFamily="34" charset="0"/>
                <a:cs typeface="Helvetica" panose="020B0604020202020204" pitchFamily="34" charset="0"/>
              </a:rPr>
              <a:t>voor</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recontextualisering</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meegenomen</a:t>
            </a:r>
            <a:r>
              <a:rPr lang="en-US" sz="1500" dirty="0">
                <a:solidFill>
                  <a:srgbClr val="000000"/>
                </a:solidFill>
                <a:latin typeface="Helvetica" panose="020B0604020202020204" pitchFamily="34" charset="0"/>
                <a:cs typeface="Helvetica" panose="020B0604020202020204" pitchFamily="34" charset="0"/>
              </a:rPr>
              <a:t> die je bent </a:t>
            </a:r>
            <a:r>
              <a:rPr lang="en-US" sz="1500" dirty="0" err="1">
                <a:solidFill>
                  <a:srgbClr val="000000"/>
                </a:solidFill>
                <a:latin typeface="Helvetica" panose="020B0604020202020204" pitchFamily="34" charset="0"/>
                <a:cs typeface="Helvetica" panose="020B0604020202020204" pitchFamily="34" charset="0"/>
              </a:rPr>
              <a:t>tegengekomen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tijdens</a:t>
            </a:r>
            <a:r>
              <a:rPr lang="en-US" sz="1500" dirty="0">
                <a:solidFill>
                  <a:srgbClr val="000000"/>
                </a:solidFill>
                <a:latin typeface="Helvetica" panose="020B0604020202020204" pitchFamily="34" charset="0"/>
                <a:cs typeface="Helvetica" panose="020B0604020202020204" pitchFamily="34" charset="0"/>
              </a:rPr>
              <a:t> het </a:t>
            </a:r>
            <a:r>
              <a:rPr lang="en-US" sz="1500" dirty="0" err="1">
                <a:solidFill>
                  <a:srgbClr val="000000"/>
                </a:solidFill>
                <a:latin typeface="Helvetica" panose="020B0604020202020204" pitchFamily="34" charset="0"/>
                <a:cs typeface="Helvetica" panose="020B0604020202020204" pitchFamily="34" charset="0"/>
              </a:rPr>
              <a:t>locatiebezoek</a:t>
            </a:r>
            <a:r>
              <a:rPr lang="en-US" sz="1500" dirty="0">
                <a:solidFill>
                  <a:srgbClr val="000000"/>
                </a:solidFill>
                <a:latin typeface="Helvetica" panose="020B0604020202020204" pitchFamily="34" charset="0"/>
                <a:cs typeface="Helvetica" panose="020B0604020202020204" pitchFamily="34" charset="0"/>
              </a:rPr>
              <a:t>.</a:t>
            </a:r>
            <a:br>
              <a:rPr lang="en-US" sz="1500" dirty="0">
                <a:solidFill>
                  <a:srgbClr val="000000"/>
                </a:solidFill>
                <a:latin typeface="Helvetica" panose="020B0604020202020204" pitchFamily="34" charset="0"/>
                <a:cs typeface="Helvetica" panose="020B0604020202020204" pitchFamily="34" charset="0"/>
              </a:rPr>
            </a:br>
            <a:r>
              <a:rPr lang="en-US" sz="1500" dirty="0">
                <a:solidFill>
                  <a:srgbClr val="000000"/>
                </a:solidFill>
                <a:latin typeface="Helvetica" panose="020B0604020202020204" pitchFamily="34" charset="0"/>
                <a:cs typeface="Helvetica" panose="020B0604020202020204" pitchFamily="34" charset="0"/>
              </a:rPr>
              <a:t>Maak </a:t>
            </a:r>
            <a:r>
              <a:rPr lang="en-US" sz="1500" dirty="0" err="1">
                <a:solidFill>
                  <a:srgbClr val="000000"/>
                </a:solidFill>
                <a:latin typeface="Helvetica" panose="020B0604020202020204" pitchFamily="34" charset="0"/>
                <a:cs typeface="Helvetica" panose="020B0604020202020204" pitchFamily="34" charset="0"/>
              </a:rPr>
              <a:t>een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korte</a:t>
            </a:r>
            <a:r>
              <a:rPr lang="en-US" sz="1500" dirty="0">
                <a:solidFill>
                  <a:srgbClr val="000000"/>
                </a:solidFill>
                <a:latin typeface="Helvetica" panose="020B0604020202020204" pitchFamily="34" charset="0"/>
                <a:cs typeface="Helvetica" panose="020B0604020202020204" pitchFamily="34" charset="0"/>
              </a:rPr>
              <a:t> ronde met </a:t>
            </a:r>
            <a:r>
              <a:rPr lang="en-US" sz="1500" dirty="0" err="1">
                <a:solidFill>
                  <a:srgbClr val="000000"/>
                </a:solidFill>
                <a:latin typeface="Helvetica" panose="020B0604020202020204" pitchFamily="34" charset="0"/>
                <a:cs typeface="Helvetica" panose="020B0604020202020204" pitchFamily="34" charset="0"/>
              </a:rPr>
              <a:t>jouw</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groepje</a:t>
            </a:r>
            <a:r>
              <a:rPr lang="en-US" sz="1500" dirty="0">
                <a:solidFill>
                  <a:srgbClr val="000000"/>
                </a:solidFill>
                <a:latin typeface="Helvetica" panose="020B0604020202020204" pitchFamily="34" charset="0"/>
                <a:cs typeface="Helvetica" panose="020B0604020202020204" pitchFamily="34" charset="0"/>
              </a:rPr>
              <a:t>:</a:t>
            </a:r>
          </a:p>
          <a:p>
            <a:pPr lvl="1">
              <a:lnSpc>
                <a:spcPct val="100000"/>
              </a:lnSpc>
              <a:spcBef>
                <a:spcPts val="800"/>
              </a:spcBef>
              <a:buClr>
                <a:srgbClr val="000000"/>
              </a:buClr>
              <a:buFont typeface="Arial" panose="020B0604020202020204" pitchFamily="34" charset="0"/>
              <a:buChar char="•"/>
            </a:pPr>
            <a:r>
              <a:rPr lang="en-US" sz="1500" dirty="0" err="1">
                <a:solidFill>
                  <a:srgbClr val="000000"/>
                </a:solidFill>
                <a:latin typeface="Helvetica" panose="020B0604020202020204" pitchFamily="34" charset="0"/>
                <a:cs typeface="Helvetica" panose="020B0604020202020204" pitchFamily="34" charset="0"/>
              </a:rPr>
              <a:t>Vertel</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waar</a:t>
            </a:r>
            <a:r>
              <a:rPr lang="en-US" sz="1500" dirty="0">
                <a:solidFill>
                  <a:srgbClr val="000000"/>
                </a:solidFill>
                <a:latin typeface="Helvetica" panose="020B0604020202020204" pitchFamily="34" charset="0"/>
                <a:cs typeface="Helvetica" panose="020B0604020202020204" pitchFamily="34" charset="0"/>
              </a:rPr>
              <a:t> je op </a:t>
            </a:r>
            <a:r>
              <a:rPr lang="en-US" sz="1500" dirty="0" err="1">
                <a:solidFill>
                  <a:srgbClr val="000000"/>
                </a:solidFill>
                <a:latin typeface="Helvetica" panose="020B0604020202020204" pitchFamily="34" charset="0"/>
                <a:cs typeface="Helvetica" panose="020B0604020202020204" pitchFamily="34" charset="0"/>
              </a:rPr>
              <a:t>bezoek</a:t>
            </a:r>
            <a:r>
              <a:rPr lang="en-US" sz="1500" dirty="0">
                <a:solidFill>
                  <a:srgbClr val="000000"/>
                </a:solidFill>
                <a:latin typeface="Helvetica" panose="020B0604020202020204" pitchFamily="34" charset="0"/>
                <a:cs typeface="Helvetica" panose="020B0604020202020204" pitchFamily="34" charset="0"/>
              </a:rPr>
              <a:t> bent </a:t>
            </a:r>
            <a:r>
              <a:rPr lang="en-US" sz="1500" dirty="0" err="1">
                <a:solidFill>
                  <a:srgbClr val="000000"/>
                </a:solidFill>
                <a:latin typeface="Helvetica" panose="020B0604020202020204" pitchFamily="34" charset="0"/>
                <a:cs typeface="Helvetica" panose="020B0604020202020204" pitchFamily="34" charset="0"/>
              </a:rPr>
              <a:t>geweest</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introduceer</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jouw</a:t>
            </a:r>
            <a:r>
              <a:rPr lang="en-US" sz="1500" dirty="0">
                <a:solidFill>
                  <a:srgbClr val="000000"/>
                </a:solidFill>
                <a:latin typeface="Helvetica" panose="020B0604020202020204" pitchFamily="34" charset="0"/>
                <a:cs typeface="Helvetica" panose="020B0604020202020204" pitchFamily="34" charset="0"/>
              </a:rPr>
              <a:t> casus. </a:t>
            </a:r>
          </a:p>
          <a:p>
            <a:pPr lvl="1">
              <a:lnSpc>
                <a:spcPct val="100000"/>
              </a:lnSpc>
              <a:spcBef>
                <a:spcPts val="800"/>
              </a:spcBef>
              <a:buClr>
                <a:srgbClr val="000000"/>
              </a:buClr>
              <a:buFont typeface="Arial" panose="020B0604020202020204" pitchFamily="34" charset="0"/>
              <a:buChar char="•"/>
            </a:pPr>
            <a:r>
              <a:rPr lang="en-US" sz="1500" dirty="0">
                <a:solidFill>
                  <a:srgbClr val="000000"/>
                </a:solidFill>
                <a:latin typeface="Helvetica" panose="020B0604020202020204" pitchFamily="34" charset="0"/>
                <a:cs typeface="Helvetica" panose="020B0604020202020204" pitchFamily="34" charset="0"/>
              </a:rPr>
              <a:t>Licht toe wat je </a:t>
            </a:r>
            <a:r>
              <a:rPr lang="en-US" sz="1500" dirty="0" err="1">
                <a:solidFill>
                  <a:srgbClr val="000000"/>
                </a:solidFill>
                <a:latin typeface="Helvetica" panose="020B0604020202020204" pitchFamily="34" charset="0"/>
                <a:cs typeface="Helvetica" panose="020B0604020202020204" pitchFamily="34" charset="0"/>
              </a:rPr>
              <a:t>inspirerend</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vond</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aan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deze</a:t>
            </a:r>
            <a:r>
              <a:rPr lang="en-US" sz="1500" dirty="0">
                <a:solidFill>
                  <a:srgbClr val="000000"/>
                </a:solidFill>
                <a:latin typeface="Helvetica" panose="020B0604020202020204" pitchFamily="34" charset="0"/>
                <a:cs typeface="Helvetica" panose="020B0604020202020204" pitchFamily="34" charset="0"/>
              </a:rPr>
              <a:t> casus. </a:t>
            </a:r>
          </a:p>
          <a:p>
            <a:pPr lvl="1">
              <a:lnSpc>
                <a:spcPct val="100000"/>
              </a:lnSpc>
              <a:spcBef>
                <a:spcPts val="800"/>
              </a:spcBef>
              <a:buClr>
                <a:srgbClr val="000000"/>
              </a:buClr>
              <a:buFont typeface="Arial" panose="020B0604020202020204" pitchFamily="34" charset="0"/>
              <a:buChar char="•"/>
            </a:pPr>
            <a:r>
              <a:rPr lang="en-US" sz="1500" dirty="0" err="1">
                <a:solidFill>
                  <a:srgbClr val="000000"/>
                </a:solidFill>
                <a:latin typeface="Helvetica" panose="020B0604020202020204" pitchFamily="34" charset="0"/>
                <a:cs typeface="Helvetica" panose="020B0604020202020204" pitchFamily="34" charset="0"/>
              </a:rPr>
              <a:t>Bespreek</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waarom</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deze</a:t>
            </a:r>
            <a:r>
              <a:rPr lang="en-US" sz="1500" dirty="0">
                <a:solidFill>
                  <a:srgbClr val="000000"/>
                </a:solidFill>
                <a:latin typeface="Helvetica" panose="020B0604020202020204" pitchFamily="34" charset="0"/>
                <a:cs typeface="Helvetica" panose="020B0604020202020204" pitchFamily="34" charset="0"/>
              </a:rPr>
              <a:t> casus </a:t>
            </a:r>
            <a:r>
              <a:rPr lang="en-US" sz="1500" dirty="0" err="1">
                <a:solidFill>
                  <a:srgbClr val="000000"/>
                </a:solidFill>
                <a:latin typeface="Helvetica" panose="020B0604020202020204" pitchFamily="34" charset="0"/>
                <a:cs typeface="Helvetica" panose="020B0604020202020204" pitchFamily="34" charset="0"/>
              </a:rPr>
              <a:t>geschikt</a:t>
            </a:r>
            <a:r>
              <a:rPr lang="en-US" sz="1500" dirty="0">
                <a:solidFill>
                  <a:srgbClr val="000000"/>
                </a:solidFill>
                <a:latin typeface="Helvetica" panose="020B0604020202020204" pitchFamily="34" charset="0"/>
                <a:cs typeface="Helvetica" panose="020B0604020202020204" pitchFamily="34" charset="0"/>
              </a:rPr>
              <a:t> is om </a:t>
            </a:r>
            <a:r>
              <a:rPr lang="en-US" sz="1500" dirty="0" err="1">
                <a:solidFill>
                  <a:srgbClr val="000000"/>
                </a:solidFill>
                <a:latin typeface="Helvetica" panose="020B0604020202020204" pitchFamily="34" charset="0"/>
                <a:cs typeface="Helvetica" panose="020B0604020202020204" pitchFamily="34" charset="0"/>
              </a:rPr>
              <a:t>te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vertalen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naar</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jouw</a:t>
            </a:r>
            <a:r>
              <a:rPr lang="en-US" sz="1500" dirty="0">
                <a:solidFill>
                  <a:srgbClr val="000000"/>
                </a:solidFill>
                <a:latin typeface="Helvetica" panose="020B0604020202020204" pitchFamily="34" charset="0"/>
                <a:cs typeface="Helvetica" panose="020B0604020202020204" pitchFamily="34" charset="0"/>
              </a:rPr>
              <a:t> school of </a:t>
            </a:r>
            <a:r>
              <a:rPr lang="en-US" sz="1500" dirty="0" err="1">
                <a:solidFill>
                  <a:srgbClr val="000000"/>
                </a:solidFill>
                <a:latin typeface="Helvetica" panose="020B0604020202020204" pitchFamily="34" charset="0"/>
                <a:cs typeface="Helvetica" panose="020B0604020202020204" pitchFamily="34" charset="0"/>
              </a:rPr>
              <a:t>instelling</a:t>
            </a:r>
            <a:r>
              <a:rPr lang="en-US" sz="1500" dirty="0">
                <a:solidFill>
                  <a:srgbClr val="000000"/>
                </a:solidFill>
                <a:latin typeface="Helvetica" panose="020B0604020202020204" pitchFamily="34" charset="0"/>
                <a:cs typeface="Helvetica" panose="020B0604020202020204" pitchFamily="34" charset="0"/>
              </a:rPr>
              <a:t>.</a:t>
            </a:r>
            <a:br>
              <a:rPr lang="en-US" sz="1500" dirty="0">
                <a:solidFill>
                  <a:srgbClr val="000000"/>
                </a:solidFill>
                <a:latin typeface="Helvetica" panose="020B0604020202020204" pitchFamily="34" charset="0"/>
                <a:cs typeface="Helvetica" panose="020B0604020202020204" pitchFamily="34" charset="0"/>
              </a:rPr>
            </a:br>
            <a:endParaRPr lang="en-US" sz="1500" dirty="0">
              <a:solidFill>
                <a:srgbClr val="000000"/>
              </a:solidFill>
              <a:latin typeface="Helvetica" panose="020B0604020202020204" pitchFamily="34" charset="0"/>
              <a:cs typeface="Helvetica" panose="020B0604020202020204" pitchFamily="34" charset="0"/>
            </a:endParaRPr>
          </a:p>
          <a:p>
            <a:pPr indent="-423323">
              <a:lnSpc>
                <a:spcPct val="100000"/>
              </a:lnSpc>
              <a:spcBef>
                <a:spcPts val="800"/>
              </a:spcBef>
              <a:buClr>
                <a:srgbClr val="192A84"/>
              </a:buClr>
              <a:buSzPts val="1400"/>
              <a:buFont typeface="+mj-lt"/>
              <a:buAutoNum type="arabicPeriod"/>
            </a:pPr>
            <a:r>
              <a:rPr lang="en-US" sz="1500" b="1" dirty="0" err="1">
                <a:solidFill>
                  <a:srgbClr val="192A84"/>
                </a:solidFill>
                <a:latin typeface="Helvetica" panose="020B0604020202020204" pitchFamily="34" charset="0"/>
                <a:cs typeface="Helvetica" panose="020B0604020202020204" pitchFamily="34" charset="0"/>
              </a:rPr>
              <a:t>Selecteer</a:t>
            </a:r>
            <a:r>
              <a:rPr lang="en-US" sz="1500" b="1" dirty="0">
                <a:solidFill>
                  <a:srgbClr val="192A84"/>
                </a:solidFill>
                <a:latin typeface="Helvetica" panose="020B0604020202020204" pitchFamily="34" charset="0"/>
                <a:cs typeface="Helvetica" panose="020B0604020202020204" pitchFamily="34" charset="0"/>
              </a:rPr>
              <a:t> </a:t>
            </a:r>
            <a:r>
              <a:rPr lang="en-US" sz="1500" b="1" dirty="0" err="1">
                <a:solidFill>
                  <a:srgbClr val="192A84"/>
                </a:solidFill>
                <a:latin typeface="Helvetica" panose="020B0604020202020204" pitchFamily="34" charset="0"/>
                <a:cs typeface="Helvetica" panose="020B0604020202020204" pitchFamily="34" charset="0"/>
              </a:rPr>
              <a:t>samen</a:t>
            </a:r>
            <a:r>
              <a:rPr lang="en-US" sz="1500" b="1" dirty="0">
                <a:solidFill>
                  <a:srgbClr val="192A84"/>
                </a:solidFill>
                <a:latin typeface="Helvetica" panose="020B0604020202020204" pitchFamily="34" charset="0"/>
                <a:cs typeface="Helvetica" panose="020B0604020202020204" pitchFamily="34" charset="0"/>
              </a:rPr>
              <a:t> </a:t>
            </a:r>
            <a:r>
              <a:rPr lang="en-US" sz="1500" b="1" dirty="0" err="1">
                <a:solidFill>
                  <a:srgbClr val="192A84"/>
                </a:solidFill>
                <a:latin typeface="Helvetica" panose="020B0604020202020204" pitchFamily="34" charset="0"/>
                <a:cs typeface="Helvetica" panose="020B0604020202020204" pitchFamily="34" charset="0"/>
              </a:rPr>
              <a:t>één</a:t>
            </a:r>
            <a:r>
              <a:rPr lang="en-US" sz="1500" b="1" dirty="0">
                <a:solidFill>
                  <a:srgbClr val="192A84"/>
                </a:solidFill>
                <a:latin typeface="Helvetica" panose="020B0604020202020204" pitchFamily="34" charset="0"/>
                <a:cs typeface="Helvetica" panose="020B0604020202020204" pitchFamily="34" charset="0"/>
              </a:rPr>
              <a:t> casus </a:t>
            </a:r>
            <a:r>
              <a:rPr lang="en-US" sz="1500" b="1" dirty="0" err="1">
                <a:solidFill>
                  <a:srgbClr val="192A84"/>
                </a:solidFill>
                <a:latin typeface="Helvetica" panose="020B0604020202020204" pitchFamily="34" charset="0"/>
                <a:cs typeface="Helvetica" panose="020B0604020202020204" pitchFamily="34" charset="0"/>
              </a:rPr>
              <a:t>voor</a:t>
            </a:r>
            <a:r>
              <a:rPr lang="en-US" sz="1500" b="1" dirty="0">
                <a:solidFill>
                  <a:srgbClr val="192A84"/>
                </a:solidFill>
                <a:latin typeface="Helvetica" panose="020B0604020202020204" pitchFamily="34" charset="0"/>
                <a:cs typeface="Helvetica" panose="020B0604020202020204" pitchFamily="34" charset="0"/>
              </a:rPr>
              <a:t> </a:t>
            </a:r>
            <a:r>
              <a:rPr lang="en-US" sz="1500" b="1" dirty="0" err="1">
                <a:solidFill>
                  <a:srgbClr val="192A84"/>
                </a:solidFill>
                <a:latin typeface="Helvetica" panose="020B0604020202020204" pitchFamily="34" charset="0"/>
                <a:cs typeface="Helvetica" panose="020B0604020202020204" pitchFamily="34" charset="0"/>
              </a:rPr>
              <a:t>nadere</a:t>
            </a:r>
            <a:r>
              <a:rPr lang="en-US" sz="1500" b="1" dirty="0">
                <a:solidFill>
                  <a:srgbClr val="192A84"/>
                </a:solidFill>
                <a:latin typeface="Helvetica" panose="020B0604020202020204" pitchFamily="34" charset="0"/>
                <a:cs typeface="Helvetica" panose="020B0604020202020204" pitchFamily="34" charset="0"/>
              </a:rPr>
              <a:t> </a:t>
            </a:r>
            <a:r>
              <a:rPr lang="en-US" sz="1500" b="1" dirty="0" err="1">
                <a:solidFill>
                  <a:srgbClr val="192A84"/>
                </a:solidFill>
                <a:latin typeface="Helvetica" panose="020B0604020202020204" pitchFamily="34" charset="0"/>
                <a:cs typeface="Helvetica" panose="020B0604020202020204" pitchFamily="34" charset="0"/>
              </a:rPr>
              <a:t>analyse</a:t>
            </a:r>
            <a:br>
              <a:rPr lang="en-US" sz="1500" b="1" dirty="0">
                <a:solidFill>
                  <a:srgbClr val="000000"/>
                </a:solidFill>
                <a:latin typeface="Helvetica" panose="020B0604020202020204" pitchFamily="34" charset="0"/>
                <a:cs typeface="Helvetica" panose="020B0604020202020204" pitchFamily="34" charset="0"/>
              </a:rPr>
            </a:br>
            <a:r>
              <a:rPr lang="en-US" sz="1500" dirty="0">
                <a:solidFill>
                  <a:srgbClr val="000000"/>
                </a:solidFill>
                <a:latin typeface="Helvetica" panose="020B0604020202020204" pitchFamily="34" charset="0"/>
                <a:cs typeface="Helvetica" panose="020B0604020202020204" pitchFamily="34" charset="0"/>
              </a:rPr>
              <a:t>Koppel de casus </a:t>
            </a:r>
            <a:r>
              <a:rPr lang="en-US" sz="1500" dirty="0" err="1">
                <a:solidFill>
                  <a:srgbClr val="000000"/>
                </a:solidFill>
                <a:latin typeface="Helvetica" panose="020B0604020202020204" pitchFamily="34" charset="0"/>
                <a:cs typeface="Helvetica" panose="020B0604020202020204" pitchFamily="34" charset="0"/>
              </a:rPr>
              <a:t>aan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andere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educatieve</a:t>
            </a:r>
            <a:r>
              <a:rPr lang="en-US" sz="1500" dirty="0">
                <a:solidFill>
                  <a:srgbClr val="000000"/>
                </a:solidFill>
                <a:latin typeface="Helvetica" panose="020B0604020202020204" pitchFamily="34" charset="0"/>
                <a:cs typeface="Helvetica" panose="020B0604020202020204" pitchFamily="34" charset="0"/>
              </a:rPr>
              <a:t> context: PO, VO of </a:t>
            </a:r>
            <a:r>
              <a:rPr lang="en-US" sz="1500" dirty="0" err="1">
                <a:solidFill>
                  <a:srgbClr val="000000"/>
                </a:solidFill>
                <a:latin typeface="Helvetica" panose="020B0604020202020204" pitchFamily="34" charset="0"/>
                <a:cs typeface="Helvetica" panose="020B0604020202020204" pitchFamily="34" charset="0"/>
              </a:rPr>
              <a:t>erfgoedinstelling</a:t>
            </a:r>
            <a:r>
              <a:rPr lang="en-US" sz="1500" dirty="0">
                <a:solidFill>
                  <a:srgbClr val="000000"/>
                </a:solidFill>
                <a:latin typeface="Helvetica" panose="020B0604020202020204" pitchFamily="34" charset="0"/>
                <a:cs typeface="Helvetica" panose="020B0604020202020204" pitchFamily="34" charset="0"/>
              </a:rPr>
              <a:t>. </a:t>
            </a:r>
            <a:br>
              <a:rPr lang="en-US" sz="1500" dirty="0">
                <a:solidFill>
                  <a:srgbClr val="000000"/>
                </a:solidFill>
                <a:latin typeface="Helvetica" panose="020B0604020202020204" pitchFamily="34" charset="0"/>
                <a:cs typeface="Helvetica" panose="020B0604020202020204" pitchFamily="34" charset="0"/>
              </a:rPr>
            </a:br>
            <a:r>
              <a:rPr lang="en-US" sz="1500" dirty="0" err="1">
                <a:solidFill>
                  <a:srgbClr val="000000"/>
                </a:solidFill>
                <a:latin typeface="Helvetica" panose="020B0604020202020204" pitchFamily="34" charset="0"/>
                <a:cs typeface="Helvetica" panose="020B0604020202020204" pitchFamily="34" charset="0"/>
              </a:rPr>
              <a:t>Analyseer</a:t>
            </a:r>
            <a:r>
              <a:rPr lang="en-US" sz="1500" dirty="0">
                <a:solidFill>
                  <a:srgbClr val="000000"/>
                </a:solidFill>
                <a:latin typeface="Helvetica" panose="020B0604020202020204" pitchFamily="34" charset="0"/>
                <a:cs typeface="Helvetica" panose="020B0604020202020204" pitchFamily="34" charset="0"/>
              </a:rPr>
              <a:t> de casus </a:t>
            </a:r>
            <a:r>
              <a:rPr lang="en-US" sz="1500" dirty="0" err="1">
                <a:solidFill>
                  <a:srgbClr val="000000"/>
                </a:solidFill>
                <a:latin typeface="Helvetica" panose="020B0604020202020204" pitchFamily="34" charset="0"/>
                <a:cs typeface="Helvetica" panose="020B0604020202020204" pitchFamily="34" charset="0"/>
              </a:rPr>
              <a:t>a.d.h.v</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vragen</a:t>
            </a:r>
            <a:r>
              <a:rPr lang="en-US" sz="1500" dirty="0">
                <a:solidFill>
                  <a:srgbClr val="000000"/>
                </a:solidFill>
                <a:latin typeface="Helvetica" panose="020B0604020202020204" pitchFamily="34" charset="0"/>
                <a:cs typeface="Helvetica" panose="020B0604020202020204" pitchFamily="34" charset="0"/>
              </a:rPr>
              <a:t> op het </a:t>
            </a:r>
            <a:r>
              <a:rPr lang="en-US" sz="1500" dirty="0" err="1">
                <a:solidFill>
                  <a:srgbClr val="000000"/>
                </a:solidFill>
                <a:latin typeface="Helvetica" panose="020B0604020202020204" pitchFamily="34" charset="0"/>
                <a:cs typeface="Helvetica" panose="020B0604020202020204" pitchFamily="34" charset="0"/>
              </a:rPr>
              <a:t>formulier</a:t>
            </a:r>
            <a:r>
              <a:rPr lang="en-US" sz="1500" dirty="0">
                <a:solidFill>
                  <a:srgbClr val="000000"/>
                </a:solidFill>
                <a:latin typeface="Helvetica" panose="020B0604020202020204" pitchFamily="34" charset="0"/>
                <a:cs typeface="Helvetica" panose="020B0604020202020204" pitchFamily="34" charset="0"/>
              </a:rPr>
              <a:t>:</a:t>
            </a:r>
          </a:p>
          <a:p>
            <a:pPr lvl="1">
              <a:lnSpc>
                <a:spcPct val="100000"/>
              </a:lnSpc>
              <a:spcBef>
                <a:spcPts val="800"/>
              </a:spcBef>
              <a:buClr>
                <a:srgbClr val="000000"/>
              </a:buClr>
              <a:buFont typeface="Arial" panose="020B0604020202020204" pitchFamily="34" charset="0"/>
              <a:buChar char="•"/>
            </a:pPr>
            <a:r>
              <a:rPr lang="en-US" sz="1500" dirty="0">
                <a:solidFill>
                  <a:srgbClr val="000000"/>
                </a:solidFill>
                <a:latin typeface="Helvetica" panose="020B0604020202020204" pitchFamily="34" charset="0"/>
                <a:cs typeface="Helvetica" panose="020B0604020202020204" pitchFamily="34" charset="0"/>
              </a:rPr>
              <a:t>Hoe </a:t>
            </a:r>
            <a:r>
              <a:rPr lang="en-US" sz="1500" dirty="0" err="1">
                <a:solidFill>
                  <a:srgbClr val="000000"/>
                </a:solidFill>
                <a:latin typeface="Helvetica" panose="020B0604020202020204" pitchFamily="34" charset="0"/>
                <a:cs typeface="Helvetica" panose="020B0604020202020204" pitchFamily="34" charset="0"/>
              </a:rPr>
              <a:t>zou</a:t>
            </a:r>
            <a:r>
              <a:rPr lang="en-US" sz="1500" dirty="0">
                <a:solidFill>
                  <a:srgbClr val="000000"/>
                </a:solidFill>
                <a:latin typeface="Helvetica" panose="020B0604020202020204" pitchFamily="34" charset="0"/>
                <a:cs typeface="Helvetica" panose="020B0604020202020204" pitchFamily="34" charset="0"/>
              </a:rPr>
              <a:t> de casus </a:t>
            </a:r>
            <a:r>
              <a:rPr lang="en-US" sz="1500" dirty="0" err="1">
                <a:solidFill>
                  <a:srgbClr val="000000"/>
                </a:solidFill>
                <a:latin typeface="Helvetica" panose="020B0604020202020204" pitchFamily="34" charset="0"/>
                <a:cs typeface="Helvetica" panose="020B0604020202020204" pitchFamily="34" charset="0"/>
              </a:rPr>
              <a:t>vertaald</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kunnen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worden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naar</a:t>
            </a:r>
            <a:r>
              <a:rPr lang="en-US" sz="1500" dirty="0">
                <a:solidFill>
                  <a:srgbClr val="000000"/>
                </a:solidFill>
                <a:latin typeface="Helvetica" panose="020B0604020202020204" pitchFamily="34" charset="0"/>
                <a:cs typeface="Helvetica" panose="020B0604020202020204" pitchFamily="34" charset="0"/>
              </a:rPr>
              <a:t> de </a:t>
            </a:r>
            <a:r>
              <a:rPr lang="en-US" sz="1500" dirty="0" err="1">
                <a:solidFill>
                  <a:srgbClr val="000000"/>
                </a:solidFill>
                <a:latin typeface="Helvetica" panose="020B0604020202020204" pitchFamily="34" charset="0"/>
                <a:cs typeface="Helvetica" panose="020B0604020202020204" pitchFamily="34" charset="0"/>
              </a:rPr>
              <a:t>gekozen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educatieve</a:t>
            </a:r>
            <a:r>
              <a:rPr lang="en-US" sz="1500" dirty="0">
                <a:solidFill>
                  <a:srgbClr val="000000"/>
                </a:solidFill>
                <a:latin typeface="Helvetica" panose="020B0604020202020204" pitchFamily="34" charset="0"/>
                <a:cs typeface="Helvetica" panose="020B0604020202020204" pitchFamily="34" charset="0"/>
              </a:rPr>
              <a:t> context?</a:t>
            </a:r>
            <a:br>
              <a:rPr lang="en-US" sz="1500" dirty="0">
                <a:solidFill>
                  <a:srgbClr val="000000"/>
                </a:solidFill>
                <a:latin typeface="Helvetica" panose="020B0604020202020204" pitchFamily="34" charset="0"/>
                <a:cs typeface="Helvetica" panose="020B0604020202020204" pitchFamily="34" charset="0"/>
              </a:rPr>
            </a:br>
            <a:r>
              <a:rPr lang="en-US" sz="1500" i="1" dirty="0" err="1">
                <a:solidFill>
                  <a:srgbClr val="000000"/>
                </a:solidFill>
                <a:latin typeface="Helvetica" panose="020B0604020202020204" pitchFamily="34" charset="0"/>
                <a:cs typeface="Helvetica" panose="020B0604020202020204" pitchFamily="34" charset="0"/>
              </a:rPr>
              <a:t>Denk</a:t>
            </a:r>
            <a:r>
              <a:rPr lang="en-US" sz="1500" i="1" dirty="0">
                <a:solidFill>
                  <a:srgbClr val="000000"/>
                </a:solidFill>
                <a:latin typeface="Helvetica" panose="020B0604020202020204" pitchFamily="34" charset="0"/>
                <a:cs typeface="Helvetica" panose="020B0604020202020204" pitchFamily="34" charset="0"/>
              </a:rPr>
              <a:t> </a:t>
            </a:r>
            <a:r>
              <a:rPr lang="en-US" sz="1500" i="1" dirty="0" err="1">
                <a:solidFill>
                  <a:srgbClr val="000000"/>
                </a:solidFill>
                <a:latin typeface="Helvetica" panose="020B0604020202020204" pitchFamily="34" charset="0"/>
                <a:cs typeface="Helvetica" panose="020B0604020202020204" pitchFamily="34" charset="0"/>
              </a:rPr>
              <a:t>aan</a:t>
            </a:r>
            <a:r>
              <a:rPr lang="en-US" sz="1500" i="1" dirty="0">
                <a:solidFill>
                  <a:srgbClr val="000000"/>
                </a:solidFill>
                <a:latin typeface="Helvetica" panose="020B0604020202020204" pitchFamily="34" charset="0"/>
                <a:cs typeface="Helvetica" panose="020B0604020202020204" pitchFamily="34" charset="0"/>
              </a:rPr>
              <a:t>: </a:t>
            </a:r>
            <a:r>
              <a:rPr lang="en-US" sz="1500" i="1" dirty="0" err="1">
                <a:solidFill>
                  <a:srgbClr val="000000"/>
                </a:solidFill>
                <a:latin typeface="Helvetica" panose="020B0604020202020204" pitchFamily="34" charset="0"/>
                <a:cs typeface="Helvetica" panose="020B0604020202020204" pitchFamily="34" charset="0"/>
              </a:rPr>
              <a:t>werkvorm</a:t>
            </a:r>
            <a:r>
              <a:rPr lang="en-US" sz="1500" i="1" dirty="0">
                <a:solidFill>
                  <a:srgbClr val="000000"/>
                </a:solidFill>
                <a:latin typeface="Helvetica" panose="020B0604020202020204" pitchFamily="34" charset="0"/>
                <a:cs typeface="Helvetica" panose="020B0604020202020204" pitchFamily="34" charset="0"/>
              </a:rPr>
              <a:t>, </a:t>
            </a:r>
            <a:r>
              <a:rPr lang="en-US" sz="1500" i="1" dirty="0" err="1">
                <a:solidFill>
                  <a:srgbClr val="000000"/>
                </a:solidFill>
                <a:latin typeface="Helvetica" panose="020B0604020202020204" pitchFamily="34" charset="0"/>
                <a:cs typeface="Helvetica" panose="020B0604020202020204" pitchFamily="34" charset="0"/>
              </a:rPr>
              <a:t>benodigde</a:t>
            </a:r>
            <a:r>
              <a:rPr lang="en-US" sz="1500" i="1" dirty="0">
                <a:solidFill>
                  <a:srgbClr val="000000"/>
                </a:solidFill>
                <a:latin typeface="Helvetica" panose="020B0604020202020204" pitchFamily="34" charset="0"/>
                <a:cs typeface="Helvetica" panose="020B0604020202020204" pitchFamily="34" charset="0"/>
              </a:rPr>
              <a:t> </a:t>
            </a:r>
            <a:r>
              <a:rPr lang="en-US" sz="1500" i="1" dirty="0" err="1">
                <a:solidFill>
                  <a:srgbClr val="000000"/>
                </a:solidFill>
                <a:latin typeface="Helvetica" panose="020B0604020202020204" pitchFamily="34" charset="0"/>
                <a:cs typeface="Helvetica" panose="020B0604020202020204" pitchFamily="34" charset="0"/>
              </a:rPr>
              <a:t>materialen</a:t>
            </a:r>
            <a:r>
              <a:rPr lang="en-US" sz="1500" i="1" dirty="0">
                <a:solidFill>
                  <a:srgbClr val="000000"/>
                </a:solidFill>
                <a:latin typeface="Helvetica" panose="020B0604020202020204" pitchFamily="34" charset="0"/>
                <a:cs typeface="Helvetica" panose="020B0604020202020204" pitchFamily="34" charset="0"/>
              </a:rPr>
              <a:t> / </a:t>
            </a:r>
            <a:r>
              <a:rPr lang="en-US" sz="1500" i="1" dirty="0" err="1">
                <a:solidFill>
                  <a:srgbClr val="000000"/>
                </a:solidFill>
                <a:latin typeface="Helvetica" panose="020B0604020202020204" pitchFamily="34" charset="0"/>
                <a:cs typeface="Helvetica" panose="020B0604020202020204" pitchFamily="34" charset="0"/>
              </a:rPr>
              <a:t>bronnen</a:t>
            </a:r>
            <a:r>
              <a:rPr lang="en-US" sz="1500" i="1" dirty="0">
                <a:solidFill>
                  <a:srgbClr val="000000"/>
                </a:solidFill>
                <a:latin typeface="Helvetica" panose="020B0604020202020204" pitchFamily="34" charset="0"/>
                <a:cs typeface="Helvetica" panose="020B0604020202020204" pitchFamily="34" charset="0"/>
              </a:rPr>
              <a:t> </a:t>
            </a:r>
            <a:r>
              <a:rPr lang="en-US" sz="1500" i="1" dirty="0" err="1">
                <a:solidFill>
                  <a:srgbClr val="000000"/>
                </a:solidFill>
                <a:latin typeface="Helvetica" panose="020B0604020202020204" pitchFamily="34" charset="0"/>
                <a:cs typeface="Helvetica" panose="020B0604020202020204" pitchFamily="34" charset="0"/>
              </a:rPr>
              <a:t>en</a:t>
            </a:r>
            <a:r>
              <a:rPr lang="en-US" sz="1500" i="1" dirty="0">
                <a:solidFill>
                  <a:srgbClr val="000000"/>
                </a:solidFill>
                <a:latin typeface="Helvetica" panose="020B0604020202020204" pitchFamily="34" charset="0"/>
                <a:cs typeface="Helvetica" panose="020B0604020202020204" pitchFamily="34" charset="0"/>
              </a:rPr>
              <a:t> </a:t>
            </a:r>
            <a:r>
              <a:rPr lang="en-US" sz="1500" i="1" dirty="0" err="1">
                <a:solidFill>
                  <a:srgbClr val="000000"/>
                </a:solidFill>
                <a:latin typeface="Helvetica" panose="020B0604020202020204" pitchFamily="34" charset="0"/>
                <a:cs typeface="Helvetica" panose="020B0604020202020204" pitchFamily="34" charset="0"/>
              </a:rPr>
              <a:t>aansluiting</a:t>
            </a:r>
            <a:r>
              <a:rPr lang="en-US" sz="1500" i="1" dirty="0">
                <a:solidFill>
                  <a:srgbClr val="000000"/>
                </a:solidFill>
                <a:latin typeface="Helvetica" panose="020B0604020202020204" pitchFamily="34" charset="0"/>
                <a:cs typeface="Helvetica" panose="020B0604020202020204" pitchFamily="34" charset="0"/>
              </a:rPr>
              <a:t> </a:t>
            </a:r>
            <a:r>
              <a:rPr lang="en-US" sz="1500" i="1" dirty="0" err="1">
                <a:solidFill>
                  <a:srgbClr val="000000"/>
                </a:solidFill>
                <a:latin typeface="Helvetica" panose="020B0604020202020204" pitchFamily="34" charset="0"/>
                <a:cs typeface="Helvetica" panose="020B0604020202020204" pitchFamily="34" charset="0"/>
              </a:rPr>
              <a:t>bij</a:t>
            </a:r>
            <a:r>
              <a:rPr lang="en-US" sz="1500" i="1" dirty="0">
                <a:solidFill>
                  <a:srgbClr val="000000"/>
                </a:solidFill>
                <a:latin typeface="Helvetica" panose="020B0604020202020204" pitchFamily="34" charset="0"/>
                <a:cs typeface="Helvetica" panose="020B0604020202020204" pitchFamily="34" charset="0"/>
              </a:rPr>
              <a:t> het curriculum.</a:t>
            </a:r>
            <a:endParaRPr lang="en-US" sz="1500" dirty="0">
              <a:solidFill>
                <a:srgbClr val="000000"/>
              </a:solidFill>
              <a:latin typeface="Helvetica" panose="020B0604020202020204" pitchFamily="34" charset="0"/>
              <a:cs typeface="Helvetica" panose="020B0604020202020204" pitchFamily="34" charset="0"/>
            </a:endParaRPr>
          </a:p>
          <a:p>
            <a:pPr lvl="1">
              <a:lnSpc>
                <a:spcPct val="100000"/>
              </a:lnSpc>
              <a:spcBef>
                <a:spcPts val="800"/>
              </a:spcBef>
              <a:buClr>
                <a:srgbClr val="000000"/>
              </a:buClr>
              <a:buFont typeface="Arial" panose="020B0604020202020204" pitchFamily="34" charset="0"/>
              <a:buChar char="•"/>
            </a:pPr>
            <a:r>
              <a:rPr lang="en-US" sz="1500" dirty="0">
                <a:solidFill>
                  <a:srgbClr val="000000"/>
                </a:solidFill>
                <a:latin typeface="Helvetica" panose="020B0604020202020204" pitchFamily="34" charset="0"/>
                <a:cs typeface="Helvetica" panose="020B0604020202020204" pitchFamily="34" charset="0"/>
              </a:rPr>
              <a:t>Wat is de </a:t>
            </a:r>
            <a:r>
              <a:rPr lang="en-US" sz="1500" dirty="0" err="1">
                <a:solidFill>
                  <a:srgbClr val="000000"/>
                </a:solidFill>
                <a:latin typeface="Helvetica" panose="020B0604020202020204" pitchFamily="34" charset="0"/>
                <a:cs typeface="Helvetica" panose="020B0604020202020204" pitchFamily="34" charset="0"/>
              </a:rPr>
              <a:t>rol</a:t>
            </a:r>
            <a:r>
              <a:rPr lang="en-US" sz="1500" dirty="0">
                <a:solidFill>
                  <a:srgbClr val="000000"/>
                </a:solidFill>
                <a:latin typeface="Helvetica" panose="020B0604020202020204" pitchFamily="34" charset="0"/>
                <a:cs typeface="Helvetica" panose="020B0604020202020204" pitchFamily="34" charset="0"/>
              </a:rPr>
              <a:t> van de school </a:t>
            </a:r>
            <a:r>
              <a:rPr lang="en-US" sz="1500" dirty="0" err="1">
                <a:solidFill>
                  <a:srgbClr val="000000"/>
                </a:solidFill>
                <a:latin typeface="Helvetica" panose="020B0604020202020204" pitchFamily="34" charset="0"/>
                <a:cs typeface="Helvetica" panose="020B0604020202020204" pitchFamily="34" charset="0"/>
              </a:rPr>
              <a:t>en</a:t>
            </a:r>
            <a:r>
              <a:rPr lang="en-US" sz="1500" dirty="0">
                <a:solidFill>
                  <a:srgbClr val="000000"/>
                </a:solidFill>
                <a:latin typeface="Helvetica" panose="020B0604020202020204" pitchFamily="34" charset="0"/>
                <a:cs typeface="Helvetica" panose="020B0604020202020204" pitchFamily="34" charset="0"/>
              </a:rPr>
              <a:t> de </a:t>
            </a:r>
            <a:r>
              <a:rPr lang="en-US" sz="1500" dirty="0" err="1">
                <a:solidFill>
                  <a:srgbClr val="000000"/>
                </a:solidFill>
                <a:latin typeface="Helvetica" panose="020B0604020202020204" pitchFamily="34" charset="0"/>
                <a:cs typeface="Helvetica" panose="020B0604020202020204" pitchFamily="34" charset="0"/>
              </a:rPr>
              <a:t>erfgoedinstelling</a:t>
            </a:r>
            <a:r>
              <a:rPr lang="en-US" sz="1500" dirty="0">
                <a:solidFill>
                  <a:srgbClr val="000000"/>
                </a:solidFill>
                <a:latin typeface="Helvetica" panose="020B0604020202020204" pitchFamily="34" charset="0"/>
                <a:cs typeface="Helvetica" panose="020B0604020202020204" pitchFamily="34" charset="0"/>
              </a:rPr>
              <a:t> in de </a:t>
            </a:r>
            <a:r>
              <a:rPr lang="en-US" sz="1500" dirty="0" err="1">
                <a:solidFill>
                  <a:srgbClr val="000000"/>
                </a:solidFill>
                <a:latin typeface="Helvetica" panose="020B0604020202020204" pitchFamily="34" charset="0"/>
                <a:cs typeface="Helvetica" panose="020B0604020202020204" pitchFamily="34" charset="0"/>
              </a:rPr>
              <a:t>samenwerking</a:t>
            </a:r>
            <a:r>
              <a:rPr lang="en-US" sz="1500" dirty="0">
                <a:solidFill>
                  <a:srgbClr val="000000"/>
                </a:solidFill>
                <a:latin typeface="Helvetica" panose="020B0604020202020204" pitchFamily="34" charset="0"/>
                <a:cs typeface="Helvetica" panose="020B0604020202020204" pitchFamily="34" charset="0"/>
              </a:rPr>
              <a:t>?</a:t>
            </a:r>
          </a:p>
          <a:p>
            <a:pPr lvl="1">
              <a:lnSpc>
                <a:spcPct val="100000"/>
              </a:lnSpc>
              <a:spcBef>
                <a:spcPts val="800"/>
              </a:spcBef>
              <a:buClr>
                <a:srgbClr val="000000"/>
              </a:buClr>
              <a:buFont typeface="Arial" panose="020B0604020202020204" pitchFamily="34" charset="0"/>
              <a:buChar char="•"/>
            </a:pPr>
            <a:r>
              <a:rPr lang="en-US" sz="1500" dirty="0" err="1">
                <a:solidFill>
                  <a:srgbClr val="000000"/>
                </a:solidFill>
                <a:latin typeface="Helvetica" panose="020B0604020202020204" pitchFamily="34" charset="0"/>
                <a:cs typeface="Helvetica" panose="020B0604020202020204" pitchFamily="34" charset="0"/>
              </a:rPr>
              <a:t>Welke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uitdagingen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kom</a:t>
            </a:r>
            <a:r>
              <a:rPr lang="en-US" sz="1500" dirty="0">
                <a:solidFill>
                  <a:srgbClr val="000000"/>
                </a:solidFill>
                <a:latin typeface="Helvetica" panose="020B0604020202020204" pitchFamily="34" charset="0"/>
                <a:cs typeface="Helvetica" panose="020B0604020202020204" pitchFamily="34" charset="0"/>
              </a:rPr>
              <a:t> je </a:t>
            </a:r>
            <a:r>
              <a:rPr lang="en-US" sz="1500" dirty="0" err="1">
                <a:solidFill>
                  <a:srgbClr val="000000"/>
                </a:solidFill>
                <a:latin typeface="Helvetica" panose="020B0604020202020204" pitchFamily="34" charset="0"/>
                <a:cs typeface="Helvetica" panose="020B0604020202020204" pitchFamily="34" charset="0"/>
              </a:rPr>
              <a:t>tegen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bij</a:t>
            </a:r>
            <a:r>
              <a:rPr lang="en-US" sz="1500" dirty="0">
                <a:solidFill>
                  <a:srgbClr val="000000"/>
                </a:solidFill>
                <a:latin typeface="Helvetica" panose="020B0604020202020204" pitchFamily="34" charset="0"/>
                <a:cs typeface="Helvetica" panose="020B0604020202020204" pitchFamily="34" charset="0"/>
              </a:rPr>
              <a:t> het </a:t>
            </a:r>
            <a:r>
              <a:rPr lang="en-US" sz="1500" dirty="0" err="1">
                <a:solidFill>
                  <a:srgbClr val="000000"/>
                </a:solidFill>
                <a:latin typeface="Helvetica" panose="020B0604020202020204" pitchFamily="34" charset="0"/>
                <a:cs typeface="Helvetica" panose="020B0604020202020204" pitchFamily="34" charset="0"/>
              </a:rPr>
              <a:t>recontextualiseren</a:t>
            </a:r>
            <a:r>
              <a:rPr lang="en-US" sz="1500" dirty="0">
                <a:solidFill>
                  <a:srgbClr val="000000"/>
                </a:solidFill>
                <a:latin typeface="Helvetica" panose="020B0604020202020204" pitchFamily="34" charset="0"/>
                <a:cs typeface="Helvetica" panose="020B0604020202020204" pitchFamily="34" charset="0"/>
              </a:rPr>
              <a:t> van de casus?</a:t>
            </a:r>
          </a:p>
          <a:p>
            <a:pPr lvl="1">
              <a:lnSpc>
                <a:spcPct val="100000"/>
              </a:lnSpc>
              <a:spcBef>
                <a:spcPts val="800"/>
              </a:spcBef>
              <a:buClr>
                <a:srgbClr val="000000"/>
              </a:buClr>
              <a:buFont typeface="Arial" panose="020B0604020202020204" pitchFamily="34" charset="0"/>
              <a:buChar char="•"/>
            </a:pPr>
            <a:r>
              <a:rPr lang="en-US" sz="1500" dirty="0" err="1">
                <a:solidFill>
                  <a:srgbClr val="000000"/>
                </a:solidFill>
                <a:latin typeface="Helvetica" panose="020B0604020202020204" pitchFamily="34" charset="0"/>
                <a:cs typeface="Helvetica" panose="020B0604020202020204" pitchFamily="34" charset="0"/>
              </a:rPr>
              <a:t>Welke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voorwaarden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heb</a:t>
            </a:r>
            <a:r>
              <a:rPr lang="en-US" sz="1500" dirty="0">
                <a:solidFill>
                  <a:srgbClr val="000000"/>
                </a:solidFill>
                <a:latin typeface="Helvetica" panose="020B0604020202020204" pitchFamily="34" charset="0"/>
                <a:cs typeface="Helvetica" panose="020B0604020202020204" pitchFamily="34" charset="0"/>
              </a:rPr>
              <a:t> je </a:t>
            </a:r>
            <a:r>
              <a:rPr lang="en-US" sz="1500" dirty="0" err="1">
                <a:solidFill>
                  <a:srgbClr val="000000"/>
                </a:solidFill>
                <a:latin typeface="Helvetica" panose="020B0604020202020204" pitchFamily="34" charset="0"/>
                <a:cs typeface="Helvetica" panose="020B0604020202020204" pitchFamily="34" charset="0"/>
              </a:rPr>
              <a:t>nodig</a:t>
            </a:r>
            <a:r>
              <a:rPr lang="en-US" sz="1500" dirty="0">
                <a:solidFill>
                  <a:srgbClr val="000000"/>
                </a:solidFill>
                <a:latin typeface="Helvetica" panose="020B0604020202020204" pitchFamily="34" charset="0"/>
                <a:cs typeface="Helvetica" panose="020B0604020202020204" pitchFamily="34" charset="0"/>
              </a:rPr>
              <a:t> om de casus </a:t>
            </a:r>
            <a:r>
              <a:rPr lang="en-US" sz="1500" dirty="0" err="1">
                <a:solidFill>
                  <a:srgbClr val="000000"/>
                </a:solidFill>
                <a:latin typeface="Helvetica" panose="020B0604020202020204" pitchFamily="34" charset="0"/>
                <a:cs typeface="Helvetica" panose="020B0604020202020204" pitchFamily="34" charset="0"/>
              </a:rPr>
              <a:t>te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recontextualiseren</a:t>
            </a:r>
            <a:r>
              <a:rPr lang="en-US" sz="1500" dirty="0">
                <a:solidFill>
                  <a:srgbClr val="000000"/>
                </a:solidFill>
                <a:latin typeface="Helvetica" panose="020B0604020202020204" pitchFamily="34" charset="0"/>
                <a:cs typeface="Helvetica" panose="020B0604020202020204" pitchFamily="34" charset="0"/>
              </a:rPr>
              <a:t>?</a:t>
            </a:r>
            <a:br>
              <a:rPr lang="en-US" sz="1500" dirty="0">
                <a:solidFill>
                  <a:srgbClr val="000000"/>
                </a:solidFill>
                <a:latin typeface="Helvetica" panose="020B0604020202020204" pitchFamily="34" charset="0"/>
                <a:cs typeface="Helvetica" panose="020B0604020202020204" pitchFamily="34" charset="0"/>
              </a:rPr>
            </a:br>
            <a:endParaRPr lang="en-US" sz="1500" dirty="0">
              <a:solidFill>
                <a:srgbClr val="000000"/>
              </a:solidFill>
              <a:latin typeface="Helvetica" panose="020B0604020202020204" pitchFamily="34" charset="0"/>
              <a:cs typeface="Helvetica" panose="020B0604020202020204" pitchFamily="34" charset="0"/>
            </a:endParaRPr>
          </a:p>
          <a:p>
            <a:pPr marL="609596" indent="-457200">
              <a:lnSpc>
                <a:spcPct val="100000"/>
              </a:lnSpc>
              <a:spcBef>
                <a:spcPts val="800"/>
              </a:spcBef>
              <a:buClr>
                <a:srgbClr val="192A84"/>
              </a:buClr>
              <a:buSzPct val="93000"/>
              <a:buFont typeface="+mj-lt"/>
              <a:buAutoNum type="arabicPeriod"/>
            </a:pPr>
            <a:r>
              <a:rPr lang="en-US" sz="1500" b="1" dirty="0" err="1">
                <a:solidFill>
                  <a:srgbClr val="192A84"/>
                </a:solidFill>
                <a:latin typeface="Helvetica" panose="020B0604020202020204" pitchFamily="34" charset="0"/>
                <a:cs typeface="Helvetica" panose="020B0604020202020204" pitchFamily="34" charset="0"/>
              </a:rPr>
              <a:t>Plenair</a:t>
            </a:r>
            <a:r>
              <a:rPr lang="en-US" sz="1500" b="1" dirty="0">
                <a:solidFill>
                  <a:srgbClr val="192A84"/>
                </a:solidFill>
                <a:latin typeface="Helvetica" panose="020B0604020202020204" pitchFamily="34" charset="0"/>
                <a:cs typeface="Helvetica" panose="020B0604020202020204" pitchFamily="34" charset="0"/>
              </a:rPr>
              <a:t> </a:t>
            </a:r>
            <a:r>
              <a:rPr lang="en-US" sz="1500" b="1" dirty="0" err="1">
                <a:solidFill>
                  <a:srgbClr val="192A84"/>
                </a:solidFill>
                <a:latin typeface="Helvetica" panose="020B0604020202020204" pitchFamily="34" charset="0"/>
                <a:cs typeface="Helvetica" panose="020B0604020202020204" pitchFamily="34" charset="0"/>
              </a:rPr>
              <a:t>uitwisselen</a:t>
            </a:r>
            <a:r>
              <a:rPr lang="en-US" sz="1500" b="1" dirty="0">
                <a:solidFill>
                  <a:srgbClr val="192A84"/>
                </a:solidFill>
                <a:latin typeface="Helvetica" panose="020B0604020202020204" pitchFamily="34" charset="0"/>
                <a:cs typeface="Helvetica" panose="020B0604020202020204" pitchFamily="34" charset="0"/>
              </a:rPr>
              <a:t> analyses</a:t>
            </a: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6457231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Vooruitblik volgende PLG-bijeenkomst</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521566" y="1255600"/>
            <a:ext cx="11313081" cy="5602393"/>
          </a:xfrm>
          <a:prstGeom prst="rect">
            <a:avLst/>
          </a:prstGeom>
        </p:spPr>
        <p:txBody>
          <a:bodyPr spcFirstLastPara="1" vert="horz" wrap="square" lIns="121900" tIns="121900" rIns="121900" bIns="121900" rtlCol="0" anchor="t" anchorCtr="0">
            <a:noAutofit/>
          </a:bodyPr>
          <a:lstStyle/>
          <a:p>
            <a:pPr indent="-423323">
              <a:spcBef>
                <a:spcPts val="1600"/>
              </a:spcBef>
              <a:buClr>
                <a:srgbClr val="000000"/>
              </a:buClr>
              <a:buSzPts val="1400"/>
            </a:pPr>
            <a:r>
              <a:rPr lang="en-US" sz="1500" b="1" dirty="0">
                <a:solidFill>
                  <a:srgbClr val="000000"/>
                </a:solidFill>
                <a:latin typeface="Helvetica" panose="020B0604020202020204" pitchFamily="34" charset="0"/>
                <a:cs typeface="Helvetica" panose="020B0604020202020204" pitchFamily="34" charset="0"/>
              </a:rPr>
              <a:t>8 </a:t>
            </a:r>
            <a:r>
              <a:rPr lang="en-US" sz="1500" b="1" dirty="0" err="1">
                <a:solidFill>
                  <a:srgbClr val="000000"/>
                </a:solidFill>
                <a:latin typeface="Helvetica" panose="020B0604020202020204" pitchFamily="34" charset="0"/>
                <a:cs typeface="Helvetica" panose="020B0604020202020204" pitchFamily="34" charset="0"/>
              </a:rPr>
              <a:t>december</a:t>
            </a:r>
            <a:r>
              <a:rPr lang="en-US" sz="1500" b="1" dirty="0">
                <a:solidFill>
                  <a:srgbClr val="000000"/>
                </a:solidFill>
                <a:latin typeface="Helvetica" panose="020B0604020202020204" pitchFamily="34" charset="0"/>
                <a:cs typeface="Helvetica" panose="020B0604020202020204" pitchFamily="34" charset="0"/>
              </a:rPr>
              <a:t> 2025</a:t>
            </a:r>
            <a:br>
              <a:rPr lang="en-US" sz="1500" b="1" dirty="0">
                <a:solidFill>
                  <a:srgbClr val="000000"/>
                </a:solidFill>
                <a:latin typeface="Helvetica" panose="020B0604020202020204" pitchFamily="34" charset="0"/>
                <a:cs typeface="Helvetica" panose="020B0604020202020204" pitchFamily="34" charset="0"/>
              </a:rPr>
            </a:br>
            <a:r>
              <a:rPr lang="en-US" sz="1500" b="1" dirty="0">
                <a:solidFill>
                  <a:srgbClr val="000000"/>
                </a:solidFill>
                <a:latin typeface="Helvetica" panose="020B0604020202020204" pitchFamily="34" charset="0"/>
                <a:cs typeface="Helvetica" panose="020B0604020202020204" pitchFamily="34" charset="0"/>
              </a:rPr>
              <a:t>16:30-19:00</a:t>
            </a:r>
            <a:br>
              <a:rPr lang="en-US" sz="1500" b="1" dirty="0">
                <a:solidFill>
                  <a:srgbClr val="000000"/>
                </a:solidFill>
                <a:latin typeface="Helvetica" panose="020B0604020202020204" pitchFamily="34" charset="0"/>
                <a:cs typeface="Helvetica" panose="020B0604020202020204" pitchFamily="34" charset="0"/>
              </a:rPr>
            </a:br>
            <a:r>
              <a:rPr lang="en-US" sz="1500" b="1" dirty="0">
                <a:solidFill>
                  <a:srgbClr val="000000"/>
                </a:solidFill>
                <a:latin typeface="Helvetica" panose="020B0604020202020204" pitchFamily="34" charset="0"/>
                <a:cs typeface="Helvetica" panose="020B0604020202020204" pitchFamily="34" charset="0"/>
              </a:rPr>
              <a:t>Universiteit Utrecht, </a:t>
            </a:r>
            <a:r>
              <a:rPr lang="en-US" sz="1500" b="1" dirty="0" err="1">
                <a:solidFill>
                  <a:srgbClr val="000000"/>
                </a:solidFill>
                <a:latin typeface="Helvetica" panose="020B0604020202020204" pitchFamily="34" charset="0"/>
                <a:cs typeface="Helvetica" panose="020B0604020202020204" pitchFamily="34" charset="0"/>
              </a:rPr>
              <a:t>Janskerkhof</a:t>
            </a:r>
            <a:r>
              <a:rPr lang="en-US" sz="1500" b="1" dirty="0">
                <a:solidFill>
                  <a:srgbClr val="000000"/>
                </a:solidFill>
                <a:latin typeface="Helvetica" panose="020B0604020202020204" pitchFamily="34" charset="0"/>
                <a:cs typeface="Helvetica" panose="020B0604020202020204" pitchFamily="34" charset="0"/>
              </a:rPr>
              <a:t> 2-3, 0.17</a:t>
            </a:r>
          </a:p>
          <a:p>
            <a:pPr indent="-423323">
              <a:spcBef>
                <a:spcPts val="1600"/>
              </a:spcBef>
              <a:buClr>
                <a:srgbClr val="000000"/>
              </a:buClr>
              <a:buSzPts val="1400"/>
            </a:pPr>
            <a:r>
              <a:rPr lang="en-US" sz="1500" b="1" dirty="0">
                <a:solidFill>
                  <a:srgbClr val="FF3399"/>
                </a:solidFill>
                <a:latin typeface="Helvetica" panose="020B0604020202020204" pitchFamily="34" charset="0"/>
                <a:cs typeface="Helvetica" panose="020B0604020202020204" pitchFamily="34" charset="0"/>
              </a:rPr>
              <a:t>Co-</a:t>
            </a:r>
            <a:r>
              <a:rPr lang="en-US" sz="1500" b="1" dirty="0" err="1">
                <a:solidFill>
                  <a:srgbClr val="FF3399"/>
                </a:solidFill>
                <a:latin typeface="Helvetica" panose="020B0604020202020204" pitchFamily="34" charset="0"/>
                <a:cs typeface="Helvetica" panose="020B0604020202020204" pitchFamily="34" charset="0"/>
              </a:rPr>
              <a:t>ontwerpbijeenkomst</a:t>
            </a:r>
            <a:endParaRPr lang="en-US" sz="1500" b="1" dirty="0">
              <a:solidFill>
                <a:srgbClr val="FF3399"/>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r>
              <a:rPr lang="en-US" sz="1500" b="1" dirty="0" err="1">
                <a:solidFill>
                  <a:srgbClr val="000000"/>
                </a:solidFill>
                <a:latin typeface="Helvetica" panose="020B0604020202020204" pitchFamily="34" charset="0"/>
                <a:cs typeface="Helvetica" panose="020B0604020202020204" pitchFamily="34" charset="0"/>
              </a:rPr>
              <a:t>Voorbereiding</a:t>
            </a:r>
            <a:r>
              <a:rPr lang="en-US" sz="1500" b="1" dirty="0">
                <a:solidFill>
                  <a:srgbClr val="000000"/>
                </a:solidFill>
                <a:latin typeface="Helvetica" panose="020B0604020202020204" pitchFamily="34" charset="0"/>
                <a:cs typeface="Helvetica" panose="020B0604020202020204" pitchFamily="34" charset="0"/>
              </a:rPr>
              <a:t>:</a:t>
            </a:r>
            <a:br>
              <a:rPr lang="en-US" sz="1500" b="1" dirty="0">
                <a:solidFill>
                  <a:srgbClr val="000000"/>
                </a:solidFill>
                <a:latin typeface="Helvetica" panose="020B0604020202020204" pitchFamily="34" charset="0"/>
                <a:cs typeface="Helvetica" panose="020B0604020202020204" pitchFamily="34" charset="0"/>
              </a:rPr>
            </a:br>
            <a:r>
              <a:rPr lang="en-US" sz="1500" dirty="0">
                <a:solidFill>
                  <a:srgbClr val="000000"/>
                </a:solidFill>
                <a:latin typeface="Helvetica" panose="020B0604020202020204" pitchFamily="34" charset="0"/>
                <a:cs typeface="Helvetica" panose="020B0604020202020204" pitchFamily="34" charset="0"/>
              </a:rPr>
              <a:t>We </a:t>
            </a:r>
            <a:r>
              <a:rPr lang="en-US" sz="1500" dirty="0" err="1">
                <a:solidFill>
                  <a:srgbClr val="000000"/>
                </a:solidFill>
                <a:latin typeface="Helvetica" panose="020B0604020202020204" pitchFamily="34" charset="0"/>
                <a:cs typeface="Helvetica" panose="020B0604020202020204" pitchFamily="34" charset="0"/>
              </a:rPr>
              <a:t>vragen</a:t>
            </a:r>
            <a:r>
              <a:rPr lang="en-US" sz="1500" dirty="0">
                <a:solidFill>
                  <a:srgbClr val="000000"/>
                </a:solidFill>
                <a:latin typeface="Helvetica" panose="020B0604020202020204" pitchFamily="34" charset="0"/>
                <a:cs typeface="Helvetica" panose="020B0604020202020204" pitchFamily="34" charset="0"/>
              </a:rPr>
              <a:t> je om </a:t>
            </a:r>
            <a:r>
              <a:rPr lang="en-US" sz="1500" dirty="0" err="1">
                <a:solidFill>
                  <a:srgbClr val="000000"/>
                </a:solidFill>
                <a:latin typeface="Helvetica" panose="020B0604020202020204" pitchFamily="34" charset="0"/>
                <a:cs typeface="Helvetica" panose="020B0604020202020204" pitchFamily="34" charset="0"/>
              </a:rPr>
              <a:t>een</a:t>
            </a:r>
            <a:r>
              <a:rPr lang="en-US" sz="1500" dirty="0">
                <a:solidFill>
                  <a:srgbClr val="000000"/>
                </a:solidFill>
                <a:latin typeface="Helvetica" panose="020B0604020202020204" pitchFamily="34" charset="0"/>
                <a:cs typeface="Helvetica" panose="020B0604020202020204" pitchFamily="34" charset="0"/>
              </a:rPr>
              <a:t> plan </a:t>
            </a:r>
            <a:r>
              <a:rPr lang="en-US" sz="1500" dirty="0" err="1">
                <a:solidFill>
                  <a:srgbClr val="000000"/>
                </a:solidFill>
                <a:latin typeface="Helvetica" panose="020B0604020202020204" pitchFamily="34" charset="0"/>
                <a:cs typeface="Helvetica" panose="020B0604020202020204" pitchFamily="34" charset="0"/>
              </a:rPr>
              <a:t>voor</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een</a:t>
            </a:r>
            <a:r>
              <a:rPr lang="en-US" sz="1500" dirty="0">
                <a:solidFill>
                  <a:srgbClr val="000000"/>
                </a:solidFill>
                <a:latin typeface="Helvetica" panose="020B0604020202020204" pitchFamily="34" charset="0"/>
                <a:cs typeface="Helvetica" panose="020B0604020202020204" pitchFamily="34" charset="0"/>
              </a:rPr>
              <a:t> les / </a:t>
            </a:r>
            <a:r>
              <a:rPr lang="en-US" sz="1500" dirty="0" err="1">
                <a:solidFill>
                  <a:srgbClr val="000000"/>
                </a:solidFill>
                <a:latin typeface="Helvetica" panose="020B0604020202020204" pitchFamily="34" charset="0"/>
                <a:cs typeface="Helvetica" panose="020B0604020202020204" pitchFamily="34" charset="0"/>
              </a:rPr>
              <a:t>leeractiviteit</a:t>
            </a:r>
            <a:r>
              <a:rPr lang="en-US" sz="1500" dirty="0">
                <a:solidFill>
                  <a:srgbClr val="000000"/>
                </a:solidFill>
                <a:latin typeface="Helvetica" panose="020B0604020202020204" pitchFamily="34" charset="0"/>
                <a:cs typeface="Helvetica" panose="020B0604020202020204" pitchFamily="34" charset="0"/>
              </a:rPr>
              <a:t> / </a:t>
            </a:r>
            <a:r>
              <a:rPr lang="en-US" sz="1500" dirty="0" err="1">
                <a:solidFill>
                  <a:srgbClr val="000000"/>
                </a:solidFill>
                <a:latin typeface="Helvetica" panose="020B0604020202020204" pitchFamily="34" charset="0"/>
                <a:cs typeface="Helvetica" panose="020B0604020202020204" pitchFamily="34" charset="0"/>
              </a:rPr>
              <a:t>werkvorm</a:t>
            </a:r>
            <a:r>
              <a:rPr lang="en-US" sz="1500" dirty="0">
                <a:solidFill>
                  <a:srgbClr val="000000"/>
                </a:solidFill>
                <a:latin typeface="Helvetica" panose="020B0604020202020204" pitchFamily="34" charset="0"/>
                <a:cs typeface="Helvetica" panose="020B0604020202020204" pitchFamily="34" charset="0"/>
              </a:rPr>
              <a:t> of </a:t>
            </a:r>
            <a:r>
              <a:rPr lang="en-US" sz="1500" dirty="0" err="1">
                <a:solidFill>
                  <a:srgbClr val="000000"/>
                </a:solidFill>
                <a:latin typeface="Helvetica" panose="020B0604020202020204" pitchFamily="34" charset="0"/>
                <a:cs typeface="Helvetica" panose="020B0604020202020204" pitchFamily="34" charset="0"/>
              </a:rPr>
              <a:t>eerder</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besproken</a:t>
            </a:r>
            <a:r>
              <a:rPr lang="en-US" sz="1500" dirty="0">
                <a:solidFill>
                  <a:srgbClr val="000000"/>
                </a:solidFill>
                <a:latin typeface="Helvetica" panose="020B0604020202020204" pitchFamily="34" charset="0"/>
                <a:cs typeface="Helvetica" panose="020B0604020202020204" pitchFamily="34" charset="0"/>
              </a:rPr>
              <a:t> casus mee </a:t>
            </a:r>
            <a:r>
              <a:rPr lang="en-US" sz="1500" dirty="0" err="1">
                <a:solidFill>
                  <a:srgbClr val="000000"/>
                </a:solidFill>
                <a:latin typeface="Helvetica" panose="020B0604020202020204" pitchFamily="34" charset="0"/>
                <a:cs typeface="Helvetica" panose="020B0604020202020204" pitchFamily="34" charset="0"/>
              </a:rPr>
              <a:t>te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nemen</a:t>
            </a:r>
            <a:r>
              <a:rPr lang="en-US" sz="1500" dirty="0">
                <a:solidFill>
                  <a:srgbClr val="000000"/>
                </a:solidFill>
                <a:latin typeface="Helvetica" panose="020B0604020202020204" pitchFamily="34" charset="0"/>
                <a:cs typeface="Helvetica" panose="020B0604020202020204" pitchFamily="34" charset="0"/>
              </a:rPr>
              <a:t>:</a:t>
            </a:r>
          </a:p>
          <a:p>
            <a:pPr lvl="1">
              <a:spcBef>
                <a:spcPts val="1600"/>
              </a:spcBef>
              <a:buClr>
                <a:srgbClr val="000000"/>
              </a:buClr>
              <a:buFont typeface="Courier New" panose="02070309020205020404" pitchFamily="49" charset="0"/>
              <a:buChar char="o"/>
            </a:pPr>
            <a:r>
              <a:rPr lang="en-US" sz="1500" dirty="0">
                <a:solidFill>
                  <a:srgbClr val="000000"/>
                </a:solidFill>
                <a:latin typeface="Helvetica" panose="020B0604020202020204" pitchFamily="34" charset="0"/>
                <a:cs typeface="Helvetica" panose="020B0604020202020204" pitchFamily="34" charset="0"/>
              </a:rPr>
              <a:t>die </a:t>
            </a:r>
            <a:r>
              <a:rPr lang="en-US" sz="1500" dirty="0" err="1">
                <a:solidFill>
                  <a:srgbClr val="000000"/>
                </a:solidFill>
                <a:latin typeface="Helvetica" panose="020B0604020202020204" pitchFamily="34" charset="0"/>
                <a:cs typeface="Helvetica" panose="020B0604020202020204" pitchFamily="34" charset="0"/>
              </a:rPr>
              <a:t>uitnodigt</a:t>
            </a:r>
            <a:r>
              <a:rPr lang="en-US" sz="1500" dirty="0">
                <a:solidFill>
                  <a:srgbClr val="000000"/>
                </a:solidFill>
                <a:latin typeface="Helvetica" panose="020B0604020202020204" pitchFamily="34" charset="0"/>
                <a:cs typeface="Helvetica" panose="020B0604020202020204" pitchFamily="34" charset="0"/>
              </a:rPr>
              <a:t> tot </a:t>
            </a:r>
            <a:r>
              <a:rPr lang="en-US" sz="1500" dirty="0" err="1">
                <a:solidFill>
                  <a:srgbClr val="000000"/>
                </a:solidFill>
                <a:latin typeface="Helvetica" panose="020B0604020202020204" pitchFamily="34" charset="0"/>
                <a:cs typeface="Helvetica" panose="020B0604020202020204" pitchFamily="34" charset="0"/>
              </a:rPr>
              <a:t>recontextualisering</a:t>
            </a: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r>
              <a:rPr lang="en-US" sz="1500" dirty="0" err="1">
                <a:solidFill>
                  <a:srgbClr val="000000"/>
                </a:solidFill>
                <a:latin typeface="Helvetica" panose="020B0604020202020204" pitchFamily="34" charset="0"/>
                <a:cs typeface="Helvetica" panose="020B0604020202020204" pitchFamily="34" charset="0"/>
              </a:rPr>
              <a:t>waarin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erfgoedthema</a:t>
            </a:r>
            <a:r>
              <a:rPr lang="en-US" sz="1500" dirty="0">
                <a:solidFill>
                  <a:srgbClr val="000000"/>
                </a:solidFill>
                <a:latin typeface="Helvetica" panose="020B0604020202020204" pitchFamily="34" charset="0"/>
                <a:cs typeface="Helvetica" panose="020B0604020202020204" pitchFamily="34" charset="0"/>
              </a:rPr>
              <a:t> of -object </a:t>
            </a:r>
            <a:r>
              <a:rPr lang="en-US" sz="1500" dirty="0" err="1">
                <a:solidFill>
                  <a:srgbClr val="000000"/>
                </a:solidFill>
                <a:latin typeface="Helvetica" panose="020B0604020202020204" pitchFamily="34" charset="0"/>
                <a:cs typeface="Helvetica" panose="020B0604020202020204" pitchFamily="34" charset="0"/>
              </a:rPr>
              <a:t>centraal</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staat</a:t>
            </a: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r>
              <a:rPr lang="en-US" sz="1500" dirty="0" err="1">
                <a:solidFill>
                  <a:srgbClr val="000000"/>
                </a:solidFill>
                <a:latin typeface="Helvetica" panose="020B0604020202020204" pitchFamily="34" charset="0"/>
                <a:cs typeface="Helvetica" panose="020B0604020202020204" pitchFamily="34" charset="0"/>
              </a:rPr>
              <a:t>waarin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verschillende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perspectieven</a:t>
            </a:r>
            <a:r>
              <a:rPr lang="en-US" sz="1500" dirty="0">
                <a:solidFill>
                  <a:srgbClr val="000000"/>
                </a:solidFill>
                <a:latin typeface="Helvetica" panose="020B0604020202020204" pitchFamily="34" charset="0"/>
                <a:cs typeface="Helvetica" panose="020B0604020202020204" pitchFamily="34" charset="0"/>
              </a:rPr>
              <a:t> op het </a:t>
            </a:r>
            <a:r>
              <a:rPr lang="en-US" sz="1500" dirty="0" err="1">
                <a:solidFill>
                  <a:srgbClr val="000000"/>
                </a:solidFill>
                <a:latin typeface="Helvetica" panose="020B0604020202020204" pitchFamily="34" charset="0"/>
                <a:cs typeface="Helvetica" panose="020B0604020202020204" pitchFamily="34" charset="0"/>
              </a:rPr>
              <a:t>thema</a:t>
            </a:r>
            <a:r>
              <a:rPr lang="en-US" sz="1500" dirty="0">
                <a:solidFill>
                  <a:srgbClr val="000000"/>
                </a:solidFill>
                <a:latin typeface="Helvetica" panose="020B0604020202020204" pitchFamily="34" charset="0"/>
                <a:cs typeface="Helvetica" panose="020B0604020202020204" pitchFamily="34" charset="0"/>
              </a:rPr>
              <a:t>/object </a:t>
            </a:r>
            <a:r>
              <a:rPr lang="en-US" sz="1500" dirty="0" err="1">
                <a:solidFill>
                  <a:srgbClr val="000000"/>
                </a:solidFill>
                <a:latin typeface="Helvetica" panose="020B0604020202020204" pitchFamily="34" charset="0"/>
                <a:cs typeface="Helvetica" panose="020B0604020202020204" pitchFamily="34" charset="0"/>
              </a:rPr>
              <a:t>aan</a:t>
            </a:r>
            <a:r>
              <a:rPr lang="en-US" sz="1500" dirty="0">
                <a:solidFill>
                  <a:srgbClr val="000000"/>
                </a:solidFill>
                <a:latin typeface="Helvetica" panose="020B0604020202020204" pitchFamily="34" charset="0"/>
                <a:cs typeface="Helvetica" panose="020B0604020202020204" pitchFamily="34" charset="0"/>
              </a:rPr>
              <a:t> bod (</a:t>
            </a:r>
            <a:r>
              <a:rPr lang="en-US" sz="1500" dirty="0" err="1">
                <a:solidFill>
                  <a:srgbClr val="000000"/>
                </a:solidFill>
                <a:latin typeface="Helvetica" panose="020B0604020202020204" pitchFamily="34" charset="0"/>
                <a:cs typeface="Helvetica" panose="020B0604020202020204" pitchFamily="34" charset="0"/>
              </a:rPr>
              <a:t>kunnen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komen</a:t>
            </a: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r>
              <a:rPr lang="en-US" sz="1500" dirty="0" err="1">
                <a:solidFill>
                  <a:srgbClr val="000000"/>
                </a:solidFill>
                <a:latin typeface="Helvetica" panose="020B0604020202020204" pitchFamily="34" charset="0"/>
                <a:cs typeface="Helvetica" panose="020B0604020202020204" pitchFamily="34" charset="0"/>
              </a:rPr>
              <a:t>waar</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voor</a:t>
            </a:r>
            <a:r>
              <a:rPr lang="en-US" sz="1500" dirty="0">
                <a:solidFill>
                  <a:srgbClr val="000000"/>
                </a:solidFill>
                <a:latin typeface="Helvetica" panose="020B0604020202020204" pitchFamily="34" charset="0"/>
                <a:cs typeface="Helvetica" panose="020B0604020202020204" pitchFamily="34" charset="0"/>
              </a:rPr>
              <a:t> 9 </a:t>
            </a:r>
            <a:r>
              <a:rPr lang="en-US" sz="1500" dirty="0" err="1">
                <a:solidFill>
                  <a:srgbClr val="000000"/>
                </a:solidFill>
                <a:latin typeface="Helvetica" panose="020B0604020202020204" pitchFamily="34" charset="0"/>
                <a:cs typeface="Helvetica" panose="020B0604020202020204" pitchFamily="34" charset="0"/>
              </a:rPr>
              <a:t>februari</a:t>
            </a:r>
            <a:r>
              <a:rPr lang="en-US" sz="1500" dirty="0">
                <a:solidFill>
                  <a:srgbClr val="000000"/>
                </a:solidFill>
                <a:latin typeface="Helvetica" panose="020B0604020202020204" pitchFamily="34" charset="0"/>
                <a:cs typeface="Helvetica" panose="020B0604020202020204" pitchFamily="34" charset="0"/>
              </a:rPr>
              <a:t> 2026 mee </a:t>
            </a:r>
            <a:r>
              <a:rPr lang="en-US" sz="1500" dirty="0" err="1">
                <a:solidFill>
                  <a:srgbClr val="000000"/>
                </a:solidFill>
                <a:latin typeface="Helvetica" panose="020B0604020202020204" pitchFamily="34" charset="0"/>
                <a:cs typeface="Helvetica" panose="020B0604020202020204" pitchFamily="34" charset="0"/>
              </a:rPr>
              <a:t>geëxperimenteerd</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kan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worden</a:t>
            </a:r>
            <a:br>
              <a:rPr lang="nl-NL" sz="1500" b="0" dirty="0">
                <a:effectLst/>
                <a:latin typeface="Helvetica" panose="020B0604020202020204" pitchFamily="34" charset="0"/>
                <a:ea typeface="Times New Roman" panose="02020603050405020304" pitchFamily="18" charset="0"/>
                <a:cs typeface="Helvetica" panose="020B0604020202020204" pitchFamily="34" charset="0"/>
              </a:rPr>
            </a:br>
            <a:endParaRPr lang="nl-NL" sz="1500" b="1" dirty="0">
              <a:effectLst/>
              <a:latin typeface="Helvetica" panose="020B0604020202020204" pitchFamily="34" charset="0"/>
              <a:ea typeface="Times New Roman" panose="02020603050405020304" pitchFamily="18" charset="0"/>
              <a:cs typeface="Helvetica" panose="020B0604020202020204" pitchFamily="34" charset="0"/>
            </a:endParaRPr>
          </a:p>
          <a:p>
            <a:pPr marL="186262" indent="0">
              <a:spcBef>
                <a:spcPts val="1600"/>
              </a:spcBef>
              <a:buClr>
                <a:srgbClr val="000000"/>
              </a:buClr>
              <a:buSzPts val="1400"/>
              <a:buNone/>
            </a:pPr>
            <a:endParaRPr lang="en-US" sz="1500" b="1"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marL="186262" indent="0">
              <a:spcBef>
                <a:spcPts val="1600"/>
              </a:spcBef>
              <a:buClr>
                <a:srgbClr val="000000"/>
              </a:buClr>
              <a:buSzPts val="1400"/>
              <a:buNone/>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926453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Vooruitblik volgende PLG-bijeenkomst</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521566" y="1255600"/>
            <a:ext cx="11313081" cy="5602393"/>
          </a:xfrm>
          <a:prstGeom prst="rect">
            <a:avLst/>
          </a:prstGeom>
        </p:spPr>
        <p:txBody>
          <a:bodyPr spcFirstLastPara="1" vert="horz" wrap="square" lIns="121900" tIns="121900" rIns="121900" bIns="121900" rtlCol="0" anchor="t" anchorCtr="0">
            <a:noAutofit/>
          </a:bodyPr>
          <a:lstStyle/>
          <a:p>
            <a:pPr indent="-423323">
              <a:spcBef>
                <a:spcPts val="1600"/>
              </a:spcBef>
              <a:buClr>
                <a:srgbClr val="000000"/>
              </a:buClr>
              <a:buSzPts val="1400"/>
            </a:pPr>
            <a:r>
              <a:rPr lang="en-US" sz="1500" b="1" dirty="0">
                <a:solidFill>
                  <a:srgbClr val="000000"/>
                </a:solidFill>
                <a:latin typeface="Helvetica" panose="020B0604020202020204" pitchFamily="34" charset="0"/>
                <a:cs typeface="Helvetica" panose="020B0604020202020204" pitchFamily="34" charset="0"/>
              </a:rPr>
              <a:t>8 </a:t>
            </a:r>
            <a:r>
              <a:rPr lang="en-US" sz="1500" b="1" dirty="0" err="1">
                <a:solidFill>
                  <a:srgbClr val="000000"/>
                </a:solidFill>
                <a:latin typeface="Helvetica" panose="020B0604020202020204" pitchFamily="34" charset="0"/>
                <a:cs typeface="Helvetica" panose="020B0604020202020204" pitchFamily="34" charset="0"/>
              </a:rPr>
              <a:t>december</a:t>
            </a:r>
            <a:r>
              <a:rPr lang="en-US" sz="1500" b="1" dirty="0">
                <a:solidFill>
                  <a:srgbClr val="000000"/>
                </a:solidFill>
                <a:latin typeface="Helvetica" panose="020B0604020202020204" pitchFamily="34" charset="0"/>
                <a:cs typeface="Helvetica" panose="020B0604020202020204" pitchFamily="34" charset="0"/>
              </a:rPr>
              <a:t> 2025</a:t>
            </a:r>
            <a:br>
              <a:rPr lang="en-US" sz="1500" b="1" dirty="0">
                <a:solidFill>
                  <a:srgbClr val="000000"/>
                </a:solidFill>
                <a:latin typeface="Helvetica" panose="020B0604020202020204" pitchFamily="34" charset="0"/>
                <a:cs typeface="Helvetica" panose="020B0604020202020204" pitchFamily="34" charset="0"/>
              </a:rPr>
            </a:br>
            <a:r>
              <a:rPr lang="en-US" sz="1500" b="1" dirty="0">
                <a:solidFill>
                  <a:srgbClr val="000000"/>
                </a:solidFill>
                <a:latin typeface="Helvetica" panose="020B0604020202020204" pitchFamily="34" charset="0"/>
                <a:cs typeface="Helvetica" panose="020B0604020202020204" pitchFamily="34" charset="0"/>
              </a:rPr>
              <a:t>16:30-19:00</a:t>
            </a:r>
            <a:br>
              <a:rPr lang="en-US" sz="1500" b="1" dirty="0">
                <a:solidFill>
                  <a:srgbClr val="000000"/>
                </a:solidFill>
                <a:latin typeface="Helvetica" panose="020B0604020202020204" pitchFamily="34" charset="0"/>
                <a:cs typeface="Helvetica" panose="020B0604020202020204" pitchFamily="34" charset="0"/>
              </a:rPr>
            </a:br>
            <a:r>
              <a:rPr lang="en-US" sz="1500" b="1" dirty="0">
                <a:solidFill>
                  <a:srgbClr val="000000"/>
                </a:solidFill>
                <a:latin typeface="Helvetica" panose="020B0604020202020204" pitchFamily="34" charset="0"/>
                <a:cs typeface="Helvetica" panose="020B0604020202020204" pitchFamily="34" charset="0"/>
              </a:rPr>
              <a:t>Universiteit Utrecht, </a:t>
            </a:r>
            <a:r>
              <a:rPr lang="en-US" sz="1500" b="1" dirty="0" err="1">
                <a:solidFill>
                  <a:srgbClr val="000000"/>
                </a:solidFill>
                <a:latin typeface="Helvetica" panose="020B0604020202020204" pitchFamily="34" charset="0"/>
                <a:cs typeface="Helvetica" panose="020B0604020202020204" pitchFamily="34" charset="0"/>
              </a:rPr>
              <a:t>Janskerkhof</a:t>
            </a:r>
            <a:r>
              <a:rPr lang="en-US" sz="1500" b="1" dirty="0">
                <a:solidFill>
                  <a:srgbClr val="000000"/>
                </a:solidFill>
                <a:latin typeface="Helvetica" panose="020B0604020202020204" pitchFamily="34" charset="0"/>
                <a:cs typeface="Helvetica" panose="020B0604020202020204" pitchFamily="34" charset="0"/>
              </a:rPr>
              <a:t> 2-3, 0.17</a:t>
            </a:r>
          </a:p>
          <a:p>
            <a:pPr indent="-423323">
              <a:spcBef>
                <a:spcPts val="1600"/>
              </a:spcBef>
              <a:buClr>
                <a:srgbClr val="000000"/>
              </a:buClr>
              <a:buSzPts val="1400"/>
            </a:pPr>
            <a:r>
              <a:rPr lang="en-US" sz="1500" b="1" dirty="0">
                <a:solidFill>
                  <a:srgbClr val="000000"/>
                </a:solidFill>
                <a:latin typeface="Helvetica" panose="020B0604020202020204" pitchFamily="34" charset="0"/>
                <a:cs typeface="Helvetica" panose="020B0604020202020204" pitchFamily="34" charset="0"/>
              </a:rPr>
              <a:t>Co-</a:t>
            </a:r>
            <a:r>
              <a:rPr lang="en-US" sz="1500" b="1" dirty="0" err="1">
                <a:solidFill>
                  <a:srgbClr val="000000"/>
                </a:solidFill>
                <a:latin typeface="Helvetica" panose="020B0604020202020204" pitchFamily="34" charset="0"/>
                <a:cs typeface="Helvetica" panose="020B0604020202020204" pitchFamily="34" charset="0"/>
              </a:rPr>
              <a:t>ontwerpbijeenkomst</a:t>
            </a:r>
            <a:endParaRPr lang="en-US" sz="1500" b="1"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r>
              <a:rPr lang="en-US" sz="1500" b="1" dirty="0" err="1">
                <a:solidFill>
                  <a:srgbClr val="000000"/>
                </a:solidFill>
                <a:latin typeface="Helvetica" panose="020B0604020202020204" pitchFamily="34" charset="0"/>
                <a:cs typeface="Helvetica" panose="020B0604020202020204" pitchFamily="34" charset="0"/>
              </a:rPr>
              <a:t>Voorbereiding</a:t>
            </a:r>
            <a:r>
              <a:rPr lang="en-US" sz="1500" b="1" dirty="0">
                <a:solidFill>
                  <a:srgbClr val="000000"/>
                </a:solidFill>
                <a:latin typeface="Helvetica" panose="020B0604020202020204" pitchFamily="34" charset="0"/>
                <a:cs typeface="Helvetica" panose="020B0604020202020204" pitchFamily="34" charset="0"/>
              </a:rPr>
              <a:t>:</a:t>
            </a:r>
            <a:br>
              <a:rPr lang="en-US" sz="1500" b="1" dirty="0">
                <a:solidFill>
                  <a:srgbClr val="000000"/>
                </a:solidFill>
                <a:latin typeface="Helvetica" panose="020B0604020202020204" pitchFamily="34" charset="0"/>
                <a:cs typeface="Helvetica" panose="020B0604020202020204" pitchFamily="34" charset="0"/>
              </a:rPr>
            </a:br>
            <a:r>
              <a:rPr lang="en-US" sz="1500" dirty="0">
                <a:solidFill>
                  <a:srgbClr val="000000"/>
                </a:solidFill>
                <a:latin typeface="Helvetica" panose="020B0604020202020204" pitchFamily="34" charset="0"/>
                <a:cs typeface="Helvetica" panose="020B0604020202020204" pitchFamily="34" charset="0"/>
              </a:rPr>
              <a:t>We </a:t>
            </a:r>
            <a:r>
              <a:rPr lang="en-US" sz="1500" dirty="0" err="1">
                <a:solidFill>
                  <a:srgbClr val="000000"/>
                </a:solidFill>
                <a:latin typeface="Helvetica" panose="020B0604020202020204" pitchFamily="34" charset="0"/>
                <a:cs typeface="Helvetica" panose="020B0604020202020204" pitchFamily="34" charset="0"/>
              </a:rPr>
              <a:t>vragen</a:t>
            </a:r>
            <a:r>
              <a:rPr lang="en-US" sz="1500" dirty="0">
                <a:solidFill>
                  <a:srgbClr val="000000"/>
                </a:solidFill>
                <a:latin typeface="Helvetica" panose="020B0604020202020204" pitchFamily="34" charset="0"/>
                <a:cs typeface="Helvetica" panose="020B0604020202020204" pitchFamily="34" charset="0"/>
              </a:rPr>
              <a:t> je om </a:t>
            </a:r>
            <a:r>
              <a:rPr lang="en-US" sz="1500" dirty="0" err="1">
                <a:solidFill>
                  <a:srgbClr val="000000"/>
                </a:solidFill>
                <a:latin typeface="Helvetica" panose="020B0604020202020204" pitchFamily="34" charset="0"/>
                <a:cs typeface="Helvetica" panose="020B0604020202020204" pitchFamily="34" charset="0"/>
              </a:rPr>
              <a:t>een</a:t>
            </a:r>
            <a:r>
              <a:rPr lang="en-US" sz="1500" dirty="0">
                <a:solidFill>
                  <a:srgbClr val="000000"/>
                </a:solidFill>
                <a:latin typeface="Helvetica" panose="020B0604020202020204" pitchFamily="34" charset="0"/>
                <a:cs typeface="Helvetica" panose="020B0604020202020204" pitchFamily="34" charset="0"/>
              </a:rPr>
              <a:t> plan </a:t>
            </a:r>
            <a:r>
              <a:rPr lang="en-US" sz="1500" dirty="0" err="1">
                <a:solidFill>
                  <a:srgbClr val="000000"/>
                </a:solidFill>
                <a:latin typeface="Helvetica" panose="020B0604020202020204" pitchFamily="34" charset="0"/>
                <a:cs typeface="Helvetica" panose="020B0604020202020204" pitchFamily="34" charset="0"/>
              </a:rPr>
              <a:t>voor</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een</a:t>
            </a:r>
            <a:r>
              <a:rPr lang="en-US" sz="1500" dirty="0">
                <a:solidFill>
                  <a:srgbClr val="000000"/>
                </a:solidFill>
                <a:latin typeface="Helvetica" panose="020B0604020202020204" pitchFamily="34" charset="0"/>
                <a:cs typeface="Helvetica" panose="020B0604020202020204" pitchFamily="34" charset="0"/>
              </a:rPr>
              <a:t> les / </a:t>
            </a:r>
            <a:r>
              <a:rPr lang="en-US" sz="1500" dirty="0" err="1">
                <a:solidFill>
                  <a:srgbClr val="000000"/>
                </a:solidFill>
                <a:latin typeface="Helvetica" panose="020B0604020202020204" pitchFamily="34" charset="0"/>
                <a:cs typeface="Helvetica" panose="020B0604020202020204" pitchFamily="34" charset="0"/>
              </a:rPr>
              <a:t>leeractiviteit</a:t>
            </a:r>
            <a:r>
              <a:rPr lang="en-US" sz="1500" dirty="0">
                <a:solidFill>
                  <a:srgbClr val="000000"/>
                </a:solidFill>
                <a:latin typeface="Helvetica" panose="020B0604020202020204" pitchFamily="34" charset="0"/>
                <a:cs typeface="Helvetica" panose="020B0604020202020204" pitchFamily="34" charset="0"/>
              </a:rPr>
              <a:t> / </a:t>
            </a:r>
            <a:r>
              <a:rPr lang="en-US" sz="1500" dirty="0" err="1">
                <a:solidFill>
                  <a:srgbClr val="000000"/>
                </a:solidFill>
                <a:latin typeface="Helvetica" panose="020B0604020202020204" pitchFamily="34" charset="0"/>
                <a:cs typeface="Helvetica" panose="020B0604020202020204" pitchFamily="34" charset="0"/>
              </a:rPr>
              <a:t>werkvorm</a:t>
            </a:r>
            <a:r>
              <a:rPr lang="en-US" sz="1500" dirty="0">
                <a:solidFill>
                  <a:srgbClr val="000000"/>
                </a:solidFill>
                <a:latin typeface="Helvetica" panose="020B0604020202020204" pitchFamily="34" charset="0"/>
                <a:cs typeface="Helvetica" panose="020B0604020202020204" pitchFamily="34" charset="0"/>
              </a:rPr>
              <a:t> of </a:t>
            </a:r>
            <a:r>
              <a:rPr lang="en-US" sz="1500" dirty="0" err="1">
                <a:solidFill>
                  <a:srgbClr val="000000"/>
                </a:solidFill>
                <a:latin typeface="Helvetica" panose="020B0604020202020204" pitchFamily="34" charset="0"/>
                <a:cs typeface="Helvetica" panose="020B0604020202020204" pitchFamily="34" charset="0"/>
              </a:rPr>
              <a:t>eerder</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besproken</a:t>
            </a:r>
            <a:r>
              <a:rPr lang="en-US" sz="1500" dirty="0">
                <a:solidFill>
                  <a:srgbClr val="000000"/>
                </a:solidFill>
                <a:latin typeface="Helvetica" panose="020B0604020202020204" pitchFamily="34" charset="0"/>
                <a:cs typeface="Helvetica" panose="020B0604020202020204" pitchFamily="34" charset="0"/>
              </a:rPr>
              <a:t> casus mee </a:t>
            </a:r>
            <a:r>
              <a:rPr lang="en-US" sz="1500" dirty="0" err="1">
                <a:solidFill>
                  <a:srgbClr val="000000"/>
                </a:solidFill>
                <a:latin typeface="Helvetica" panose="020B0604020202020204" pitchFamily="34" charset="0"/>
                <a:cs typeface="Helvetica" panose="020B0604020202020204" pitchFamily="34" charset="0"/>
              </a:rPr>
              <a:t>te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nemen</a:t>
            </a:r>
            <a:r>
              <a:rPr lang="en-US" sz="1500" dirty="0">
                <a:solidFill>
                  <a:srgbClr val="000000"/>
                </a:solidFill>
                <a:latin typeface="Helvetica" panose="020B0604020202020204" pitchFamily="34" charset="0"/>
                <a:cs typeface="Helvetica" panose="020B0604020202020204" pitchFamily="34" charset="0"/>
              </a:rPr>
              <a:t>:</a:t>
            </a:r>
          </a:p>
          <a:p>
            <a:pPr lvl="1">
              <a:spcBef>
                <a:spcPts val="1600"/>
              </a:spcBef>
              <a:buClr>
                <a:srgbClr val="000000"/>
              </a:buClr>
              <a:buFont typeface="Courier New" panose="02070309020205020404" pitchFamily="49" charset="0"/>
              <a:buChar char="o"/>
            </a:pPr>
            <a:r>
              <a:rPr lang="en-US" sz="1500" dirty="0">
                <a:solidFill>
                  <a:srgbClr val="000000"/>
                </a:solidFill>
                <a:latin typeface="Helvetica" panose="020B0604020202020204" pitchFamily="34" charset="0"/>
                <a:cs typeface="Helvetica" panose="020B0604020202020204" pitchFamily="34" charset="0"/>
              </a:rPr>
              <a:t>die </a:t>
            </a:r>
            <a:r>
              <a:rPr lang="en-US" sz="1500" dirty="0" err="1">
                <a:solidFill>
                  <a:srgbClr val="000000"/>
                </a:solidFill>
                <a:latin typeface="Helvetica" panose="020B0604020202020204" pitchFamily="34" charset="0"/>
                <a:cs typeface="Helvetica" panose="020B0604020202020204" pitchFamily="34" charset="0"/>
              </a:rPr>
              <a:t>uitnodigt</a:t>
            </a:r>
            <a:r>
              <a:rPr lang="en-US" sz="1500" dirty="0">
                <a:solidFill>
                  <a:srgbClr val="000000"/>
                </a:solidFill>
                <a:latin typeface="Helvetica" panose="020B0604020202020204" pitchFamily="34" charset="0"/>
                <a:cs typeface="Helvetica" panose="020B0604020202020204" pitchFamily="34" charset="0"/>
              </a:rPr>
              <a:t> tot </a:t>
            </a:r>
            <a:r>
              <a:rPr lang="en-US" sz="1500" dirty="0" err="1">
                <a:solidFill>
                  <a:srgbClr val="000000"/>
                </a:solidFill>
                <a:latin typeface="Helvetica" panose="020B0604020202020204" pitchFamily="34" charset="0"/>
                <a:cs typeface="Helvetica" panose="020B0604020202020204" pitchFamily="34" charset="0"/>
              </a:rPr>
              <a:t>recontextualisering</a:t>
            </a: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r>
              <a:rPr lang="en-US" sz="1500" dirty="0" err="1">
                <a:solidFill>
                  <a:srgbClr val="000000"/>
                </a:solidFill>
                <a:latin typeface="Helvetica" panose="020B0604020202020204" pitchFamily="34" charset="0"/>
                <a:cs typeface="Helvetica" panose="020B0604020202020204" pitchFamily="34" charset="0"/>
              </a:rPr>
              <a:t>waarin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erfgoedthema</a:t>
            </a:r>
            <a:r>
              <a:rPr lang="en-US" sz="1500" dirty="0">
                <a:solidFill>
                  <a:srgbClr val="000000"/>
                </a:solidFill>
                <a:latin typeface="Helvetica" panose="020B0604020202020204" pitchFamily="34" charset="0"/>
                <a:cs typeface="Helvetica" panose="020B0604020202020204" pitchFamily="34" charset="0"/>
              </a:rPr>
              <a:t> of -object </a:t>
            </a:r>
            <a:r>
              <a:rPr lang="en-US" sz="1500" dirty="0" err="1">
                <a:solidFill>
                  <a:srgbClr val="000000"/>
                </a:solidFill>
                <a:latin typeface="Helvetica" panose="020B0604020202020204" pitchFamily="34" charset="0"/>
                <a:cs typeface="Helvetica" panose="020B0604020202020204" pitchFamily="34" charset="0"/>
              </a:rPr>
              <a:t>centraal</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staat</a:t>
            </a: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r>
              <a:rPr lang="en-US" sz="1500" dirty="0" err="1">
                <a:solidFill>
                  <a:srgbClr val="000000"/>
                </a:solidFill>
                <a:latin typeface="Helvetica" panose="020B0604020202020204" pitchFamily="34" charset="0"/>
                <a:cs typeface="Helvetica" panose="020B0604020202020204" pitchFamily="34" charset="0"/>
              </a:rPr>
              <a:t>waarin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verschillende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perspectieven</a:t>
            </a:r>
            <a:r>
              <a:rPr lang="en-US" sz="1500" dirty="0">
                <a:solidFill>
                  <a:srgbClr val="000000"/>
                </a:solidFill>
                <a:latin typeface="Helvetica" panose="020B0604020202020204" pitchFamily="34" charset="0"/>
                <a:cs typeface="Helvetica" panose="020B0604020202020204" pitchFamily="34" charset="0"/>
              </a:rPr>
              <a:t> op het </a:t>
            </a:r>
            <a:r>
              <a:rPr lang="en-US" sz="1500" dirty="0" err="1">
                <a:solidFill>
                  <a:srgbClr val="000000"/>
                </a:solidFill>
                <a:latin typeface="Helvetica" panose="020B0604020202020204" pitchFamily="34" charset="0"/>
                <a:cs typeface="Helvetica" panose="020B0604020202020204" pitchFamily="34" charset="0"/>
              </a:rPr>
              <a:t>thema</a:t>
            </a:r>
            <a:r>
              <a:rPr lang="en-US" sz="1500" dirty="0">
                <a:solidFill>
                  <a:srgbClr val="000000"/>
                </a:solidFill>
                <a:latin typeface="Helvetica" panose="020B0604020202020204" pitchFamily="34" charset="0"/>
                <a:cs typeface="Helvetica" panose="020B0604020202020204" pitchFamily="34" charset="0"/>
              </a:rPr>
              <a:t>/object </a:t>
            </a:r>
            <a:r>
              <a:rPr lang="en-US" sz="1500" dirty="0" err="1">
                <a:solidFill>
                  <a:srgbClr val="000000"/>
                </a:solidFill>
                <a:latin typeface="Helvetica" panose="020B0604020202020204" pitchFamily="34" charset="0"/>
                <a:cs typeface="Helvetica" panose="020B0604020202020204" pitchFamily="34" charset="0"/>
              </a:rPr>
              <a:t>aan</a:t>
            </a:r>
            <a:r>
              <a:rPr lang="en-US" sz="1500" dirty="0">
                <a:solidFill>
                  <a:srgbClr val="000000"/>
                </a:solidFill>
                <a:latin typeface="Helvetica" panose="020B0604020202020204" pitchFamily="34" charset="0"/>
                <a:cs typeface="Helvetica" panose="020B0604020202020204" pitchFamily="34" charset="0"/>
              </a:rPr>
              <a:t> bod (</a:t>
            </a:r>
            <a:r>
              <a:rPr lang="en-US" sz="1500" dirty="0" err="1">
                <a:solidFill>
                  <a:srgbClr val="000000"/>
                </a:solidFill>
                <a:latin typeface="Helvetica" panose="020B0604020202020204" pitchFamily="34" charset="0"/>
                <a:cs typeface="Helvetica" panose="020B0604020202020204" pitchFamily="34" charset="0"/>
              </a:rPr>
              <a:t>kunnen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komen</a:t>
            </a: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r>
              <a:rPr lang="en-US" sz="1500" dirty="0" err="1">
                <a:solidFill>
                  <a:srgbClr val="000000"/>
                </a:solidFill>
                <a:latin typeface="Helvetica" panose="020B0604020202020204" pitchFamily="34" charset="0"/>
                <a:cs typeface="Helvetica" panose="020B0604020202020204" pitchFamily="34" charset="0"/>
              </a:rPr>
              <a:t>waar</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voor</a:t>
            </a:r>
            <a:r>
              <a:rPr lang="en-US" sz="1500" dirty="0">
                <a:solidFill>
                  <a:srgbClr val="000000"/>
                </a:solidFill>
                <a:latin typeface="Helvetica" panose="020B0604020202020204" pitchFamily="34" charset="0"/>
                <a:cs typeface="Helvetica" panose="020B0604020202020204" pitchFamily="34" charset="0"/>
              </a:rPr>
              <a:t> 9 </a:t>
            </a:r>
            <a:r>
              <a:rPr lang="en-US" sz="1500" dirty="0" err="1">
                <a:solidFill>
                  <a:srgbClr val="000000"/>
                </a:solidFill>
                <a:latin typeface="Helvetica" panose="020B0604020202020204" pitchFamily="34" charset="0"/>
                <a:cs typeface="Helvetica" panose="020B0604020202020204" pitchFamily="34" charset="0"/>
              </a:rPr>
              <a:t>februari</a:t>
            </a:r>
            <a:r>
              <a:rPr lang="en-US" sz="1500" dirty="0">
                <a:solidFill>
                  <a:srgbClr val="000000"/>
                </a:solidFill>
                <a:latin typeface="Helvetica" panose="020B0604020202020204" pitchFamily="34" charset="0"/>
                <a:cs typeface="Helvetica" panose="020B0604020202020204" pitchFamily="34" charset="0"/>
              </a:rPr>
              <a:t> 2026 mee </a:t>
            </a:r>
            <a:r>
              <a:rPr lang="en-US" sz="1500" dirty="0" err="1">
                <a:solidFill>
                  <a:srgbClr val="000000"/>
                </a:solidFill>
                <a:latin typeface="Helvetica" panose="020B0604020202020204" pitchFamily="34" charset="0"/>
                <a:cs typeface="Helvetica" panose="020B0604020202020204" pitchFamily="34" charset="0"/>
              </a:rPr>
              <a:t>geëxperimenteerd</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kan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worden</a:t>
            </a:r>
            <a:endParaRPr lang="en-US" sz="1500" b="1"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r>
              <a:rPr lang="nl-NL" sz="1500" b="1" dirty="0">
                <a:effectLst/>
                <a:latin typeface="Helvetica" panose="020B0604020202020204" pitchFamily="34" charset="0"/>
                <a:ea typeface="Times New Roman" panose="02020603050405020304" pitchFamily="18" charset="0"/>
                <a:cs typeface="Helvetica" panose="020B0604020202020204" pitchFamily="34" charset="0"/>
              </a:rPr>
              <a:t>Afstemmen:</a:t>
            </a:r>
            <a:br>
              <a:rPr lang="nl-NL" sz="1500" b="1" dirty="0">
                <a:effectLst/>
                <a:latin typeface="Helvetica" panose="020B0604020202020204" pitchFamily="34" charset="0"/>
                <a:ea typeface="Times New Roman" panose="02020603050405020304" pitchFamily="18" charset="0"/>
                <a:cs typeface="Helvetica" panose="020B0604020202020204" pitchFamily="34" charset="0"/>
              </a:rPr>
            </a:br>
            <a:r>
              <a:rPr lang="nl-NL" sz="1500" dirty="0">
                <a:effectLst/>
                <a:latin typeface="Helvetica" panose="020B0604020202020204" pitchFamily="34" charset="0"/>
                <a:ea typeface="Times New Roman" panose="02020603050405020304" pitchFamily="18" charset="0"/>
                <a:cs typeface="Helvetica" panose="020B0604020202020204" pitchFamily="34" charset="0"/>
              </a:rPr>
              <a:t>Voor de consistentie is het handig om één ontwerpformat aan te houden.</a:t>
            </a:r>
            <a:r>
              <a:rPr lang="nl-NL" sz="1500" dirty="0">
                <a:latin typeface="Helvetica" panose="020B0604020202020204" pitchFamily="34" charset="0"/>
                <a:ea typeface="Times New Roman" panose="02020603050405020304" pitchFamily="18" charset="0"/>
                <a:cs typeface="Helvetica" panose="020B0604020202020204" pitchFamily="34" charset="0"/>
              </a:rPr>
              <a:t> </a:t>
            </a:r>
            <a:r>
              <a:rPr lang="nl-NL" sz="1500" b="0" dirty="0">
                <a:effectLst/>
                <a:latin typeface="Helvetica" panose="020B0604020202020204" pitchFamily="34" charset="0"/>
                <a:ea typeface="Times New Roman" panose="02020603050405020304" pitchFamily="18" charset="0"/>
                <a:cs typeface="Helvetica" panose="020B0604020202020204" pitchFamily="34" charset="0"/>
              </a:rPr>
              <a:t>Dit format:</a:t>
            </a:r>
          </a:p>
          <a:p>
            <a:pPr lvl="1">
              <a:spcBef>
                <a:spcPts val="1600"/>
              </a:spcBef>
              <a:buClr>
                <a:srgbClr val="000000"/>
              </a:buClr>
              <a:buFont typeface="Courier New" panose="02070309020205020404" pitchFamily="49" charset="0"/>
              <a:buChar char="o"/>
            </a:pPr>
            <a:r>
              <a:rPr lang="nl-NL" sz="1500" b="0" dirty="0">
                <a:effectLst/>
                <a:latin typeface="Helvetica" panose="020B0604020202020204" pitchFamily="34" charset="0"/>
                <a:ea typeface="Times New Roman" panose="02020603050405020304" pitchFamily="18" charset="0"/>
                <a:cs typeface="Helvetica" panose="020B0604020202020204" pitchFamily="34" charset="0"/>
              </a:rPr>
              <a:t>beperkt zich tot de belangrijkste stappen / onderdelen van een les / leeractiviteit / werkvorm, en </a:t>
            </a:r>
          </a:p>
          <a:p>
            <a:pPr lvl="1">
              <a:spcBef>
                <a:spcPts val="1600"/>
              </a:spcBef>
              <a:buClr>
                <a:srgbClr val="000000"/>
              </a:buClr>
              <a:buFont typeface="Courier New" panose="02070309020205020404" pitchFamily="49" charset="0"/>
              <a:buChar char="o"/>
            </a:pPr>
            <a:r>
              <a:rPr lang="nl-NL" sz="1500" b="0" dirty="0">
                <a:effectLst/>
                <a:latin typeface="Helvetica" panose="020B0604020202020204" pitchFamily="34" charset="0"/>
                <a:ea typeface="Times New Roman" panose="02020603050405020304" pitchFamily="18" charset="0"/>
                <a:cs typeface="Helvetica" panose="020B0604020202020204" pitchFamily="34" charset="0"/>
              </a:rPr>
              <a:t>is flexibel inzetbaar in verschillende educatieve contexten.</a:t>
            </a:r>
          </a:p>
          <a:p>
            <a:pPr indent="-423323">
              <a:spcBef>
                <a:spcPts val="1600"/>
              </a:spcBef>
              <a:buClr>
                <a:schemeClr val="bg1"/>
              </a:buClr>
              <a:buSzPts val="1400"/>
            </a:pPr>
            <a:r>
              <a:rPr lang="nl-NL" sz="1500" b="0" dirty="0">
                <a:effectLst/>
                <a:latin typeface="Helvetica" panose="020B0604020202020204" pitchFamily="34" charset="0"/>
                <a:ea typeface="Times New Roman" panose="02020603050405020304" pitchFamily="18" charset="0"/>
                <a:cs typeface="Helvetica" panose="020B0604020202020204" pitchFamily="34" charset="0"/>
              </a:rPr>
              <a:t>Heb je een goed voorbeeld voor zo’n ontwerpformat? </a:t>
            </a:r>
            <a:r>
              <a:rPr lang="nl-NL" sz="1500" b="1" dirty="0">
                <a:solidFill>
                  <a:srgbClr val="192A84"/>
                </a:solidFill>
                <a:latin typeface="Helvetica" panose="020B0604020202020204" pitchFamily="34" charset="0"/>
                <a:cs typeface="Helvetica" panose="020B0604020202020204" pitchFamily="34" charset="0"/>
              </a:rPr>
              <a:t>⟶ </a:t>
            </a:r>
            <a:r>
              <a:rPr lang="nl-NL" sz="1600" b="0" i="0" dirty="0">
                <a:solidFill>
                  <a:srgbClr val="001D35"/>
                </a:solidFill>
                <a:effectLst/>
                <a:latin typeface="Google Sans"/>
              </a:rPr>
              <a:t>✉️ </a:t>
            </a:r>
            <a:r>
              <a:rPr lang="nl-NL" sz="1500" b="0" dirty="0">
                <a:solidFill>
                  <a:srgbClr val="0000FF"/>
                </a:solidFill>
                <a:effectLst/>
                <a:latin typeface="Helvetica" panose="020B0604020202020204" pitchFamily="34" charset="0"/>
                <a:ea typeface="Times New Roman" panose="02020603050405020304" pitchFamily="18" charset="0"/>
                <a:cs typeface="Helvetica" panose="020B0604020202020204" pitchFamily="34" charset="0"/>
                <a:sym typeface="Wingdings" panose="05000000000000000000" pitchFamily="2" charset="2"/>
                <a:hlinkClick r:id="rId3">
                  <a:extLst>
                    <a:ext uri="{A12FA001-AC4F-418D-AE19-62706E023703}">
                      <ahyp:hlinkClr xmlns:ahyp="http://schemas.microsoft.com/office/drawing/2018/hyperlinkcolor" val="tx"/>
                    </a:ext>
                  </a:extLst>
                </a:hlinkClick>
              </a:rPr>
              <a:t>j.j.h.nikkessen@uu.nl</a:t>
            </a:r>
            <a:r>
              <a:rPr lang="nl-NL" sz="1500" b="0" dirty="0">
                <a:solidFill>
                  <a:srgbClr val="0000FF"/>
                </a:solidFill>
                <a:effectLst/>
                <a:latin typeface="Helvetica" panose="020B0604020202020204" pitchFamily="34" charset="0"/>
                <a:ea typeface="Times New Roman" panose="02020603050405020304" pitchFamily="18" charset="0"/>
                <a:cs typeface="Helvetica" panose="020B0604020202020204" pitchFamily="34" charset="0"/>
                <a:sym typeface="Wingdings" panose="05000000000000000000" pitchFamily="2" charset="2"/>
              </a:rPr>
              <a:t> </a:t>
            </a:r>
            <a:br>
              <a:rPr lang="nl-NL" sz="1900" b="0" dirty="0">
                <a:effectLst/>
                <a:latin typeface="Helvetica" panose="020B0604020202020204" pitchFamily="34" charset="0"/>
                <a:ea typeface="Times New Roman" panose="02020603050405020304" pitchFamily="18" charset="0"/>
                <a:cs typeface="Helvetica" panose="020B0604020202020204" pitchFamily="34" charset="0"/>
              </a:rPr>
            </a:br>
            <a:endParaRPr lang="nl-NL" sz="1900" b="1" dirty="0">
              <a:effectLst/>
              <a:latin typeface="Helvetica" panose="020B0604020202020204" pitchFamily="34" charset="0"/>
              <a:ea typeface="Times New Roman" panose="02020603050405020304" pitchFamily="18" charset="0"/>
              <a:cs typeface="Helvetica" panose="020B0604020202020204" pitchFamily="34" charset="0"/>
            </a:endParaRPr>
          </a:p>
          <a:p>
            <a:pPr marL="186262" indent="0">
              <a:spcBef>
                <a:spcPts val="1600"/>
              </a:spcBef>
              <a:buClr>
                <a:srgbClr val="000000"/>
              </a:buClr>
              <a:buSzPts val="1400"/>
              <a:buNone/>
            </a:pPr>
            <a:endParaRPr lang="en-US" sz="1500" b="1"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marL="186262" indent="0">
              <a:spcBef>
                <a:spcPts val="1600"/>
              </a:spcBef>
              <a:buClr>
                <a:srgbClr val="000000"/>
              </a:buClr>
              <a:buSzPts val="1400"/>
              <a:buNone/>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14903560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977460"/>
            <a:ext cx="11360800" cy="763600"/>
          </a:xfrm>
          <a:prstGeom prst="rect">
            <a:avLst/>
          </a:prstGeom>
        </p:spPr>
        <p:txBody>
          <a:bodyPr spcFirstLastPara="1" vert="horz" wrap="square" lIns="121900" tIns="121900" rIns="121900" bIns="121900" rtlCol="0" anchor="t" anchorCtr="0">
            <a:noAutofit/>
          </a:bodyPr>
          <a:lstStyle/>
          <a:p>
            <a:endParaRPr lang="en-US" sz="1500" i="1" dirty="0">
              <a:latin typeface="Helvetica" panose="020B0604020202020204" pitchFamily="34" charset="0"/>
              <a:cs typeface="Helvetica" panose="020B0604020202020204" pitchFamily="34" charset="0"/>
            </a:endParaRPr>
          </a:p>
        </p:txBody>
      </p:sp>
      <p:pic>
        <p:nvPicPr>
          <p:cNvPr id="3" name="Picture 2">
            <a:extLst>
              <a:ext uri="{FF2B5EF4-FFF2-40B4-BE49-F238E27FC236}">
                <a16:creationId xmlns:a16="http://schemas.microsoft.com/office/drawing/2014/main" id="{2E2A0695-E7D7-D2F3-B28B-5D23AF3D2D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2336" y="913332"/>
            <a:ext cx="3545498" cy="5013856"/>
          </a:xfrm>
          <a:prstGeom prst="rect">
            <a:avLst/>
          </a:prstGeom>
          <a:ln>
            <a:solidFill>
              <a:srgbClr val="FF3399"/>
            </a:solidFill>
          </a:ln>
        </p:spPr>
      </p:pic>
      <p:pic>
        <p:nvPicPr>
          <p:cNvPr id="5" name="Picture 4">
            <a:extLst>
              <a:ext uri="{FF2B5EF4-FFF2-40B4-BE49-F238E27FC236}">
                <a16:creationId xmlns:a16="http://schemas.microsoft.com/office/drawing/2014/main" id="{06304E95-EE42-8F5D-303D-D2E8BF4B4A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23251" y="913332"/>
            <a:ext cx="3545498" cy="5013857"/>
          </a:xfrm>
          <a:prstGeom prst="rect">
            <a:avLst/>
          </a:prstGeom>
          <a:ln>
            <a:solidFill>
              <a:srgbClr val="FF3399"/>
            </a:solidFill>
          </a:ln>
        </p:spPr>
      </p:pic>
      <p:pic>
        <p:nvPicPr>
          <p:cNvPr id="7" name="Picture 6">
            <a:extLst>
              <a:ext uri="{FF2B5EF4-FFF2-40B4-BE49-F238E27FC236}">
                <a16:creationId xmlns:a16="http://schemas.microsoft.com/office/drawing/2014/main" id="{B6DD8CE4-840C-679A-ED2E-530DD4D53F7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00224" y="913332"/>
            <a:ext cx="3545498" cy="5013857"/>
          </a:xfrm>
          <a:prstGeom prst="rect">
            <a:avLst/>
          </a:prstGeom>
          <a:ln>
            <a:solidFill>
              <a:srgbClr val="FF3399"/>
            </a:solidFill>
          </a:ln>
        </p:spPr>
      </p:pic>
    </p:spTree>
    <p:extLst>
      <p:ext uri="{BB962C8B-B14F-4D97-AF65-F5344CB8AC3E}">
        <p14:creationId xmlns:p14="http://schemas.microsoft.com/office/powerpoint/2010/main" val="39974738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97746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Veel dank voor het delen van jullie kennis en ervaringen!</a:t>
            </a:r>
            <a:br>
              <a:rPr lang="nl" sz="2500" dirty="0">
                <a:latin typeface="Merriweather" panose="02060503050406030704" pitchFamily="18" charset="0"/>
              </a:rPr>
            </a:br>
            <a:br>
              <a:rPr lang="nl" sz="2500" dirty="0">
                <a:latin typeface="Merriweather" panose="02060503050406030704" pitchFamily="18" charset="0"/>
              </a:rPr>
            </a:br>
            <a:br>
              <a:rPr lang="nl" sz="2500" dirty="0">
                <a:latin typeface="Merriweather" panose="02060503050406030704" pitchFamily="18" charset="0"/>
              </a:rPr>
            </a:br>
            <a:endParaRPr lang="en-US" sz="1500" i="1" dirty="0">
              <a:latin typeface="Helvetica" panose="020B0604020202020204" pitchFamily="34" charset="0"/>
              <a:cs typeface="Helvetica" panose="020B0604020202020204" pitchFamily="34" charset="0"/>
            </a:endParaRPr>
          </a:p>
        </p:txBody>
      </p:sp>
      <p:cxnSp>
        <p:nvCxnSpPr>
          <p:cNvPr id="96" name="Google Shape;96;p18"/>
          <p:cNvCxnSpPr/>
          <p:nvPr/>
        </p:nvCxnSpPr>
        <p:spPr>
          <a:xfrm>
            <a:off x="-28800" y="4865127"/>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23173544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1420</Words>
  <Application>Microsoft Office PowerPoint</Application>
  <PresentationFormat>Widescreen</PresentationFormat>
  <Paragraphs>167</Paragraphs>
  <Slides>18</Slides>
  <Notes>17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Arial</vt:lpstr>
      <vt:lpstr>Calibri</vt:lpstr>
      <vt:lpstr>Calibri Light</vt:lpstr>
      <vt:lpstr>Courier New</vt:lpstr>
      <vt:lpstr>Google Sans</vt:lpstr>
      <vt:lpstr>Helvetica</vt:lpstr>
      <vt:lpstr>Merriweather</vt:lpstr>
      <vt:lpstr>Office Theme</vt:lpstr>
      <vt:lpstr>PowerPoint Presentation</vt:lpstr>
      <vt:lpstr>Programma</vt:lpstr>
      <vt:lpstr>Onderzoeksvragen</vt:lpstr>
      <vt:lpstr>Stelling multiperspectiviteit</vt:lpstr>
      <vt:lpstr>Wat verstaan we binnen MESOE onder recontextualisering?</vt:lpstr>
      <vt:lpstr>Wat verstaan we binnen MESOE onder recontextualisering?</vt:lpstr>
      <vt:lpstr>Presentatie Marleen Rozenbrand</vt:lpstr>
      <vt:lpstr>Verkennend veldwerk: Bezoeken aan de buitenkring</vt:lpstr>
      <vt:lpstr>Verkennend veldwerk: Wat betekent multiperspectiviteit in jouw organisatie?</vt:lpstr>
      <vt:lpstr>Verkennend veldwerk ⟶ casussen voor recontextualisering: Bespreking PLG &amp; buitenkring</vt:lpstr>
      <vt:lpstr>Datumprikker buitenkring</vt:lpstr>
      <vt:lpstr>Pauze  </vt:lpstr>
      <vt:lpstr>Uitwisselen casussen locatiebezoeken</vt:lpstr>
      <vt:lpstr>Uitwisselen casussen locatiebezoeken + analyse van één casus</vt:lpstr>
      <vt:lpstr>Vooruitblik volgende PLG-bijeenkomst</vt:lpstr>
      <vt:lpstr>Vooruitblik volgende PLG-bijeenkomst</vt:lpstr>
      <vt:lpstr>PowerPoint Presentation</vt:lpstr>
      <vt:lpstr>Veel dank voor het delen van jullie kennis en ervaringen!   </vt:lpstr>
    </vt:vector>
  </TitlesOfParts>
  <Company>Utrecht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Nikkessen, J.J.H. (Joost)</dc:creator>
  <cp:lastModifiedBy>Nikkessen, J.J.H. (Joost)</cp:lastModifiedBy>
  <cp:revision>2</cp:revision>
  <dcterms:created xsi:type="dcterms:W3CDTF">2025-10-24T06:48:33Z</dcterms:created>
  <dcterms:modified xsi:type="dcterms:W3CDTF">2026-01-21T09:10:36Z</dcterms:modified>
</cp:coreProperties>
</file>