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36" r:id="rId2"/>
    <p:sldId id="438" r:id="rId3"/>
    <p:sldId id="440" r:id="rId4"/>
    <p:sldId id="441" r:id="rId5"/>
    <p:sldId id="445" r:id="rId6"/>
    <p:sldId id="457" r:id="rId7"/>
    <p:sldId id="456" r:id="rId8"/>
    <p:sldId id="455" r:id="rId9"/>
    <p:sldId id="454" r:id="rId10"/>
    <p:sldId id="451" r:id="rId11"/>
    <p:sldId id="452" r:id="rId12"/>
    <p:sldId id="453" r:id="rId13"/>
    <p:sldId id="450" r:id="rId14"/>
    <p:sldId id="442" r:id="rId15"/>
    <p:sldId id="443" r:id="rId16"/>
    <p:sldId id="458" r:id="rId17"/>
    <p:sldId id="448" r:id="rId18"/>
    <p:sldId id="447" r:id="rId19"/>
    <p:sldId id="449"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2A84"/>
    <a:srgbClr val="FF3399"/>
    <a:srgbClr val="00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F28E5F-4467-42D3-AA62-B304A7F0C959}" v="1530" dt="2025-09-26T11:43:23.1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31" autoAdjust="0"/>
    <p:restoredTop sz="94660"/>
  </p:normalViewPr>
  <p:slideViewPr>
    <p:cSldViewPr snapToGrid="0">
      <p:cViewPr varScale="1">
        <p:scale>
          <a:sx n="61" d="100"/>
          <a:sy n="61" d="100"/>
        </p:scale>
        <p:origin x="4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0CF28E5F-4467-42D3-AA62-B304A7F0C959}"/>
    <pc:docChg chg="undo redo custSel addSld delSld modSld sldOrd">
      <pc:chgData name="Nikkessen, J.J.H. (Joost)" userId="55776ba0-cba9-4413-94f8-3c5b349f6bab" providerId="ADAL" clId="{0CF28E5F-4467-42D3-AA62-B304A7F0C959}" dt="2025-09-29T06:50:52.526" v="12208" actId="20577"/>
      <pc:docMkLst>
        <pc:docMk/>
      </pc:docMkLst>
      <pc:sldChg chg="addSp delSp modSp mod">
        <pc:chgData name="Nikkessen, J.J.H. (Joost)" userId="55776ba0-cba9-4413-94f8-3c5b349f6bab" providerId="ADAL" clId="{0CF28E5F-4467-42D3-AA62-B304A7F0C959}" dt="2025-09-23T13:16:50.517" v="11209" actId="1076"/>
        <pc:sldMkLst>
          <pc:docMk/>
          <pc:sldMk cId="1819483294" sldId="436"/>
        </pc:sldMkLst>
        <pc:spChg chg="add del mod">
          <ac:chgData name="Nikkessen, J.J.H. (Joost)" userId="55776ba0-cba9-4413-94f8-3c5b349f6bab" providerId="ADAL" clId="{0CF28E5F-4467-42D3-AA62-B304A7F0C959}" dt="2025-09-19T09:47:39.765" v="6212" actId="478"/>
          <ac:spMkLst>
            <pc:docMk/>
            <pc:sldMk cId="1819483294" sldId="436"/>
            <ac:spMk id="2" creationId="{BC13DC01-FA18-31A5-C7B9-28E10A44DBD1}"/>
          </ac:spMkLst>
        </pc:spChg>
        <pc:spChg chg="mod">
          <ac:chgData name="Nikkessen, J.J.H. (Joost)" userId="55776ba0-cba9-4413-94f8-3c5b349f6bab" providerId="ADAL" clId="{0CF28E5F-4467-42D3-AA62-B304A7F0C959}" dt="2025-09-23T13:16:50.517" v="11209" actId="1076"/>
          <ac:spMkLst>
            <pc:docMk/>
            <pc:sldMk cId="1819483294" sldId="436"/>
            <ac:spMk id="6" creationId="{F4E5350D-6F8E-A9A0-6CE4-BA2E2B277CAB}"/>
          </ac:spMkLst>
        </pc:spChg>
        <pc:picChg chg="add mod">
          <ac:chgData name="Nikkessen, J.J.H. (Joost)" userId="55776ba0-cba9-4413-94f8-3c5b349f6bab" providerId="ADAL" clId="{0CF28E5F-4467-42D3-AA62-B304A7F0C959}" dt="2025-09-19T09:59:24.649" v="6939" actId="1037"/>
          <ac:picMkLst>
            <pc:docMk/>
            <pc:sldMk cId="1819483294" sldId="436"/>
            <ac:picMk id="1026" creationId="{97D89294-0125-94B1-AE96-08831CFB90AF}"/>
          </ac:picMkLst>
        </pc:picChg>
        <pc:picChg chg="add del mod">
          <ac:chgData name="Nikkessen, J.J.H. (Joost)" userId="55776ba0-cba9-4413-94f8-3c5b349f6bab" providerId="ADAL" clId="{0CF28E5F-4467-42D3-AA62-B304A7F0C959}" dt="2025-09-19T09:48:16.503" v="6218" actId="478"/>
          <ac:picMkLst>
            <pc:docMk/>
            <pc:sldMk cId="1819483294" sldId="436"/>
            <ac:picMk id="1028" creationId="{DA5E1539-B92A-DB65-8A44-A9B1ED314003}"/>
          </ac:picMkLst>
        </pc:picChg>
        <pc:picChg chg="add mod">
          <ac:chgData name="Nikkessen, J.J.H. (Joost)" userId="55776ba0-cba9-4413-94f8-3c5b349f6bab" providerId="ADAL" clId="{0CF28E5F-4467-42D3-AA62-B304A7F0C959}" dt="2025-09-19T09:54:45.588" v="6899" actId="1038"/>
          <ac:picMkLst>
            <pc:docMk/>
            <pc:sldMk cId="1819483294" sldId="436"/>
            <ac:picMk id="1030" creationId="{4C4C8DFF-86A7-069C-6566-F959ACF96CA9}"/>
          </ac:picMkLst>
        </pc:picChg>
      </pc:sldChg>
      <pc:sldChg chg="addSp delSp modSp mod">
        <pc:chgData name="Nikkessen, J.J.H. (Joost)" userId="55776ba0-cba9-4413-94f8-3c5b349f6bab" providerId="ADAL" clId="{0CF28E5F-4467-42D3-AA62-B304A7F0C959}" dt="2025-09-24T12:14:55.805" v="11974" actId="20577"/>
        <pc:sldMkLst>
          <pc:docMk/>
          <pc:sldMk cId="3206944290" sldId="438"/>
        </pc:sldMkLst>
        <pc:spChg chg="add mod">
          <ac:chgData name="Nikkessen, J.J.H. (Joost)" userId="55776ba0-cba9-4413-94f8-3c5b349f6bab" providerId="ADAL" clId="{0CF28E5F-4467-42D3-AA62-B304A7F0C959}" dt="2025-09-23T13:36:15.795" v="11533" actId="255"/>
          <ac:spMkLst>
            <pc:docMk/>
            <pc:sldMk cId="3206944290" sldId="438"/>
            <ac:spMk id="2" creationId="{F86D7668-973D-0845-DE57-078439C2DEC8}"/>
          </ac:spMkLst>
        </pc:spChg>
        <pc:spChg chg="mod">
          <ac:chgData name="Nikkessen, J.J.H. (Joost)" userId="55776ba0-cba9-4413-94f8-3c5b349f6bab" providerId="ADAL" clId="{0CF28E5F-4467-42D3-AA62-B304A7F0C959}" dt="2025-09-24T12:14:55.805" v="11974" actId="20577"/>
          <ac:spMkLst>
            <pc:docMk/>
            <pc:sldMk cId="3206944290" sldId="438"/>
            <ac:spMk id="95" creationId="{00000000-0000-0000-0000-000000000000}"/>
          </ac:spMkLst>
        </pc:spChg>
        <pc:picChg chg="add del mod">
          <ac:chgData name="Nikkessen, J.J.H. (Joost)" userId="55776ba0-cba9-4413-94f8-3c5b349f6bab" providerId="ADAL" clId="{0CF28E5F-4467-42D3-AA62-B304A7F0C959}" dt="2025-09-22T19:43:22.096" v="10830" actId="478"/>
          <ac:picMkLst>
            <pc:docMk/>
            <pc:sldMk cId="3206944290" sldId="438"/>
            <ac:picMk id="1026" creationId="{F02C6B9C-3DAF-2ACF-8826-C07347EA6755}"/>
          </ac:picMkLst>
        </pc:picChg>
        <pc:picChg chg="add mod">
          <ac:chgData name="Nikkessen, J.J.H. (Joost)" userId="55776ba0-cba9-4413-94f8-3c5b349f6bab" providerId="ADAL" clId="{0CF28E5F-4467-42D3-AA62-B304A7F0C959}" dt="2025-09-22T19:43:42.247" v="10875" actId="1038"/>
          <ac:picMkLst>
            <pc:docMk/>
            <pc:sldMk cId="3206944290" sldId="438"/>
            <ac:picMk id="1028" creationId="{F05F46D6-1F19-E69E-004D-150F8D456841}"/>
          </ac:picMkLst>
        </pc:picChg>
      </pc:sldChg>
      <pc:sldChg chg="del ord">
        <pc:chgData name="Nikkessen, J.J.H. (Joost)" userId="55776ba0-cba9-4413-94f8-3c5b349f6bab" providerId="ADAL" clId="{0CF28E5F-4467-42D3-AA62-B304A7F0C959}" dt="2025-09-19T09:29:33.606" v="5980" actId="47"/>
        <pc:sldMkLst>
          <pc:docMk/>
          <pc:sldMk cId="3455523185" sldId="439"/>
        </pc:sldMkLst>
      </pc:sldChg>
      <pc:sldChg chg="addSp delSp modSp add mod ord">
        <pc:chgData name="Nikkessen, J.J.H. (Joost)" userId="55776ba0-cba9-4413-94f8-3c5b349f6bab" providerId="ADAL" clId="{0CF28E5F-4467-42D3-AA62-B304A7F0C959}" dt="2025-09-24T12:12:32.341" v="11905" actId="20577"/>
        <pc:sldMkLst>
          <pc:docMk/>
          <pc:sldMk cId="1060862973" sldId="440"/>
        </pc:sldMkLst>
        <pc:spChg chg="mod">
          <ac:chgData name="Nikkessen, J.J.H. (Joost)" userId="55776ba0-cba9-4413-94f8-3c5b349f6bab" providerId="ADAL" clId="{0CF28E5F-4467-42D3-AA62-B304A7F0C959}" dt="2025-09-19T06:38:35.639" v="199" actId="20577"/>
          <ac:spMkLst>
            <pc:docMk/>
            <pc:sldMk cId="1060862973" sldId="440"/>
            <ac:spMk id="94" creationId="{00000000-0000-0000-0000-000000000000}"/>
          </ac:spMkLst>
        </pc:spChg>
        <pc:spChg chg="mod">
          <ac:chgData name="Nikkessen, J.J.H. (Joost)" userId="55776ba0-cba9-4413-94f8-3c5b349f6bab" providerId="ADAL" clId="{0CF28E5F-4467-42D3-AA62-B304A7F0C959}" dt="2025-09-24T12:12:32.341" v="11905" actId="20577"/>
          <ac:spMkLst>
            <pc:docMk/>
            <pc:sldMk cId="1060862973" sldId="440"/>
            <ac:spMk id="95" creationId="{00000000-0000-0000-0000-000000000000}"/>
          </ac:spMkLst>
        </pc:spChg>
        <pc:cxnChg chg="add del mod">
          <ac:chgData name="Nikkessen, J.J.H. (Joost)" userId="55776ba0-cba9-4413-94f8-3c5b349f6bab" providerId="ADAL" clId="{0CF28E5F-4467-42D3-AA62-B304A7F0C959}" dt="2025-09-19T09:25:58.779" v="5882" actId="478"/>
          <ac:cxnSpMkLst>
            <pc:docMk/>
            <pc:sldMk cId="1060862973" sldId="440"/>
            <ac:cxnSpMk id="2" creationId="{C43B9B0F-6EB1-C9E2-FDFA-2476E8C90C34}"/>
          </ac:cxnSpMkLst>
        </pc:cxnChg>
        <pc:cxnChg chg="add del mod">
          <ac:chgData name="Nikkessen, J.J.H. (Joost)" userId="55776ba0-cba9-4413-94f8-3c5b349f6bab" providerId="ADAL" clId="{0CF28E5F-4467-42D3-AA62-B304A7F0C959}" dt="2025-09-19T09:28:13.846" v="5968" actId="478"/>
          <ac:cxnSpMkLst>
            <pc:docMk/>
            <pc:sldMk cId="1060862973" sldId="440"/>
            <ac:cxnSpMk id="3" creationId="{22ED7891-3612-8CF8-129A-4DBBA22E187A}"/>
          </ac:cxnSpMkLst>
        </pc:cxnChg>
      </pc:sldChg>
      <pc:sldChg chg="addSp modSp add mod">
        <pc:chgData name="Nikkessen, J.J.H. (Joost)" userId="55776ba0-cba9-4413-94f8-3c5b349f6bab" providerId="ADAL" clId="{0CF28E5F-4467-42D3-AA62-B304A7F0C959}" dt="2025-09-19T09:28:39.063" v="5969" actId="20577"/>
        <pc:sldMkLst>
          <pc:docMk/>
          <pc:sldMk cId="2324365582" sldId="441"/>
        </pc:sldMkLst>
        <pc:spChg chg="mod">
          <ac:chgData name="Nikkessen, J.J.H. (Joost)" userId="55776ba0-cba9-4413-94f8-3c5b349f6bab" providerId="ADAL" clId="{0CF28E5F-4467-42D3-AA62-B304A7F0C959}" dt="2025-09-19T09:28:39.063" v="5969" actId="20577"/>
          <ac:spMkLst>
            <pc:docMk/>
            <pc:sldMk cId="2324365582" sldId="441"/>
            <ac:spMk id="94" creationId="{00000000-0000-0000-0000-000000000000}"/>
          </ac:spMkLst>
        </pc:spChg>
        <pc:spChg chg="mod">
          <ac:chgData name="Nikkessen, J.J.H. (Joost)" userId="55776ba0-cba9-4413-94f8-3c5b349f6bab" providerId="ADAL" clId="{0CF28E5F-4467-42D3-AA62-B304A7F0C959}" dt="2025-09-19T06:59:29.159" v="742" actId="20577"/>
          <ac:spMkLst>
            <pc:docMk/>
            <pc:sldMk cId="2324365582" sldId="441"/>
            <ac:spMk id="95" creationId="{00000000-0000-0000-0000-000000000000}"/>
          </ac:spMkLst>
        </pc:spChg>
        <pc:picChg chg="add mod">
          <ac:chgData name="Nikkessen, J.J.H. (Joost)" userId="55776ba0-cba9-4413-94f8-3c5b349f6bab" providerId="ADAL" clId="{0CF28E5F-4467-42D3-AA62-B304A7F0C959}" dt="2025-09-19T07:00:06.223" v="743"/>
          <ac:picMkLst>
            <pc:docMk/>
            <pc:sldMk cId="2324365582" sldId="441"/>
            <ac:picMk id="2" creationId="{69D9D6F9-06A3-C4D6-DE8E-D9B4511B430D}"/>
          </ac:picMkLst>
        </pc:picChg>
        <pc:picChg chg="add mod">
          <ac:chgData name="Nikkessen, J.J.H. (Joost)" userId="55776ba0-cba9-4413-94f8-3c5b349f6bab" providerId="ADAL" clId="{0CF28E5F-4467-42D3-AA62-B304A7F0C959}" dt="2025-09-19T07:00:06.223" v="743"/>
          <ac:picMkLst>
            <pc:docMk/>
            <pc:sldMk cId="2324365582" sldId="441"/>
            <ac:picMk id="3" creationId="{E491F930-EA7D-583F-33EA-16C2882EB22A}"/>
          </ac:picMkLst>
        </pc:picChg>
        <pc:picChg chg="add mod">
          <ac:chgData name="Nikkessen, J.J.H. (Joost)" userId="55776ba0-cba9-4413-94f8-3c5b349f6bab" providerId="ADAL" clId="{0CF28E5F-4467-42D3-AA62-B304A7F0C959}" dt="2025-09-19T07:00:06.223" v="743"/>
          <ac:picMkLst>
            <pc:docMk/>
            <pc:sldMk cId="2324365582" sldId="441"/>
            <ac:picMk id="4" creationId="{62CD9799-BA39-DBF0-7E18-27C4342DE5C7}"/>
          </ac:picMkLst>
        </pc:picChg>
        <pc:picChg chg="add mod">
          <ac:chgData name="Nikkessen, J.J.H. (Joost)" userId="55776ba0-cba9-4413-94f8-3c5b349f6bab" providerId="ADAL" clId="{0CF28E5F-4467-42D3-AA62-B304A7F0C959}" dt="2025-09-19T07:00:06.223" v="743"/>
          <ac:picMkLst>
            <pc:docMk/>
            <pc:sldMk cId="2324365582" sldId="441"/>
            <ac:picMk id="5" creationId="{711A6B83-9198-300A-0425-459C5AB04EE6}"/>
          </ac:picMkLst>
        </pc:picChg>
        <pc:cxnChg chg="ord">
          <ac:chgData name="Nikkessen, J.J.H. (Joost)" userId="55776ba0-cba9-4413-94f8-3c5b349f6bab" providerId="ADAL" clId="{0CF28E5F-4467-42D3-AA62-B304A7F0C959}" dt="2025-09-19T07:00:12.040" v="744" actId="166"/>
          <ac:cxnSpMkLst>
            <pc:docMk/>
            <pc:sldMk cId="2324365582" sldId="441"/>
            <ac:cxnSpMk id="96" creationId="{00000000-0000-0000-0000-000000000000}"/>
          </ac:cxnSpMkLst>
        </pc:cxnChg>
      </pc:sldChg>
      <pc:sldChg chg="addSp delSp modSp add mod ord">
        <pc:chgData name="Nikkessen, J.J.H. (Joost)" userId="55776ba0-cba9-4413-94f8-3c5b349f6bab" providerId="ADAL" clId="{0CF28E5F-4467-42D3-AA62-B304A7F0C959}" dt="2025-09-23T13:44:10.126" v="11725" actId="1035"/>
        <pc:sldMkLst>
          <pc:docMk/>
          <pc:sldMk cId="996652388" sldId="442"/>
        </pc:sldMkLst>
        <pc:spChg chg="add del">
          <ac:chgData name="Nikkessen, J.J.H. (Joost)" userId="55776ba0-cba9-4413-94f8-3c5b349f6bab" providerId="ADAL" clId="{0CF28E5F-4467-42D3-AA62-B304A7F0C959}" dt="2025-09-19T08:23:55.880" v="3446"/>
          <ac:spMkLst>
            <pc:docMk/>
            <pc:sldMk cId="996652388" sldId="442"/>
            <ac:spMk id="2" creationId="{1E2F0558-DCCF-59B7-AEAB-353F1709CA37}"/>
          </ac:spMkLst>
        </pc:spChg>
        <pc:spChg chg="add mod">
          <ac:chgData name="Nikkessen, J.J.H. (Joost)" userId="55776ba0-cba9-4413-94f8-3c5b349f6bab" providerId="ADAL" clId="{0CF28E5F-4467-42D3-AA62-B304A7F0C959}" dt="2025-09-23T13:44:10.126" v="11725" actId="1035"/>
          <ac:spMkLst>
            <pc:docMk/>
            <pc:sldMk cId="996652388" sldId="442"/>
            <ac:spMk id="2" creationId="{9FAD7E5B-D86F-4A5D-3D36-57F73F5CA79B}"/>
          </ac:spMkLst>
        </pc:spChg>
        <pc:spChg chg="add mod">
          <ac:chgData name="Nikkessen, J.J.H. (Joost)" userId="55776ba0-cba9-4413-94f8-3c5b349f6bab" providerId="ADAL" clId="{0CF28E5F-4467-42D3-AA62-B304A7F0C959}" dt="2025-09-23T13:41:27.263" v="11681" actId="20577"/>
          <ac:spMkLst>
            <pc:docMk/>
            <pc:sldMk cId="996652388" sldId="442"/>
            <ac:spMk id="4" creationId="{CC61512C-B27C-9E4B-F562-9A986D4D9C43}"/>
          </ac:spMkLst>
        </pc:spChg>
        <pc:spChg chg="add del mod">
          <ac:chgData name="Nikkessen, J.J.H. (Joost)" userId="55776ba0-cba9-4413-94f8-3c5b349f6bab" providerId="ADAL" clId="{0CF28E5F-4467-42D3-AA62-B304A7F0C959}" dt="2025-09-23T13:43:32.034" v="11700" actId="478"/>
          <ac:spMkLst>
            <pc:docMk/>
            <pc:sldMk cId="996652388" sldId="442"/>
            <ac:spMk id="5" creationId="{48BC3746-1589-8B2B-ACB9-F352F2733516}"/>
          </ac:spMkLst>
        </pc:spChg>
        <pc:spChg chg="mod">
          <ac:chgData name="Nikkessen, J.J.H. (Joost)" userId="55776ba0-cba9-4413-94f8-3c5b349f6bab" providerId="ADAL" clId="{0CF28E5F-4467-42D3-AA62-B304A7F0C959}" dt="2025-09-19T08:30:22.118" v="3714" actId="20577"/>
          <ac:spMkLst>
            <pc:docMk/>
            <pc:sldMk cId="996652388" sldId="442"/>
            <ac:spMk id="94" creationId="{00000000-0000-0000-0000-000000000000}"/>
          </ac:spMkLst>
        </pc:spChg>
        <pc:spChg chg="mod">
          <ac:chgData name="Nikkessen, J.J.H. (Joost)" userId="55776ba0-cba9-4413-94f8-3c5b349f6bab" providerId="ADAL" clId="{0CF28E5F-4467-42D3-AA62-B304A7F0C959}" dt="2025-09-19T08:37:10.191" v="3841" actId="20577"/>
          <ac:spMkLst>
            <pc:docMk/>
            <pc:sldMk cId="996652388" sldId="442"/>
            <ac:spMk id="95" creationId="{00000000-0000-0000-0000-000000000000}"/>
          </ac:spMkLst>
        </pc:spChg>
        <pc:picChg chg="add del mod">
          <ac:chgData name="Nikkessen, J.J.H. (Joost)" userId="55776ba0-cba9-4413-94f8-3c5b349f6bab" providerId="ADAL" clId="{0CF28E5F-4467-42D3-AA62-B304A7F0C959}" dt="2025-09-19T08:25:45.010" v="3470" actId="478"/>
          <ac:picMkLst>
            <pc:docMk/>
            <pc:sldMk cId="996652388" sldId="442"/>
            <ac:picMk id="3" creationId="{F629FD77-0818-B40F-FE44-0382692B74B5}"/>
          </ac:picMkLst>
        </pc:picChg>
        <pc:picChg chg="add del mod">
          <ac:chgData name="Nikkessen, J.J.H. (Joost)" userId="55776ba0-cba9-4413-94f8-3c5b349f6bab" providerId="ADAL" clId="{0CF28E5F-4467-42D3-AA62-B304A7F0C959}" dt="2025-09-19T08:21:34.955" v="3432" actId="478"/>
          <ac:picMkLst>
            <pc:docMk/>
            <pc:sldMk cId="996652388" sldId="442"/>
            <ac:picMk id="1026" creationId="{F0EED743-D515-BFE5-0F4D-98AA4BF31B16}"/>
          </ac:picMkLst>
        </pc:picChg>
        <pc:picChg chg="add mod">
          <ac:chgData name="Nikkessen, J.J.H. (Joost)" userId="55776ba0-cba9-4413-94f8-3c5b349f6bab" providerId="ADAL" clId="{0CF28E5F-4467-42D3-AA62-B304A7F0C959}" dt="2025-09-19T08:50:52.442" v="4623" actId="1038"/>
          <ac:picMkLst>
            <pc:docMk/>
            <pc:sldMk cId="996652388" sldId="442"/>
            <ac:picMk id="1028" creationId="{B734A32D-B5D7-2EE2-0DED-CF400EBEDEAD}"/>
          </ac:picMkLst>
        </pc:picChg>
        <pc:picChg chg="add mod">
          <ac:chgData name="Nikkessen, J.J.H. (Joost)" userId="55776ba0-cba9-4413-94f8-3c5b349f6bab" providerId="ADAL" clId="{0CF28E5F-4467-42D3-AA62-B304A7F0C959}" dt="2025-09-19T08:41:31.230" v="4074" actId="1036"/>
          <ac:picMkLst>
            <pc:docMk/>
            <pc:sldMk cId="996652388" sldId="442"/>
            <ac:picMk id="1032" creationId="{0AD67872-705A-F232-C104-AE8EB86C8240}"/>
          </ac:picMkLst>
        </pc:picChg>
        <pc:picChg chg="add mod">
          <ac:chgData name="Nikkessen, J.J.H. (Joost)" userId="55776ba0-cba9-4413-94f8-3c5b349f6bab" providerId="ADAL" clId="{0CF28E5F-4467-42D3-AA62-B304A7F0C959}" dt="2025-09-23T13:43:35.415" v="11702" actId="1076"/>
          <ac:picMkLst>
            <pc:docMk/>
            <pc:sldMk cId="996652388" sldId="442"/>
            <ac:picMk id="1034" creationId="{CF5DC221-D5CD-B292-63AC-D7C9172D8912}"/>
          </ac:picMkLst>
        </pc:picChg>
      </pc:sldChg>
      <pc:sldChg chg="modSp add del mod">
        <pc:chgData name="Nikkessen, J.J.H. (Joost)" userId="55776ba0-cba9-4413-94f8-3c5b349f6bab" providerId="ADAL" clId="{0CF28E5F-4467-42D3-AA62-B304A7F0C959}" dt="2025-09-19T07:00:57.561" v="745" actId="47"/>
        <pc:sldMkLst>
          <pc:docMk/>
          <pc:sldMk cId="2666534119" sldId="442"/>
        </pc:sldMkLst>
        <pc:spChg chg="mod">
          <ac:chgData name="Nikkessen, J.J.H. (Joost)" userId="55776ba0-cba9-4413-94f8-3c5b349f6bab" providerId="ADAL" clId="{0CF28E5F-4467-42D3-AA62-B304A7F0C959}" dt="2025-09-19T06:59:25.603" v="741" actId="20577"/>
          <ac:spMkLst>
            <pc:docMk/>
            <pc:sldMk cId="2666534119" sldId="442"/>
            <ac:spMk id="94" creationId="{00000000-0000-0000-0000-000000000000}"/>
          </ac:spMkLst>
        </pc:spChg>
      </pc:sldChg>
      <pc:sldChg chg="addSp delSp modSp add mod ord">
        <pc:chgData name="Nikkessen, J.J.H. (Joost)" userId="55776ba0-cba9-4413-94f8-3c5b349f6bab" providerId="ADAL" clId="{0CF28E5F-4467-42D3-AA62-B304A7F0C959}" dt="2025-09-26T11:05:42.852" v="12049"/>
        <pc:sldMkLst>
          <pc:docMk/>
          <pc:sldMk cId="439801371" sldId="443"/>
        </pc:sldMkLst>
        <pc:spChg chg="mod">
          <ac:chgData name="Nikkessen, J.J.H. (Joost)" userId="55776ba0-cba9-4413-94f8-3c5b349f6bab" providerId="ADAL" clId="{0CF28E5F-4467-42D3-AA62-B304A7F0C959}" dt="2025-09-24T12:14:14.955" v="11947" actId="20577"/>
          <ac:spMkLst>
            <pc:docMk/>
            <pc:sldMk cId="439801371" sldId="443"/>
            <ac:spMk id="94" creationId="{00000000-0000-0000-0000-000000000000}"/>
          </ac:spMkLst>
        </pc:spChg>
        <pc:spChg chg="mod">
          <ac:chgData name="Nikkessen, J.J.H. (Joost)" userId="55776ba0-cba9-4413-94f8-3c5b349f6bab" providerId="ADAL" clId="{0CF28E5F-4467-42D3-AA62-B304A7F0C959}" dt="2025-09-26T11:05:42.852" v="12049"/>
          <ac:spMkLst>
            <pc:docMk/>
            <pc:sldMk cId="439801371" sldId="443"/>
            <ac:spMk id="95" creationId="{00000000-0000-0000-0000-000000000000}"/>
          </ac:spMkLst>
        </pc:spChg>
        <pc:picChg chg="add del mod">
          <ac:chgData name="Nikkessen, J.J.H. (Joost)" userId="55776ba0-cba9-4413-94f8-3c5b349f6bab" providerId="ADAL" clId="{0CF28E5F-4467-42D3-AA62-B304A7F0C959}" dt="2025-09-19T08:18:47.435" v="3399" actId="478"/>
          <ac:picMkLst>
            <pc:docMk/>
            <pc:sldMk cId="439801371" sldId="443"/>
            <ac:picMk id="2" creationId="{A441CEEB-71E0-3956-F29D-384DE2E783D4}"/>
          </ac:picMkLst>
        </pc:picChg>
      </pc:sldChg>
      <pc:sldChg chg="addSp delSp modSp add del mod ord">
        <pc:chgData name="Nikkessen, J.J.H. (Joost)" userId="55776ba0-cba9-4413-94f8-3c5b349f6bab" providerId="ADAL" clId="{0CF28E5F-4467-42D3-AA62-B304A7F0C959}" dt="2025-09-19T12:42:45.937" v="8348" actId="47"/>
        <pc:sldMkLst>
          <pc:docMk/>
          <pc:sldMk cId="3531552482" sldId="444"/>
        </pc:sldMkLst>
        <pc:spChg chg="add del mod">
          <ac:chgData name="Nikkessen, J.J.H. (Joost)" userId="55776ba0-cba9-4413-94f8-3c5b349f6bab" providerId="ADAL" clId="{0CF28E5F-4467-42D3-AA62-B304A7F0C959}" dt="2025-09-19T12:12:34.794" v="7822" actId="478"/>
          <ac:spMkLst>
            <pc:docMk/>
            <pc:sldMk cId="3531552482" sldId="444"/>
            <ac:spMk id="4" creationId="{7B1325A3-08B6-99AA-54DE-A2EA2CA3CED8}"/>
          </ac:spMkLst>
        </pc:spChg>
        <pc:spChg chg="mod">
          <ac:chgData name="Nikkessen, J.J.H. (Joost)" userId="55776ba0-cba9-4413-94f8-3c5b349f6bab" providerId="ADAL" clId="{0CF28E5F-4467-42D3-AA62-B304A7F0C959}" dt="2025-09-19T07:51:55.749" v="2565" actId="20577"/>
          <ac:spMkLst>
            <pc:docMk/>
            <pc:sldMk cId="3531552482" sldId="444"/>
            <ac:spMk id="94" creationId="{00000000-0000-0000-0000-000000000000}"/>
          </ac:spMkLst>
        </pc:spChg>
        <pc:spChg chg="del mod">
          <ac:chgData name="Nikkessen, J.J.H. (Joost)" userId="55776ba0-cba9-4413-94f8-3c5b349f6bab" providerId="ADAL" clId="{0CF28E5F-4467-42D3-AA62-B304A7F0C959}" dt="2025-09-19T12:12:30.287" v="7821" actId="478"/>
          <ac:spMkLst>
            <pc:docMk/>
            <pc:sldMk cId="3531552482" sldId="444"/>
            <ac:spMk id="95" creationId="{00000000-0000-0000-0000-000000000000}"/>
          </ac:spMkLst>
        </pc:spChg>
        <pc:graphicFrameChg chg="add mod modGraphic">
          <ac:chgData name="Nikkessen, J.J.H. (Joost)" userId="55776ba0-cba9-4413-94f8-3c5b349f6bab" providerId="ADAL" clId="{0CF28E5F-4467-42D3-AA62-B304A7F0C959}" dt="2025-09-19T12:38:46.256" v="8145" actId="20577"/>
          <ac:graphicFrameMkLst>
            <pc:docMk/>
            <pc:sldMk cId="3531552482" sldId="444"/>
            <ac:graphicFrameMk id="2" creationId="{6C487BC5-680A-C755-4D08-81A72B4825A1}"/>
          </ac:graphicFrameMkLst>
        </pc:graphicFrameChg>
      </pc:sldChg>
      <pc:sldChg chg="addSp modSp add mod">
        <pc:chgData name="Nikkessen, J.J.H. (Joost)" userId="55776ba0-cba9-4413-94f8-3c5b349f6bab" providerId="ADAL" clId="{0CF28E5F-4467-42D3-AA62-B304A7F0C959}" dt="2025-09-19T09:28:42.310" v="5970" actId="20577"/>
        <pc:sldMkLst>
          <pc:docMk/>
          <pc:sldMk cId="1229202677" sldId="445"/>
        </pc:sldMkLst>
        <pc:spChg chg="mod">
          <ac:chgData name="Nikkessen, J.J.H. (Joost)" userId="55776ba0-cba9-4413-94f8-3c5b349f6bab" providerId="ADAL" clId="{0CF28E5F-4467-42D3-AA62-B304A7F0C959}" dt="2025-09-19T09:28:42.310" v="5970" actId="20577"/>
          <ac:spMkLst>
            <pc:docMk/>
            <pc:sldMk cId="1229202677" sldId="445"/>
            <ac:spMk id="94" creationId="{00000000-0000-0000-0000-000000000000}"/>
          </ac:spMkLst>
        </pc:spChg>
        <pc:picChg chg="add mod">
          <ac:chgData name="Nikkessen, J.J.H. (Joost)" userId="55776ba0-cba9-4413-94f8-3c5b349f6bab" providerId="ADAL" clId="{0CF28E5F-4467-42D3-AA62-B304A7F0C959}" dt="2025-09-19T08:19:04.660" v="3402" actId="1076"/>
          <ac:picMkLst>
            <pc:docMk/>
            <pc:sldMk cId="1229202677" sldId="445"/>
            <ac:picMk id="6" creationId="{D948F9CC-0BE1-2AAA-08C1-D0D1D2C4D6A5}"/>
          </ac:picMkLst>
        </pc:picChg>
      </pc:sldChg>
      <pc:sldChg chg="add del">
        <pc:chgData name="Nikkessen, J.J.H. (Joost)" userId="55776ba0-cba9-4413-94f8-3c5b349f6bab" providerId="ADAL" clId="{0CF28E5F-4467-42D3-AA62-B304A7F0C959}" dt="2025-09-19T08:53:52.408" v="4630" actId="47"/>
        <pc:sldMkLst>
          <pc:docMk/>
          <pc:sldMk cId="2208181657" sldId="446"/>
        </pc:sldMkLst>
      </pc:sldChg>
      <pc:sldChg chg="modSp add del mod ord">
        <pc:chgData name="Nikkessen, J.J.H. (Joost)" userId="55776ba0-cba9-4413-94f8-3c5b349f6bab" providerId="ADAL" clId="{0CF28E5F-4467-42D3-AA62-B304A7F0C959}" dt="2025-09-19T09:05:00.940" v="5038" actId="47"/>
        <pc:sldMkLst>
          <pc:docMk/>
          <pc:sldMk cId="3896197072" sldId="446"/>
        </pc:sldMkLst>
        <pc:spChg chg="mod">
          <ac:chgData name="Nikkessen, J.J.H. (Joost)" userId="55776ba0-cba9-4413-94f8-3c5b349f6bab" providerId="ADAL" clId="{0CF28E5F-4467-42D3-AA62-B304A7F0C959}" dt="2025-09-19T08:58:39.648" v="4788" actId="20577"/>
          <ac:spMkLst>
            <pc:docMk/>
            <pc:sldMk cId="3896197072" sldId="446"/>
            <ac:spMk id="94" creationId="{00000000-0000-0000-0000-000000000000}"/>
          </ac:spMkLst>
        </pc:spChg>
        <pc:spChg chg="mod">
          <ac:chgData name="Nikkessen, J.J.H. (Joost)" userId="55776ba0-cba9-4413-94f8-3c5b349f6bab" providerId="ADAL" clId="{0CF28E5F-4467-42D3-AA62-B304A7F0C959}" dt="2025-09-19T08:58:02.388" v="4771" actId="20577"/>
          <ac:spMkLst>
            <pc:docMk/>
            <pc:sldMk cId="3896197072" sldId="446"/>
            <ac:spMk id="95" creationId="{00000000-0000-0000-0000-000000000000}"/>
          </ac:spMkLst>
        </pc:spChg>
      </pc:sldChg>
      <pc:sldChg chg="addSp modSp add del mod ord">
        <pc:chgData name="Nikkessen, J.J.H. (Joost)" userId="55776ba0-cba9-4413-94f8-3c5b349f6bab" providerId="ADAL" clId="{0CF28E5F-4467-42D3-AA62-B304A7F0C959}" dt="2025-09-24T14:01:34.231" v="11997" actId="13926"/>
        <pc:sldMkLst>
          <pc:docMk/>
          <pc:sldMk cId="2536735693" sldId="447"/>
        </pc:sldMkLst>
        <pc:spChg chg="add mod">
          <ac:chgData name="Nikkessen, J.J.H. (Joost)" userId="55776ba0-cba9-4413-94f8-3c5b349f6bab" providerId="ADAL" clId="{0CF28E5F-4467-42D3-AA62-B304A7F0C959}" dt="2025-09-19T14:23:47.668" v="10222" actId="208"/>
          <ac:spMkLst>
            <pc:docMk/>
            <pc:sldMk cId="2536735693" sldId="447"/>
            <ac:spMk id="2" creationId="{1DD0D4C7-303F-732D-48D2-903DA4B15070}"/>
          </ac:spMkLst>
        </pc:spChg>
        <pc:spChg chg="mod">
          <ac:chgData name="Nikkessen, J.J.H. (Joost)" userId="55776ba0-cba9-4413-94f8-3c5b349f6bab" providerId="ADAL" clId="{0CF28E5F-4467-42D3-AA62-B304A7F0C959}" dt="2025-09-19T08:59:04.627" v="4834" actId="20577"/>
          <ac:spMkLst>
            <pc:docMk/>
            <pc:sldMk cId="2536735693" sldId="447"/>
            <ac:spMk id="94" creationId="{00000000-0000-0000-0000-000000000000}"/>
          </ac:spMkLst>
        </pc:spChg>
        <pc:spChg chg="mod">
          <ac:chgData name="Nikkessen, J.J.H. (Joost)" userId="55776ba0-cba9-4413-94f8-3c5b349f6bab" providerId="ADAL" clId="{0CF28E5F-4467-42D3-AA62-B304A7F0C959}" dt="2025-09-24T14:01:34.231" v="11997" actId="13926"/>
          <ac:spMkLst>
            <pc:docMk/>
            <pc:sldMk cId="2536735693" sldId="447"/>
            <ac:spMk id="95" creationId="{00000000-0000-0000-0000-000000000000}"/>
          </ac:spMkLst>
        </pc:spChg>
        <pc:cxnChg chg="add mod ord">
          <ac:chgData name="Nikkessen, J.J.H. (Joost)" userId="55776ba0-cba9-4413-94f8-3c5b349f6bab" providerId="ADAL" clId="{0CF28E5F-4467-42D3-AA62-B304A7F0C959}" dt="2025-09-19T14:23:43.045" v="10221" actId="208"/>
          <ac:cxnSpMkLst>
            <pc:docMk/>
            <pc:sldMk cId="2536735693" sldId="447"/>
            <ac:cxnSpMk id="3" creationId="{218027E8-5223-CAD9-CBEE-62575DA625C0}"/>
          </ac:cxnSpMkLst>
        </pc:cxnChg>
        <pc:cxnChg chg="mod">
          <ac:chgData name="Nikkessen, J.J.H. (Joost)" userId="55776ba0-cba9-4413-94f8-3c5b349f6bab" providerId="ADAL" clId="{0CF28E5F-4467-42D3-AA62-B304A7F0C959}" dt="2025-09-19T09:18:06.585" v="5410" actId="208"/>
          <ac:cxnSpMkLst>
            <pc:docMk/>
            <pc:sldMk cId="2536735693" sldId="447"/>
            <ac:cxnSpMk id="96" creationId="{00000000-0000-0000-0000-000000000000}"/>
          </ac:cxnSpMkLst>
        </pc:cxnChg>
      </pc:sldChg>
      <pc:sldChg chg="addSp delSp modSp add mod ord">
        <pc:chgData name="Nikkessen, J.J.H. (Joost)" userId="55776ba0-cba9-4413-94f8-3c5b349f6bab" providerId="ADAL" clId="{0CF28E5F-4467-42D3-AA62-B304A7F0C959}" dt="2025-09-26T11:06:07.841" v="12053" actId="20577"/>
        <pc:sldMkLst>
          <pc:docMk/>
          <pc:sldMk cId="1138629746" sldId="448"/>
        </pc:sldMkLst>
        <pc:spChg chg="del">
          <ac:chgData name="Nikkessen, J.J.H. (Joost)" userId="55776ba0-cba9-4413-94f8-3c5b349f6bab" providerId="ADAL" clId="{0CF28E5F-4467-42D3-AA62-B304A7F0C959}" dt="2025-09-19T09:20:53.520" v="5492" actId="478"/>
          <ac:spMkLst>
            <pc:docMk/>
            <pc:sldMk cId="1138629746" sldId="448"/>
            <ac:spMk id="2" creationId="{1DD0D4C7-303F-732D-48D2-903DA4B15070}"/>
          </ac:spMkLst>
        </pc:spChg>
        <pc:spChg chg="add del">
          <ac:chgData name="Nikkessen, J.J.H. (Joost)" userId="55776ba0-cba9-4413-94f8-3c5b349f6bab" providerId="ADAL" clId="{0CF28E5F-4467-42D3-AA62-B304A7F0C959}" dt="2025-09-19T13:58:12.434" v="10010"/>
          <ac:spMkLst>
            <pc:docMk/>
            <pc:sldMk cId="1138629746" sldId="448"/>
            <ac:spMk id="2" creationId="{A5919C6C-9008-01C8-A906-D424B3E36AA2}"/>
          </ac:spMkLst>
        </pc:spChg>
        <pc:spChg chg="add del mod">
          <ac:chgData name="Nikkessen, J.J.H. (Joost)" userId="55776ba0-cba9-4413-94f8-3c5b349f6bab" providerId="ADAL" clId="{0CF28E5F-4467-42D3-AA62-B304A7F0C959}" dt="2025-09-19T14:16:58.952" v="10082"/>
          <ac:spMkLst>
            <pc:docMk/>
            <pc:sldMk cId="1138629746" sldId="448"/>
            <ac:spMk id="4" creationId="{74EE696A-460B-635B-2EB4-40953092C746}"/>
          </ac:spMkLst>
        </pc:spChg>
        <pc:spChg chg="add mod">
          <ac:chgData name="Nikkessen, J.J.H. (Joost)" userId="55776ba0-cba9-4413-94f8-3c5b349f6bab" providerId="ADAL" clId="{0CF28E5F-4467-42D3-AA62-B304A7F0C959}" dt="2025-09-19T14:20:27.802" v="10130" actId="207"/>
          <ac:spMkLst>
            <pc:docMk/>
            <pc:sldMk cId="1138629746" sldId="448"/>
            <ac:spMk id="5" creationId="{9EE22F3E-037E-B971-8A01-F4ADBC18ED51}"/>
          </ac:spMkLst>
        </pc:spChg>
        <pc:spChg chg="mod">
          <ac:chgData name="Nikkessen, J.J.H. (Joost)" userId="55776ba0-cba9-4413-94f8-3c5b349f6bab" providerId="ADAL" clId="{0CF28E5F-4467-42D3-AA62-B304A7F0C959}" dt="2025-09-19T09:20:50.697" v="5491" actId="20577"/>
          <ac:spMkLst>
            <pc:docMk/>
            <pc:sldMk cId="1138629746" sldId="448"/>
            <ac:spMk id="94" creationId="{00000000-0000-0000-0000-000000000000}"/>
          </ac:spMkLst>
        </pc:spChg>
        <pc:spChg chg="mod">
          <ac:chgData name="Nikkessen, J.J.H. (Joost)" userId="55776ba0-cba9-4413-94f8-3c5b349f6bab" providerId="ADAL" clId="{0CF28E5F-4467-42D3-AA62-B304A7F0C959}" dt="2025-09-26T11:06:07.841" v="12053" actId="20577"/>
          <ac:spMkLst>
            <pc:docMk/>
            <pc:sldMk cId="1138629746" sldId="448"/>
            <ac:spMk id="95" creationId="{00000000-0000-0000-0000-000000000000}"/>
          </ac:spMkLst>
        </pc:spChg>
        <pc:picChg chg="add mod">
          <ac:chgData name="Nikkessen, J.J.H. (Joost)" userId="55776ba0-cba9-4413-94f8-3c5b349f6bab" providerId="ADAL" clId="{0CF28E5F-4467-42D3-AA62-B304A7F0C959}" dt="2025-09-19T14:12:27.811" v="10079" actId="14100"/>
          <ac:picMkLst>
            <pc:docMk/>
            <pc:sldMk cId="1138629746" sldId="448"/>
            <ac:picMk id="3" creationId="{0FD679FC-8952-3AF7-B4C6-DE3B5E6BE8BA}"/>
          </ac:picMkLst>
        </pc:picChg>
        <pc:picChg chg="add del mod">
          <ac:chgData name="Nikkessen, J.J.H. (Joost)" userId="55776ba0-cba9-4413-94f8-3c5b349f6bab" providerId="ADAL" clId="{0CF28E5F-4467-42D3-AA62-B304A7F0C959}" dt="2025-09-19T14:06:25.985" v="10046" actId="478"/>
          <ac:picMkLst>
            <pc:docMk/>
            <pc:sldMk cId="1138629746" sldId="448"/>
            <ac:picMk id="4" creationId="{6D622AD0-CDA9-0388-1144-D7A35691EA41}"/>
          </ac:picMkLst>
        </pc:picChg>
      </pc:sldChg>
      <pc:sldChg chg="addSp delSp modSp add mod">
        <pc:chgData name="Nikkessen, J.J.H. (Joost)" userId="55776ba0-cba9-4413-94f8-3c5b349f6bab" providerId="ADAL" clId="{0CF28E5F-4467-42D3-AA62-B304A7F0C959}" dt="2025-09-29T06:50:52.526" v="12208" actId="20577"/>
        <pc:sldMkLst>
          <pc:docMk/>
          <pc:sldMk cId="2317354447" sldId="449"/>
        </pc:sldMkLst>
        <pc:spChg chg="del">
          <ac:chgData name="Nikkessen, J.J.H. (Joost)" userId="55776ba0-cba9-4413-94f8-3c5b349f6bab" providerId="ADAL" clId="{0CF28E5F-4467-42D3-AA62-B304A7F0C959}" dt="2025-09-19T09:31:14.179" v="6015" actId="478"/>
          <ac:spMkLst>
            <pc:docMk/>
            <pc:sldMk cId="2317354447" sldId="449"/>
            <ac:spMk id="2" creationId="{1DD0D4C7-303F-732D-48D2-903DA4B15070}"/>
          </ac:spMkLst>
        </pc:spChg>
        <pc:spChg chg="add del mod">
          <ac:chgData name="Nikkessen, J.J.H. (Joost)" userId="55776ba0-cba9-4413-94f8-3c5b349f6bab" providerId="ADAL" clId="{0CF28E5F-4467-42D3-AA62-B304A7F0C959}" dt="2025-09-19T09:32:30.033" v="6096" actId="478"/>
          <ac:spMkLst>
            <pc:docMk/>
            <pc:sldMk cId="2317354447" sldId="449"/>
            <ac:spMk id="5" creationId="{3D386BB9-ACA4-9F14-C559-E2649ECE44A2}"/>
          </ac:spMkLst>
        </pc:spChg>
        <pc:spChg chg="mod">
          <ac:chgData name="Nikkessen, J.J.H. (Joost)" userId="55776ba0-cba9-4413-94f8-3c5b349f6bab" providerId="ADAL" clId="{0CF28E5F-4467-42D3-AA62-B304A7F0C959}" dt="2025-09-29T06:50:52.526" v="12208" actId="20577"/>
          <ac:spMkLst>
            <pc:docMk/>
            <pc:sldMk cId="2317354447" sldId="449"/>
            <ac:spMk id="94" creationId="{00000000-0000-0000-0000-000000000000}"/>
          </ac:spMkLst>
        </pc:spChg>
        <pc:spChg chg="del mod">
          <ac:chgData name="Nikkessen, J.J.H. (Joost)" userId="55776ba0-cba9-4413-94f8-3c5b349f6bab" providerId="ADAL" clId="{0CF28E5F-4467-42D3-AA62-B304A7F0C959}" dt="2025-09-19T09:32:28.174" v="6095" actId="478"/>
          <ac:spMkLst>
            <pc:docMk/>
            <pc:sldMk cId="2317354447" sldId="449"/>
            <ac:spMk id="95" creationId="{00000000-0000-0000-0000-000000000000}"/>
          </ac:spMkLst>
        </pc:spChg>
        <pc:cxnChg chg="del">
          <ac:chgData name="Nikkessen, J.J.H. (Joost)" userId="55776ba0-cba9-4413-94f8-3c5b349f6bab" providerId="ADAL" clId="{0CF28E5F-4467-42D3-AA62-B304A7F0C959}" dt="2025-09-19T09:31:16.808" v="6016" actId="478"/>
          <ac:cxnSpMkLst>
            <pc:docMk/>
            <pc:sldMk cId="2317354447" sldId="449"/>
            <ac:cxnSpMk id="3" creationId="{218027E8-5223-CAD9-CBEE-62575DA625C0}"/>
          </ac:cxnSpMkLst>
        </pc:cxnChg>
        <pc:cxnChg chg="mod">
          <ac:chgData name="Nikkessen, J.J.H. (Joost)" userId="55776ba0-cba9-4413-94f8-3c5b349f6bab" providerId="ADAL" clId="{0CF28E5F-4467-42D3-AA62-B304A7F0C959}" dt="2025-09-19T09:31:23.971" v="6085" actId="1036"/>
          <ac:cxnSpMkLst>
            <pc:docMk/>
            <pc:sldMk cId="2317354447" sldId="449"/>
            <ac:cxnSpMk id="96" creationId="{00000000-0000-0000-0000-000000000000}"/>
          </ac:cxnSpMkLst>
        </pc:cxnChg>
      </pc:sldChg>
      <pc:sldChg chg="addSp delSp modSp add mod ord">
        <pc:chgData name="Nikkessen, J.J.H. (Joost)" userId="55776ba0-cba9-4413-94f8-3c5b349f6bab" providerId="ADAL" clId="{0CF28E5F-4467-42D3-AA62-B304A7F0C959}" dt="2025-09-23T13:19:08.036" v="11220" actId="12"/>
        <pc:sldMkLst>
          <pc:docMk/>
          <pc:sldMk cId="1022678005" sldId="450"/>
        </pc:sldMkLst>
        <pc:spChg chg="del mod">
          <ac:chgData name="Nikkessen, J.J.H. (Joost)" userId="55776ba0-cba9-4413-94f8-3c5b349f6bab" providerId="ADAL" clId="{0CF28E5F-4467-42D3-AA62-B304A7F0C959}" dt="2025-09-19T10:48:54.196" v="7006" actId="478"/>
          <ac:spMkLst>
            <pc:docMk/>
            <pc:sldMk cId="1022678005" sldId="450"/>
            <ac:spMk id="4" creationId="{CC61512C-B27C-9E4B-F562-9A986D4D9C43}"/>
          </ac:spMkLst>
        </pc:spChg>
        <pc:spChg chg="del">
          <ac:chgData name="Nikkessen, J.J.H. (Joost)" userId="55776ba0-cba9-4413-94f8-3c5b349f6bab" providerId="ADAL" clId="{0CF28E5F-4467-42D3-AA62-B304A7F0C959}" dt="2025-09-19T10:48:57.152" v="7009" actId="478"/>
          <ac:spMkLst>
            <pc:docMk/>
            <pc:sldMk cId="1022678005" sldId="450"/>
            <ac:spMk id="5" creationId="{48BC3746-1589-8B2B-ACB9-F352F2733516}"/>
          </ac:spMkLst>
        </pc:spChg>
        <pc:spChg chg="mod">
          <ac:chgData name="Nikkessen, J.J.H. (Joost)" userId="55776ba0-cba9-4413-94f8-3c5b349f6bab" providerId="ADAL" clId="{0CF28E5F-4467-42D3-AA62-B304A7F0C959}" dt="2025-09-19T10:48:50.305" v="7003" actId="20577"/>
          <ac:spMkLst>
            <pc:docMk/>
            <pc:sldMk cId="1022678005" sldId="450"/>
            <ac:spMk id="94" creationId="{00000000-0000-0000-0000-000000000000}"/>
          </ac:spMkLst>
        </pc:spChg>
        <pc:spChg chg="mod">
          <ac:chgData name="Nikkessen, J.J.H. (Joost)" userId="55776ba0-cba9-4413-94f8-3c5b349f6bab" providerId="ADAL" clId="{0CF28E5F-4467-42D3-AA62-B304A7F0C959}" dt="2025-09-23T13:19:08.036" v="11220" actId="12"/>
          <ac:spMkLst>
            <pc:docMk/>
            <pc:sldMk cId="1022678005" sldId="450"/>
            <ac:spMk id="95" creationId="{00000000-0000-0000-0000-000000000000}"/>
          </ac:spMkLst>
        </pc:spChg>
        <pc:picChg chg="del">
          <ac:chgData name="Nikkessen, J.J.H. (Joost)" userId="55776ba0-cba9-4413-94f8-3c5b349f6bab" providerId="ADAL" clId="{0CF28E5F-4467-42D3-AA62-B304A7F0C959}" dt="2025-09-19T10:48:51.968" v="7004" actId="478"/>
          <ac:picMkLst>
            <pc:docMk/>
            <pc:sldMk cId="1022678005" sldId="450"/>
            <ac:picMk id="1028" creationId="{B734A32D-B5D7-2EE2-0DED-CF400EBEDEAD}"/>
          </ac:picMkLst>
        </pc:picChg>
        <pc:picChg chg="del">
          <ac:chgData name="Nikkessen, J.J.H. (Joost)" userId="55776ba0-cba9-4413-94f8-3c5b349f6bab" providerId="ADAL" clId="{0CF28E5F-4467-42D3-AA62-B304A7F0C959}" dt="2025-09-19T10:48:55.332" v="7008" actId="478"/>
          <ac:picMkLst>
            <pc:docMk/>
            <pc:sldMk cId="1022678005" sldId="450"/>
            <ac:picMk id="1032" creationId="{0AD67872-705A-F232-C104-AE8EB86C8240}"/>
          </ac:picMkLst>
        </pc:picChg>
        <pc:picChg chg="del">
          <ac:chgData name="Nikkessen, J.J.H. (Joost)" userId="55776ba0-cba9-4413-94f8-3c5b349f6bab" providerId="ADAL" clId="{0CF28E5F-4467-42D3-AA62-B304A7F0C959}" dt="2025-09-19T10:48:54.693" v="7007" actId="478"/>
          <ac:picMkLst>
            <pc:docMk/>
            <pc:sldMk cId="1022678005" sldId="450"/>
            <ac:picMk id="1034" creationId="{CF5DC221-D5CD-B292-63AC-D7C9172D8912}"/>
          </ac:picMkLst>
        </pc:picChg>
        <pc:cxnChg chg="add del mod">
          <ac:chgData name="Nikkessen, J.J.H. (Joost)" userId="55776ba0-cba9-4413-94f8-3c5b349f6bab" providerId="ADAL" clId="{0CF28E5F-4467-42D3-AA62-B304A7F0C959}" dt="2025-09-19T14:19:42.356" v="10126"/>
          <ac:cxnSpMkLst>
            <pc:docMk/>
            <pc:sldMk cId="1022678005" sldId="450"/>
            <ac:cxnSpMk id="2" creationId="{55C16C0B-6E83-DCF5-9B59-30AC8642FACF}"/>
          </ac:cxnSpMkLst>
        </pc:cxnChg>
      </pc:sldChg>
      <pc:sldChg chg="modSp add mod">
        <pc:chgData name="Nikkessen, J.J.H. (Joost)" userId="55776ba0-cba9-4413-94f8-3c5b349f6bab" providerId="ADAL" clId="{0CF28E5F-4467-42D3-AA62-B304A7F0C959}" dt="2025-09-26T11:46:27.228" v="12145" actId="20577"/>
        <pc:sldMkLst>
          <pc:docMk/>
          <pc:sldMk cId="4235266221" sldId="451"/>
        </pc:sldMkLst>
        <pc:graphicFrameChg chg="mod modGraphic">
          <ac:chgData name="Nikkessen, J.J.H. (Joost)" userId="55776ba0-cba9-4413-94f8-3c5b349f6bab" providerId="ADAL" clId="{0CF28E5F-4467-42D3-AA62-B304A7F0C959}" dt="2025-09-26T11:46:27.228" v="12145" actId="20577"/>
          <ac:graphicFrameMkLst>
            <pc:docMk/>
            <pc:sldMk cId="4235266221" sldId="451"/>
            <ac:graphicFrameMk id="2" creationId="{6C487BC5-680A-C755-4D08-81A72B4825A1}"/>
          </ac:graphicFrameMkLst>
        </pc:graphicFrameChg>
      </pc:sldChg>
      <pc:sldChg chg="modSp add mod">
        <pc:chgData name="Nikkessen, J.J.H. (Joost)" userId="55776ba0-cba9-4413-94f8-3c5b349f6bab" providerId="ADAL" clId="{0CF28E5F-4467-42D3-AA62-B304A7F0C959}" dt="2025-09-26T11:51:26.458" v="12205" actId="20577"/>
        <pc:sldMkLst>
          <pc:docMk/>
          <pc:sldMk cId="3889063781" sldId="452"/>
        </pc:sldMkLst>
        <pc:graphicFrameChg chg="mod modGraphic">
          <ac:chgData name="Nikkessen, J.J.H. (Joost)" userId="55776ba0-cba9-4413-94f8-3c5b349f6bab" providerId="ADAL" clId="{0CF28E5F-4467-42D3-AA62-B304A7F0C959}" dt="2025-09-26T11:51:26.458" v="12205" actId="20577"/>
          <ac:graphicFrameMkLst>
            <pc:docMk/>
            <pc:sldMk cId="3889063781" sldId="452"/>
            <ac:graphicFrameMk id="2" creationId="{6C487BC5-680A-C755-4D08-81A72B4825A1}"/>
          </ac:graphicFrameMkLst>
        </pc:graphicFrameChg>
      </pc:sldChg>
      <pc:sldChg chg="modSp add mod">
        <pc:chgData name="Nikkessen, J.J.H. (Joost)" userId="55776ba0-cba9-4413-94f8-3c5b349f6bab" providerId="ADAL" clId="{0CF28E5F-4467-42D3-AA62-B304A7F0C959}" dt="2025-09-26T11:51:30.128" v="12206" actId="20577"/>
        <pc:sldMkLst>
          <pc:docMk/>
          <pc:sldMk cId="1969913597" sldId="453"/>
        </pc:sldMkLst>
        <pc:graphicFrameChg chg="mod modGraphic">
          <ac:chgData name="Nikkessen, J.J.H. (Joost)" userId="55776ba0-cba9-4413-94f8-3c5b349f6bab" providerId="ADAL" clId="{0CF28E5F-4467-42D3-AA62-B304A7F0C959}" dt="2025-09-26T11:51:30.128" v="12206" actId="20577"/>
          <ac:graphicFrameMkLst>
            <pc:docMk/>
            <pc:sldMk cId="1969913597" sldId="453"/>
            <ac:graphicFrameMk id="2" creationId="{6C487BC5-680A-C755-4D08-81A72B4825A1}"/>
          </ac:graphicFrameMkLst>
        </pc:graphicFrameChg>
      </pc:sldChg>
      <pc:sldChg chg="modSp add mod ord">
        <pc:chgData name="Nikkessen, J.J.H. (Joost)" userId="55776ba0-cba9-4413-94f8-3c5b349f6bab" providerId="ADAL" clId="{0CF28E5F-4467-42D3-AA62-B304A7F0C959}" dt="2025-09-26T11:47:09.201" v="12154" actId="20577"/>
        <pc:sldMkLst>
          <pc:docMk/>
          <pc:sldMk cId="4012142062" sldId="454"/>
        </pc:sldMkLst>
        <pc:graphicFrameChg chg="mod modGraphic">
          <ac:chgData name="Nikkessen, J.J.H. (Joost)" userId="55776ba0-cba9-4413-94f8-3c5b349f6bab" providerId="ADAL" clId="{0CF28E5F-4467-42D3-AA62-B304A7F0C959}" dt="2025-09-26T11:47:09.201" v="12154" actId="20577"/>
          <ac:graphicFrameMkLst>
            <pc:docMk/>
            <pc:sldMk cId="4012142062" sldId="454"/>
            <ac:graphicFrameMk id="2" creationId="{6C487BC5-680A-C755-4D08-81A72B4825A1}"/>
          </ac:graphicFrameMkLst>
        </pc:graphicFrameChg>
      </pc:sldChg>
      <pc:sldChg chg="modSp add mod ord">
        <pc:chgData name="Nikkessen, J.J.H. (Joost)" userId="55776ba0-cba9-4413-94f8-3c5b349f6bab" providerId="ADAL" clId="{0CF28E5F-4467-42D3-AA62-B304A7F0C959}" dt="2025-09-26T11:42:14.610" v="12055" actId="20577"/>
        <pc:sldMkLst>
          <pc:docMk/>
          <pc:sldMk cId="1967795539" sldId="455"/>
        </pc:sldMkLst>
        <pc:graphicFrameChg chg="mod modGraphic">
          <ac:chgData name="Nikkessen, J.J.H. (Joost)" userId="55776ba0-cba9-4413-94f8-3c5b349f6bab" providerId="ADAL" clId="{0CF28E5F-4467-42D3-AA62-B304A7F0C959}" dt="2025-09-26T11:42:14.610" v="12055" actId="20577"/>
          <ac:graphicFrameMkLst>
            <pc:docMk/>
            <pc:sldMk cId="1967795539" sldId="455"/>
            <ac:graphicFrameMk id="2" creationId="{6C487BC5-680A-C755-4D08-81A72B4825A1}"/>
          </ac:graphicFrameMkLst>
        </pc:graphicFrameChg>
      </pc:sldChg>
      <pc:sldChg chg="modSp add del mod ord">
        <pc:chgData name="Nikkessen, J.J.H. (Joost)" userId="55776ba0-cba9-4413-94f8-3c5b349f6bab" providerId="ADAL" clId="{0CF28E5F-4467-42D3-AA62-B304A7F0C959}" dt="2025-09-19T12:48:25.859" v="8625" actId="47"/>
        <pc:sldMkLst>
          <pc:docMk/>
          <pc:sldMk cId="1370036421" sldId="456"/>
        </pc:sldMkLst>
        <pc:graphicFrameChg chg="modGraphic">
          <ac:chgData name="Nikkessen, J.J.H. (Joost)" userId="55776ba0-cba9-4413-94f8-3c5b349f6bab" providerId="ADAL" clId="{0CF28E5F-4467-42D3-AA62-B304A7F0C959}" dt="2025-09-19T12:48:10.857" v="8624" actId="20577"/>
          <ac:graphicFrameMkLst>
            <pc:docMk/>
            <pc:sldMk cId="1370036421" sldId="456"/>
            <ac:graphicFrameMk id="2" creationId="{6C487BC5-680A-C755-4D08-81A72B4825A1}"/>
          </ac:graphicFrameMkLst>
        </pc:graphicFrameChg>
      </pc:sldChg>
      <pc:sldChg chg="modSp add mod ord">
        <pc:chgData name="Nikkessen, J.J.H. (Joost)" userId="55776ba0-cba9-4413-94f8-3c5b349f6bab" providerId="ADAL" clId="{0CF28E5F-4467-42D3-AA62-B304A7F0C959}" dt="2025-09-26T11:48:52.631" v="12174" actId="20577"/>
        <pc:sldMkLst>
          <pc:docMk/>
          <pc:sldMk cId="2486549914" sldId="456"/>
        </pc:sldMkLst>
        <pc:graphicFrameChg chg="mod modGraphic">
          <ac:chgData name="Nikkessen, J.J.H. (Joost)" userId="55776ba0-cba9-4413-94f8-3c5b349f6bab" providerId="ADAL" clId="{0CF28E5F-4467-42D3-AA62-B304A7F0C959}" dt="2025-09-26T11:48:52.631" v="12174" actId="20577"/>
          <ac:graphicFrameMkLst>
            <pc:docMk/>
            <pc:sldMk cId="2486549914" sldId="456"/>
            <ac:graphicFrameMk id="2" creationId="{6C487BC5-680A-C755-4D08-81A72B4825A1}"/>
          </ac:graphicFrameMkLst>
        </pc:graphicFrameChg>
      </pc:sldChg>
      <pc:sldChg chg="addSp delSp modSp add mod ord">
        <pc:chgData name="Nikkessen, J.J.H. (Joost)" userId="55776ba0-cba9-4413-94f8-3c5b349f6bab" providerId="ADAL" clId="{0CF28E5F-4467-42D3-AA62-B304A7F0C959}" dt="2025-09-24T11:12:40.617" v="11881" actId="20577"/>
        <pc:sldMkLst>
          <pc:docMk/>
          <pc:sldMk cId="1348983754" sldId="457"/>
        </pc:sldMkLst>
        <pc:spChg chg="add mod">
          <ac:chgData name="Nikkessen, J.J.H. (Joost)" userId="55776ba0-cba9-4413-94f8-3c5b349f6bab" providerId="ADAL" clId="{0CF28E5F-4467-42D3-AA62-B304A7F0C959}" dt="2025-09-23T13:42:35.264" v="11695" actId="14100"/>
          <ac:spMkLst>
            <pc:docMk/>
            <pc:sldMk cId="1348983754" sldId="457"/>
            <ac:spMk id="2" creationId="{41BD7D7D-11F1-9EB5-C0C6-61ED477735F6}"/>
          </ac:spMkLst>
        </pc:spChg>
        <pc:spChg chg="add del mod">
          <ac:chgData name="Nikkessen, J.J.H. (Joost)" userId="55776ba0-cba9-4413-94f8-3c5b349f6bab" providerId="ADAL" clId="{0CF28E5F-4467-42D3-AA62-B304A7F0C959}" dt="2025-09-23T13:40:13.817" v="11674" actId="1035"/>
          <ac:spMkLst>
            <pc:docMk/>
            <pc:sldMk cId="1348983754" sldId="457"/>
            <ac:spMk id="6" creationId="{68D7F89C-D6C5-7D05-D983-B4FE4C9D61B1}"/>
          </ac:spMkLst>
        </pc:spChg>
        <pc:graphicFrameChg chg="del">
          <ac:chgData name="Nikkessen, J.J.H. (Joost)" userId="55776ba0-cba9-4413-94f8-3c5b349f6bab" providerId="ADAL" clId="{0CF28E5F-4467-42D3-AA62-B304A7F0C959}" dt="2025-09-19T13:08:23.903" v="9013" actId="478"/>
          <ac:graphicFrameMkLst>
            <pc:docMk/>
            <pc:sldMk cId="1348983754" sldId="457"/>
            <ac:graphicFrameMk id="2" creationId="{6C487BC5-680A-C755-4D08-81A72B4825A1}"/>
          </ac:graphicFrameMkLst>
        </pc:graphicFrameChg>
        <pc:graphicFrameChg chg="add del mod modGraphic">
          <ac:chgData name="Nikkessen, J.J.H. (Joost)" userId="55776ba0-cba9-4413-94f8-3c5b349f6bab" providerId="ADAL" clId="{0CF28E5F-4467-42D3-AA62-B304A7F0C959}" dt="2025-09-19T13:21:13.223" v="9092" actId="478"/>
          <ac:graphicFrameMkLst>
            <pc:docMk/>
            <pc:sldMk cId="1348983754" sldId="457"/>
            <ac:graphicFrameMk id="3" creationId="{E1B8A9E3-9C05-78C8-DC12-B7C36126745F}"/>
          </ac:graphicFrameMkLst>
        </pc:graphicFrameChg>
        <pc:graphicFrameChg chg="add del mod modGraphic">
          <ac:chgData name="Nikkessen, J.J.H. (Joost)" userId="55776ba0-cba9-4413-94f8-3c5b349f6bab" providerId="ADAL" clId="{0CF28E5F-4467-42D3-AA62-B304A7F0C959}" dt="2025-09-19T13:22:20.773" v="9120" actId="478"/>
          <ac:graphicFrameMkLst>
            <pc:docMk/>
            <pc:sldMk cId="1348983754" sldId="457"/>
            <ac:graphicFrameMk id="4" creationId="{F7F53A3B-E11F-A8A5-FDC1-BF752304C107}"/>
          </ac:graphicFrameMkLst>
        </pc:graphicFrameChg>
        <pc:graphicFrameChg chg="add mod modGraphic">
          <ac:chgData name="Nikkessen, J.J.H. (Joost)" userId="55776ba0-cba9-4413-94f8-3c5b349f6bab" providerId="ADAL" clId="{0CF28E5F-4467-42D3-AA62-B304A7F0C959}" dt="2025-09-24T11:12:40.617" v="11881" actId="20577"/>
          <ac:graphicFrameMkLst>
            <pc:docMk/>
            <pc:sldMk cId="1348983754" sldId="457"/>
            <ac:graphicFrameMk id="5" creationId="{939A5BF7-069C-D23B-3E04-916D433DEF7F}"/>
          </ac:graphicFrameMkLst>
        </pc:graphicFrameChg>
      </pc:sldChg>
      <pc:sldChg chg="delSp modSp add del mod">
        <pc:chgData name="Nikkessen, J.J.H. (Joost)" userId="55776ba0-cba9-4413-94f8-3c5b349f6bab" providerId="ADAL" clId="{0CF28E5F-4467-42D3-AA62-B304A7F0C959}" dt="2025-09-19T13:46:48.038" v="9919" actId="47"/>
        <pc:sldMkLst>
          <pc:docMk/>
          <pc:sldMk cId="406682305" sldId="458"/>
        </pc:sldMkLst>
        <pc:graphicFrameChg chg="del mod modGraphic">
          <ac:chgData name="Nikkessen, J.J.H. (Joost)" userId="55776ba0-cba9-4413-94f8-3c5b349f6bab" providerId="ADAL" clId="{0CF28E5F-4467-42D3-AA62-B304A7F0C959}" dt="2025-09-19T13:46:42.042" v="9918" actId="478"/>
          <ac:graphicFrameMkLst>
            <pc:docMk/>
            <pc:sldMk cId="406682305" sldId="458"/>
            <ac:graphicFrameMk id="2" creationId="{6C487BC5-680A-C755-4D08-81A72B4825A1}"/>
          </ac:graphicFrameMkLst>
        </pc:graphicFrameChg>
      </pc:sldChg>
      <pc:sldChg chg="modSp add mod">
        <pc:chgData name="Nikkessen, J.J.H. (Joost)" userId="55776ba0-cba9-4413-94f8-3c5b349f6bab" providerId="ADAL" clId="{0CF28E5F-4467-42D3-AA62-B304A7F0C959}" dt="2025-09-26T11:05:45.905" v="12050"/>
        <pc:sldMkLst>
          <pc:docMk/>
          <pc:sldMk cId="4047535421" sldId="458"/>
        </pc:sldMkLst>
        <pc:spChg chg="mod">
          <ac:chgData name="Nikkessen, J.J.H. (Joost)" userId="55776ba0-cba9-4413-94f8-3c5b349f6bab" providerId="ADAL" clId="{0CF28E5F-4467-42D3-AA62-B304A7F0C959}" dt="2025-09-24T12:15:03.891" v="11988" actId="20577"/>
          <ac:spMkLst>
            <pc:docMk/>
            <pc:sldMk cId="4047535421" sldId="458"/>
            <ac:spMk id="94" creationId="{00000000-0000-0000-0000-000000000000}"/>
          </ac:spMkLst>
        </pc:spChg>
        <pc:spChg chg="mod">
          <ac:chgData name="Nikkessen, J.J.H. (Joost)" userId="55776ba0-cba9-4413-94f8-3c5b349f6bab" providerId="ADAL" clId="{0CF28E5F-4467-42D3-AA62-B304A7F0C959}" dt="2025-09-26T11:05:45.905" v="12050"/>
          <ac:spMkLst>
            <pc:docMk/>
            <pc:sldMk cId="4047535421" sldId="458"/>
            <ac:spMk id="9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059-C617-4E4A-947B-AAD7CF681C94}" type="datetimeFigureOut">
              <a:rPr lang="nl-NL" smtClean="0"/>
              <a:t>29-9-2025</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1C547-5F09-4DA2-91D0-55773940DA5F}" type="slidenum">
              <a:rPr lang="nl-NL" smtClean="0"/>
              <a:t>‹#›</a:t>
            </a:fld>
            <a:endParaRPr lang="nl-NL"/>
          </a:p>
        </p:txBody>
      </p:sp>
    </p:spTree>
    <p:extLst>
      <p:ext uri="{BB962C8B-B14F-4D97-AF65-F5344CB8AC3E}">
        <p14:creationId xmlns:p14="http://schemas.microsoft.com/office/powerpoint/2010/main" val="3578241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6069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6169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062067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171332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5917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92283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740614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58039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09471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406641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65185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586693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90718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95090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550610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927206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43657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381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946B-95D7-ADD9-C9E5-6684F33228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A0C96BC4-2071-7694-BEA5-0F16F9049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915E15C5-BAF4-C91C-E639-EEADB22FE0F0}"/>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5" name="Footer Placeholder 4">
            <a:extLst>
              <a:ext uri="{FF2B5EF4-FFF2-40B4-BE49-F238E27FC236}">
                <a16:creationId xmlns:a16="http://schemas.microsoft.com/office/drawing/2014/main" id="{B93AEC21-2D47-BC04-C8C4-A56F321590E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784E0FB-9BAB-0C65-C209-C976DB48E383}"/>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3322271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EBDF-2FB6-1D48-59C2-D5E768B95739}"/>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CB45BE7B-469E-DB01-EB7A-FA05D199B4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7235BE7-519E-959B-9922-6BFB09B7237D}"/>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5" name="Footer Placeholder 4">
            <a:extLst>
              <a:ext uri="{FF2B5EF4-FFF2-40B4-BE49-F238E27FC236}">
                <a16:creationId xmlns:a16="http://schemas.microsoft.com/office/drawing/2014/main" id="{C116680C-67C9-7C84-AD51-BC86F04984F6}"/>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724AEF6-5A08-3467-7A52-47322AE1A467}"/>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3149915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39B34-56FC-AC7D-61E0-41BB8DB47D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0F805E0D-C918-348C-C729-1691E70C9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6510B7-F559-5DD8-F6C9-6582D1B86D56}"/>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5" name="Footer Placeholder 4">
            <a:extLst>
              <a:ext uri="{FF2B5EF4-FFF2-40B4-BE49-F238E27FC236}">
                <a16:creationId xmlns:a16="http://schemas.microsoft.com/office/drawing/2014/main" id="{C334E113-7A06-743C-1D56-818103B400F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91DF042-267E-B7FD-B55F-A3154C725FF1}"/>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3793975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3468E-F89A-E108-FCDF-D02943E70E06}"/>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8E7A485E-456D-E608-EB59-99E1B1B67B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D93699B8-B3D1-AE2C-0486-6B6CEA3190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252F1512-D70D-371F-2504-CB2342E0C7EE}"/>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6" name="Footer Placeholder 5">
            <a:extLst>
              <a:ext uri="{FF2B5EF4-FFF2-40B4-BE49-F238E27FC236}">
                <a16:creationId xmlns:a16="http://schemas.microsoft.com/office/drawing/2014/main" id="{FB9F29F5-A7B1-389E-FEEA-C5994F4316B8}"/>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3C6738A6-3EAB-FDC4-7ED3-A081640053C9}"/>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167651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62FA-A00F-8BB6-6BAC-2F49ACA14177}"/>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628AB17-33D2-D929-D68E-F5D1A25ED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F03751-22BA-B739-7194-1A5AC6CB74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AA0A7554-6A18-29D0-27D7-3714A3AB1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30966-0ABE-E8CA-08A0-07E1D8AB7D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48C1984F-BA37-0C97-97D7-337952CB7255}"/>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8" name="Footer Placeholder 7">
            <a:extLst>
              <a:ext uri="{FF2B5EF4-FFF2-40B4-BE49-F238E27FC236}">
                <a16:creationId xmlns:a16="http://schemas.microsoft.com/office/drawing/2014/main" id="{77F35A44-7444-CEAA-F2BE-C7609E62501B}"/>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8123CEDE-216F-11EA-4234-3FB1DB1A2FAF}"/>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1220678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9FEBE-A727-BF56-497C-81B69B4925B9}"/>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D0F735B1-DC32-5823-E0EC-5463F463A39D}"/>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4" name="Footer Placeholder 3">
            <a:extLst>
              <a:ext uri="{FF2B5EF4-FFF2-40B4-BE49-F238E27FC236}">
                <a16:creationId xmlns:a16="http://schemas.microsoft.com/office/drawing/2014/main" id="{B6043371-8CEB-7DE3-7E7D-B33F1363257E}"/>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056C4D1B-9348-66C3-670E-DC06BD1A6681}"/>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1733034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0382BD-695D-4A95-F629-CC56EA77F37A}"/>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3" name="Footer Placeholder 2">
            <a:extLst>
              <a:ext uri="{FF2B5EF4-FFF2-40B4-BE49-F238E27FC236}">
                <a16:creationId xmlns:a16="http://schemas.microsoft.com/office/drawing/2014/main" id="{2CB257DB-819E-319F-FB62-5905321EE470}"/>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E0E1F836-9CC5-BD1D-3C7B-2999B0D7806C}"/>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1125883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75C4-0519-D0C7-613C-BA8BB56995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EF5B834-CA3D-E4F8-90D0-063FBED49F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56B7FAAC-41AC-5D2F-F28A-B99B9679A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7C70A6-34CB-D3B7-AD2D-B6BA914D4E00}"/>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6" name="Footer Placeholder 5">
            <a:extLst>
              <a:ext uri="{FF2B5EF4-FFF2-40B4-BE49-F238E27FC236}">
                <a16:creationId xmlns:a16="http://schemas.microsoft.com/office/drawing/2014/main" id="{4E82A008-24B3-51E5-EAD9-002EB304C507}"/>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09F54C3-4C18-3B85-FDA5-3F8B8FB370E4}"/>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361219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E2AB6-7E09-CFE8-84AC-53FEEDE4E2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08A45E62-6DD8-6783-4C90-B6C6B6EA5E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EE5D03B8-B287-302F-2FDB-3D136DAEB7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D170A1-8317-D7C3-EFF0-F0B4F7ACE79C}"/>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6" name="Footer Placeholder 5">
            <a:extLst>
              <a:ext uri="{FF2B5EF4-FFF2-40B4-BE49-F238E27FC236}">
                <a16:creationId xmlns:a16="http://schemas.microsoft.com/office/drawing/2014/main" id="{741D89CE-B4D4-5542-8228-1C3AD2125FBB}"/>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2811D987-DF1D-FD5F-F644-D3E1670018B4}"/>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1717712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FE329-1AE7-4431-B858-3193AF13562F}"/>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E77A07D4-6D9E-94E5-8E15-D1B46FAC4A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FD854A8D-0E67-80A7-BAC3-3D73B13B258F}"/>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5" name="Footer Placeholder 4">
            <a:extLst>
              <a:ext uri="{FF2B5EF4-FFF2-40B4-BE49-F238E27FC236}">
                <a16:creationId xmlns:a16="http://schemas.microsoft.com/office/drawing/2014/main" id="{2F0F2105-F691-A0A4-0605-18134500E956}"/>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8B7F0A9E-B8A1-A197-4808-AE6BAC1CA1FC}"/>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2042792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D223C1-BD2A-8A35-D774-A0D1B7B6F74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FF6B0B96-44FF-52C2-1427-35906C60E5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D8DB4480-E195-FCAF-EF88-C2E5056068E0}"/>
              </a:ext>
            </a:extLst>
          </p:cNvPr>
          <p:cNvSpPr>
            <a:spLocks noGrp="1"/>
          </p:cNvSpPr>
          <p:nvPr>
            <p:ph type="dt" sz="half" idx="10"/>
          </p:nvPr>
        </p:nvSpPr>
        <p:spPr/>
        <p:txBody>
          <a:bodyPr/>
          <a:lstStyle/>
          <a:p>
            <a:fld id="{64A3AD57-6111-4825-B5FA-6A1804274E0E}" type="datetimeFigureOut">
              <a:rPr lang="nl-NL" smtClean="0"/>
              <a:t>29-9-2025</a:t>
            </a:fld>
            <a:endParaRPr lang="nl-NL"/>
          </a:p>
        </p:txBody>
      </p:sp>
      <p:sp>
        <p:nvSpPr>
          <p:cNvPr id="5" name="Footer Placeholder 4">
            <a:extLst>
              <a:ext uri="{FF2B5EF4-FFF2-40B4-BE49-F238E27FC236}">
                <a16:creationId xmlns:a16="http://schemas.microsoft.com/office/drawing/2014/main" id="{37FFF016-5E9F-8275-223A-31E03305969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045F707-8851-51E3-9A67-0C44364B7D84}"/>
              </a:ext>
            </a:extLst>
          </p:cNvPr>
          <p:cNvSpPr>
            <a:spLocks noGrp="1"/>
          </p:cNvSpPr>
          <p:nvPr>
            <p:ph type="sldNum" sz="quarter" idx="12"/>
          </p:nvPr>
        </p:nvSpPr>
        <p:spPr/>
        <p:txBody>
          <a:bodyPr/>
          <a:lstStyle/>
          <a:p>
            <a:fld id="{B662C9E8-0351-4F0F-B4F5-68C0A4236B9A}" type="slidenum">
              <a:rPr lang="nl-NL" smtClean="0"/>
              <a:t>‹#›</a:t>
            </a:fld>
            <a:endParaRPr lang="nl-NL"/>
          </a:p>
        </p:txBody>
      </p:sp>
    </p:spTree>
    <p:extLst>
      <p:ext uri="{BB962C8B-B14F-4D97-AF65-F5344CB8AC3E}">
        <p14:creationId xmlns:p14="http://schemas.microsoft.com/office/powerpoint/2010/main" val="2548214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24008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95B797-B420-E442-8310-D1765DB903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55E693B2-45AF-5F65-D6B2-D946CA9EC9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79978082-8B2C-00A6-FB87-45080CCEF0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A3AD57-6111-4825-B5FA-6A1804274E0E}" type="datetimeFigureOut">
              <a:rPr lang="nl-NL" smtClean="0"/>
              <a:t>29-9-2025</a:t>
            </a:fld>
            <a:endParaRPr lang="nl-NL"/>
          </a:p>
        </p:txBody>
      </p:sp>
      <p:sp>
        <p:nvSpPr>
          <p:cNvPr id="5" name="Footer Placeholder 4">
            <a:extLst>
              <a:ext uri="{FF2B5EF4-FFF2-40B4-BE49-F238E27FC236}">
                <a16:creationId xmlns:a16="http://schemas.microsoft.com/office/drawing/2014/main" id="{5C1822D1-E025-6917-DB36-326427552B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D99935BF-6042-624C-FC6E-D9ED54219F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62C9E8-0351-4F0F-B4F5-68C0A4236B9A}" type="slidenum">
              <a:rPr lang="nl-NL" smtClean="0"/>
              <a:t>‹#›</a:t>
            </a:fld>
            <a:endParaRPr lang="nl-NL"/>
          </a:p>
        </p:txBody>
      </p:sp>
    </p:spTree>
    <p:extLst>
      <p:ext uri="{BB962C8B-B14F-4D97-AF65-F5344CB8AC3E}">
        <p14:creationId xmlns:p14="http://schemas.microsoft.com/office/powerpoint/2010/main" val="2287663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lessonresearch.net/wp-content/uploads/2019/06/Protocol-for-Post-Lesson-Discussion.pdf"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lessonresearch.net/wp-content/uploads/2019/06/Protocol-for-Post-Lesson-Discussion.pdf"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lessonresearch.net/wp-content/uploads/2019/06/Protocol-for-Post-Lesson-Discussion.pdf"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lessonresearch.net/wp-content/uploads/2019/06/Protocol-for-Post-Lesson-Discussion.pdf"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lessonresearch.net/wp-content/uploads/2019/06/Protocol-for-Post-Lesson-Discussion.pdf"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mailto:j.j.h.nikkessen@uu.nl"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s://teams.microsoft.com/l/team/19%3A-noipesudcNQtoIIUeU4vbAlKUPR7KIKBRftOmvPaw81%40thread.tacv2/conversations?groupId=2141668a-a9c2-43b0-b6c3-295acef0404c&amp;tenantId=d72758a0-a446-4e0f-a0aa-4bf95a4a10e7"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mailto:j.j.h.nikkessen@uu.nl"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7A0F3354-1FA6-EFF9-1812-9E31D8AB86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936" y="1545021"/>
            <a:ext cx="5780394" cy="37573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E5350D-6F8E-A9A0-6CE4-BA2E2B277CAB}"/>
              </a:ext>
            </a:extLst>
          </p:cNvPr>
          <p:cNvSpPr txBox="1"/>
          <p:nvPr/>
        </p:nvSpPr>
        <p:spPr>
          <a:xfrm>
            <a:off x="853285" y="2396488"/>
            <a:ext cx="3988780" cy="2054409"/>
          </a:xfrm>
          <a:prstGeom prst="rect">
            <a:avLst/>
          </a:prstGeom>
          <a:noFill/>
        </p:spPr>
        <p:txBody>
          <a:bodyPr wrap="square" rtlCol="0">
            <a:spAutoFit/>
          </a:bodyPr>
          <a:lstStyle/>
          <a:p>
            <a:pPr algn="ctr"/>
            <a:r>
              <a:rPr lang="en-US" sz="3000" dirty="0">
                <a:solidFill>
                  <a:srgbClr val="192A84"/>
                </a:solidFill>
                <a:latin typeface="Merriweather" panose="02060503050406030704" pitchFamily="18" charset="0"/>
              </a:rPr>
              <a:t>Welkom </a:t>
            </a:r>
            <a:r>
              <a:rPr lang="en-US" sz="3000" dirty="0" err="1">
                <a:solidFill>
                  <a:srgbClr val="192A84"/>
                </a:solidFill>
                <a:latin typeface="Merriweather" panose="02060503050406030704" pitchFamily="18" charset="0"/>
              </a:rPr>
              <a:t>bij</a:t>
            </a:r>
            <a:br>
              <a:rPr lang="en-US" sz="3000" dirty="0">
                <a:solidFill>
                  <a:srgbClr val="192A84"/>
                </a:solidFill>
                <a:latin typeface="Merriweather" panose="02060503050406030704" pitchFamily="18" charset="0"/>
              </a:rPr>
            </a:br>
            <a:r>
              <a:rPr lang="en-US" sz="3000" dirty="0">
                <a:solidFill>
                  <a:srgbClr val="192A84"/>
                </a:solidFill>
                <a:latin typeface="Merriweather" panose="02060503050406030704" pitchFamily="18" charset="0"/>
              </a:rPr>
              <a:t>PLG-</a:t>
            </a:r>
            <a:r>
              <a:rPr lang="en-US" sz="3000" dirty="0" err="1">
                <a:solidFill>
                  <a:srgbClr val="192A84"/>
                </a:solidFill>
                <a:latin typeface="Merriweather" panose="02060503050406030704" pitchFamily="18" charset="0"/>
              </a:rPr>
              <a:t>bijeenkomst</a:t>
            </a:r>
            <a:r>
              <a:rPr lang="en-US" sz="3000" dirty="0">
                <a:solidFill>
                  <a:srgbClr val="192A84"/>
                </a:solidFill>
                <a:latin typeface="Merriweather" panose="02060503050406030704" pitchFamily="18" charset="0"/>
              </a:rPr>
              <a:t> 1!</a:t>
            </a:r>
          </a:p>
          <a:p>
            <a:pPr algn="ctr"/>
            <a:br>
              <a:rPr lang="en-US" sz="2500" dirty="0">
                <a:latin typeface="Merriweather" panose="02060503050406030704" pitchFamily="18" charset="0"/>
              </a:rPr>
            </a:br>
            <a:r>
              <a:rPr lang="en-US" sz="3000" dirty="0">
                <a:latin typeface="Helvetica" panose="020B0604020202020204" pitchFamily="34" charset="0"/>
                <a:cs typeface="Helvetica" panose="020B0604020202020204" pitchFamily="34" charset="0"/>
              </a:rPr>
              <a:t>MESOE</a:t>
            </a:r>
            <a:br>
              <a:rPr lang="en-US" sz="1500" dirty="0">
                <a:latin typeface="Helvetica" panose="020B0604020202020204" pitchFamily="34" charset="0"/>
                <a:cs typeface="Helvetica" panose="020B0604020202020204" pitchFamily="34" charset="0"/>
              </a:rPr>
            </a:br>
            <a:r>
              <a:rPr lang="en-US" sz="1250" dirty="0">
                <a:latin typeface="Helvetica" panose="020B0604020202020204" pitchFamily="34" charset="0"/>
                <a:cs typeface="Helvetica" panose="020B0604020202020204" pitchFamily="34" charset="0"/>
              </a:rPr>
              <a:t>29 </a:t>
            </a:r>
            <a:r>
              <a:rPr lang="en-US" sz="1250" dirty="0" err="1">
                <a:latin typeface="Helvetica" panose="020B0604020202020204" pitchFamily="34" charset="0"/>
                <a:cs typeface="Helvetica" panose="020B0604020202020204" pitchFamily="34" charset="0"/>
              </a:rPr>
              <a:t>september</a:t>
            </a:r>
            <a:r>
              <a:rPr lang="en-US" sz="1250" dirty="0">
                <a:latin typeface="Helvetica" panose="020B0604020202020204" pitchFamily="34" charset="0"/>
                <a:cs typeface="Helvetica" panose="020B0604020202020204" pitchFamily="34" charset="0"/>
              </a:rPr>
              <a:t> 2025</a:t>
            </a:r>
            <a:endParaRPr lang="nl-NL" sz="1250" dirty="0">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6487" y="5590675"/>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958" y="5590674"/>
            <a:ext cx="2420921" cy="71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Kennismaking</a:t>
            </a:r>
            <a:r>
              <a:rPr lang="en-US" sz="1500" dirty="0">
                <a:solidFill>
                  <a:srgbClr val="000000"/>
                </a:solidFill>
                <a:latin typeface="Helvetica" panose="020B0604020202020204" pitchFamily="34" charset="0"/>
                <a:cs typeface="Helvetica" panose="020B0604020202020204" pitchFamily="34" charset="0"/>
              </a:rPr>
              <a:t> in </a:t>
            </a:r>
            <a:r>
              <a:rPr lang="en-US" sz="1500" dirty="0" err="1">
                <a:solidFill>
                  <a:srgbClr val="000000"/>
                </a:solidFill>
                <a:latin typeface="Helvetica" panose="020B0604020202020204" pitchFamily="34" charset="0"/>
                <a:cs typeface="Helvetica" panose="020B0604020202020204" pitchFamily="34" charset="0"/>
              </a:rPr>
              <a:t>groepjes</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Presentatie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activiteitenplanning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onderzoeksupdate</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Uitwisselen</a:t>
            </a:r>
            <a:r>
              <a:rPr lang="en-US" sz="1500" dirty="0">
                <a:solidFill>
                  <a:srgbClr val="000000"/>
                </a:solidFill>
                <a:latin typeface="Helvetica" panose="020B0604020202020204" pitchFamily="34" charset="0"/>
                <a:cs typeface="Helvetica" panose="020B0604020202020204" pitchFamily="34" charset="0"/>
              </a:rPr>
              <a:t> </a:t>
            </a:r>
            <a:r>
              <a:rPr lang="en-US" sz="1500" i="1" dirty="0">
                <a:solidFill>
                  <a:srgbClr val="000000"/>
                </a:solidFill>
                <a:latin typeface="Helvetica" panose="020B0604020202020204" pitchFamily="34" charset="0"/>
                <a:cs typeface="Helvetica" panose="020B0604020202020204" pitchFamily="34" charset="0"/>
              </a:rPr>
              <a:t>good practices</a:t>
            </a:r>
            <a:r>
              <a:rPr lang="en-US" sz="1500" dirty="0">
                <a:solidFill>
                  <a:srgbClr val="000000"/>
                </a:solidFill>
                <a:latin typeface="Helvetica" panose="020B0604020202020204" pitchFamily="34" charset="0"/>
                <a:cs typeface="Helvetica" panose="020B0604020202020204" pitchFamily="34" charset="0"/>
              </a:rPr>
              <a:t> in </a:t>
            </a:r>
            <a:r>
              <a:rPr lang="en-US" sz="1500" dirty="0" err="1">
                <a:solidFill>
                  <a:srgbClr val="000000"/>
                </a:solidFill>
                <a:latin typeface="Helvetica" panose="020B0604020202020204" pitchFamily="34" charset="0"/>
                <a:cs typeface="Helvetica" panose="020B0604020202020204" pitchFamily="34" charset="0"/>
              </a:rPr>
              <a:t>groepjes</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Afspraken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communicatie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vooruitblik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bijeenkomst</a:t>
            </a:r>
            <a:r>
              <a:rPr lang="en-US" sz="1500" dirty="0">
                <a:solidFill>
                  <a:srgbClr val="000000"/>
                </a:solidFill>
                <a:latin typeface="Helvetica" panose="020B0604020202020204" pitchFamily="34" charset="0"/>
                <a:cs typeface="Helvetica" panose="020B0604020202020204" pitchFamily="34" charset="0"/>
              </a:rPr>
              <a:t> 2</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1028" name="Picture 4">
            <a:extLst>
              <a:ext uri="{FF2B5EF4-FFF2-40B4-BE49-F238E27FC236}">
                <a16:creationId xmlns:a16="http://schemas.microsoft.com/office/drawing/2014/main" id="{F05F46D6-1F19-E69E-004D-150F8D456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8634" y="3423005"/>
            <a:ext cx="5344637" cy="28922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6D7668-973D-0845-DE57-078439C2DEC8}"/>
              </a:ext>
            </a:extLst>
          </p:cNvPr>
          <p:cNvSpPr txBox="1"/>
          <p:nvPr/>
        </p:nvSpPr>
        <p:spPr>
          <a:xfrm>
            <a:off x="8975834" y="1274176"/>
            <a:ext cx="2882140" cy="477054"/>
          </a:xfrm>
          <a:prstGeom prst="rect">
            <a:avLst/>
          </a:prstGeom>
          <a:solidFill>
            <a:schemeClr val="bg1"/>
          </a:solidFill>
          <a:ln>
            <a:solidFill>
              <a:srgbClr val="FF3399"/>
            </a:solidFill>
          </a:ln>
        </p:spPr>
        <p:txBody>
          <a:bodyPr wrap="square" rtlCol="0">
            <a:spAutoFit/>
          </a:bodyPr>
          <a:lstStyle/>
          <a:p>
            <a:pPr algn="ctr"/>
            <a:r>
              <a:rPr lang="en-US" sz="1250" dirty="0">
                <a:latin typeface="Helvetica" panose="020B0604020202020204" pitchFamily="34" charset="0"/>
                <a:cs typeface="Helvetica" panose="020B0604020202020204" pitchFamily="34" charset="0"/>
              </a:rPr>
              <a:t>Maak </a:t>
            </a:r>
            <a:r>
              <a:rPr lang="en-US" sz="1250" dirty="0" err="1">
                <a:latin typeface="Helvetica" panose="020B0604020202020204" pitchFamily="34" charset="0"/>
                <a:cs typeface="Helvetica" panose="020B0604020202020204" pitchFamily="34" charset="0"/>
              </a:rPr>
              <a:t>een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naambordje</a:t>
            </a:r>
            <a:r>
              <a:rPr lang="en-US" sz="1250" dirty="0">
                <a:latin typeface="Helvetica" panose="020B0604020202020204" pitchFamily="34" charset="0"/>
                <a:cs typeface="Helvetica" panose="020B0604020202020204" pitchFamily="34" charset="0"/>
              </a:rPr>
              <a:t> met je </a:t>
            </a:r>
            <a:br>
              <a:rPr lang="en-US" sz="1250" dirty="0">
                <a:latin typeface="Helvetica" panose="020B0604020202020204" pitchFamily="34" charset="0"/>
                <a:cs typeface="Helvetica" panose="020B0604020202020204" pitchFamily="34" charset="0"/>
              </a:rPr>
            </a:br>
            <a:r>
              <a:rPr lang="en-US" sz="1250" dirty="0">
                <a:latin typeface="Helvetica" panose="020B0604020202020204" pitchFamily="34" charset="0"/>
                <a:cs typeface="Helvetica" panose="020B0604020202020204" pitchFamily="34" charset="0"/>
              </a:rPr>
              <a:t>naam, </a:t>
            </a:r>
            <a:r>
              <a:rPr lang="en-US" sz="1250" dirty="0" err="1">
                <a:latin typeface="Helvetica" panose="020B0604020202020204" pitchFamily="34" charset="0"/>
                <a:cs typeface="Helvetica" panose="020B0604020202020204" pitchFamily="34" charset="0"/>
              </a:rPr>
              <a:t>functie</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organisatie</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320694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Kennismaking in groepjes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Gespreksronde</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Als je </a:t>
            </a:r>
            <a:r>
              <a:rPr lang="en-US" sz="1500" dirty="0" err="1">
                <a:solidFill>
                  <a:srgbClr val="000000"/>
                </a:solidFill>
                <a:latin typeface="Helvetica" panose="020B0604020202020204" pitchFamily="34" charset="0"/>
                <a:cs typeface="Helvetica" panose="020B0604020202020204" pitchFamily="34" charset="0"/>
              </a:rPr>
              <a:t>erfgoed</a:t>
            </a:r>
            <a:r>
              <a:rPr lang="en-US" sz="1500" dirty="0">
                <a:solidFill>
                  <a:srgbClr val="000000"/>
                </a:solidFill>
                <a:latin typeface="Helvetica" panose="020B0604020202020204" pitchFamily="34" charset="0"/>
                <a:cs typeface="Helvetica" panose="020B0604020202020204" pitchFamily="34" charset="0"/>
              </a:rPr>
              <a:t> in de les of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onderwijsprogramma</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inzet</a:t>
            </a:r>
            <a:r>
              <a:rPr lang="en-US" sz="1500" dirty="0">
                <a:solidFill>
                  <a:srgbClr val="000000"/>
                </a:solidFill>
                <a:latin typeface="Helvetica" panose="020B0604020202020204" pitchFamily="34" charset="0"/>
                <a:cs typeface="Helvetica" panose="020B0604020202020204" pitchFamily="34" charset="0"/>
              </a:rPr>
              <a:t>: </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Wat </a:t>
            </a:r>
            <a:r>
              <a:rPr lang="en-US" sz="1500" dirty="0" err="1">
                <a:solidFill>
                  <a:srgbClr val="000000"/>
                </a:solidFill>
                <a:latin typeface="Helvetica" panose="020B0604020202020204" pitchFamily="34" charset="0"/>
                <a:cs typeface="Helvetica" panose="020B0604020202020204" pitchFamily="34" charset="0"/>
              </a:rPr>
              <a:t>vind</a:t>
            </a:r>
            <a:r>
              <a:rPr lang="en-US" sz="1500" dirty="0">
                <a:solidFill>
                  <a:srgbClr val="000000"/>
                </a:solidFill>
                <a:latin typeface="Helvetica" panose="020B0604020202020204" pitchFamily="34" charset="0"/>
                <a:cs typeface="Helvetica" panose="020B0604020202020204" pitchFamily="34" charset="0"/>
              </a:rPr>
              <a:t> je dan </a:t>
            </a:r>
            <a:r>
              <a:rPr lang="en-US" sz="1500" dirty="0" err="1">
                <a:solidFill>
                  <a:srgbClr val="000000"/>
                </a:solidFill>
                <a:latin typeface="Helvetica" panose="020B0604020202020204" pitchFamily="34" charset="0"/>
                <a:cs typeface="Helvetica" panose="020B0604020202020204" pitchFamily="34" charset="0"/>
              </a:rPr>
              <a:t>belangrijk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wanneer</a:t>
            </a:r>
            <a:r>
              <a:rPr lang="en-US" sz="1500" dirty="0">
                <a:solidFill>
                  <a:srgbClr val="000000"/>
                </a:solidFill>
                <a:latin typeface="Helvetica" panose="020B0604020202020204" pitchFamily="34" charset="0"/>
                <a:cs typeface="Helvetica" panose="020B0604020202020204" pitchFamily="34" charset="0"/>
              </a:rPr>
              <a:t> is het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geslaagd</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Maak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ronde met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groepje</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Overeenkomsten</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en</a:t>
            </a:r>
            <a:r>
              <a:rPr lang="en-US" sz="1500" b="1" dirty="0">
                <a:solidFill>
                  <a:srgbClr val="192A84"/>
                </a:solidFill>
                <a:latin typeface="Helvetica" panose="020B0604020202020204" pitchFamily="34" charset="0"/>
                <a:cs typeface="Helvetica" panose="020B0604020202020204" pitchFamily="34" charset="0"/>
              </a:rPr>
              <a:t> criteria</a:t>
            </a: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Welke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overeenkomsten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zien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jullie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tussen</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ervaringen</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Welke</a:t>
            </a:r>
            <a:r>
              <a:rPr lang="en-US" sz="1500" dirty="0">
                <a:solidFill>
                  <a:srgbClr val="000000"/>
                </a:solidFill>
                <a:latin typeface="Helvetica" panose="020B0604020202020204" pitchFamily="34" charset="0"/>
                <a:cs typeface="Helvetica" panose="020B0604020202020204" pitchFamily="34" charset="0"/>
              </a:rPr>
              <a:t> criteria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erfgoededucatie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komen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daaruit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voren</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Noteer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jullie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gezamenlijke</a:t>
            </a:r>
            <a:r>
              <a:rPr lang="en-US" sz="1500" dirty="0">
                <a:solidFill>
                  <a:srgbClr val="000000"/>
                </a:solidFill>
                <a:latin typeface="Helvetica" panose="020B0604020202020204" pitchFamily="34" charset="0"/>
                <a:cs typeface="Helvetica" panose="020B0604020202020204" pitchFamily="34" charset="0"/>
              </a:rPr>
              <a:t> criteria op het </a:t>
            </a:r>
            <a:r>
              <a:rPr lang="en-US" sz="1500" dirty="0" err="1">
                <a:solidFill>
                  <a:srgbClr val="000000"/>
                </a:solidFill>
                <a:latin typeface="Helvetica" panose="020B0604020202020204" pitchFamily="34" charset="0"/>
                <a:cs typeface="Helvetica" panose="020B0604020202020204" pitchFamily="34" charset="0"/>
              </a:rPr>
              <a:t>formulier</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Plenair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uitwisselen</a:t>
            </a:r>
            <a:r>
              <a:rPr lang="en-US" sz="1500" b="1" dirty="0">
                <a:solidFill>
                  <a:srgbClr val="192A84"/>
                </a:solidFill>
                <a:latin typeface="Helvetica" panose="020B0604020202020204" pitchFamily="34" charset="0"/>
                <a:cs typeface="Helvetica" panose="020B0604020202020204" pitchFamily="34" charset="0"/>
              </a:rPr>
              <a:t> criteria</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060862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Introductie</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pic>
        <p:nvPicPr>
          <p:cNvPr id="2" name="Picture 2" descr="Depot Boijmans Van Beuningen - Museum Boijmans Van Beuningen">
            <a:extLst>
              <a:ext uri="{FF2B5EF4-FFF2-40B4-BE49-F238E27FC236}">
                <a16:creationId xmlns:a16="http://schemas.microsoft.com/office/drawing/2014/main" id="{69D9D6F9-06A3-C4D6-DE8E-D9B4511B4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098" y="1197367"/>
            <a:ext cx="4290023" cy="25235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Amsterdam Museum aan de Amstel 51 - Amsterdam Art">
            <a:extLst>
              <a:ext uri="{FF2B5EF4-FFF2-40B4-BE49-F238E27FC236}">
                <a16:creationId xmlns:a16="http://schemas.microsoft.com/office/drawing/2014/main" id="{E491F930-EA7D-583F-33EA-16C2882EB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4097" y="3892428"/>
            <a:ext cx="4290023" cy="27940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Dordrechts Museum toont indrukwekkend wandtapijt over impact van  studieschuld - Dordrechts Museum">
            <a:extLst>
              <a:ext uri="{FF2B5EF4-FFF2-40B4-BE49-F238E27FC236}">
                <a16:creationId xmlns:a16="http://schemas.microsoft.com/office/drawing/2014/main" id="{62CD9799-BA39-DBF0-7E18-27C4342DE5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5836" y="1197367"/>
            <a:ext cx="4039404" cy="25246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Zaal - Huis Van Gijn">
            <a:extLst>
              <a:ext uri="{FF2B5EF4-FFF2-40B4-BE49-F238E27FC236}">
                <a16:creationId xmlns:a16="http://schemas.microsoft.com/office/drawing/2014/main" id="{711A6B83-9198-300A-0425-459C5AB04EE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643"/>
          <a:stretch/>
        </p:blipFill>
        <p:spPr bwMode="auto">
          <a:xfrm>
            <a:off x="6365837" y="3886412"/>
            <a:ext cx="4039404" cy="2794043"/>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324365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Introductie</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pic>
        <p:nvPicPr>
          <p:cNvPr id="2" name="Picture 2" descr="Depot Boijmans Van Beuningen - Museum Boijmans Van Beuningen">
            <a:extLst>
              <a:ext uri="{FF2B5EF4-FFF2-40B4-BE49-F238E27FC236}">
                <a16:creationId xmlns:a16="http://schemas.microsoft.com/office/drawing/2014/main" id="{69D9D6F9-06A3-C4D6-DE8E-D9B4511B4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098" y="1197367"/>
            <a:ext cx="4290023" cy="25235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Amsterdam Museum aan de Amstel 51 - Amsterdam Art">
            <a:extLst>
              <a:ext uri="{FF2B5EF4-FFF2-40B4-BE49-F238E27FC236}">
                <a16:creationId xmlns:a16="http://schemas.microsoft.com/office/drawing/2014/main" id="{E491F930-EA7D-583F-33EA-16C2882EB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4097" y="3892428"/>
            <a:ext cx="4290023" cy="27940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Dordrechts Museum toont indrukwekkend wandtapijt over impact van  studieschuld - Dordrechts Museum">
            <a:extLst>
              <a:ext uri="{FF2B5EF4-FFF2-40B4-BE49-F238E27FC236}">
                <a16:creationId xmlns:a16="http://schemas.microsoft.com/office/drawing/2014/main" id="{62CD9799-BA39-DBF0-7E18-27C4342DE5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5836" y="1197367"/>
            <a:ext cx="4039404" cy="25246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Zaal - Huis Van Gijn">
            <a:extLst>
              <a:ext uri="{FF2B5EF4-FFF2-40B4-BE49-F238E27FC236}">
                <a16:creationId xmlns:a16="http://schemas.microsoft.com/office/drawing/2014/main" id="{711A6B83-9198-300A-0425-459C5AB04EE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643"/>
          <a:stretch/>
        </p:blipFill>
        <p:spPr bwMode="auto">
          <a:xfrm>
            <a:off x="6365837" y="3886412"/>
            <a:ext cx="4039404" cy="2794043"/>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6" name="Picture 2">
            <a:extLst>
              <a:ext uri="{FF2B5EF4-FFF2-40B4-BE49-F238E27FC236}">
                <a16:creationId xmlns:a16="http://schemas.microsoft.com/office/drawing/2014/main" id="{D948F9CC-0BE1-2AAA-08C1-D0D1D2C4D6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5803" y="2013756"/>
            <a:ext cx="5780394" cy="375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202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5" name="Table 5">
            <a:extLst>
              <a:ext uri="{FF2B5EF4-FFF2-40B4-BE49-F238E27FC236}">
                <a16:creationId xmlns:a16="http://schemas.microsoft.com/office/drawing/2014/main" id="{939A5BF7-069C-D23B-3E04-916D433DEF7F}"/>
              </a:ext>
            </a:extLst>
          </p:cNvPr>
          <p:cNvGraphicFramePr>
            <a:graphicFrameLocks noGrp="1"/>
          </p:cNvGraphicFramePr>
          <p:nvPr>
            <p:extLst>
              <p:ext uri="{D42A27DB-BD31-4B8C-83A1-F6EECF244321}">
                <p14:modId xmlns:p14="http://schemas.microsoft.com/office/powerpoint/2010/main" val="1812250441"/>
              </p:ext>
            </p:extLst>
          </p:nvPr>
        </p:nvGraphicFramePr>
        <p:xfrm>
          <a:off x="2031998" y="2225271"/>
          <a:ext cx="8242300" cy="3950545"/>
        </p:xfrm>
        <a:graphic>
          <a:graphicData uri="http://schemas.openxmlformats.org/drawingml/2006/table">
            <a:tbl>
              <a:tblPr firstRow="1" bandRow="1">
                <a:tableStyleId>{5C22544A-7EE6-4342-B048-85BDC9FD1C3A}</a:tableStyleId>
              </a:tblPr>
              <a:tblGrid>
                <a:gridCol w="4121150">
                  <a:extLst>
                    <a:ext uri="{9D8B030D-6E8A-4147-A177-3AD203B41FA5}">
                      <a16:colId xmlns:a16="http://schemas.microsoft.com/office/drawing/2014/main" val="1504311701"/>
                    </a:ext>
                  </a:extLst>
                </a:gridCol>
                <a:gridCol w="4121150">
                  <a:extLst>
                    <a:ext uri="{9D8B030D-6E8A-4147-A177-3AD203B41FA5}">
                      <a16:colId xmlns:a16="http://schemas.microsoft.com/office/drawing/2014/main" val="432607915"/>
                    </a:ext>
                  </a:extLst>
                </a:gridCol>
              </a:tblGrid>
              <a:tr h="321176">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endParaRPr lang="nl-NL" sz="1500" b="1"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dirty="0">
                          <a:solidFill>
                            <a:schemeClr val="bg1"/>
                          </a:solidFill>
                          <a:latin typeface="Helvetica" panose="020B0604020202020204" pitchFamily="34" charset="0"/>
                          <a:cs typeface="Helvetica" panose="020B0604020202020204" pitchFamily="34" charset="0"/>
                        </a:rPr>
                        <a:t>Data</a:t>
                      </a:r>
                      <a:endParaRPr lang="nl-NL" sz="150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856296898"/>
                  </a:ext>
                </a:extLst>
              </a:tr>
              <a:tr h="597974">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1:</a:t>
                      </a:r>
                      <a:br>
                        <a:rPr lang="en-US" sz="1500"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Bring your best practice</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a:solidFill>
                            <a:schemeClr val="bg1"/>
                          </a:solidFill>
                          <a:latin typeface="Helvetica" panose="020B0604020202020204" pitchFamily="34" charset="0"/>
                          <a:cs typeface="Helvetica" panose="020B0604020202020204" pitchFamily="34" charset="0"/>
                        </a:rPr>
                        <a:t>Datum:</a:t>
                      </a:r>
                      <a:br>
                        <a:rPr lang="en-US" sz="1500" dirty="0">
                          <a:solidFill>
                            <a:schemeClr val="bg1"/>
                          </a:solidFill>
                          <a:latin typeface="Helvetica" panose="020B0604020202020204" pitchFamily="34" charset="0"/>
                          <a:cs typeface="Helvetica" panose="020B0604020202020204" pitchFamily="34" charset="0"/>
                        </a:rPr>
                      </a:br>
                      <a:r>
                        <a:rPr lang="en-US" sz="1500" dirty="0">
                          <a:solidFill>
                            <a:schemeClr val="bg1"/>
                          </a:solidFill>
                          <a:latin typeface="Helvetica" panose="020B0604020202020204" pitchFamily="34" charset="0"/>
                          <a:cs typeface="Helvetica" panose="020B0604020202020204" pitchFamily="34" charset="0"/>
                        </a:rPr>
                        <a:t>29 </a:t>
                      </a:r>
                      <a:r>
                        <a:rPr lang="en-US" sz="1500" dirty="0" err="1">
                          <a:solidFill>
                            <a:schemeClr val="bg1"/>
                          </a:solidFill>
                          <a:latin typeface="Helvetica" panose="020B0604020202020204" pitchFamily="34" charset="0"/>
                          <a:cs typeface="Helvetica" panose="020B0604020202020204" pitchFamily="34" charset="0"/>
                        </a:rPr>
                        <a:t>september</a:t>
                      </a:r>
                      <a:r>
                        <a:rPr lang="en-US" sz="1500" dirty="0">
                          <a:solidFill>
                            <a:schemeClr val="bg1"/>
                          </a:solidFill>
                          <a:latin typeface="Helvetica" panose="020B0604020202020204" pitchFamily="34" charset="0"/>
                          <a:cs typeface="Helvetica" panose="020B0604020202020204" pitchFamily="34" charset="0"/>
                        </a:rPr>
                        <a:t> 2025 </a:t>
                      </a:r>
                      <a:r>
                        <a:rPr lang="nl-NL" sz="1500" b="0" i="0" kern="1200" dirty="0">
                          <a:solidFill>
                            <a:schemeClr val="bg1"/>
                          </a:solidFill>
                          <a:effectLst/>
                          <a:latin typeface="+mn-lt"/>
                          <a:ea typeface="+mn-ea"/>
                          <a:cs typeface="+mn-cs"/>
                        </a:rPr>
                        <a:t>✓</a:t>
                      </a:r>
                      <a:endParaRPr lang="nl-NL" sz="150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3894630550"/>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2: </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Thinking out loud</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a:solidFill>
                            <a:schemeClr val="bg1"/>
                          </a:solidFill>
                          <a:latin typeface="Helvetica" panose="020B0604020202020204" pitchFamily="34" charset="0"/>
                          <a:cs typeface="Helvetica" panose="020B0604020202020204" pitchFamily="34" charset="0"/>
                        </a:rPr>
                        <a:t>Datum:</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4 </a:t>
                      </a:r>
                      <a:r>
                        <a:rPr lang="en-US" sz="1500" b="0" dirty="0" err="1">
                          <a:solidFill>
                            <a:schemeClr val="bg1"/>
                          </a:solidFill>
                          <a:latin typeface="Helvetica" panose="020B0604020202020204" pitchFamily="34" charset="0"/>
                          <a:cs typeface="Helvetica" panose="020B0604020202020204" pitchFamily="34" charset="0"/>
                        </a:rPr>
                        <a:t>november</a:t>
                      </a:r>
                      <a:r>
                        <a:rPr lang="en-US" sz="1500" b="0" dirty="0">
                          <a:solidFill>
                            <a:schemeClr val="bg1"/>
                          </a:solidFill>
                          <a:latin typeface="Helvetica" panose="020B0604020202020204" pitchFamily="34" charset="0"/>
                          <a:cs typeface="Helvetica" panose="020B0604020202020204" pitchFamily="34" charset="0"/>
                        </a:rPr>
                        <a:t> 2025 </a:t>
                      </a:r>
                      <a:r>
                        <a:rPr lang="nl-NL" sz="1500" b="0" i="0" kern="1200" dirty="0">
                          <a:solidFill>
                            <a:schemeClr val="bg1"/>
                          </a:solidFill>
                          <a:effectLst/>
                          <a:latin typeface="+mn-lt"/>
                          <a:ea typeface="+mn-ea"/>
                          <a:cs typeface="+mn-cs"/>
                        </a:rPr>
                        <a:t>✓</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4096360624"/>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3:</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Co-</a:t>
                      </a:r>
                      <a:r>
                        <a:rPr lang="en-US" sz="1500" b="0" dirty="0" err="1">
                          <a:solidFill>
                            <a:schemeClr val="bg1"/>
                          </a:solidFill>
                          <a:latin typeface="Helvetica" panose="020B0604020202020204" pitchFamily="34" charset="0"/>
                          <a:cs typeface="Helvetica" panose="020B0604020202020204" pitchFamily="34" charset="0"/>
                        </a:rPr>
                        <a:t>ontwerp</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onderzoeksles</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dirty="0">
                          <a:solidFill>
                            <a:schemeClr val="bg1"/>
                          </a:solidFill>
                          <a:latin typeface="Helvetica" panose="020B0604020202020204" pitchFamily="34" charset="0"/>
                          <a:cs typeface="Helvetica" panose="020B0604020202020204" pitchFamily="34" charset="0"/>
                        </a:rPr>
                        <a:t>8 </a:t>
                      </a:r>
                      <a:r>
                        <a:rPr lang="en-US" sz="1500" dirty="0" err="1">
                          <a:solidFill>
                            <a:schemeClr val="bg1"/>
                          </a:solidFill>
                          <a:latin typeface="Helvetica" panose="020B0604020202020204" pitchFamily="34" charset="0"/>
                          <a:cs typeface="Helvetica" panose="020B0604020202020204" pitchFamily="34" charset="0"/>
                        </a:rPr>
                        <a:t>december</a:t>
                      </a:r>
                      <a:r>
                        <a:rPr lang="en-US" sz="1500" dirty="0">
                          <a:solidFill>
                            <a:schemeClr val="bg1"/>
                          </a:solidFill>
                          <a:latin typeface="Helvetica" panose="020B0604020202020204" pitchFamily="34" charset="0"/>
                          <a:cs typeface="Helvetica" panose="020B0604020202020204" pitchFamily="34" charset="0"/>
                        </a:rPr>
                        <a:t> 2025</a:t>
                      </a:r>
                      <a:endParaRPr lang="nl-NL" sz="1500" b="1"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1003475422"/>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4:</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Post-lesson </a:t>
                      </a:r>
                      <a:r>
                        <a:rPr lang="en-US" sz="1500" b="0" dirty="0" err="1">
                          <a:solidFill>
                            <a:schemeClr val="bg1"/>
                          </a:solidFill>
                          <a:latin typeface="Helvetica" panose="020B0604020202020204" pitchFamily="34" charset="0"/>
                          <a:cs typeface="Helvetica" panose="020B0604020202020204" pitchFamily="34" charset="0"/>
                        </a:rPr>
                        <a:t>discussie</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9 </a:t>
                      </a:r>
                      <a:r>
                        <a:rPr lang="en-US" sz="1500" b="0" dirty="0" err="1">
                          <a:solidFill>
                            <a:schemeClr val="bg1"/>
                          </a:solidFill>
                          <a:latin typeface="Helvetica" panose="020B0604020202020204" pitchFamily="34" charset="0"/>
                          <a:cs typeface="Helvetica" panose="020B0604020202020204" pitchFamily="34" charset="0"/>
                        </a:rPr>
                        <a:t>februari</a:t>
                      </a:r>
                      <a:r>
                        <a:rPr lang="en-US" sz="1500" b="0" dirty="0">
                          <a:solidFill>
                            <a:schemeClr val="bg1"/>
                          </a:solidFill>
                          <a:latin typeface="Helvetica" panose="020B0604020202020204" pitchFamily="34" charset="0"/>
                          <a:cs typeface="Helvetica" panose="020B0604020202020204" pitchFamily="34" charset="0"/>
                        </a:rPr>
                        <a:t> 2026</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659667339"/>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5:</a:t>
                      </a:r>
                      <a:br>
                        <a:rPr lang="en-US" sz="1500" b="1" dirty="0">
                          <a:solidFill>
                            <a:schemeClr val="bg1"/>
                          </a:solidFill>
                          <a:latin typeface="Helvetica" panose="020B0604020202020204" pitchFamily="34" charset="0"/>
                          <a:cs typeface="Helvetica" panose="020B0604020202020204" pitchFamily="34" charset="0"/>
                        </a:rPr>
                      </a:br>
                      <a:r>
                        <a:rPr lang="en-US" sz="1500" b="0" dirty="0" err="1">
                          <a:solidFill>
                            <a:schemeClr val="bg1"/>
                          </a:solidFill>
                          <a:latin typeface="Helvetica" panose="020B0604020202020204" pitchFamily="34" charset="0"/>
                          <a:cs typeface="Helvetica" panose="020B0604020202020204" pitchFamily="34" charset="0"/>
                        </a:rPr>
                        <a:t>Herontwerp</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onderzoeksles</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9 </a:t>
                      </a:r>
                      <a:r>
                        <a:rPr lang="en-US" sz="1500" b="0" dirty="0" err="1">
                          <a:solidFill>
                            <a:schemeClr val="bg1"/>
                          </a:solidFill>
                          <a:latin typeface="Helvetica" panose="020B0604020202020204" pitchFamily="34" charset="0"/>
                          <a:cs typeface="Helvetica" panose="020B0604020202020204" pitchFamily="34" charset="0"/>
                        </a:rPr>
                        <a:t>maart</a:t>
                      </a:r>
                      <a:r>
                        <a:rPr lang="en-US" sz="1500" b="0" dirty="0">
                          <a:solidFill>
                            <a:schemeClr val="bg1"/>
                          </a:solidFill>
                          <a:latin typeface="Helvetica" panose="020B0604020202020204" pitchFamily="34" charset="0"/>
                          <a:cs typeface="Helvetica" panose="020B0604020202020204" pitchFamily="34" charset="0"/>
                        </a:rPr>
                        <a:t> 2026</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2182833036"/>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6:</a:t>
                      </a:r>
                      <a:br>
                        <a:rPr lang="en-US" sz="1500" b="1" dirty="0">
                          <a:solidFill>
                            <a:schemeClr val="bg1"/>
                          </a:solidFill>
                          <a:latin typeface="Helvetica" panose="020B0604020202020204" pitchFamily="34" charset="0"/>
                          <a:cs typeface="Helvetica" panose="020B0604020202020204" pitchFamily="34" charset="0"/>
                        </a:rPr>
                      </a:br>
                      <a:r>
                        <a:rPr lang="en-US" sz="1500" b="0" dirty="0" err="1">
                          <a:solidFill>
                            <a:schemeClr val="bg1"/>
                          </a:solidFill>
                          <a:latin typeface="Helvetica" panose="020B0604020202020204" pitchFamily="34" charset="0"/>
                          <a:cs typeface="Helvetica" panose="020B0604020202020204" pitchFamily="34" charset="0"/>
                        </a:rPr>
                        <a:t>Studiemiddag</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15 </a:t>
                      </a:r>
                      <a:r>
                        <a:rPr lang="en-US" sz="1500" b="0" dirty="0" err="1">
                          <a:solidFill>
                            <a:schemeClr val="bg1"/>
                          </a:solidFill>
                          <a:latin typeface="Helvetica" panose="020B0604020202020204" pitchFamily="34" charset="0"/>
                          <a:cs typeface="Helvetica" panose="020B0604020202020204" pitchFamily="34" charset="0"/>
                        </a:rPr>
                        <a:t>juni</a:t>
                      </a:r>
                      <a:r>
                        <a:rPr lang="en-US" sz="1500" b="0" dirty="0">
                          <a:solidFill>
                            <a:schemeClr val="bg1"/>
                          </a:solidFill>
                          <a:latin typeface="Helvetica" panose="020B0604020202020204" pitchFamily="34" charset="0"/>
                          <a:cs typeface="Helvetica" panose="020B0604020202020204" pitchFamily="34" charset="0"/>
                        </a:rPr>
                        <a:t> 2026 (</a:t>
                      </a:r>
                      <a:r>
                        <a:rPr lang="en-US" sz="1500" b="0" dirty="0" err="1">
                          <a:solidFill>
                            <a:schemeClr val="bg1"/>
                          </a:solidFill>
                          <a:latin typeface="Helvetica" panose="020B0604020202020204" pitchFamily="34" charset="0"/>
                          <a:cs typeface="Helvetica" panose="020B0604020202020204" pitchFamily="34" charset="0"/>
                        </a:rPr>
                        <a:t>voorlopig</a:t>
                      </a:r>
                      <a:r>
                        <a:rPr lang="en-US" sz="1500" b="0" dirty="0">
                          <a:solidFill>
                            <a:schemeClr val="bg1"/>
                          </a:solidFill>
                          <a:latin typeface="Helvetica" panose="020B0604020202020204" pitchFamily="34" charset="0"/>
                          <a:cs typeface="Helvetica" panose="020B0604020202020204" pitchFamily="34" charset="0"/>
                        </a:rPr>
                        <a:t>)</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1049479425"/>
                  </a:ext>
                </a:extLst>
              </a:tr>
            </a:tbl>
          </a:graphicData>
        </a:graphic>
      </p:graphicFrame>
      <p:sp>
        <p:nvSpPr>
          <p:cNvPr id="6" name="TextBox 5">
            <a:extLst>
              <a:ext uri="{FF2B5EF4-FFF2-40B4-BE49-F238E27FC236}">
                <a16:creationId xmlns:a16="http://schemas.microsoft.com/office/drawing/2014/main" id="{68D7F89C-D6C5-7D05-D983-B4FE4C9D61B1}"/>
              </a:ext>
            </a:extLst>
          </p:cNvPr>
          <p:cNvSpPr txBox="1"/>
          <p:nvPr/>
        </p:nvSpPr>
        <p:spPr>
          <a:xfrm>
            <a:off x="1958428" y="1275298"/>
            <a:ext cx="8467834" cy="861774"/>
          </a:xfrm>
          <a:prstGeom prst="rect">
            <a:avLst/>
          </a:prstGeom>
          <a:noFill/>
        </p:spPr>
        <p:txBody>
          <a:bodyPr wrap="square" rtlCol="0">
            <a:spAutoFit/>
          </a:bodyPr>
          <a:lstStyle/>
          <a:p>
            <a:r>
              <a:rPr lang="en-US" sz="1250" dirty="0">
                <a:latin typeface="Helvetica" panose="020B0604020202020204" pitchFamily="34" charset="0"/>
                <a:cs typeface="Helvetica" panose="020B0604020202020204" pitchFamily="34" charset="0"/>
              </a:rPr>
              <a:t>“When teachers met at least four to six times and developed an end product such as a new lesson or adaptation of a lesson, the PLC was </a:t>
            </a:r>
            <a:r>
              <a:rPr lang="en-US" sz="1250" dirty="0" err="1">
                <a:latin typeface="Helvetica" panose="020B0604020202020204" pitchFamily="34" charset="0"/>
                <a:cs typeface="Helvetica" panose="020B0604020202020204" pitchFamily="34" charset="0"/>
              </a:rPr>
              <a:t>characterised</a:t>
            </a:r>
            <a:r>
              <a:rPr lang="en-US" sz="1250" dirty="0">
                <a:latin typeface="Helvetica" panose="020B0604020202020204" pitchFamily="34" charset="0"/>
                <a:cs typeface="Helvetica" panose="020B0604020202020204" pitchFamily="34" charset="0"/>
              </a:rPr>
              <a:t> as </a:t>
            </a:r>
            <a:r>
              <a:rPr lang="en-US" sz="1250" i="1" dirty="0">
                <a:latin typeface="Helvetica" panose="020B0604020202020204" pitchFamily="34" charset="0"/>
                <a:cs typeface="Helvetica" panose="020B0604020202020204" pitchFamily="34" charset="0"/>
              </a:rPr>
              <a:t>joint work</a:t>
            </a:r>
            <a:r>
              <a:rPr lang="en-US" sz="1250" dirty="0">
                <a:latin typeface="Helvetica" panose="020B0604020202020204" pitchFamily="34" charset="0"/>
                <a:cs typeface="Helvetica" panose="020B0604020202020204" pitchFamily="34" charset="0"/>
              </a:rPr>
              <a:t> [the highest level of interaction] … </a:t>
            </a:r>
            <a:br>
              <a:rPr lang="en-US" sz="1250" dirty="0">
                <a:latin typeface="Helvetica" panose="020B0604020202020204" pitchFamily="34" charset="0"/>
                <a:cs typeface="Helvetica" panose="020B0604020202020204" pitchFamily="34" charset="0"/>
              </a:rPr>
            </a:br>
            <a:r>
              <a:rPr lang="en-US" sz="1250" dirty="0">
                <a:latin typeface="Helvetica" panose="020B0604020202020204" pitchFamily="34" charset="0"/>
                <a:cs typeface="Helvetica" panose="020B0604020202020204" pitchFamily="34" charset="0"/>
              </a:rPr>
              <a:t>Moreover, it seems to change the attitude and beliefs of all teachers and the knowledge and skills of some teachers.”</a:t>
            </a:r>
            <a:br>
              <a:rPr lang="en-US" sz="1250" dirty="0">
                <a:latin typeface="Helvetica" panose="020B0604020202020204" pitchFamily="34" charset="0"/>
                <a:cs typeface="Helvetica" panose="020B0604020202020204" pitchFamily="34" charset="0"/>
              </a:rPr>
            </a:b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Alhanachi</a:t>
            </a:r>
            <a:r>
              <a:rPr lang="en-US" sz="1250" dirty="0">
                <a:latin typeface="Helvetica" panose="020B0604020202020204" pitchFamily="34" charset="0"/>
                <a:cs typeface="Helvetica" panose="020B0604020202020204" pitchFamily="34" charset="0"/>
              </a:rPr>
              <a:t>, 2021</a:t>
            </a:r>
            <a:endParaRPr lang="nl-NL" sz="1250" dirty="0">
              <a:latin typeface="Helvetica" panose="020B0604020202020204" pitchFamily="34" charset="0"/>
              <a:cs typeface="Helvetica" panose="020B0604020202020204" pitchFamily="34" charset="0"/>
            </a:endParaRPr>
          </a:p>
        </p:txBody>
      </p:sp>
      <p:sp>
        <p:nvSpPr>
          <p:cNvPr id="2" name="TextBox 1">
            <a:extLst>
              <a:ext uri="{FF2B5EF4-FFF2-40B4-BE49-F238E27FC236}">
                <a16:creationId xmlns:a16="http://schemas.microsoft.com/office/drawing/2014/main" id="{41BD7D7D-11F1-9EB5-C0C6-61ED477735F6}"/>
              </a:ext>
            </a:extLst>
          </p:cNvPr>
          <p:cNvSpPr txBox="1"/>
          <p:nvPr/>
        </p:nvSpPr>
        <p:spPr>
          <a:xfrm>
            <a:off x="3785418" y="6264304"/>
            <a:ext cx="4621163" cy="477054"/>
          </a:xfrm>
          <a:prstGeom prst="rect">
            <a:avLst/>
          </a:prstGeom>
          <a:solidFill>
            <a:schemeClr val="bg1"/>
          </a:solidFill>
          <a:ln>
            <a:solidFill>
              <a:srgbClr val="FF3399"/>
            </a:solidFill>
          </a:ln>
        </p:spPr>
        <p:txBody>
          <a:bodyPr wrap="square" rtlCol="0">
            <a:spAutoFit/>
          </a:bodyPr>
          <a:lstStyle/>
          <a:p>
            <a:pPr indent="-423323" algn="ctr">
              <a:spcBef>
                <a:spcPts val="1600"/>
              </a:spcBef>
              <a:buClr>
                <a:srgbClr val="000000"/>
              </a:buClr>
              <a:buSzPts val="1400"/>
            </a:pPr>
            <a:r>
              <a:rPr lang="en-US" sz="1250" dirty="0" err="1">
                <a:solidFill>
                  <a:srgbClr val="000000"/>
                </a:solidFill>
                <a:latin typeface="Helvetica" panose="020B0604020202020204" pitchFamily="34" charset="0"/>
                <a:cs typeface="Helvetica" panose="020B0604020202020204" pitchFamily="34" charset="0"/>
              </a:rPr>
              <a:t>Jullie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ontvangen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na</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deze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bijeenkomst</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een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datumprikker</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voor</a:t>
            </a:r>
            <a:r>
              <a:rPr lang="en-US" sz="1250" dirty="0">
                <a:solidFill>
                  <a:srgbClr val="000000"/>
                </a:solidFill>
                <a:latin typeface="Helvetica" panose="020B0604020202020204" pitchFamily="34" charset="0"/>
                <a:cs typeface="Helvetica" panose="020B0604020202020204" pitchFamily="34" charset="0"/>
              </a:rPr>
              <a:t> </a:t>
            </a:r>
            <a:br>
              <a:rPr lang="en-US" sz="1250" dirty="0">
                <a:solidFill>
                  <a:srgbClr val="000000"/>
                </a:solidFill>
                <a:latin typeface="Helvetica" panose="020B0604020202020204" pitchFamily="34" charset="0"/>
                <a:cs typeface="Helvetica" panose="020B0604020202020204" pitchFamily="34" charset="0"/>
              </a:rPr>
            </a:br>
            <a:r>
              <a:rPr lang="en-US" sz="1250" dirty="0" err="1">
                <a:solidFill>
                  <a:srgbClr val="000000"/>
                </a:solidFill>
                <a:latin typeface="Helvetica" panose="020B0604020202020204" pitchFamily="34" charset="0"/>
                <a:cs typeface="Helvetica" panose="020B0604020202020204" pitchFamily="34" charset="0"/>
              </a:rPr>
              <a:t>bijeenkomst</a:t>
            </a:r>
            <a:r>
              <a:rPr lang="en-US" sz="1250" dirty="0">
                <a:solidFill>
                  <a:srgbClr val="000000"/>
                </a:solidFill>
                <a:latin typeface="Helvetica" panose="020B0604020202020204" pitchFamily="34" charset="0"/>
                <a:cs typeface="Helvetica" panose="020B0604020202020204" pitchFamily="34" charset="0"/>
              </a:rPr>
              <a:t> 3 t/m 6</a:t>
            </a:r>
          </a:p>
        </p:txBody>
      </p:sp>
    </p:spTree>
    <p:extLst>
      <p:ext uri="{BB962C8B-B14F-4D97-AF65-F5344CB8AC3E}">
        <p14:creationId xmlns:p14="http://schemas.microsoft.com/office/powerpoint/2010/main" val="134898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2">
            <a:extLst>
              <a:ext uri="{FF2B5EF4-FFF2-40B4-BE49-F238E27FC236}">
                <a16:creationId xmlns:a16="http://schemas.microsoft.com/office/drawing/2014/main" id="{6C487BC5-680A-C755-4D08-81A72B4825A1}"/>
              </a:ext>
            </a:extLst>
          </p:cNvPr>
          <p:cNvGraphicFramePr>
            <a:graphicFrameLocks noGrp="1"/>
          </p:cNvGraphicFramePr>
          <p:nvPr>
            <p:extLst>
              <p:ext uri="{D42A27DB-BD31-4B8C-83A1-F6EECF244321}">
                <p14:modId xmlns:p14="http://schemas.microsoft.com/office/powerpoint/2010/main" val="3029248242"/>
              </p:ext>
            </p:extLst>
          </p:nvPr>
        </p:nvGraphicFramePr>
        <p:xfrm>
          <a:off x="1045779" y="1276623"/>
          <a:ext cx="10100442" cy="5042532"/>
        </p:xfrm>
        <a:graphic>
          <a:graphicData uri="http://schemas.openxmlformats.org/drawingml/2006/table">
            <a:tbl>
              <a:tblPr firstRow="1" bandRow="1">
                <a:tableStyleId>{5C22544A-7EE6-4342-B048-85BDC9FD1C3A}</a:tableStyleId>
              </a:tblPr>
              <a:tblGrid>
                <a:gridCol w="5050221">
                  <a:extLst>
                    <a:ext uri="{9D8B030D-6E8A-4147-A177-3AD203B41FA5}">
                      <a16:colId xmlns:a16="http://schemas.microsoft.com/office/drawing/2014/main" val="3720501421"/>
                    </a:ext>
                  </a:extLst>
                </a:gridCol>
                <a:gridCol w="5050221">
                  <a:extLst>
                    <a:ext uri="{9D8B030D-6E8A-4147-A177-3AD203B41FA5}">
                      <a16:colId xmlns:a16="http://schemas.microsoft.com/office/drawing/2014/main" val="2815531069"/>
                    </a:ext>
                  </a:extLst>
                </a:gridCol>
              </a:tblGrid>
              <a:tr h="552011">
                <a:tc>
                  <a:txBody>
                    <a:bodyPr/>
                    <a:lstStyle/>
                    <a:p>
                      <a:r>
                        <a:rPr lang="en-US" sz="1500" b="1" dirty="0" err="1">
                          <a:latin typeface="Helvetica" panose="020B0604020202020204" pitchFamily="34" charset="0"/>
                          <a:cs typeface="Helvetica" panose="020B0604020202020204" pitchFamily="34" charset="0"/>
                        </a:rPr>
                        <a:t>Bijeenkomst</a:t>
                      </a:r>
                      <a:r>
                        <a:rPr lang="en-US" sz="1500" b="1" dirty="0">
                          <a:latin typeface="Helvetica" panose="020B0604020202020204" pitchFamily="34" charset="0"/>
                          <a:cs typeface="Helvetica" panose="020B0604020202020204" pitchFamily="34" charset="0"/>
                        </a:rPr>
                        <a:t> 1:</a:t>
                      </a:r>
                      <a:br>
                        <a:rPr lang="en-US" sz="1500" b="1" dirty="0">
                          <a:latin typeface="Helvetica" panose="020B0604020202020204" pitchFamily="34" charset="0"/>
                          <a:cs typeface="Helvetica" panose="020B0604020202020204" pitchFamily="34" charset="0"/>
                        </a:rPr>
                      </a:br>
                      <a:r>
                        <a:rPr lang="en-US" sz="1500" b="1" i="0" dirty="0">
                          <a:latin typeface="Helvetica" panose="020B0604020202020204" pitchFamily="34" charset="0"/>
                          <a:cs typeface="Helvetica" panose="020B0604020202020204" pitchFamily="34" charset="0"/>
                        </a:rPr>
                        <a:t>Bring your best practice</a:t>
                      </a:r>
                      <a:endParaRPr lang="nl-NL" sz="1500" b="1" i="0" dirty="0">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a:latin typeface="Helvetica" panose="020B0604020202020204" pitchFamily="34" charset="0"/>
                          <a:cs typeface="Helvetica" panose="020B0604020202020204" pitchFamily="34" charset="0"/>
                        </a:rPr>
                        <a:t>Datum:</a:t>
                      </a:r>
                      <a:br>
                        <a:rPr lang="en-US" sz="1500" b="1" dirty="0">
                          <a:highlight>
                            <a:srgbClr val="FFFF00"/>
                          </a:highlight>
                          <a:latin typeface="Helvetica" panose="020B0604020202020204" pitchFamily="34" charset="0"/>
                          <a:cs typeface="Helvetica" panose="020B0604020202020204" pitchFamily="34" charset="0"/>
                        </a:rPr>
                      </a:br>
                      <a:r>
                        <a:rPr lang="en-US" sz="1500" b="1" dirty="0">
                          <a:latin typeface="Helvetica" panose="020B0604020202020204" pitchFamily="34" charset="0"/>
                          <a:cs typeface="Helvetica" panose="020B0604020202020204" pitchFamily="34" charset="0"/>
                        </a:rPr>
                        <a:t>29 </a:t>
                      </a:r>
                      <a:r>
                        <a:rPr lang="en-US" sz="1500" b="1" dirty="0" err="1">
                          <a:latin typeface="Helvetica" panose="020B0604020202020204" pitchFamily="34" charset="0"/>
                          <a:cs typeface="Helvetica" panose="020B0604020202020204" pitchFamily="34" charset="0"/>
                        </a:rPr>
                        <a:t>september</a:t>
                      </a:r>
                      <a:r>
                        <a:rPr lang="en-US" sz="1500" b="1" dirty="0">
                          <a:latin typeface="Helvetica" panose="020B0604020202020204" pitchFamily="34" charset="0"/>
                          <a:cs typeface="Helvetica" panose="020B0604020202020204" pitchFamily="34" charset="0"/>
                        </a:rPr>
                        <a:t> 2025</a:t>
                      </a:r>
                      <a:endParaRPr lang="nl-NL" sz="1500" b="1" dirty="0">
                        <a:latin typeface="Helvetica" panose="020B0604020202020204" pitchFamily="34" charset="0"/>
                        <a:cs typeface="Helvetica" panose="020B0604020202020204" pitchFamily="34" charset="0"/>
                      </a:endParaRPr>
                    </a:p>
                  </a:txBody>
                  <a:tcPr>
                    <a:solidFill>
                      <a:srgbClr val="FF3399"/>
                    </a:solidFill>
                  </a:tcPr>
                </a:tc>
                <a:extLst>
                  <a:ext uri="{0D108BD9-81ED-4DB2-BD59-A6C34878D82A}">
                    <a16:rowId xmlns:a16="http://schemas.microsoft.com/office/drawing/2014/main" val="2856722263"/>
                  </a:ext>
                </a:extLst>
              </a:tr>
              <a:tr h="2598075">
                <a:tc gridSpan="2">
                  <a:txBody>
                    <a:bodyPr/>
                    <a:lstStyle/>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Voorbereiding: ieder lid wordt gevraagd om een </a:t>
                      </a:r>
                      <a:r>
                        <a:rPr lang="nl-NL" sz="1250" i="1"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good</a:t>
                      </a:r>
                      <a:r>
                        <a:rPr lang="nl-NL" sz="1250" i="1"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 </a:t>
                      </a:r>
                      <a:r>
                        <a:rPr lang="nl-NL" sz="1250" i="1"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practice</a:t>
                      </a: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 (goed voorbeeld) op het gebied van erfgoededucatie en </a:t>
                      </a:r>
                      <a:r>
                        <a:rPr lang="nl-NL" sz="1250"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mulitperspectiviteit</a:t>
                      </a: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 mee te nemen</a:t>
                      </a:r>
                    </a:p>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Kennismaking</a:t>
                      </a:r>
                      <a:endParaRPr lang="nl-NL" sz="12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Presentatie activiteitenplanning</a:t>
                      </a:r>
                      <a:endParaRPr lang="nl-NL" sz="12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250"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Onderzoeksupdate</a:t>
                      </a: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 drie centrale thema’s</a:t>
                      </a:r>
                      <a:endParaRPr lang="nl-NL" sz="12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250"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Subteams</a:t>
                      </a: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 bespreken, vergelijken en analyseren </a:t>
                      </a:r>
                      <a:r>
                        <a:rPr lang="nl-NL" sz="1250" i="1"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good</a:t>
                      </a:r>
                      <a:r>
                        <a:rPr lang="nl-NL" sz="1250" i="1"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 </a:t>
                      </a:r>
                      <a:r>
                        <a:rPr lang="nl-NL" sz="1250" i="1" dirty="0" err="1">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practices</a:t>
                      </a:r>
                      <a:endParaRPr lang="nl-NL" sz="12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Afspraken communicatie (toegang Teams, Whatsapp-groep?) </a:t>
                      </a:r>
                    </a:p>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Calibri" panose="020F0502020204030204" pitchFamily="34" charset="0"/>
                          <a:cs typeface="Times New Roman" panose="02020603050405020304" pitchFamily="18" charset="0"/>
                        </a:rPr>
                        <a:t>Vooruitblik: locatiebezoeken ter voorbereiding op bijeenkomst 2</a:t>
                      </a:r>
                    </a:p>
                  </a:txBody>
                  <a:tcPr marL="68580" marR="68580" marT="0" marB="0">
                    <a:solidFill>
                      <a:srgbClr val="192A84"/>
                    </a:solidFill>
                  </a:tcPr>
                </a:tc>
                <a:tc hMerge="1">
                  <a:txBody>
                    <a:bodyPr/>
                    <a:lstStyle/>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Voorbereiding: ieder lid wordt gevraagd om een </a:t>
                      </a:r>
                      <a:r>
                        <a:rPr lang="nl-NL" sz="1000" i="1" dirty="0">
                          <a:effectLst/>
                          <a:latin typeface="Helvetica" panose="020B0604020202020204" pitchFamily="34" charset="0"/>
                          <a:ea typeface="Calibri" panose="020F0502020204030204" pitchFamily="34" charset="0"/>
                          <a:cs typeface="Times New Roman" panose="02020603050405020304" pitchFamily="18" charset="0"/>
                        </a:rPr>
                        <a:t>best </a:t>
                      </a:r>
                      <a:r>
                        <a:rPr lang="nl-NL" sz="1000" i="1" dirty="0" err="1">
                          <a:effectLst/>
                          <a:latin typeface="Helvetica" panose="020B0604020202020204" pitchFamily="34" charset="0"/>
                          <a:ea typeface="Calibri" panose="020F0502020204030204" pitchFamily="34" charset="0"/>
                          <a:cs typeface="Times New Roman" panose="02020603050405020304" pitchFamily="18" charset="0"/>
                        </a:rPr>
                        <a:t>practice</a:t>
                      </a:r>
                      <a:r>
                        <a:rPr lang="nl-NL" sz="1000" dirty="0">
                          <a:effectLst/>
                          <a:latin typeface="Helvetica" panose="020B0604020202020204" pitchFamily="34" charset="0"/>
                          <a:ea typeface="Calibri" panose="020F0502020204030204" pitchFamily="34" charset="0"/>
                          <a:cs typeface="Times New Roman" panose="02020603050405020304" pitchFamily="18" charset="0"/>
                        </a:rPr>
                        <a:t> (goed voorbeeld) op het gebied van erfgoededucatie en </a:t>
                      </a:r>
                      <a:r>
                        <a:rPr lang="nl-NL" sz="1000" dirty="0" err="1">
                          <a:effectLst/>
                          <a:latin typeface="Helvetica" panose="020B0604020202020204" pitchFamily="34" charset="0"/>
                          <a:ea typeface="Calibri" panose="020F0502020204030204" pitchFamily="34" charset="0"/>
                          <a:cs typeface="Times New Roman" panose="02020603050405020304" pitchFamily="18" charset="0"/>
                        </a:rPr>
                        <a:t>mulitperspectiviteit</a:t>
                      </a:r>
                      <a:r>
                        <a:rPr lang="nl-NL" sz="1000" dirty="0">
                          <a:effectLst/>
                          <a:latin typeface="Helvetica" panose="020B0604020202020204" pitchFamily="34" charset="0"/>
                          <a:ea typeface="Calibri" panose="020F0502020204030204" pitchFamily="34" charset="0"/>
                          <a:cs typeface="Times New Roman" panose="02020603050405020304" pitchFamily="18" charset="0"/>
                        </a:rPr>
                        <a:t> mee te nemen, bijv. een opdracht, werkvorm, lesplan of curriculumonderdeel</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Kennismaking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Presentatie activiteitenplanning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err="1">
                          <a:effectLst/>
                          <a:latin typeface="Helvetica" panose="020B0604020202020204" pitchFamily="34" charset="0"/>
                          <a:ea typeface="Calibri" panose="020F0502020204030204" pitchFamily="34" charset="0"/>
                          <a:cs typeface="Times New Roman" panose="02020603050405020304" pitchFamily="18" charset="0"/>
                        </a:rPr>
                        <a:t>Onderzoeksupdate</a:t>
                      </a:r>
                      <a:r>
                        <a:rPr lang="nl-NL" sz="1000" dirty="0">
                          <a:effectLst/>
                          <a:latin typeface="Helvetica" panose="020B0604020202020204" pitchFamily="34" charset="0"/>
                          <a:ea typeface="Calibri" panose="020F0502020204030204" pitchFamily="34" charset="0"/>
                          <a:cs typeface="Times New Roman" panose="02020603050405020304" pitchFamily="18" charset="0"/>
                        </a:rPr>
                        <a:t>: drie centrale thema’s</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err="1">
                          <a:effectLst/>
                          <a:latin typeface="Helvetica" panose="020B0604020202020204" pitchFamily="34" charset="0"/>
                          <a:ea typeface="Calibri" panose="020F0502020204030204" pitchFamily="34" charset="0"/>
                          <a:cs typeface="Times New Roman" panose="02020603050405020304" pitchFamily="18" charset="0"/>
                        </a:rPr>
                        <a:t>Subteams</a:t>
                      </a:r>
                      <a:r>
                        <a:rPr lang="nl-NL" sz="1000" dirty="0">
                          <a:effectLst/>
                          <a:latin typeface="Helvetica" panose="020B0604020202020204" pitchFamily="34" charset="0"/>
                          <a:ea typeface="Calibri" panose="020F0502020204030204" pitchFamily="34" charset="0"/>
                          <a:cs typeface="Times New Roman" panose="02020603050405020304" pitchFamily="18" charset="0"/>
                        </a:rPr>
                        <a:t> bespreken, vergelijken en analyseren </a:t>
                      </a:r>
                      <a:r>
                        <a:rPr lang="nl-NL" sz="1000" i="1" dirty="0">
                          <a:effectLst/>
                          <a:latin typeface="Helvetica" panose="020B0604020202020204" pitchFamily="34" charset="0"/>
                          <a:ea typeface="Calibri" panose="020F0502020204030204" pitchFamily="34" charset="0"/>
                          <a:cs typeface="Times New Roman" panose="02020603050405020304" pitchFamily="18" charset="0"/>
                        </a:rPr>
                        <a:t>best </a:t>
                      </a:r>
                      <a:r>
                        <a:rPr lang="nl-NL" sz="1000" i="1" dirty="0" err="1">
                          <a:effectLst/>
                          <a:latin typeface="Helvetica" panose="020B0604020202020204" pitchFamily="34" charset="0"/>
                          <a:ea typeface="Calibri" panose="020F0502020204030204" pitchFamily="34" charset="0"/>
                          <a:cs typeface="Times New Roman" panose="02020603050405020304" pitchFamily="18" charset="0"/>
                        </a:rPr>
                        <a:t>practices</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Afspraken communicatie (toegang Teams, Whatsapp-groep?) en samenwerking buitenkring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Vooruitblik: afstemmen wie welke locatie gaat bezoeken</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624301"/>
                  </a:ext>
                </a:extLst>
              </a:tr>
              <a:tr h="1892446">
                <a:tc gridSpan="2">
                  <a:txBody>
                    <a:bodyPr/>
                    <a:lstStyle/>
                    <a:p>
                      <a:pPr marL="0" lvl="0" indent="0">
                        <a:lnSpc>
                          <a:spcPct val="150000"/>
                        </a:lnSpc>
                        <a:spcAft>
                          <a:spcPts val="800"/>
                        </a:spcAft>
                        <a:buFont typeface="Symbol" panose="05050102010706020507" pitchFamily="18" charset="2"/>
                        <a:buNone/>
                      </a:pPr>
                      <a:br>
                        <a:rPr lang="nl-NL" sz="1250" i="0" kern="1200" dirty="0">
                          <a:solidFill>
                            <a:schemeClr val="bg1"/>
                          </a:solidFill>
                          <a:effectLst/>
                          <a:latin typeface="Helvetica" panose="020B0604020202020204" pitchFamily="34" charset="0"/>
                          <a:ea typeface="+mn-ea"/>
                          <a:cs typeface="Helvetica" panose="020B0604020202020204" pitchFamily="34" charset="0"/>
                        </a:rPr>
                      </a:br>
                      <a:r>
                        <a:rPr lang="nl-NL" sz="1250" i="0" kern="1200" dirty="0">
                          <a:solidFill>
                            <a:schemeClr val="bg1"/>
                          </a:solidFill>
                          <a:effectLst/>
                          <a:latin typeface="Helvetica" panose="020B0604020202020204" pitchFamily="34" charset="0"/>
                          <a:ea typeface="+mn-ea"/>
                          <a:cs typeface="Helvetica" panose="020B0604020202020204" pitchFamily="34" charset="0"/>
                        </a:rPr>
                        <a:t>Tussen de eerste en tweede bijeenkomst bezoeken de leden elkaars instelling (of die van leden uit de buitenkring). Deze locatiebezoeken dienen ter verkenning van mogelijkheden tot </a:t>
                      </a:r>
                      <a:r>
                        <a:rPr lang="nl-NL" sz="1250" i="0" kern="1200" dirty="0" err="1">
                          <a:solidFill>
                            <a:schemeClr val="bg1"/>
                          </a:solidFill>
                          <a:effectLst/>
                          <a:latin typeface="Helvetica" panose="020B0604020202020204" pitchFamily="34" charset="0"/>
                          <a:ea typeface="+mn-ea"/>
                          <a:cs typeface="Helvetica" panose="020B0604020202020204" pitchFamily="34" charset="0"/>
                        </a:rPr>
                        <a:t>recontextualisering</a:t>
                      </a:r>
                      <a:r>
                        <a:rPr lang="nl-NL" sz="1250" i="0" kern="1200" dirty="0">
                          <a:solidFill>
                            <a:schemeClr val="bg1"/>
                          </a:solidFill>
                          <a:effectLst/>
                          <a:latin typeface="Helvetica" panose="020B0604020202020204" pitchFamily="34" charset="0"/>
                          <a:ea typeface="+mn-ea"/>
                          <a:cs typeface="Helvetica" panose="020B0604020202020204" pitchFamily="34" charset="0"/>
                        </a:rPr>
                        <a:t>. Welke (nieuwe) </a:t>
                      </a:r>
                      <a:r>
                        <a:rPr lang="nl-NL" sz="1250" i="1" kern="1200" dirty="0">
                          <a:solidFill>
                            <a:schemeClr val="bg1"/>
                          </a:solidFill>
                          <a:effectLst/>
                          <a:latin typeface="Helvetica" panose="020B0604020202020204" pitchFamily="34" charset="0"/>
                          <a:ea typeface="+mn-ea"/>
                          <a:cs typeface="Helvetica" panose="020B0604020202020204" pitchFamily="34" charset="0"/>
                        </a:rPr>
                        <a:t>best </a:t>
                      </a:r>
                      <a:r>
                        <a:rPr lang="nl-NL" sz="1250" i="1" kern="1200" dirty="0" err="1">
                          <a:solidFill>
                            <a:schemeClr val="bg1"/>
                          </a:solidFill>
                          <a:effectLst/>
                          <a:latin typeface="Helvetica" panose="020B0604020202020204" pitchFamily="34" charset="0"/>
                          <a:ea typeface="+mn-ea"/>
                          <a:cs typeface="Helvetica" panose="020B0604020202020204" pitchFamily="34" charset="0"/>
                        </a:rPr>
                        <a:t>practices</a:t>
                      </a:r>
                      <a:r>
                        <a:rPr lang="nl-NL" sz="1250" i="0" kern="1200" dirty="0">
                          <a:solidFill>
                            <a:schemeClr val="bg1"/>
                          </a:solidFill>
                          <a:effectLst/>
                          <a:latin typeface="Helvetica" panose="020B0604020202020204" pitchFamily="34" charset="0"/>
                          <a:ea typeface="+mn-ea"/>
                          <a:cs typeface="Helvetica" panose="020B0604020202020204" pitchFamily="34" charset="0"/>
                        </a:rPr>
                        <a:t> komen zij tegen? Welke thema’s, opdrachten, werkvormen of curriculumonderdelen zijn mogelijk relevant voor </a:t>
                      </a:r>
                      <a:r>
                        <a:rPr lang="nl-NL" sz="1250" i="0" kern="1200" dirty="0" err="1">
                          <a:solidFill>
                            <a:schemeClr val="bg1"/>
                          </a:solidFill>
                          <a:effectLst/>
                          <a:latin typeface="Helvetica" panose="020B0604020202020204" pitchFamily="34" charset="0"/>
                          <a:ea typeface="+mn-ea"/>
                          <a:cs typeface="Helvetica" panose="020B0604020202020204" pitchFamily="34" charset="0"/>
                        </a:rPr>
                        <a:t>recontextualisering</a:t>
                      </a:r>
                      <a:r>
                        <a:rPr lang="nl-NL" sz="1250" i="0" kern="1200" dirty="0">
                          <a:solidFill>
                            <a:schemeClr val="bg1"/>
                          </a:solidFill>
                          <a:effectLst/>
                          <a:latin typeface="Helvetica" panose="020B0604020202020204" pitchFamily="34" charset="0"/>
                          <a:ea typeface="+mn-ea"/>
                          <a:cs typeface="Helvetica" panose="020B0604020202020204" pitchFamily="34" charset="0"/>
                        </a:rPr>
                        <a:t>? Welke verhalen, objecten, historische bronnen, gebouwen, etc. zouden interessante </a:t>
                      </a:r>
                      <a:r>
                        <a:rPr lang="nl-NL" sz="1250" i="1" kern="1200" dirty="0" err="1">
                          <a:solidFill>
                            <a:schemeClr val="bg1"/>
                          </a:solidFill>
                          <a:effectLst/>
                          <a:latin typeface="Helvetica" panose="020B0604020202020204" pitchFamily="34" charset="0"/>
                          <a:ea typeface="+mn-ea"/>
                          <a:cs typeface="Helvetica" panose="020B0604020202020204" pitchFamily="34" charset="0"/>
                        </a:rPr>
                        <a:t>conversation</a:t>
                      </a:r>
                      <a:r>
                        <a:rPr lang="nl-NL" sz="1250" i="1" kern="1200" dirty="0">
                          <a:solidFill>
                            <a:schemeClr val="bg1"/>
                          </a:solidFill>
                          <a:effectLst/>
                          <a:latin typeface="Helvetica" panose="020B0604020202020204" pitchFamily="34" charset="0"/>
                          <a:ea typeface="+mn-ea"/>
                          <a:cs typeface="Helvetica" panose="020B0604020202020204" pitchFamily="34" charset="0"/>
                        </a:rPr>
                        <a:t> pieces</a:t>
                      </a:r>
                      <a:r>
                        <a:rPr lang="nl-NL" sz="1250" i="0" kern="1200" dirty="0">
                          <a:solidFill>
                            <a:schemeClr val="bg1"/>
                          </a:solidFill>
                          <a:effectLst/>
                          <a:latin typeface="Helvetica" panose="020B0604020202020204" pitchFamily="34" charset="0"/>
                          <a:ea typeface="+mn-ea"/>
                          <a:cs typeface="Helvetica" panose="020B0604020202020204" pitchFamily="34" charset="0"/>
                        </a:rPr>
                        <a:t> in de klas kunnen vormen? Waar zitten de lacunes of blinde vlekken? Wat kunnen de instellingen van elkaar leren?</a:t>
                      </a:r>
                      <a:endParaRPr lang="nl-NL" sz="1250" i="0" dirty="0">
                        <a:solidFill>
                          <a:schemeClr val="bg1"/>
                        </a:solidFill>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solidFill>
                      <a:srgbClr val="192A84"/>
                    </a:solidFill>
                  </a:tcPr>
                </a:tc>
                <a:tc hMerge="1">
                  <a:txBody>
                    <a:bodyPr/>
                    <a:lstStyle/>
                    <a:p>
                      <a:endParaRPr lang="nl-NL"/>
                    </a:p>
                  </a:txBody>
                  <a:tcPr/>
                </a:tc>
                <a:extLst>
                  <a:ext uri="{0D108BD9-81ED-4DB2-BD59-A6C34878D82A}">
                    <a16:rowId xmlns:a16="http://schemas.microsoft.com/office/drawing/2014/main" val="3530505519"/>
                  </a:ext>
                </a:extLst>
              </a:tr>
            </a:tbl>
          </a:graphicData>
        </a:graphic>
      </p:graphicFrame>
    </p:spTree>
    <p:extLst>
      <p:ext uri="{BB962C8B-B14F-4D97-AF65-F5344CB8AC3E}">
        <p14:creationId xmlns:p14="http://schemas.microsoft.com/office/powerpoint/2010/main" val="2486549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2">
            <a:extLst>
              <a:ext uri="{FF2B5EF4-FFF2-40B4-BE49-F238E27FC236}">
                <a16:creationId xmlns:a16="http://schemas.microsoft.com/office/drawing/2014/main" id="{6C487BC5-680A-C755-4D08-81A72B4825A1}"/>
              </a:ext>
            </a:extLst>
          </p:cNvPr>
          <p:cNvGraphicFramePr>
            <a:graphicFrameLocks noGrp="1"/>
          </p:cNvGraphicFramePr>
          <p:nvPr>
            <p:extLst>
              <p:ext uri="{D42A27DB-BD31-4B8C-83A1-F6EECF244321}">
                <p14:modId xmlns:p14="http://schemas.microsoft.com/office/powerpoint/2010/main" val="2866987847"/>
              </p:ext>
            </p:extLst>
          </p:nvPr>
        </p:nvGraphicFramePr>
        <p:xfrm>
          <a:off x="1045779" y="1276622"/>
          <a:ext cx="10100442" cy="5044349"/>
        </p:xfrm>
        <a:graphic>
          <a:graphicData uri="http://schemas.openxmlformats.org/drawingml/2006/table">
            <a:tbl>
              <a:tblPr firstRow="1" bandRow="1">
                <a:tableStyleId>{5C22544A-7EE6-4342-B048-85BDC9FD1C3A}</a:tableStyleId>
              </a:tblPr>
              <a:tblGrid>
                <a:gridCol w="5050221">
                  <a:extLst>
                    <a:ext uri="{9D8B030D-6E8A-4147-A177-3AD203B41FA5}">
                      <a16:colId xmlns:a16="http://schemas.microsoft.com/office/drawing/2014/main" val="3720501421"/>
                    </a:ext>
                  </a:extLst>
                </a:gridCol>
                <a:gridCol w="5050221">
                  <a:extLst>
                    <a:ext uri="{9D8B030D-6E8A-4147-A177-3AD203B41FA5}">
                      <a16:colId xmlns:a16="http://schemas.microsoft.com/office/drawing/2014/main" val="2815531069"/>
                    </a:ext>
                  </a:extLst>
                </a:gridCol>
              </a:tblGrid>
              <a:tr h="554324">
                <a:tc>
                  <a:txBody>
                    <a:bodyPr/>
                    <a:lstStyle/>
                    <a:p>
                      <a:r>
                        <a:rPr lang="en-US" sz="1500" b="1" dirty="0" err="1">
                          <a:latin typeface="Helvetica" panose="020B0604020202020204" pitchFamily="34" charset="0"/>
                          <a:cs typeface="Helvetica" panose="020B0604020202020204" pitchFamily="34" charset="0"/>
                        </a:rPr>
                        <a:t>Bijeenkomst</a:t>
                      </a:r>
                      <a:r>
                        <a:rPr lang="en-US" sz="1500" b="1" dirty="0">
                          <a:latin typeface="Helvetica" panose="020B0604020202020204" pitchFamily="34" charset="0"/>
                          <a:cs typeface="Helvetica" panose="020B0604020202020204" pitchFamily="34" charset="0"/>
                        </a:rPr>
                        <a:t> 2 (</a:t>
                      </a:r>
                      <a:r>
                        <a:rPr lang="en-US" sz="1500" b="1" dirty="0" err="1">
                          <a:latin typeface="Helvetica" panose="020B0604020202020204" pitchFamily="34" charset="0"/>
                          <a:cs typeface="Helvetica" panose="020B0604020202020204" pitchFamily="34" charset="0"/>
                        </a:rPr>
                        <a:t>gedeeltelijk</a:t>
                      </a:r>
                      <a:r>
                        <a:rPr lang="en-US" sz="1500" b="1" dirty="0">
                          <a:latin typeface="Helvetica" panose="020B0604020202020204" pitchFamily="34" charset="0"/>
                          <a:cs typeface="Helvetica" panose="020B0604020202020204" pitchFamily="34" charset="0"/>
                        </a:rPr>
                        <a:t> </a:t>
                      </a:r>
                      <a:r>
                        <a:rPr lang="en-US" sz="1500" b="1" dirty="0" err="1">
                          <a:latin typeface="Helvetica" panose="020B0604020202020204" pitchFamily="34" charset="0"/>
                          <a:cs typeface="Helvetica" panose="020B0604020202020204" pitchFamily="34" charset="0"/>
                        </a:rPr>
                        <a:t>samen</a:t>
                      </a:r>
                      <a:r>
                        <a:rPr lang="en-US" sz="1500" b="1" dirty="0">
                          <a:latin typeface="Helvetica" panose="020B0604020202020204" pitchFamily="34" charset="0"/>
                          <a:cs typeface="Helvetica" panose="020B0604020202020204" pitchFamily="34" charset="0"/>
                        </a:rPr>
                        <a:t> met </a:t>
                      </a:r>
                      <a:r>
                        <a:rPr lang="en-US" sz="1500" b="1" dirty="0" err="1">
                          <a:latin typeface="Helvetica" panose="020B0604020202020204" pitchFamily="34" charset="0"/>
                          <a:cs typeface="Helvetica" panose="020B0604020202020204" pitchFamily="34" charset="0"/>
                        </a:rPr>
                        <a:t>buitenkring</a:t>
                      </a:r>
                      <a:r>
                        <a:rPr lang="en-US" sz="1500" b="1" dirty="0">
                          <a:latin typeface="Helvetica" panose="020B0604020202020204" pitchFamily="34" charset="0"/>
                          <a:cs typeface="Helvetica" panose="020B0604020202020204" pitchFamily="34" charset="0"/>
                        </a:rPr>
                        <a:t>):</a:t>
                      </a:r>
                      <a:br>
                        <a:rPr lang="en-US" sz="1500" b="1" dirty="0">
                          <a:latin typeface="Helvetica" panose="020B0604020202020204" pitchFamily="34" charset="0"/>
                          <a:cs typeface="Helvetica" panose="020B0604020202020204" pitchFamily="34" charset="0"/>
                        </a:rPr>
                      </a:br>
                      <a:r>
                        <a:rPr lang="en-US" sz="1500" b="1" i="0" dirty="0">
                          <a:latin typeface="Helvetica" panose="020B0604020202020204" pitchFamily="34" charset="0"/>
                          <a:cs typeface="Helvetica" panose="020B0604020202020204" pitchFamily="34" charset="0"/>
                        </a:rPr>
                        <a:t>Thinking out loud</a:t>
                      </a:r>
                      <a:endParaRPr lang="nl-NL" sz="1500" b="1" i="0" dirty="0">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a:latin typeface="Helvetica" panose="020B0604020202020204" pitchFamily="34" charset="0"/>
                          <a:cs typeface="Helvetica" panose="020B0604020202020204" pitchFamily="34" charset="0"/>
                        </a:rPr>
                        <a:t>Datum:</a:t>
                      </a:r>
                      <a:br>
                        <a:rPr lang="en-US" sz="1500" b="1" dirty="0">
                          <a:highlight>
                            <a:srgbClr val="FFFF00"/>
                          </a:highlight>
                          <a:latin typeface="Helvetica" panose="020B0604020202020204" pitchFamily="34" charset="0"/>
                          <a:cs typeface="Helvetica" panose="020B0604020202020204" pitchFamily="34" charset="0"/>
                        </a:rPr>
                      </a:br>
                      <a:r>
                        <a:rPr lang="en-US" sz="1500" b="1" dirty="0">
                          <a:latin typeface="Helvetica" panose="020B0604020202020204" pitchFamily="34" charset="0"/>
                          <a:cs typeface="Helvetica" panose="020B0604020202020204" pitchFamily="34" charset="0"/>
                        </a:rPr>
                        <a:t>4 </a:t>
                      </a:r>
                      <a:r>
                        <a:rPr lang="en-US" sz="1500" b="1" dirty="0" err="1">
                          <a:latin typeface="Helvetica" panose="020B0604020202020204" pitchFamily="34" charset="0"/>
                          <a:cs typeface="Helvetica" panose="020B0604020202020204" pitchFamily="34" charset="0"/>
                        </a:rPr>
                        <a:t>november</a:t>
                      </a:r>
                      <a:r>
                        <a:rPr lang="en-US" sz="1500" b="1" dirty="0">
                          <a:latin typeface="Helvetica" panose="020B0604020202020204" pitchFamily="34" charset="0"/>
                          <a:cs typeface="Helvetica" panose="020B0604020202020204" pitchFamily="34" charset="0"/>
                        </a:rPr>
                        <a:t> 2025</a:t>
                      </a:r>
                      <a:endParaRPr lang="nl-NL" sz="1500" b="1" dirty="0">
                        <a:latin typeface="Helvetica" panose="020B0604020202020204" pitchFamily="34" charset="0"/>
                        <a:cs typeface="Helvetica" panose="020B0604020202020204" pitchFamily="34" charset="0"/>
                      </a:endParaRPr>
                    </a:p>
                  </a:txBody>
                  <a:tcPr>
                    <a:solidFill>
                      <a:srgbClr val="FF3399"/>
                    </a:solidFill>
                  </a:tcPr>
                </a:tc>
                <a:extLst>
                  <a:ext uri="{0D108BD9-81ED-4DB2-BD59-A6C34878D82A}">
                    <a16:rowId xmlns:a16="http://schemas.microsoft.com/office/drawing/2014/main" val="2856722263"/>
                  </a:ext>
                </a:extLst>
              </a:tr>
              <a:tr h="1253052">
                <a:tc gridSpan="2">
                  <a:txBody>
                    <a:bodyPr/>
                    <a:lstStyle/>
                    <a:p>
                      <a:pPr marL="342900" lvl="0" indent="-342900">
                        <a:lnSpc>
                          <a:spcPct val="150000"/>
                        </a:lnSpc>
                        <a:buFont typeface="Symbol" panose="05050102010706020507" pitchFamily="18" charset="2"/>
                        <a:buChar char=""/>
                      </a:pPr>
                      <a:r>
                        <a:rPr lang="nl-NL" sz="1250" b="0" kern="1200" dirty="0">
                          <a:solidFill>
                            <a:schemeClr val="bg1"/>
                          </a:solidFill>
                          <a:effectLst/>
                          <a:latin typeface="Helvetica" panose="020B0604020202020204" pitchFamily="34" charset="0"/>
                          <a:ea typeface="+mn-ea"/>
                          <a:cs typeface="Helvetica" panose="020B0604020202020204" pitchFamily="34" charset="0"/>
                        </a:rPr>
                        <a:t>Kennismaking PLG en buitenkring (</a:t>
                      </a:r>
                      <a:r>
                        <a:rPr lang="nl-NL" sz="1250" b="0" i="1" kern="1200" dirty="0" err="1">
                          <a:solidFill>
                            <a:schemeClr val="bg1"/>
                          </a:solidFill>
                          <a:effectLst/>
                          <a:latin typeface="Helvetica" panose="020B0604020202020204" pitchFamily="34" charset="0"/>
                          <a:ea typeface="+mn-ea"/>
                          <a:cs typeface="Helvetica" panose="020B0604020202020204" pitchFamily="34" charset="0"/>
                        </a:rPr>
                        <a:t>critical</a:t>
                      </a:r>
                      <a:r>
                        <a:rPr lang="nl-NL" sz="1250" b="0" i="1" kern="1200" dirty="0">
                          <a:solidFill>
                            <a:schemeClr val="bg1"/>
                          </a:solidFill>
                          <a:effectLst/>
                          <a:latin typeface="Helvetica" panose="020B0604020202020204" pitchFamily="34" charset="0"/>
                          <a:ea typeface="+mn-ea"/>
                          <a:cs typeface="Helvetica" panose="020B0604020202020204" pitchFamily="34" charset="0"/>
                        </a:rPr>
                        <a:t> </a:t>
                      </a:r>
                      <a:r>
                        <a:rPr lang="nl-NL" sz="1250" b="0" i="1" kern="1200" dirty="0" err="1">
                          <a:solidFill>
                            <a:schemeClr val="bg1"/>
                          </a:solidFill>
                          <a:effectLst/>
                          <a:latin typeface="Helvetica" panose="020B0604020202020204" pitchFamily="34" charset="0"/>
                          <a:ea typeface="+mn-ea"/>
                          <a:cs typeface="Helvetica" panose="020B0604020202020204" pitchFamily="34" charset="0"/>
                        </a:rPr>
                        <a:t>friends</a:t>
                      </a:r>
                      <a:r>
                        <a:rPr lang="nl-NL" sz="1250" b="0" kern="1200" dirty="0">
                          <a:solidFill>
                            <a:schemeClr val="bg1"/>
                          </a:solidFill>
                          <a:effectLst/>
                          <a:latin typeface="Helvetica" panose="020B0604020202020204" pitchFamily="34" charset="0"/>
                          <a:ea typeface="+mn-ea"/>
                          <a:cs typeface="Helvetica" panose="020B0604020202020204" pitchFamily="34" charset="0"/>
                        </a:rPr>
                        <a:t>)</a:t>
                      </a:r>
                      <a:endParaRPr lang="nl-NL" sz="1250" b="1"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b="0" kern="1200" dirty="0">
                          <a:solidFill>
                            <a:schemeClr val="bg1"/>
                          </a:solidFill>
                          <a:effectLst/>
                          <a:latin typeface="Helvetica" panose="020B0604020202020204" pitchFamily="34" charset="0"/>
                          <a:ea typeface="+mn-ea"/>
                          <a:cs typeface="Helvetica" panose="020B0604020202020204" pitchFamily="34" charset="0"/>
                        </a:rPr>
                        <a:t>Expert uit buitenkring wordt gevraagd om </a:t>
                      </a:r>
                      <a:r>
                        <a:rPr lang="nl-NL" sz="1250" b="0" i="1" kern="1200" dirty="0" err="1">
                          <a:solidFill>
                            <a:schemeClr val="bg1"/>
                          </a:solidFill>
                          <a:effectLst/>
                          <a:latin typeface="Helvetica" panose="020B0604020202020204" pitchFamily="34" charset="0"/>
                          <a:ea typeface="+mn-ea"/>
                          <a:cs typeface="Helvetica" panose="020B0604020202020204" pitchFamily="34" charset="0"/>
                        </a:rPr>
                        <a:t>good</a:t>
                      </a:r>
                      <a:r>
                        <a:rPr lang="nl-NL" sz="1250" b="0" i="1" kern="1200" dirty="0">
                          <a:solidFill>
                            <a:schemeClr val="bg1"/>
                          </a:solidFill>
                          <a:effectLst/>
                          <a:latin typeface="Helvetica" panose="020B0604020202020204" pitchFamily="34" charset="0"/>
                          <a:ea typeface="+mn-ea"/>
                          <a:cs typeface="Helvetica" panose="020B0604020202020204" pitchFamily="34" charset="0"/>
                        </a:rPr>
                        <a:t> </a:t>
                      </a:r>
                      <a:r>
                        <a:rPr lang="nl-NL" sz="1250" b="0" i="1" kern="1200" dirty="0" err="1">
                          <a:solidFill>
                            <a:schemeClr val="bg1"/>
                          </a:solidFill>
                          <a:effectLst/>
                          <a:latin typeface="Helvetica" panose="020B0604020202020204" pitchFamily="34" charset="0"/>
                          <a:ea typeface="+mn-ea"/>
                          <a:cs typeface="Helvetica" panose="020B0604020202020204" pitchFamily="34" charset="0"/>
                        </a:rPr>
                        <a:t>practice</a:t>
                      </a:r>
                      <a:r>
                        <a:rPr lang="nl-NL" sz="1250" b="0" kern="1200" dirty="0">
                          <a:solidFill>
                            <a:schemeClr val="bg1"/>
                          </a:solidFill>
                          <a:effectLst/>
                          <a:latin typeface="Helvetica" panose="020B0604020202020204" pitchFamily="34" charset="0"/>
                          <a:ea typeface="+mn-ea"/>
                          <a:cs typeface="Helvetica" panose="020B0604020202020204" pitchFamily="34" charset="0"/>
                        </a:rPr>
                        <a:t> op het gebied van </a:t>
                      </a:r>
                      <a:r>
                        <a:rPr lang="nl-NL" sz="1250" b="0" kern="1200" dirty="0" err="1">
                          <a:solidFill>
                            <a:schemeClr val="bg1"/>
                          </a:solidFill>
                          <a:effectLst/>
                          <a:latin typeface="Helvetica" panose="020B0604020202020204" pitchFamily="34" charset="0"/>
                          <a:ea typeface="+mn-ea"/>
                          <a:cs typeface="Helvetica" panose="020B0604020202020204" pitchFamily="34" charset="0"/>
                        </a:rPr>
                        <a:t>recontextualisering</a:t>
                      </a:r>
                      <a:r>
                        <a:rPr lang="nl-NL" sz="1250" b="0" kern="1200" dirty="0">
                          <a:solidFill>
                            <a:schemeClr val="bg1"/>
                          </a:solidFill>
                          <a:effectLst/>
                          <a:latin typeface="Helvetica" panose="020B0604020202020204" pitchFamily="34" charset="0"/>
                          <a:ea typeface="+mn-ea"/>
                          <a:cs typeface="Helvetica" panose="020B0604020202020204" pitchFamily="34" charset="0"/>
                        </a:rPr>
                        <a:t> te presenteren</a:t>
                      </a:r>
                      <a:endParaRPr lang="nl-NL" sz="1250" b="1"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Na vertrek van de buitenkring gaat de PLG aan de slag met de opgedane kennis en inspiratie in een thinking out </a:t>
                      </a:r>
                      <a:r>
                        <a:rPr lang="nl-NL" sz="1250" kern="1200" dirty="0" err="1">
                          <a:solidFill>
                            <a:schemeClr val="bg1"/>
                          </a:solidFill>
                          <a:effectLst/>
                          <a:latin typeface="Helvetica" panose="020B0604020202020204" pitchFamily="34" charset="0"/>
                          <a:ea typeface="+mn-ea"/>
                          <a:cs typeface="Helvetica" panose="020B0604020202020204" pitchFamily="34" charset="0"/>
                        </a:rPr>
                        <a:t>loud</a:t>
                      </a:r>
                      <a:r>
                        <a:rPr lang="nl-NL" sz="1250" kern="1200" dirty="0">
                          <a:solidFill>
                            <a:schemeClr val="bg1"/>
                          </a:solidFill>
                          <a:effectLst/>
                          <a:latin typeface="Helvetica" panose="020B0604020202020204" pitchFamily="34" charset="0"/>
                          <a:ea typeface="+mn-ea"/>
                          <a:cs typeface="Helvetica" panose="020B0604020202020204" pitchFamily="34" charset="0"/>
                        </a:rPr>
                        <a:t>-sessie</a:t>
                      </a:r>
                    </a:p>
                  </a:txBody>
                  <a:tcPr marL="68580" marR="68580" marT="0" marB="0">
                    <a:solidFill>
                      <a:srgbClr val="192A84"/>
                    </a:solidFill>
                  </a:tcPr>
                </a:tc>
                <a:tc hMerge="1">
                  <a:txBody>
                    <a:bodyPr/>
                    <a:lstStyle/>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Terugkoppeling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uitwisselen </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best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practices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en leerervaringen; voor- en nadelen; vragen en dilemma’s</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gesprekprotocol, zie bijv.: </a:t>
                      </a:r>
                      <a:r>
                        <a:rPr lang="nl-NL" sz="1000" u="sng"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https://lessonresearch.net/wp-content/uploads/2019/06/Protocol-for-Post-Lesson-Discussion.pdf</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Discussie: welke vakdidactische kennis en welke condities en context waren er nodig voor het geven van de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deze sessie worden ook leden uit de buitenkring uitgenodigd. Deze externe experts –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knowledgeable</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others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 geven input voor de discussie en volgende ontwerpbijeenkomst.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Identificeren van vragen + dilemma’s voor de buitenkring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624301"/>
                  </a:ext>
                </a:extLst>
              </a:tr>
              <a:tr h="3236973">
                <a:tc gridSpan="2">
                  <a:txBody>
                    <a:bodyPr/>
                    <a:lstStyle/>
                    <a:p>
                      <a:pPr marL="342900" lvl="0" indent="-342900">
                        <a:lnSpc>
                          <a:spcPct val="150000"/>
                        </a:lnSpc>
                        <a:buFont typeface="Symbol" panose="05050102010706020507" pitchFamily="18" charset="2"/>
                        <a:buChar char=""/>
                      </a:pPr>
                      <a:endParaRPr lang="nl-NL" sz="1250" b="0"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b="0" kern="1200" dirty="0">
                          <a:solidFill>
                            <a:schemeClr val="bg1"/>
                          </a:solidFill>
                          <a:effectLst/>
                          <a:latin typeface="Helvetica" panose="020B0604020202020204" pitchFamily="34" charset="0"/>
                          <a:ea typeface="+mn-ea"/>
                          <a:cs typeface="Helvetica" panose="020B0604020202020204" pitchFamily="34" charset="0"/>
                        </a:rPr>
                        <a:t>Voorbereiding: ieder lid wordt gevraagd om een casus/erfgoedobject voor </a:t>
                      </a:r>
                      <a:r>
                        <a:rPr lang="nl-NL" sz="1250" b="0" kern="1200" dirty="0" err="1">
                          <a:solidFill>
                            <a:schemeClr val="bg1"/>
                          </a:solidFill>
                          <a:effectLst/>
                          <a:latin typeface="Helvetica" panose="020B0604020202020204" pitchFamily="34" charset="0"/>
                          <a:ea typeface="+mn-ea"/>
                          <a:cs typeface="Helvetica" panose="020B0604020202020204" pitchFamily="34" charset="0"/>
                        </a:rPr>
                        <a:t>recontextualisering</a:t>
                      </a:r>
                      <a:r>
                        <a:rPr lang="nl-NL" sz="1250" b="0" kern="1200" dirty="0">
                          <a:solidFill>
                            <a:schemeClr val="bg1"/>
                          </a:solidFill>
                          <a:effectLst/>
                          <a:latin typeface="Helvetica" panose="020B0604020202020204" pitchFamily="34" charset="0"/>
                          <a:ea typeface="+mn-ea"/>
                          <a:cs typeface="Helvetica" panose="020B0604020202020204" pitchFamily="34" charset="0"/>
                        </a:rPr>
                        <a:t> mee te nemen die zij/hij/hen tijdens het locatiebezoek is tegengekomen</a:t>
                      </a:r>
                      <a:endParaRPr lang="nl-NL" sz="1250" b="1"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b="0" kern="1200" dirty="0" err="1">
                          <a:solidFill>
                            <a:schemeClr val="bg1"/>
                          </a:solidFill>
                          <a:effectLst/>
                          <a:latin typeface="Helvetica" panose="020B0604020202020204" pitchFamily="34" charset="0"/>
                          <a:ea typeface="+mn-ea"/>
                          <a:cs typeface="Helvetica" panose="020B0604020202020204" pitchFamily="34" charset="0"/>
                        </a:rPr>
                        <a:t>Subteams</a:t>
                      </a:r>
                      <a:r>
                        <a:rPr lang="nl-NL" sz="1250" b="0" kern="1200" dirty="0">
                          <a:solidFill>
                            <a:schemeClr val="bg1"/>
                          </a:solidFill>
                          <a:effectLst/>
                          <a:latin typeface="Helvetica" panose="020B0604020202020204" pitchFamily="34" charset="0"/>
                          <a:ea typeface="+mn-ea"/>
                          <a:cs typeface="Helvetica" panose="020B0604020202020204" pitchFamily="34" charset="0"/>
                        </a:rPr>
                        <a:t> bespreken bevindingen locatiebezoeken</a:t>
                      </a:r>
                    </a:p>
                    <a:p>
                      <a:pPr marL="342900" lvl="0" indent="-342900">
                        <a:lnSpc>
                          <a:spcPct val="150000"/>
                        </a:lnSpc>
                        <a:buFont typeface="Symbol" panose="05050102010706020507" pitchFamily="18" charset="2"/>
                        <a:buChar char=""/>
                      </a:pPr>
                      <a:r>
                        <a:rPr lang="nl-NL" sz="1250" b="0" kern="1200" dirty="0" err="1">
                          <a:solidFill>
                            <a:schemeClr val="bg1"/>
                          </a:solidFill>
                          <a:effectLst/>
                          <a:latin typeface="Helvetica" panose="020B0604020202020204" pitchFamily="34" charset="0"/>
                          <a:ea typeface="+mn-ea"/>
                          <a:cs typeface="Helvetica" panose="020B0604020202020204" pitchFamily="34" charset="0"/>
                        </a:rPr>
                        <a:t>Subteams</a:t>
                      </a:r>
                      <a:r>
                        <a:rPr lang="nl-NL" sz="1250" b="0" kern="1200" dirty="0">
                          <a:solidFill>
                            <a:schemeClr val="bg1"/>
                          </a:solidFill>
                          <a:effectLst/>
                          <a:latin typeface="Helvetica" panose="020B0604020202020204" pitchFamily="34" charset="0"/>
                          <a:ea typeface="+mn-ea"/>
                          <a:cs typeface="Helvetica" panose="020B0604020202020204" pitchFamily="34" charset="0"/>
                        </a:rPr>
                        <a:t> selecteren een casus/erfgoedobject n.a.v. locatiebezoek</a:t>
                      </a:r>
                      <a:endParaRPr lang="nl-NL" sz="1250" b="1"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Leden </a:t>
                      </a:r>
                      <a:r>
                        <a:rPr lang="nl-NL" sz="1250" kern="1200" dirty="0" err="1">
                          <a:solidFill>
                            <a:schemeClr val="bg1"/>
                          </a:solidFill>
                          <a:effectLst/>
                          <a:latin typeface="Helvetica" panose="020B0604020202020204" pitchFamily="34" charset="0"/>
                          <a:ea typeface="+mn-ea"/>
                          <a:cs typeface="Helvetica" panose="020B0604020202020204" pitchFamily="34" charset="0"/>
                        </a:rPr>
                        <a:t>didactiseren</a:t>
                      </a:r>
                      <a:r>
                        <a:rPr lang="nl-NL" sz="1250" kern="1200" dirty="0">
                          <a:solidFill>
                            <a:schemeClr val="bg1"/>
                          </a:solidFill>
                          <a:effectLst/>
                          <a:latin typeface="Helvetica" panose="020B0604020202020204" pitchFamily="34" charset="0"/>
                          <a:ea typeface="+mn-ea"/>
                          <a:cs typeface="Helvetica" panose="020B0604020202020204" pitchFamily="34" charset="0"/>
                        </a:rPr>
                        <a:t> luidop hoe ze de casussen naar een lescontext zouden </a:t>
                      </a:r>
                      <a:r>
                        <a:rPr lang="nl-NL" sz="1250" kern="1200" dirty="0" err="1">
                          <a:solidFill>
                            <a:schemeClr val="bg1"/>
                          </a:solidFill>
                          <a:effectLst/>
                          <a:latin typeface="Helvetica" panose="020B0604020202020204" pitchFamily="34" charset="0"/>
                          <a:ea typeface="+mn-ea"/>
                          <a:cs typeface="Helvetica" panose="020B0604020202020204" pitchFamily="34" charset="0"/>
                        </a:rPr>
                        <a:t>recontextualiseren</a:t>
                      </a:r>
                      <a:r>
                        <a:rPr lang="nl-NL" sz="1250" kern="1200" dirty="0">
                          <a:solidFill>
                            <a:schemeClr val="bg1"/>
                          </a:solidFill>
                          <a:effectLst/>
                          <a:latin typeface="Helvetica" panose="020B0604020202020204" pitchFamily="34" charset="0"/>
                          <a:ea typeface="+mn-ea"/>
                          <a:cs typeface="Helvetica" panose="020B0604020202020204" pitchFamily="34" charset="0"/>
                        </a:rPr>
                        <a:t> om inzicht te krijgen in elkaars denkprocessen en zich voor te bereiden op de volgende fase van co-ontwerp</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Plenaire discussie</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Vooruitblik: afstemmen welk lesplan tijdens de volgende bijeenkomst wordt gebruikt</a:t>
                      </a:r>
                    </a:p>
                    <a:p>
                      <a:pPr marL="342900" lvl="0" indent="-342900">
                        <a:lnSpc>
                          <a:spcPct val="150000"/>
                        </a:lnSpc>
                        <a:buFont typeface="Symbol" panose="05050102010706020507" pitchFamily="18" charset="2"/>
                        <a:buChar char=""/>
                      </a:pPr>
                      <a:endParaRPr lang="nl-NL" sz="1250" b="0" kern="1200" dirty="0">
                        <a:solidFill>
                          <a:schemeClr val="bg1"/>
                        </a:solidFill>
                        <a:effectLst/>
                        <a:latin typeface="Helvetica" panose="020B0604020202020204" pitchFamily="34" charset="0"/>
                        <a:ea typeface="+mn-ea"/>
                        <a:cs typeface="Helvetica" panose="020B0604020202020204" pitchFamily="34" charset="0"/>
                      </a:endParaRPr>
                    </a:p>
                  </a:txBody>
                  <a:tcPr marL="68580" marR="68580" marT="0" marB="0">
                    <a:solidFill>
                      <a:srgbClr val="192A84"/>
                    </a:solidFill>
                  </a:tcPr>
                </a:tc>
                <a:tc hMerge="1">
                  <a:txBody>
                    <a:bodyPr/>
                    <a:lstStyle/>
                    <a:p>
                      <a:endParaRPr lang="nl-NL"/>
                    </a:p>
                  </a:txBody>
                  <a:tcPr/>
                </a:tc>
                <a:extLst>
                  <a:ext uri="{0D108BD9-81ED-4DB2-BD59-A6C34878D82A}">
                    <a16:rowId xmlns:a16="http://schemas.microsoft.com/office/drawing/2014/main" val="3687208055"/>
                  </a:ext>
                </a:extLst>
              </a:tr>
            </a:tbl>
          </a:graphicData>
        </a:graphic>
      </p:graphicFrame>
    </p:spTree>
    <p:extLst>
      <p:ext uri="{BB962C8B-B14F-4D97-AF65-F5344CB8AC3E}">
        <p14:creationId xmlns:p14="http://schemas.microsoft.com/office/powerpoint/2010/main" val="196779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2">
            <a:extLst>
              <a:ext uri="{FF2B5EF4-FFF2-40B4-BE49-F238E27FC236}">
                <a16:creationId xmlns:a16="http://schemas.microsoft.com/office/drawing/2014/main" id="{6C487BC5-680A-C755-4D08-81A72B4825A1}"/>
              </a:ext>
            </a:extLst>
          </p:cNvPr>
          <p:cNvGraphicFramePr>
            <a:graphicFrameLocks noGrp="1"/>
          </p:cNvGraphicFramePr>
          <p:nvPr>
            <p:extLst>
              <p:ext uri="{D42A27DB-BD31-4B8C-83A1-F6EECF244321}">
                <p14:modId xmlns:p14="http://schemas.microsoft.com/office/powerpoint/2010/main" val="2073235181"/>
              </p:ext>
            </p:extLst>
          </p:nvPr>
        </p:nvGraphicFramePr>
        <p:xfrm>
          <a:off x="1048599" y="1282889"/>
          <a:ext cx="10094802" cy="5037782"/>
        </p:xfrm>
        <a:graphic>
          <a:graphicData uri="http://schemas.openxmlformats.org/drawingml/2006/table">
            <a:tbl>
              <a:tblPr firstRow="1" bandRow="1">
                <a:tableStyleId>{5C22544A-7EE6-4342-B048-85BDC9FD1C3A}</a:tableStyleId>
              </a:tblPr>
              <a:tblGrid>
                <a:gridCol w="5047401">
                  <a:extLst>
                    <a:ext uri="{9D8B030D-6E8A-4147-A177-3AD203B41FA5}">
                      <a16:colId xmlns:a16="http://schemas.microsoft.com/office/drawing/2014/main" val="3720501421"/>
                    </a:ext>
                  </a:extLst>
                </a:gridCol>
                <a:gridCol w="5047401">
                  <a:extLst>
                    <a:ext uri="{9D8B030D-6E8A-4147-A177-3AD203B41FA5}">
                      <a16:colId xmlns:a16="http://schemas.microsoft.com/office/drawing/2014/main" val="2815531069"/>
                    </a:ext>
                  </a:extLst>
                </a:gridCol>
              </a:tblGrid>
              <a:tr h="545918">
                <a:tc>
                  <a:txBody>
                    <a:bodyPr/>
                    <a:lstStyle/>
                    <a:p>
                      <a:r>
                        <a:rPr lang="en-US" sz="1500" b="1" dirty="0" err="1">
                          <a:latin typeface="Helvetica" panose="020B0604020202020204" pitchFamily="34" charset="0"/>
                          <a:cs typeface="Helvetica" panose="020B0604020202020204" pitchFamily="34" charset="0"/>
                        </a:rPr>
                        <a:t>Bijeenkomst</a:t>
                      </a:r>
                      <a:r>
                        <a:rPr lang="en-US" sz="1500" b="1" dirty="0">
                          <a:latin typeface="Helvetica" panose="020B0604020202020204" pitchFamily="34" charset="0"/>
                          <a:cs typeface="Helvetica" panose="020B0604020202020204" pitchFamily="34" charset="0"/>
                        </a:rPr>
                        <a:t> 3:</a:t>
                      </a:r>
                      <a:br>
                        <a:rPr lang="en-US" sz="1500" b="1" dirty="0">
                          <a:latin typeface="Helvetica" panose="020B0604020202020204" pitchFamily="34" charset="0"/>
                          <a:cs typeface="Helvetica" panose="020B0604020202020204" pitchFamily="34" charset="0"/>
                        </a:rPr>
                      </a:br>
                      <a:r>
                        <a:rPr lang="en-US" sz="1500" b="1" i="0" dirty="0">
                          <a:latin typeface="Helvetica" panose="020B0604020202020204" pitchFamily="34" charset="0"/>
                          <a:cs typeface="Helvetica" panose="020B0604020202020204" pitchFamily="34" charset="0"/>
                        </a:rPr>
                        <a:t>Co-</a:t>
                      </a:r>
                      <a:r>
                        <a:rPr lang="en-US" sz="1500" b="1" i="0" dirty="0" err="1">
                          <a:latin typeface="Helvetica" panose="020B0604020202020204" pitchFamily="34" charset="0"/>
                          <a:cs typeface="Helvetica" panose="020B0604020202020204" pitchFamily="34" charset="0"/>
                        </a:rPr>
                        <a:t>ontwerp</a:t>
                      </a:r>
                      <a:r>
                        <a:rPr lang="en-US" sz="1500" b="1" i="0" dirty="0">
                          <a:latin typeface="Helvetica" panose="020B0604020202020204" pitchFamily="34" charset="0"/>
                          <a:cs typeface="Helvetica" panose="020B0604020202020204" pitchFamily="34" charset="0"/>
                        </a:rPr>
                        <a:t> </a:t>
                      </a:r>
                      <a:r>
                        <a:rPr lang="en-US" sz="1500" b="1" i="0" dirty="0" err="1">
                          <a:latin typeface="Helvetica" panose="020B0604020202020204" pitchFamily="34" charset="0"/>
                          <a:cs typeface="Helvetica" panose="020B0604020202020204" pitchFamily="34" charset="0"/>
                        </a:rPr>
                        <a:t>onderzoeksles</a:t>
                      </a:r>
                      <a:endParaRPr lang="nl-NL" sz="1500" b="1" i="0" dirty="0">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latin typeface="Helvetica" panose="020B0604020202020204" pitchFamily="34" charset="0"/>
                          <a:cs typeface="Helvetica" panose="020B0604020202020204" pitchFamily="34" charset="0"/>
                        </a:rPr>
                        <a:t>Richtdatum</a:t>
                      </a:r>
                      <a:r>
                        <a:rPr lang="en-US" sz="1500" b="1" dirty="0">
                          <a:latin typeface="Helvetica" panose="020B0604020202020204" pitchFamily="34" charset="0"/>
                          <a:cs typeface="Helvetica" panose="020B0604020202020204" pitchFamily="34" charset="0"/>
                        </a:rPr>
                        <a:t>:</a:t>
                      </a:r>
                      <a:br>
                        <a:rPr lang="en-US" sz="1500" b="1" dirty="0">
                          <a:highlight>
                            <a:srgbClr val="FFFF00"/>
                          </a:highlight>
                          <a:latin typeface="Helvetica" panose="020B0604020202020204" pitchFamily="34" charset="0"/>
                          <a:cs typeface="Helvetica" panose="020B0604020202020204" pitchFamily="34" charset="0"/>
                        </a:rPr>
                      </a:br>
                      <a:r>
                        <a:rPr lang="en-US" sz="1500" dirty="0">
                          <a:solidFill>
                            <a:schemeClr val="bg1"/>
                          </a:solidFill>
                          <a:latin typeface="Helvetica" panose="020B0604020202020204" pitchFamily="34" charset="0"/>
                          <a:cs typeface="Helvetica" panose="020B0604020202020204" pitchFamily="34" charset="0"/>
                        </a:rPr>
                        <a:t>8 </a:t>
                      </a:r>
                      <a:r>
                        <a:rPr lang="en-US" sz="1500" dirty="0" err="1">
                          <a:solidFill>
                            <a:schemeClr val="bg1"/>
                          </a:solidFill>
                          <a:latin typeface="Helvetica" panose="020B0604020202020204" pitchFamily="34" charset="0"/>
                          <a:cs typeface="Helvetica" panose="020B0604020202020204" pitchFamily="34" charset="0"/>
                        </a:rPr>
                        <a:t>december</a:t>
                      </a:r>
                      <a:r>
                        <a:rPr lang="en-US" sz="1500" dirty="0">
                          <a:solidFill>
                            <a:schemeClr val="bg1"/>
                          </a:solidFill>
                          <a:latin typeface="Helvetica" panose="020B0604020202020204" pitchFamily="34" charset="0"/>
                          <a:cs typeface="Helvetica" panose="020B0604020202020204" pitchFamily="34" charset="0"/>
                        </a:rPr>
                        <a:t> 2025</a:t>
                      </a:r>
                      <a:endParaRPr lang="nl-NL" sz="1500" b="1" dirty="0">
                        <a:latin typeface="Helvetica" panose="020B0604020202020204" pitchFamily="34" charset="0"/>
                        <a:cs typeface="Helvetica" panose="020B0604020202020204" pitchFamily="34" charset="0"/>
                      </a:endParaRPr>
                    </a:p>
                  </a:txBody>
                  <a:tcPr>
                    <a:solidFill>
                      <a:srgbClr val="FF3399"/>
                    </a:solidFill>
                  </a:tcPr>
                </a:tc>
                <a:extLst>
                  <a:ext uri="{0D108BD9-81ED-4DB2-BD59-A6C34878D82A}">
                    <a16:rowId xmlns:a16="http://schemas.microsoft.com/office/drawing/2014/main" val="2856722263"/>
                  </a:ext>
                </a:extLst>
              </a:tr>
              <a:tr h="3381448">
                <a:tc gridSpan="2">
                  <a:txBody>
                    <a:bodyPr/>
                    <a:lstStyle/>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Voorbereiding: ieder lid neemt een lesplan of eerder besproken casus mee:</a:t>
                      </a:r>
                    </a:p>
                    <a:p>
                      <a:pPr marL="800100" lvl="1" indent="-342900">
                        <a:lnSpc>
                          <a:spcPct val="150000"/>
                        </a:lnSpc>
                        <a:buFont typeface="Courier New" panose="02070309020205020404" pitchFamily="49" charset="0"/>
                        <a:buChar char="o"/>
                      </a:pPr>
                      <a:r>
                        <a:rPr lang="nl-NL" sz="1000" kern="1200" dirty="0">
                          <a:solidFill>
                            <a:schemeClr val="bg1"/>
                          </a:solidFill>
                          <a:effectLst/>
                          <a:latin typeface="Helvetica" panose="020B0604020202020204" pitchFamily="34" charset="0"/>
                          <a:ea typeface="+mn-ea"/>
                          <a:cs typeface="Helvetica" panose="020B0604020202020204" pitchFamily="34" charset="0"/>
                        </a:rPr>
                        <a:t>die uitnodigt tot </a:t>
                      </a:r>
                      <a:r>
                        <a:rPr lang="nl-NL" sz="1000" kern="1200" dirty="0" err="1">
                          <a:solidFill>
                            <a:schemeClr val="bg1"/>
                          </a:solidFill>
                          <a:effectLst/>
                          <a:latin typeface="Helvetica" panose="020B0604020202020204" pitchFamily="34" charset="0"/>
                          <a:ea typeface="+mn-ea"/>
                          <a:cs typeface="Helvetica" panose="020B0604020202020204" pitchFamily="34" charset="0"/>
                        </a:rPr>
                        <a:t>recontextualisering</a:t>
                      </a:r>
                      <a:endParaRPr lang="nl-NL" sz="1000" kern="1200" dirty="0">
                        <a:solidFill>
                          <a:schemeClr val="bg1"/>
                        </a:solidFill>
                        <a:effectLst/>
                        <a:latin typeface="Helvetica" panose="020B0604020202020204" pitchFamily="34" charset="0"/>
                        <a:ea typeface="+mn-ea"/>
                        <a:cs typeface="Helvetica" panose="020B0604020202020204" pitchFamily="34" charset="0"/>
                      </a:endParaRPr>
                    </a:p>
                    <a:p>
                      <a:pPr marL="800100" lvl="1" indent="-342900">
                        <a:lnSpc>
                          <a:spcPct val="150000"/>
                        </a:lnSpc>
                        <a:buFont typeface="Courier New" panose="02070309020205020404" pitchFamily="49" charset="0"/>
                        <a:buChar char="o"/>
                      </a:pPr>
                      <a:r>
                        <a:rPr lang="nl-NL" sz="1000" kern="1200" dirty="0">
                          <a:solidFill>
                            <a:schemeClr val="bg1"/>
                          </a:solidFill>
                          <a:effectLst/>
                          <a:latin typeface="Helvetica" panose="020B0604020202020204" pitchFamily="34" charset="0"/>
                          <a:ea typeface="+mn-ea"/>
                          <a:cs typeface="Helvetica" panose="020B0604020202020204" pitchFamily="34" charset="0"/>
                        </a:rPr>
                        <a:t>waarin een erfgoedobject (verhaal, object, historische bron, gebouw, etc.) centraal staat</a:t>
                      </a:r>
                    </a:p>
                    <a:p>
                      <a:pPr marL="800100" lvl="1" indent="-342900">
                        <a:lnSpc>
                          <a:spcPct val="150000"/>
                        </a:lnSpc>
                        <a:buFont typeface="Courier New" panose="02070309020205020404" pitchFamily="49" charset="0"/>
                        <a:buChar char="o"/>
                      </a:pPr>
                      <a:r>
                        <a:rPr lang="nl-NL" sz="1000" kern="1200" dirty="0">
                          <a:solidFill>
                            <a:schemeClr val="bg1"/>
                          </a:solidFill>
                          <a:effectLst/>
                          <a:latin typeface="Helvetica" panose="020B0604020202020204" pitchFamily="34" charset="0"/>
                          <a:ea typeface="+mn-ea"/>
                          <a:cs typeface="Helvetica" panose="020B0604020202020204" pitchFamily="34" charset="0"/>
                        </a:rPr>
                        <a:t>waarin verschillende perspectieven op het object in kwestie aan bod komen</a:t>
                      </a:r>
                    </a:p>
                    <a:p>
                      <a:pPr marL="800100" lvl="1" indent="-342900">
                        <a:lnSpc>
                          <a:spcPct val="150000"/>
                        </a:lnSpc>
                        <a:buFont typeface="Courier New" panose="02070309020205020404" pitchFamily="49" charset="0"/>
                        <a:buChar char="o"/>
                      </a:pPr>
                      <a:r>
                        <a:rPr lang="nl-NL" sz="1000" kern="1200" dirty="0">
                          <a:solidFill>
                            <a:schemeClr val="bg1"/>
                          </a:solidFill>
                          <a:effectLst/>
                          <a:latin typeface="Helvetica" panose="020B0604020202020204" pitchFamily="34" charset="0"/>
                          <a:ea typeface="+mn-ea"/>
                          <a:cs typeface="Helvetica" panose="020B0604020202020204" pitchFamily="34" charset="0"/>
                        </a:rPr>
                        <a:t>waar zij de komende periode in de les mee kunnen experimenteren</a:t>
                      </a:r>
                    </a:p>
                    <a:p>
                      <a:pPr marL="342900" lvl="0" indent="-342900">
                        <a:lnSpc>
                          <a:spcPct val="150000"/>
                        </a:lnSpc>
                        <a:buFont typeface="Symbol" panose="05050102010706020507" pitchFamily="18" charset="2"/>
                        <a:buChar char=""/>
                      </a:pPr>
                      <a:r>
                        <a:rPr lang="nl-NL" sz="1250" b="0" kern="1200" dirty="0">
                          <a:solidFill>
                            <a:schemeClr val="bg1"/>
                          </a:solidFill>
                          <a:effectLst/>
                          <a:latin typeface="Helvetica" panose="020B0604020202020204" pitchFamily="34" charset="0"/>
                          <a:ea typeface="+mn-ea"/>
                          <a:cs typeface="Helvetica" panose="020B0604020202020204" pitchFamily="34" charset="0"/>
                        </a:rPr>
                        <a:t>Voorbereidende literatuur ter inspiratie, o.a. methodieken rondom </a:t>
                      </a:r>
                      <a:r>
                        <a:rPr lang="nl-NL" sz="1250" b="0" i="1" kern="1200" dirty="0">
                          <a:solidFill>
                            <a:schemeClr val="bg1"/>
                          </a:solidFill>
                          <a:effectLst/>
                          <a:latin typeface="Helvetica" panose="020B0604020202020204" pitchFamily="34" charset="0"/>
                          <a:ea typeface="+mn-ea"/>
                          <a:cs typeface="Helvetica" panose="020B0604020202020204" pitchFamily="34" charset="0"/>
                        </a:rPr>
                        <a:t>object-</a:t>
                      </a:r>
                      <a:r>
                        <a:rPr lang="nl-NL" sz="1250" b="0" i="1" kern="1200" dirty="0" err="1">
                          <a:solidFill>
                            <a:schemeClr val="bg1"/>
                          </a:solidFill>
                          <a:effectLst/>
                          <a:latin typeface="Helvetica" panose="020B0604020202020204" pitchFamily="34" charset="0"/>
                          <a:ea typeface="+mn-ea"/>
                          <a:cs typeface="Helvetica" panose="020B0604020202020204" pitchFamily="34" charset="0"/>
                        </a:rPr>
                        <a:t>based</a:t>
                      </a:r>
                      <a:r>
                        <a:rPr lang="nl-NL" sz="1250" b="0" i="1" kern="1200" dirty="0">
                          <a:solidFill>
                            <a:schemeClr val="bg1"/>
                          </a:solidFill>
                          <a:effectLst/>
                          <a:latin typeface="Helvetica" panose="020B0604020202020204" pitchFamily="34" charset="0"/>
                          <a:ea typeface="+mn-ea"/>
                          <a:cs typeface="Helvetica" panose="020B0604020202020204" pitchFamily="34" charset="0"/>
                        </a:rPr>
                        <a:t> </a:t>
                      </a:r>
                      <a:r>
                        <a:rPr lang="nl-NL" sz="1250" b="0" i="1" kern="1200" dirty="0" err="1">
                          <a:solidFill>
                            <a:schemeClr val="bg1"/>
                          </a:solidFill>
                          <a:effectLst/>
                          <a:latin typeface="Helvetica" panose="020B0604020202020204" pitchFamily="34" charset="0"/>
                          <a:ea typeface="+mn-ea"/>
                          <a:cs typeface="Helvetica" panose="020B0604020202020204" pitchFamily="34" charset="0"/>
                        </a:rPr>
                        <a:t>learning</a:t>
                      </a:r>
                      <a:r>
                        <a:rPr lang="nl-NL" sz="1250" b="0" kern="1200" dirty="0">
                          <a:solidFill>
                            <a:schemeClr val="bg1"/>
                          </a:solidFill>
                          <a:effectLst/>
                          <a:latin typeface="Helvetica" panose="020B0604020202020204" pitchFamily="34" charset="0"/>
                          <a:ea typeface="+mn-ea"/>
                          <a:cs typeface="Helvetica" panose="020B0604020202020204" pitchFamily="34" charset="0"/>
                        </a:rPr>
                        <a:t> </a:t>
                      </a:r>
                    </a:p>
                    <a:p>
                      <a:pPr marL="342900" lvl="0" indent="-342900">
                        <a:lnSpc>
                          <a:spcPct val="150000"/>
                        </a:lnSpc>
                        <a:buFont typeface="Symbol" panose="05050102010706020507" pitchFamily="18" charset="2"/>
                        <a:buChar char=""/>
                      </a:pPr>
                      <a:r>
                        <a:rPr lang="nl-NL" sz="1250" b="0" kern="1200" dirty="0">
                          <a:solidFill>
                            <a:schemeClr val="bg1"/>
                          </a:solidFill>
                          <a:effectLst/>
                          <a:latin typeface="Helvetica" panose="020B0604020202020204" pitchFamily="34" charset="0"/>
                          <a:ea typeface="+mn-ea"/>
                          <a:cs typeface="Helvetica" panose="020B0604020202020204" pitchFamily="34" charset="0"/>
                        </a:rPr>
                        <a:t>Ieder </a:t>
                      </a:r>
                      <a:r>
                        <a:rPr lang="nl-NL" sz="1250" b="0" kern="1200" dirty="0" err="1">
                          <a:solidFill>
                            <a:schemeClr val="bg1"/>
                          </a:solidFill>
                          <a:effectLst/>
                          <a:latin typeface="Helvetica" panose="020B0604020202020204" pitchFamily="34" charset="0"/>
                          <a:ea typeface="+mn-ea"/>
                          <a:cs typeface="Helvetica" panose="020B0604020202020204" pitchFamily="34" charset="0"/>
                        </a:rPr>
                        <a:t>subteam</a:t>
                      </a:r>
                      <a:r>
                        <a:rPr lang="nl-NL" sz="1250" b="0" kern="1200" dirty="0">
                          <a:solidFill>
                            <a:schemeClr val="bg1"/>
                          </a:solidFill>
                          <a:effectLst/>
                          <a:latin typeface="Helvetica" panose="020B0604020202020204" pitchFamily="34" charset="0"/>
                          <a:ea typeface="+mn-ea"/>
                          <a:cs typeface="Helvetica" panose="020B0604020202020204" pitchFamily="34" charset="0"/>
                        </a:rPr>
                        <a:t> selecteert een lesplan/casus + centraal erfgoedobject voor het co-ontwerpen van een </a:t>
                      </a:r>
                      <a:r>
                        <a:rPr lang="nl-NL" sz="1250" b="0" kern="1200" dirty="0" err="1">
                          <a:solidFill>
                            <a:schemeClr val="bg1"/>
                          </a:solidFill>
                          <a:effectLst/>
                          <a:latin typeface="Helvetica" panose="020B0604020202020204" pitchFamily="34" charset="0"/>
                          <a:ea typeface="+mn-ea"/>
                          <a:cs typeface="Helvetica" panose="020B0604020202020204" pitchFamily="34" charset="0"/>
                        </a:rPr>
                        <a:t>onderzoeksles</a:t>
                      </a:r>
                      <a:endParaRPr lang="nl-NL" sz="1250" b="1"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b="0" kern="1200" dirty="0">
                          <a:solidFill>
                            <a:schemeClr val="bg1"/>
                          </a:solidFill>
                          <a:effectLst/>
                          <a:latin typeface="Helvetica" panose="020B0604020202020204" pitchFamily="34" charset="0"/>
                          <a:ea typeface="+mn-ea"/>
                          <a:cs typeface="Helvetica" panose="020B0604020202020204" pitchFamily="34" charset="0"/>
                        </a:rPr>
                        <a:t>T.b.v. de consistentie wordt voor het co-ontwerp één format voor het lesplan aangehouden. Dit plan beperkt zich tot de belangrijkste lesonderdelen, zodat het flexibel inzetbaar is in verschillende educatieve contexten.</a:t>
                      </a:r>
                      <a:endParaRPr lang="nl-NL" sz="1250" b="1"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Identificeren van vragen + dilemma’s voor de buitenkring</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Vooruitblik: inplannen observatie </a:t>
                      </a:r>
                      <a:r>
                        <a:rPr lang="nl-NL" sz="1250" kern="1200" dirty="0" err="1">
                          <a:solidFill>
                            <a:schemeClr val="bg1"/>
                          </a:solidFill>
                          <a:effectLst/>
                          <a:latin typeface="Helvetica" panose="020B0604020202020204" pitchFamily="34" charset="0"/>
                          <a:ea typeface="+mn-ea"/>
                          <a:cs typeface="Helvetica" panose="020B0604020202020204" pitchFamily="34" charset="0"/>
                        </a:rPr>
                        <a:t>onderzoekslessen</a:t>
                      </a:r>
                      <a:endParaRPr lang="en-US" sz="1250" b="0" dirty="0">
                        <a:solidFill>
                          <a:schemeClr val="bg1"/>
                        </a:solidFill>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solidFill>
                      <a:srgbClr val="192A84"/>
                    </a:solidFill>
                  </a:tcPr>
                </a:tc>
                <a:tc hMerge="1">
                  <a:txBody>
                    <a:bodyPr/>
                    <a:lstStyle/>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Terugkoppeling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uitwisselen </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best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practices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en leerervaringen; voor- en nadelen; vragen en dilemma’s</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gesprekprotocol, zie bijv.: </a:t>
                      </a:r>
                      <a:r>
                        <a:rPr lang="nl-NL" sz="1000" u="sng"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https://lessonresearch.net/wp-content/uploads/2019/06/Protocol-for-Post-Lesson-Discussion.pdf</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Discussie: welke vakdidactische kennis en welke condities en context waren er nodig voor het geven van de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deze sessie worden ook leden uit de buitenkring uitgenodigd. Deze externe experts –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knowledgeable</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others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 geven input voor de discussie en volgende ontwerpbijeenkomst.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Identificeren van vragen + dilemma’s voor de buitenkring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624301"/>
                  </a:ext>
                </a:extLst>
              </a:tr>
              <a:tr h="1102198">
                <a:tc gridSpan="2">
                  <a:txBody>
                    <a:bodyPr/>
                    <a:lstStyle/>
                    <a:p>
                      <a:pPr marL="0" lvl="0" indent="0">
                        <a:lnSpc>
                          <a:spcPct val="150000"/>
                        </a:lnSpc>
                        <a:buFont typeface="Symbol" panose="05050102010706020507" pitchFamily="18" charset="2"/>
                        <a:buNone/>
                      </a:pPr>
                      <a:br>
                        <a:rPr lang="nl-NL" sz="1250" kern="1200" dirty="0">
                          <a:solidFill>
                            <a:schemeClr val="bg1"/>
                          </a:solidFill>
                          <a:effectLst/>
                          <a:latin typeface="Helvetica" panose="020B0604020202020204" pitchFamily="34" charset="0"/>
                          <a:ea typeface="+mn-ea"/>
                          <a:cs typeface="Helvetica" panose="020B0604020202020204" pitchFamily="34" charset="0"/>
                        </a:rPr>
                      </a:br>
                      <a:r>
                        <a:rPr lang="nl-NL" sz="1250" kern="1200" dirty="0">
                          <a:solidFill>
                            <a:schemeClr val="bg1"/>
                          </a:solidFill>
                          <a:effectLst/>
                          <a:latin typeface="Helvetica" panose="020B0604020202020204" pitchFamily="34" charset="0"/>
                          <a:ea typeface="+mn-ea"/>
                          <a:cs typeface="Helvetica" panose="020B0604020202020204" pitchFamily="34" charset="0"/>
                        </a:rPr>
                        <a:t>Tussen de derde en vierde bijeenkomst worden de </a:t>
                      </a:r>
                      <a:r>
                        <a:rPr lang="nl-NL" sz="1250" kern="1200" dirty="0" err="1">
                          <a:solidFill>
                            <a:schemeClr val="bg1"/>
                          </a:solidFill>
                          <a:effectLst/>
                          <a:latin typeface="Helvetica" panose="020B0604020202020204" pitchFamily="34" charset="0"/>
                          <a:ea typeface="+mn-ea"/>
                          <a:cs typeface="Helvetica" panose="020B0604020202020204" pitchFamily="34" charset="0"/>
                        </a:rPr>
                        <a:t>onderzoekslessen</a:t>
                      </a:r>
                      <a:r>
                        <a:rPr lang="nl-NL" sz="1250" kern="1200" dirty="0">
                          <a:solidFill>
                            <a:schemeClr val="bg1"/>
                          </a:solidFill>
                          <a:effectLst/>
                          <a:latin typeface="Helvetica" panose="020B0604020202020204" pitchFamily="34" charset="0"/>
                          <a:ea typeface="+mn-ea"/>
                          <a:cs typeface="Helvetica" panose="020B0604020202020204" pitchFamily="34" charset="0"/>
                        </a:rPr>
                        <a:t> gegeven en door Joost geobserveerd. In het kader van </a:t>
                      </a:r>
                      <a:r>
                        <a:rPr lang="nl-NL" sz="1250" kern="1200" dirty="0" err="1">
                          <a:solidFill>
                            <a:schemeClr val="bg1"/>
                          </a:solidFill>
                          <a:effectLst/>
                          <a:latin typeface="Helvetica" panose="020B0604020202020204" pitchFamily="34" charset="0"/>
                          <a:ea typeface="+mn-ea"/>
                          <a:cs typeface="Helvetica" panose="020B0604020202020204" pitchFamily="34" charset="0"/>
                        </a:rPr>
                        <a:t>recontextualisering</a:t>
                      </a:r>
                      <a:r>
                        <a:rPr lang="nl-NL" sz="1250" kern="1200" dirty="0">
                          <a:solidFill>
                            <a:schemeClr val="bg1"/>
                          </a:solidFill>
                          <a:effectLst/>
                          <a:latin typeface="Helvetica" panose="020B0604020202020204" pitchFamily="34" charset="0"/>
                          <a:ea typeface="+mn-ea"/>
                          <a:cs typeface="Helvetica" panose="020B0604020202020204" pitchFamily="34" charset="0"/>
                        </a:rPr>
                        <a:t> is het interessant en vruchtbaar als zoveel mogelijk leden experimenteren met het geven van de les.</a:t>
                      </a:r>
                    </a:p>
                    <a:p>
                      <a:pPr marL="0" lvl="0" indent="0">
                        <a:lnSpc>
                          <a:spcPct val="150000"/>
                        </a:lnSpc>
                        <a:buFont typeface="Symbol" panose="05050102010706020507" pitchFamily="18" charset="2"/>
                        <a:buNone/>
                      </a:pPr>
                      <a:endParaRPr lang="nl-NL" sz="1250" b="0" kern="1200" dirty="0">
                        <a:solidFill>
                          <a:schemeClr val="bg1"/>
                        </a:solidFill>
                        <a:effectLst/>
                        <a:latin typeface="Helvetica" panose="020B0604020202020204" pitchFamily="34" charset="0"/>
                        <a:ea typeface="+mn-ea"/>
                        <a:cs typeface="Helvetica" panose="020B0604020202020204" pitchFamily="34" charset="0"/>
                      </a:endParaRPr>
                    </a:p>
                  </a:txBody>
                  <a:tcPr marL="68580" marR="68580" marT="0" marB="0">
                    <a:solidFill>
                      <a:srgbClr val="192A84"/>
                    </a:solidFill>
                  </a:tcPr>
                </a:tc>
                <a:tc hMerge="1">
                  <a:txBody>
                    <a:bodyPr/>
                    <a:lstStyle/>
                    <a:p>
                      <a:endParaRPr lang="nl-NL"/>
                    </a:p>
                  </a:txBody>
                  <a:tcPr/>
                </a:tc>
                <a:extLst>
                  <a:ext uri="{0D108BD9-81ED-4DB2-BD59-A6C34878D82A}">
                    <a16:rowId xmlns:a16="http://schemas.microsoft.com/office/drawing/2014/main" val="2749423420"/>
                  </a:ext>
                </a:extLst>
              </a:tr>
            </a:tbl>
          </a:graphicData>
        </a:graphic>
      </p:graphicFrame>
    </p:spTree>
    <p:extLst>
      <p:ext uri="{BB962C8B-B14F-4D97-AF65-F5344CB8AC3E}">
        <p14:creationId xmlns:p14="http://schemas.microsoft.com/office/powerpoint/2010/main" val="401214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2">
            <a:extLst>
              <a:ext uri="{FF2B5EF4-FFF2-40B4-BE49-F238E27FC236}">
                <a16:creationId xmlns:a16="http://schemas.microsoft.com/office/drawing/2014/main" id="{6C487BC5-680A-C755-4D08-81A72B4825A1}"/>
              </a:ext>
            </a:extLst>
          </p:cNvPr>
          <p:cNvGraphicFramePr>
            <a:graphicFrameLocks noGrp="1"/>
          </p:cNvGraphicFramePr>
          <p:nvPr>
            <p:extLst>
              <p:ext uri="{D42A27DB-BD31-4B8C-83A1-F6EECF244321}">
                <p14:modId xmlns:p14="http://schemas.microsoft.com/office/powerpoint/2010/main" val="2668197908"/>
              </p:ext>
            </p:extLst>
          </p:nvPr>
        </p:nvGraphicFramePr>
        <p:xfrm>
          <a:off x="1045779" y="1276620"/>
          <a:ext cx="10100442" cy="5036912"/>
        </p:xfrm>
        <a:graphic>
          <a:graphicData uri="http://schemas.openxmlformats.org/drawingml/2006/table">
            <a:tbl>
              <a:tblPr firstRow="1" bandRow="1">
                <a:tableStyleId>{5C22544A-7EE6-4342-B048-85BDC9FD1C3A}</a:tableStyleId>
              </a:tblPr>
              <a:tblGrid>
                <a:gridCol w="5050221">
                  <a:extLst>
                    <a:ext uri="{9D8B030D-6E8A-4147-A177-3AD203B41FA5}">
                      <a16:colId xmlns:a16="http://schemas.microsoft.com/office/drawing/2014/main" val="3720501421"/>
                    </a:ext>
                  </a:extLst>
                </a:gridCol>
                <a:gridCol w="5050221">
                  <a:extLst>
                    <a:ext uri="{9D8B030D-6E8A-4147-A177-3AD203B41FA5}">
                      <a16:colId xmlns:a16="http://schemas.microsoft.com/office/drawing/2014/main" val="2815531069"/>
                    </a:ext>
                  </a:extLst>
                </a:gridCol>
              </a:tblGrid>
              <a:tr h="554413">
                <a:tc>
                  <a:txBody>
                    <a:bodyPr/>
                    <a:lstStyle/>
                    <a:p>
                      <a:r>
                        <a:rPr lang="en-US" sz="1500" b="1" dirty="0" err="1">
                          <a:latin typeface="Helvetica" panose="020B0604020202020204" pitchFamily="34" charset="0"/>
                          <a:cs typeface="Helvetica" panose="020B0604020202020204" pitchFamily="34" charset="0"/>
                        </a:rPr>
                        <a:t>Bijeenkomst</a:t>
                      </a:r>
                      <a:r>
                        <a:rPr lang="en-US" sz="1500" b="1" dirty="0">
                          <a:latin typeface="Helvetica" panose="020B0604020202020204" pitchFamily="34" charset="0"/>
                          <a:cs typeface="Helvetica" panose="020B0604020202020204" pitchFamily="34" charset="0"/>
                        </a:rPr>
                        <a:t> 4:</a:t>
                      </a:r>
                      <a:br>
                        <a:rPr lang="en-US" sz="1500" b="1" dirty="0">
                          <a:latin typeface="Helvetica" panose="020B0604020202020204" pitchFamily="34" charset="0"/>
                          <a:cs typeface="Helvetica" panose="020B0604020202020204" pitchFamily="34" charset="0"/>
                        </a:rPr>
                      </a:br>
                      <a:r>
                        <a:rPr lang="en-US" sz="1500" b="1" i="0" dirty="0">
                          <a:latin typeface="Helvetica" panose="020B0604020202020204" pitchFamily="34" charset="0"/>
                          <a:cs typeface="Helvetica" panose="020B0604020202020204" pitchFamily="34" charset="0"/>
                        </a:rPr>
                        <a:t>Post-lesson </a:t>
                      </a:r>
                      <a:r>
                        <a:rPr lang="en-US" sz="1500" b="1" i="0" dirty="0" err="1">
                          <a:latin typeface="Helvetica" panose="020B0604020202020204" pitchFamily="34" charset="0"/>
                          <a:cs typeface="Helvetica" panose="020B0604020202020204" pitchFamily="34" charset="0"/>
                        </a:rPr>
                        <a:t>discussie</a:t>
                      </a:r>
                      <a:endParaRPr lang="nl-NL" sz="1500" b="1" i="0" dirty="0">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latin typeface="Helvetica" panose="020B0604020202020204" pitchFamily="34" charset="0"/>
                          <a:cs typeface="Helvetica" panose="020B0604020202020204" pitchFamily="34" charset="0"/>
                        </a:rPr>
                        <a:t>Richtdatum</a:t>
                      </a:r>
                      <a:r>
                        <a:rPr lang="en-US" sz="1500" b="1" dirty="0">
                          <a:latin typeface="Helvetica" panose="020B0604020202020204" pitchFamily="34" charset="0"/>
                          <a:cs typeface="Helvetica" panose="020B0604020202020204" pitchFamily="34" charset="0"/>
                        </a:rPr>
                        <a:t>:</a:t>
                      </a:r>
                      <a:br>
                        <a:rPr lang="en-US" sz="1500" b="1" dirty="0">
                          <a:highlight>
                            <a:srgbClr val="FFFF00"/>
                          </a:highlight>
                          <a:latin typeface="Helvetica" panose="020B0604020202020204" pitchFamily="34" charset="0"/>
                          <a:cs typeface="Helvetica" panose="020B0604020202020204" pitchFamily="34" charset="0"/>
                        </a:rPr>
                      </a:br>
                      <a:r>
                        <a:rPr lang="en-US" sz="1500" b="1" dirty="0">
                          <a:solidFill>
                            <a:schemeClr val="bg1"/>
                          </a:solidFill>
                          <a:latin typeface="Helvetica" panose="020B0604020202020204" pitchFamily="34" charset="0"/>
                          <a:cs typeface="Helvetica" panose="020B0604020202020204" pitchFamily="34" charset="0"/>
                        </a:rPr>
                        <a:t>9 </a:t>
                      </a:r>
                      <a:r>
                        <a:rPr lang="en-US" sz="1500" b="1" dirty="0" err="1">
                          <a:solidFill>
                            <a:schemeClr val="bg1"/>
                          </a:solidFill>
                          <a:latin typeface="Helvetica" panose="020B0604020202020204" pitchFamily="34" charset="0"/>
                          <a:cs typeface="Helvetica" panose="020B0604020202020204" pitchFamily="34" charset="0"/>
                        </a:rPr>
                        <a:t>februari</a:t>
                      </a:r>
                      <a:r>
                        <a:rPr lang="en-US" sz="1500" b="1" dirty="0">
                          <a:solidFill>
                            <a:schemeClr val="bg1"/>
                          </a:solidFill>
                          <a:latin typeface="Helvetica" panose="020B0604020202020204" pitchFamily="34" charset="0"/>
                          <a:cs typeface="Helvetica" panose="020B0604020202020204" pitchFamily="34" charset="0"/>
                        </a:rPr>
                        <a:t> 2026</a:t>
                      </a:r>
                      <a:endParaRPr lang="nl-NL" sz="1500" b="1" dirty="0">
                        <a:latin typeface="Helvetica" panose="020B0604020202020204" pitchFamily="34" charset="0"/>
                        <a:cs typeface="Helvetica" panose="020B0604020202020204" pitchFamily="34" charset="0"/>
                      </a:endParaRPr>
                    </a:p>
                  </a:txBody>
                  <a:tcPr>
                    <a:solidFill>
                      <a:srgbClr val="FF3399"/>
                    </a:solidFill>
                  </a:tcPr>
                </a:tc>
                <a:extLst>
                  <a:ext uri="{0D108BD9-81ED-4DB2-BD59-A6C34878D82A}">
                    <a16:rowId xmlns:a16="http://schemas.microsoft.com/office/drawing/2014/main" val="2856722263"/>
                  </a:ext>
                </a:extLst>
              </a:tr>
              <a:tr h="4482499">
                <a:tc gridSpan="2">
                  <a:txBody>
                    <a:bodyPr/>
                    <a:lstStyle/>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Terugkoppeling </a:t>
                      </a:r>
                      <a:r>
                        <a:rPr lang="nl-NL" sz="1250"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onderzoeksles</a:t>
                      </a: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uitwisselen </a:t>
                      </a:r>
                      <a:r>
                        <a:rPr lang="nl-NL" sz="1250" i="1"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good</a:t>
                      </a:r>
                      <a:r>
                        <a:rPr lang="nl-NL" sz="1250" i="1"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a:t>
                      </a:r>
                      <a:r>
                        <a:rPr lang="nl-NL" sz="1250" i="1"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practices</a:t>
                      </a: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en leerervaringen; voor- en nadelen; vragen en dilemma’s</a:t>
                      </a:r>
                    </a:p>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Post-</a:t>
                      </a:r>
                      <a:r>
                        <a:rPr lang="nl-NL" sz="1250"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lesson</a:t>
                      </a: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discussie van </a:t>
                      </a:r>
                      <a:r>
                        <a:rPr lang="nl-NL" sz="1250"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onderzoekslessen</a:t>
                      </a:r>
                      <a:endPar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defRPr/>
                      </a:pP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Voor gesprekprotocol, zie bijv.: </a:t>
                      </a:r>
                      <a:r>
                        <a:rPr lang="nl-NL" sz="1250" u="sng"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hlinkClick r:id="rId3">
                            <a:extLst>
                              <a:ext uri="{A12FA001-AC4F-418D-AE19-62706E023703}">
                                <ahyp:hlinkClr xmlns:ahyp="http://schemas.microsoft.com/office/drawing/2018/hyperlinkcolor" val="tx"/>
                              </a:ext>
                            </a:extLst>
                          </a:hlinkClick>
                        </a:rPr>
                        <a:t>https://lessonresearch.net/wp-content/uploads/2019/06/Protocol-for-Post-Lesson-Discussion.pdf</a:t>
                      </a: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a:t>
                      </a:r>
                    </a:p>
                    <a:p>
                      <a:pPr marL="342900" lvl="0" indent="-342900">
                        <a:lnSpc>
                          <a:spcPct val="150000"/>
                        </a:lnSpc>
                        <a:buFont typeface="Symbol" panose="05050102010706020507" pitchFamily="18" charset="2"/>
                        <a:buChar char=""/>
                      </a:pP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Voor deze sessie worden ook leden uit de buitenkring uitgenodigd. Deze externe experts (</a:t>
                      </a:r>
                      <a:r>
                        <a:rPr lang="nl-NL" sz="1250" i="1"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knowledgeable</a:t>
                      </a:r>
                      <a:r>
                        <a:rPr lang="nl-NL" sz="1250" i="1"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a:t>
                      </a:r>
                      <a:r>
                        <a:rPr lang="nl-NL" sz="1250" i="1" dirty="0" err="1">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others</a:t>
                      </a:r>
                      <a:r>
                        <a:rPr lang="nl-NL" sz="1250" i="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a:t>
                      </a:r>
                      <a:r>
                        <a:rPr lang="nl-NL" sz="125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geven input voor de discussie en volgende ontwerpbijeenkomst.</a:t>
                      </a:r>
                    </a:p>
                    <a:p>
                      <a:pPr marL="342900" lvl="0" indent="-342900">
                        <a:lnSpc>
                          <a:spcPct val="150000"/>
                        </a:lnSpc>
                        <a:spcAft>
                          <a:spcPts val="800"/>
                        </a:spcAft>
                        <a:buFont typeface="Symbol" panose="05050102010706020507" pitchFamily="18" charset="2"/>
                        <a:buChar char=""/>
                      </a:pPr>
                      <a:r>
                        <a:rPr lang="nl-NL" sz="1250" dirty="0">
                          <a:solidFill>
                            <a:schemeClr val="bg1"/>
                          </a:solidFill>
                          <a:effectLst/>
                          <a:latin typeface="Helvetica" panose="020B0604020202020204" pitchFamily="34" charset="0"/>
                          <a:ea typeface="Calibri" panose="020F0502020204030204" pitchFamily="34" charset="0"/>
                          <a:cs typeface="Helvetica" panose="020B0604020202020204" pitchFamily="34" charset="0"/>
                        </a:rPr>
                        <a:t>Identificeren van vragen + dilemma’s voor de buitenkring</a:t>
                      </a:r>
                    </a:p>
                  </a:txBody>
                  <a:tcPr marL="68580" marR="68580" marT="0" marB="0">
                    <a:solidFill>
                      <a:srgbClr val="192A84"/>
                    </a:solidFill>
                  </a:tcPr>
                </a:tc>
                <a:tc hMerge="1">
                  <a:txBody>
                    <a:bodyPr/>
                    <a:lstStyle/>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Terugkoppeling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uitwisselen </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best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practices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en leerervaringen; voor- en nadelen; vragen en dilemma’s</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gesprekprotocol, zie bijv.: </a:t>
                      </a:r>
                      <a:r>
                        <a:rPr lang="nl-NL" sz="1000" u="sng"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https://lessonresearch.net/wp-content/uploads/2019/06/Protocol-for-Post-Lesson-Discussion.pdf</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Discussie: welke vakdidactische kennis en welke condities en context waren er nodig voor het geven van de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deze sessie worden ook leden uit de buitenkring uitgenodigd. Deze externe experts –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knowledgeable</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others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 geven input voor de discussie en volgende ontwerpbijeenkomst.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Identificeren van vragen + dilemma’s voor de buitenkring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624301"/>
                  </a:ext>
                </a:extLst>
              </a:tr>
            </a:tbl>
          </a:graphicData>
        </a:graphic>
      </p:graphicFrame>
    </p:spTree>
    <p:extLst>
      <p:ext uri="{BB962C8B-B14F-4D97-AF65-F5344CB8AC3E}">
        <p14:creationId xmlns:p14="http://schemas.microsoft.com/office/powerpoint/2010/main" val="4235266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2">
            <a:extLst>
              <a:ext uri="{FF2B5EF4-FFF2-40B4-BE49-F238E27FC236}">
                <a16:creationId xmlns:a16="http://schemas.microsoft.com/office/drawing/2014/main" id="{6C487BC5-680A-C755-4D08-81A72B4825A1}"/>
              </a:ext>
            </a:extLst>
          </p:cNvPr>
          <p:cNvGraphicFramePr>
            <a:graphicFrameLocks noGrp="1"/>
          </p:cNvGraphicFramePr>
          <p:nvPr>
            <p:extLst>
              <p:ext uri="{D42A27DB-BD31-4B8C-83A1-F6EECF244321}">
                <p14:modId xmlns:p14="http://schemas.microsoft.com/office/powerpoint/2010/main" val="1811249536"/>
              </p:ext>
            </p:extLst>
          </p:nvPr>
        </p:nvGraphicFramePr>
        <p:xfrm>
          <a:off x="1045779" y="1276620"/>
          <a:ext cx="10100442" cy="5035830"/>
        </p:xfrm>
        <a:graphic>
          <a:graphicData uri="http://schemas.openxmlformats.org/drawingml/2006/table">
            <a:tbl>
              <a:tblPr firstRow="1" bandRow="1">
                <a:tableStyleId>{5C22544A-7EE6-4342-B048-85BDC9FD1C3A}</a:tableStyleId>
              </a:tblPr>
              <a:tblGrid>
                <a:gridCol w="5050221">
                  <a:extLst>
                    <a:ext uri="{9D8B030D-6E8A-4147-A177-3AD203B41FA5}">
                      <a16:colId xmlns:a16="http://schemas.microsoft.com/office/drawing/2014/main" val="3720501421"/>
                    </a:ext>
                  </a:extLst>
                </a:gridCol>
                <a:gridCol w="5050221">
                  <a:extLst>
                    <a:ext uri="{9D8B030D-6E8A-4147-A177-3AD203B41FA5}">
                      <a16:colId xmlns:a16="http://schemas.microsoft.com/office/drawing/2014/main" val="2815531069"/>
                    </a:ext>
                  </a:extLst>
                </a:gridCol>
              </a:tblGrid>
              <a:tr h="550282">
                <a:tc>
                  <a:txBody>
                    <a:bodyPr/>
                    <a:lstStyle/>
                    <a:p>
                      <a:r>
                        <a:rPr lang="en-US" sz="1500" b="1" dirty="0" err="1">
                          <a:latin typeface="Helvetica" panose="020B0604020202020204" pitchFamily="34" charset="0"/>
                          <a:cs typeface="Helvetica" panose="020B0604020202020204" pitchFamily="34" charset="0"/>
                        </a:rPr>
                        <a:t>Bijeenkomst</a:t>
                      </a:r>
                      <a:r>
                        <a:rPr lang="en-US" sz="1500" b="1" dirty="0">
                          <a:latin typeface="Helvetica" panose="020B0604020202020204" pitchFamily="34" charset="0"/>
                          <a:cs typeface="Helvetica" panose="020B0604020202020204" pitchFamily="34" charset="0"/>
                        </a:rPr>
                        <a:t> 5:</a:t>
                      </a:r>
                      <a:br>
                        <a:rPr lang="en-US" sz="1500" b="1" dirty="0">
                          <a:latin typeface="Helvetica" panose="020B0604020202020204" pitchFamily="34" charset="0"/>
                          <a:cs typeface="Helvetica" panose="020B0604020202020204" pitchFamily="34" charset="0"/>
                        </a:rPr>
                      </a:br>
                      <a:r>
                        <a:rPr lang="en-US" sz="1500" b="1" i="0" dirty="0" err="1">
                          <a:latin typeface="Helvetica" panose="020B0604020202020204" pitchFamily="34" charset="0"/>
                          <a:cs typeface="Helvetica" panose="020B0604020202020204" pitchFamily="34" charset="0"/>
                        </a:rPr>
                        <a:t>Herontwerp</a:t>
                      </a:r>
                      <a:r>
                        <a:rPr lang="en-US" sz="1500" b="1" i="0" dirty="0">
                          <a:latin typeface="Helvetica" panose="020B0604020202020204" pitchFamily="34" charset="0"/>
                          <a:cs typeface="Helvetica" panose="020B0604020202020204" pitchFamily="34" charset="0"/>
                        </a:rPr>
                        <a:t> </a:t>
                      </a:r>
                      <a:r>
                        <a:rPr lang="en-US" sz="1500" b="1" i="0" dirty="0" err="1">
                          <a:latin typeface="Helvetica" panose="020B0604020202020204" pitchFamily="34" charset="0"/>
                          <a:cs typeface="Helvetica" panose="020B0604020202020204" pitchFamily="34" charset="0"/>
                        </a:rPr>
                        <a:t>onderzoeksles</a:t>
                      </a:r>
                      <a:endParaRPr lang="nl-NL" sz="1500" b="1" i="0" dirty="0">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latin typeface="Helvetica" panose="020B0604020202020204" pitchFamily="34" charset="0"/>
                          <a:cs typeface="Helvetica" panose="020B0604020202020204" pitchFamily="34" charset="0"/>
                        </a:rPr>
                        <a:t>Richtdatum</a:t>
                      </a:r>
                      <a:r>
                        <a:rPr lang="en-US" sz="1500" b="1" dirty="0">
                          <a:latin typeface="Helvetica" panose="020B0604020202020204" pitchFamily="34" charset="0"/>
                          <a:cs typeface="Helvetica" panose="020B0604020202020204" pitchFamily="34" charset="0"/>
                        </a:rPr>
                        <a:t>:</a:t>
                      </a:r>
                      <a:br>
                        <a:rPr lang="en-US" sz="1500" b="1" dirty="0">
                          <a:highlight>
                            <a:srgbClr val="FFFF00"/>
                          </a:highlight>
                          <a:latin typeface="Helvetica" panose="020B0604020202020204" pitchFamily="34" charset="0"/>
                          <a:cs typeface="Helvetica" panose="020B0604020202020204" pitchFamily="34" charset="0"/>
                        </a:rPr>
                      </a:br>
                      <a:r>
                        <a:rPr lang="en-US" sz="1500" b="1" dirty="0">
                          <a:solidFill>
                            <a:schemeClr val="bg1"/>
                          </a:solidFill>
                          <a:latin typeface="Helvetica" panose="020B0604020202020204" pitchFamily="34" charset="0"/>
                          <a:cs typeface="Helvetica" panose="020B0604020202020204" pitchFamily="34" charset="0"/>
                        </a:rPr>
                        <a:t>9 </a:t>
                      </a:r>
                      <a:r>
                        <a:rPr lang="en-US" sz="1500" b="1" dirty="0" err="1">
                          <a:solidFill>
                            <a:schemeClr val="bg1"/>
                          </a:solidFill>
                          <a:latin typeface="Helvetica" panose="020B0604020202020204" pitchFamily="34" charset="0"/>
                          <a:cs typeface="Helvetica" panose="020B0604020202020204" pitchFamily="34" charset="0"/>
                        </a:rPr>
                        <a:t>maart</a:t>
                      </a:r>
                      <a:r>
                        <a:rPr lang="en-US" sz="1500" b="1" dirty="0">
                          <a:solidFill>
                            <a:schemeClr val="bg1"/>
                          </a:solidFill>
                          <a:latin typeface="Helvetica" panose="020B0604020202020204" pitchFamily="34" charset="0"/>
                          <a:cs typeface="Helvetica" panose="020B0604020202020204" pitchFamily="34" charset="0"/>
                        </a:rPr>
                        <a:t> 2026</a:t>
                      </a:r>
                      <a:endParaRPr lang="nl-NL" sz="1500" b="1" dirty="0">
                        <a:latin typeface="Helvetica" panose="020B0604020202020204" pitchFamily="34" charset="0"/>
                        <a:cs typeface="Helvetica" panose="020B0604020202020204" pitchFamily="34" charset="0"/>
                      </a:endParaRPr>
                    </a:p>
                  </a:txBody>
                  <a:tcPr>
                    <a:solidFill>
                      <a:srgbClr val="FF3399"/>
                    </a:solidFill>
                  </a:tcPr>
                </a:tc>
                <a:extLst>
                  <a:ext uri="{0D108BD9-81ED-4DB2-BD59-A6C34878D82A}">
                    <a16:rowId xmlns:a16="http://schemas.microsoft.com/office/drawing/2014/main" val="2856722263"/>
                  </a:ext>
                </a:extLst>
              </a:tr>
              <a:tr h="1397615">
                <a:tc gridSpan="2">
                  <a:txBody>
                    <a:bodyPr/>
                    <a:lstStyle/>
                    <a:p>
                      <a:pPr marL="342900" lvl="0" indent="-342900">
                        <a:lnSpc>
                          <a:spcPct val="150000"/>
                        </a:lnSpc>
                        <a:buFont typeface="Symbol" panose="05050102010706020507" pitchFamily="18" charset="2"/>
                        <a:buChar char=""/>
                      </a:pPr>
                      <a:r>
                        <a:rPr lang="nl-NL" sz="1250" kern="1200" dirty="0" err="1">
                          <a:solidFill>
                            <a:schemeClr val="bg1"/>
                          </a:solidFill>
                          <a:effectLst/>
                          <a:latin typeface="Helvetica" panose="020B0604020202020204" pitchFamily="34" charset="0"/>
                          <a:ea typeface="+mn-ea"/>
                          <a:cs typeface="Helvetica" panose="020B0604020202020204" pitchFamily="34" charset="0"/>
                        </a:rPr>
                        <a:t>Subteams</a:t>
                      </a:r>
                      <a:r>
                        <a:rPr lang="nl-NL" sz="1250" kern="1200" dirty="0">
                          <a:solidFill>
                            <a:schemeClr val="bg1"/>
                          </a:solidFill>
                          <a:effectLst/>
                          <a:latin typeface="Helvetica" panose="020B0604020202020204" pitchFamily="34" charset="0"/>
                          <a:ea typeface="+mn-ea"/>
                          <a:cs typeface="Helvetica" panose="020B0604020202020204" pitchFamily="34" charset="0"/>
                        </a:rPr>
                        <a:t> herontwerpen </a:t>
                      </a:r>
                      <a:r>
                        <a:rPr lang="nl-NL" sz="1250" kern="1200" dirty="0" err="1">
                          <a:solidFill>
                            <a:schemeClr val="bg1"/>
                          </a:solidFill>
                          <a:effectLst/>
                          <a:latin typeface="Helvetica" panose="020B0604020202020204" pitchFamily="34" charset="0"/>
                          <a:ea typeface="+mn-ea"/>
                          <a:cs typeface="Helvetica" panose="020B0604020202020204" pitchFamily="34" charset="0"/>
                        </a:rPr>
                        <a:t>onderzoeksles</a:t>
                      </a:r>
                      <a:r>
                        <a:rPr lang="nl-NL" sz="1250" kern="1200" dirty="0">
                          <a:solidFill>
                            <a:schemeClr val="bg1"/>
                          </a:solidFill>
                          <a:effectLst/>
                          <a:latin typeface="Helvetica" panose="020B0604020202020204" pitchFamily="34" charset="0"/>
                          <a:ea typeface="+mn-ea"/>
                          <a:cs typeface="Helvetica" panose="020B0604020202020204" pitchFamily="34" charset="0"/>
                        </a:rPr>
                        <a:t> o.b.v. inzichten uit de post-</a:t>
                      </a:r>
                      <a:r>
                        <a:rPr lang="nl-NL" sz="1250" kern="1200" dirty="0" err="1">
                          <a:solidFill>
                            <a:schemeClr val="bg1"/>
                          </a:solidFill>
                          <a:effectLst/>
                          <a:latin typeface="Helvetica" panose="020B0604020202020204" pitchFamily="34" charset="0"/>
                          <a:ea typeface="+mn-ea"/>
                          <a:cs typeface="Helvetica" panose="020B0604020202020204" pitchFamily="34" charset="0"/>
                        </a:rPr>
                        <a:t>lesson</a:t>
                      </a:r>
                      <a:r>
                        <a:rPr lang="nl-NL" sz="1250" kern="1200" dirty="0">
                          <a:solidFill>
                            <a:schemeClr val="bg1"/>
                          </a:solidFill>
                          <a:effectLst/>
                          <a:latin typeface="Helvetica" panose="020B0604020202020204" pitchFamily="34" charset="0"/>
                          <a:ea typeface="+mn-ea"/>
                          <a:cs typeface="Helvetica" panose="020B0604020202020204" pitchFamily="34" charset="0"/>
                        </a:rPr>
                        <a:t> discussies</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In het kader van </a:t>
                      </a:r>
                      <a:r>
                        <a:rPr lang="nl-NL" sz="1250" kern="1200" dirty="0" err="1">
                          <a:solidFill>
                            <a:schemeClr val="bg1"/>
                          </a:solidFill>
                          <a:effectLst/>
                          <a:latin typeface="Helvetica" panose="020B0604020202020204" pitchFamily="34" charset="0"/>
                          <a:ea typeface="+mn-ea"/>
                          <a:cs typeface="Helvetica" panose="020B0604020202020204" pitchFamily="34" charset="0"/>
                        </a:rPr>
                        <a:t>recontextualisering</a:t>
                      </a:r>
                      <a:r>
                        <a:rPr lang="nl-NL" sz="1250" kern="1200" dirty="0">
                          <a:solidFill>
                            <a:schemeClr val="bg1"/>
                          </a:solidFill>
                          <a:effectLst/>
                          <a:latin typeface="Helvetica" panose="020B0604020202020204" pitchFamily="34" charset="0"/>
                          <a:ea typeface="+mn-ea"/>
                          <a:cs typeface="Helvetica" panose="020B0604020202020204" pitchFamily="34" charset="0"/>
                        </a:rPr>
                        <a:t> is het mogelijk interessant om de les te laten herontwerpen door een ander </a:t>
                      </a:r>
                      <a:r>
                        <a:rPr lang="nl-NL" sz="1250" kern="1200" dirty="0" err="1">
                          <a:solidFill>
                            <a:schemeClr val="bg1"/>
                          </a:solidFill>
                          <a:effectLst/>
                          <a:latin typeface="Helvetica" panose="020B0604020202020204" pitchFamily="34" charset="0"/>
                          <a:ea typeface="+mn-ea"/>
                          <a:cs typeface="Helvetica" panose="020B0604020202020204" pitchFamily="34" charset="0"/>
                        </a:rPr>
                        <a:t>subteam</a:t>
                      </a:r>
                      <a:endParaRPr lang="nl-NL" sz="1250"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Vergelijkende analyse eerder </a:t>
                      </a:r>
                      <a:r>
                        <a:rPr lang="nl-NL" sz="1250" kern="1200" dirty="0" err="1">
                          <a:solidFill>
                            <a:schemeClr val="bg1"/>
                          </a:solidFill>
                          <a:effectLst/>
                          <a:latin typeface="Helvetica" panose="020B0604020202020204" pitchFamily="34" charset="0"/>
                          <a:ea typeface="+mn-ea"/>
                          <a:cs typeface="Helvetica" panose="020B0604020202020204" pitchFamily="34" charset="0"/>
                        </a:rPr>
                        <a:t>vs</a:t>
                      </a:r>
                      <a:r>
                        <a:rPr lang="nl-NL" sz="1250" kern="1200" dirty="0">
                          <a:solidFill>
                            <a:schemeClr val="bg1"/>
                          </a:solidFill>
                          <a:effectLst/>
                          <a:latin typeface="Helvetica" panose="020B0604020202020204" pitchFamily="34" charset="0"/>
                          <a:ea typeface="+mn-ea"/>
                          <a:cs typeface="Helvetica" panose="020B0604020202020204" pitchFamily="34" charset="0"/>
                        </a:rPr>
                        <a:t> herziene lesplan o.b.v. vakdidactische kennis en criteria </a:t>
                      </a:r>
                      <a:r>
                        <a:rPr lang="nl-NL" sz="1250" kern="1200" dirty="0" err="1">
                          <a:solidFill>
                            <a:schemeClr val="bg1"/>
                          </a:solidFill>
                          <a:effectLst/>
                          <a:latin typeface="Helvetica" panose="020B0604020202020204" pitchFamily="34" charset="0"/>
                          <a:ea typeface="+mn-ea"/>
                          <a:cs typeface="Helvetica" panose="020B0604020202020204" pitchFamily="34" charset="0"/>
                        </a:rPr>
                        <a:t>recontextualisering</a:t>
                      </a:r>
                      <a:endParaRPr lang="nl-NL" sz="1250" kern="1200" dirty="0">
                        <a:solidFill>
                          <a:schemeClr val="bg1"/>
                        </a:solidFill>
                        <a:effectLst/>
                        <a:latin typeface="Helvetica" panose="020B0604020202020204" pitchFamily="34" charset="0"/>
                        <a:ea typeface="+mn-ea"/>
                        <a:cs typeface="Helvetica" panose="020B0604020202020204" pitchFamily="34" charset="0"/>
                      </a:endParaRP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Identificeren van vragen + dilemma’s voor de buitenkring</a:t>
                      </a:r>
                      <a:br>
                        <a:rPr lang="nl-NL" sz="1250" kern="1200" dirty="0">
                          <a:solidFill>
                            <a:schemeClr val="bg1"/>
                          </a:solidFill>
                          <a:effectLst/>
                          <a:latin typeface="Helvetica" panose="020B0604020202020204" pitchFamily="34" charset="0"/>
                          <a:ea typeface="+mn-ea"/>
                          <a:cs typeface="Helvetica" panose="020B0604020202020204" pitchFamily="34" charset="0"/>
                        </a:rPr>
                      </a:br>
                      <a:endParaRPr lang="nl-NL" sz="1250" dirty="0">
                        <a:solidFill>
                          <a:schemeClr val="bg1"/>
                        </a:solidFill>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solidFill>
                      <a:srgbClr val="192A84"/>
                    </a:solidFill>
                  </a:tcPr>
                </a:tc>
                <a:tc hMerge="1">
                  <a:txBody>
                    <a:bodyPr/>
                    <a:lstStyle/>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Terugkoppeling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uitwisselen </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best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practices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en leerervaringen; voor- en nadelen; vragen en dilemma’s</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gesprekprotocol, zie bijv.: </a:t>
                      </a:r>
                      <a:r>
                        <a:rPr lang="nl-NL" sz="1000" u="sng"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https://lessonresearch.net/wp-content/uploads/2019/06/Protocol-for-Post-Lesson-Discussion.pdf</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Discussie: welke vakdidactische kennis en welke condities en context waren er nodig voor het geven van de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deze sessie worden ook leden uit de buitenkring uitgenodigd. Deze externe experts –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knowledgeable</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others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 geven input voor de discussie en volgende ontwerpbijeenkomst.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Identificeren van vragen + dilemma’s voor de buitenkring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624301"/>
                  </a:ext>
                </a:extLst>
              </a:tr>
              <a:tr h="3087933">
                <a:tc gridSpan="2">
                  <a:txBody>
                    <a:bodyPr/>
                    <a:lstStyle/>
                    <a:p>
                      <a:pPr marL="0" lvl="0" indent="0">
                        <a:lnSpc>
                          <a:spcPct val="150000"/>
                        </a:lnSpc>
                        <a:buFont typeface="Symbol" panose="05050102010706020507" pitchFamily="18" charset="2"/>
                        <a:buNone/>
                      </a:pPr>
                      <a:br>
                        <a:rPr lang="nl-NL" sz="1250" i="1" kern="1200" dirty="0">
                          <a:solidFill>
                            <a:schemeClr val="bg1"/>
                          </a:solidFill>
                          <a:effectLst/>
                          <a:latin typeface="Helvetica" panose="020B0604020202020204" pitchFamily="34" charset="0"/>
                          <a:ea typeface="+mn-ea"/>
                          <a:cs typeface="Helvetica" panose="020B0604020202020204" pitchFamily="34" charset="0"/>
                        </a:rPr>
                      </a:br>
                      <a:r>
                        <a:rPr lang="nl-NL" sz="1250" i="0" kern="1200" dirty="0">
                          <a:solidFill>
                            <a:schemeClr val="bg1"/>
                          </a:solidFill>
                          <a:effectLst/>
                          <a:latin typeface="Helvetica" panose="020B0604020202020204" pitchFamily="34" charset="0"/>
                          <a:ea typeface="+mn-ea"/>
                          <a:cs typeface="Helvetica" panose="020B0604020202020204" pitchFamily="34" charset="0"/>
                        </a:rPr>
                        <a:t>Idealiter wordt de herziene les tijdens de vijfde bijeenkomst niet alleen herzien, maar ook tussen de vijfde en zesde bijeenkomst opnieuw gegeven. In een vo-curriculum is deze inhoudelijke overlap waarschijnlijk niet wenselijk of lastig te organiseren. We zouden herhaling kunnen voorkomen door het lesplan te vertalen naar een ander relevant thema of door de herziene les te laten geven door een ander </a:t>
                      </a:r>
                      <a:r>
                        <a:rPr lang="nl-NL" sz="1250" i="0" kern="1200" dirty="0" err="1">
                          <a:solidFill>
                            <a:schemeClr val="bg1"/>
                          </a:solidFill>
                          <a:effectLst/>
                          <a:latin typeface="Helvetica" panose="020B0604020202020204" pitchFamily="34" charset="0"/>
                          <a:ea typeface="+mn-ea"/>
                          <a:cs typeface="Helvetica" panose="020B0604020202020204" pitchFamily="34" charset="0"/>
                        </a:rPr>
                        <a:t>subteam</a:t>
                      </a:r>
                      <a:r>
                        <a:rPr lang="nl-NL" sz="1250" i="0" kern="1200" dirty="0">
                          <a:solidFill>
                            <a:schemeClr val="bg1"/>
                          </a:solidFill>
                          <a:effectLst/>
                          <a:latin typeface="Helvetica" panose="020B0604020202020204" pitchFamily="34" charset="0"/>
                          <a:ea typeface="+mn-ea"/>
                          <a:cs typeface="Helvetica" panose="020B0604020202020204" pitchFamily="34" charset="0"/>
                        </a:rPr>
                        <a:t>. Tussen de vijfde en zesde bijeenkomst zit een grotere interval. In deze periode staan triangulatie-interviews met PLG-leden [docent / leerkracht / </a:t>
                      </a:r>
                      <a:r>
                        <a:rPr lang="nl-NL" sz="1250" i="0" kern="1200" dirty="0" err="1">
                          <a:solidFill>
                            <a:schemeClr val="bg1"/>
                          </a:solidFill>
                          <a:effectLst/>
                          <a:latin typeface="Helvetica" panose="020B0604020202020204" pitchFamily="34" charset="0"/>
                          <a:ea typeface="+mn-ea"/>
                          <a:cs typeface="Helvetica" panose="020B0604020202020204" pitchFamily="34" charset="0"/>
                        </a:rPr>
                        <a:t>erfgoededucator</a:t>
                      </a:r>
                      <a:r>
                        <a:rPr lang="nl-NL" sz="1250" i="0" kern="1200" dirty="0">
                          <a:solidFill>
                            <a:schemeClr val="bg1"/>
                          </a:solidFill>
                          <a:effectLst/>
                          <a:latin typeface="Helvetica" panose="020B0604020202020204" pitchFamily="34" charset="0"/>
                          <a:ea typeface="+mn-ea"/>
                          <a:cs typeface="Helvetica" panose="020B0604020202020204" pitchFamily="34" charset="0"/>
                        </a:rPr>
                        <a:t>] op de planning</a:t>
                      </a:r>
                      <a:r>
                        <a:rPr lang="nl-NL" sz="1250" i="0" kern="1200" dirty="0">
                          <a:solidFill>
                            <a:schemeClr val="bg1"/>
                          </a:solidFill>
                          <a:effectLst/>
                          <a:latin typeface="+mn-lt"/>
                          <a:ea typeface="+mn-ea"/>
                          <a:cs typeface="+mn-cs"/>
                        </a:rPr>
                        <a:t>.</a:t>
                      </a:r>
                      <a:endParaRPr lang="nl-NL" sz="1250" i="0" dirty="0">
                        <a:solidFill>
                          <a:schemeClr val="bg1"/>
                        </a:solidFill>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solidFill>
                      <a:srgbClr val="192A84"/>
                    </a:solidFill>
                  </a:tcPr>
                </a:tc>
                <a:tc hMerge="1">
                  <a:txBody>
                    <a:bodyPr/>
                    <a:lstStyle/>
                    <a:p>
                      <a:endParaRPr lang="nl-NL"/>
                    </a:p>
                  </a:txBody>
                  <a:tcPr/>
                </a:tc>
                <a:extLst>
                  <a:ext uri="{0D108BD9-81ED-4DB2-BD59-A6C34878D82A}">
                    <a16:rowId xmlns:a16="http://schemas.microsoft.com/office/drawing/2014/main" val="2767300835"/>
                  </a:ext>
                </a:extLst>
              </a:tr>
            </a:tbl>
          </a:graphicData>
        </a:graphic>
      </p:graphicFrame>
    </p:spTree>
    <p:extLst>
      <p:ext uri="{BB962C8B-B14F-4D97-AF65-F5344CB8AC3E}">
        <p14:creationId xmlns:p14="http://schemas.microsoft.com/office/powerpoint/2010/main" val="3889063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Activiteitenplanning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2">
            <a:extLst>
              <a:ext uri="{FF2B5EF4-FFF2-40B4-BE49-F238E27FC236}">
                <a16:creationId xmlns:a16="http://schemas.microsoft.com/office/drawing/2014/main" id="{6C487BC5-680A-C755-4D08-81A72B4825A1}"/>
              </a:ext>
            </a:extLst>
          </p:cNvPr>
          <p:cNvGraphicFramePr>
            <a:graphicFrameLocks noGrp="1"/>
          </p:cNvGraphicFramePr>
          <p:nvPr>
            <p:extLst>
              <p:ext uri="{D42A27DB-BD31-4B8C-83A1-F6EECF244321}">
                <p14:modId xmlns:p14="http://schemas.microsoft.com/office/powerpoint/2010/main" val="2879364821"/>
              </p:ext>
            </p:extLst>
          </p:nvPr>
        </p:nvGraphicFramePr>
        <p:xfrm>
          <a:off x="1045779" y="1276621"/>
          <a:ext cx="10100442" cy="5035690"/>
        </p:xfrm>
        <a:graphic>
          <a:graphicData uri="http://schemas.openxmlformats.org/drawingml/2006/table">
            <a:tbl>
              <a:tblPr firstRow="1" bandRow="1">
                <a:tableStyleId>{5C22544A-7EE6-4342-B048-85BDC9FD1C3A}</a:tableStyleId>
              </a:tblPr>
              <a:tblGrid>
                <a:gridCol w="5050221">
                  <a:extLst>
                    <a:ext uri="{9D8B030D-6E8A-4147-A177-3AD203B41FA5}">
                      <a16:colId xmlns:a16="http://schemas.microsoft.com/office/drawing/2014/main" val="3720501421"/>
                    </a:ext>
                  </a:extLst>
                </a:gridCol>
                <a:gridCol w="5050221">
                  <a:extLst>
                    <a:ext uri="{9D8B030D-6E8A-4147-A177-3AD203B41FA5}">
                      <a16:colId xmlns:a16="http://schemas.microsoft.com/office/drawing/2014/main" val="2815531069"/>
                    </a:ext>
                  </a:extLst>
                </a:gridCol>
              </a:tblGrid>
              <a:tr h="553363">
                <a:tc>
                  <a:txBody>
                    <a:bodyPr/>
                    <a:lstStyle/>
                    <a:p>
                      <a:r>
                        <a:rPr lang="en-US" sz="1500" b="1" dirty="0" err="1">
                          <a:latin typeface="Helvetica" panose="020B0604020202020204" pitchFamily="34" charset="0"/>
                          <a:cs typeface="Helvetica" panose="020B0604020202020204" pitchFamily="34" charset="0"/>
                        </a:rPr>
                        <a:t>Bijeenkomst</a:t>
                      </a:r>
                      <a:r>
                        <a:rPr lang="en-US" sz="1500" b="1" dirty="0">
                          <a:latin typeface="Helvetica" panose="020B0604020202020204" pitchFamily="34" charset="0"/>
                          <a:cs typeface="Helvetica" panose="020B0604020202020204" pitchFamily="34" charset="0"/>
                        </a:rPr>
                        <a:t> 6 (</a:t>
                      </a:r>
                      <a:r>
                        <a:rPr lang="en-US" sz="1500" b="1" dirty="0" err="1">
                          <a:latin typeface="Helvetica" panose="020B0604020202020204" pitchFamily="34" charset="0"/>
                          <a:cs typeface="Helvetica" panose="020B0604020202020204" pitchFamily="34" charset="0"/>
                        </a:rPr>
                        <a:t>samen</a:t>
                      </a:r>
                      <a:r>
                        <a:rPr lang="en-US" sz="1500" b="1" dirty="0">
                          <a:latin typeface="Helvetica" panose="020B0604020202020204" pitchFamily="34" charset="0"/>
                          <a:cs typeface="Helvetica" panose="020B0604020202020204" pitchFamily="34" charset="0"/>
                        </a:rPr>
                        <a:t> met </a:t>
                      </a:r>
                      <a:r>
                        <a:rPr lang="en-US" sz="1500" b="1" dirty="0" err="1">
                          <a:latin typeface="Helvetica" panose="020B0604020202020204" pitchFamily="34" charset="0"/>
                          <a:cs typeface="Helvetica" panose="020B0604020202020204" pitchFamily="34" charset="0"/>
                        </a:rPr>
                        <a:t>buitenkring</a:t>
                      </a:r>
                      <a:r>
                        <a:rPr lang="en-US" sz="1500" b="1" dirty="0">
                          <a:latin typeface="Helvetica" panose="020B0604020202020204" pitchFamily="34" charset="0"/>
                          <a:cs typeface="Helvetica" panose="020B0604020202020204" pitchFamily="34" charset="0"/>
                        </a:rPr>
                        <a:t> </a:t>
                      </a:r>
                      <a:r>
                        <a:rPr lang="en-US" sz="1500" b="1" dirty="0" err="1">
                          <a:latin typeface="Helvetica" panose="020B0604020202020204" pitchFamily="34" charset="0"/>
                          <a:cs typeface="Helvetica" panose="020B0604020202020204" pitchFamily="34" charset="0"/>
                        </a:rPr>
                        <a:t>en</a:t>
                      </a:r>
                      <a:r>
                        <a:rPr lang="en-US" sz="1500" b="1" dirty="0">
                          <a:latin typeface="Helvetica" panose="020B0604020202020204" pitchFamily="34" charset="0"/>
                          <a:cs typeface="Helvetica" panose="020B0604020202020204" pitchFamily="34" charset="0"/>
                        </a:rPr>
                        <a:t> </a:t>
                      </a:r>
                      <a:r>
                        <a:rPr lang="en-US" sz="1500" b="1" dirty="0" err="1">
                          <a:latin typeface="Helvetica" panose="020B0604020202020204" pitchFamily="34" charset="0"/>
                          <a:cs typeface="Helvetica" panose="020B0604020202020204" pitchFamily="34" charset="0"/>
                        </a:rPr>
                        <a:t>collega’s</a:t>
                      </a:r>
                      <a:r>
                        <a:rPr lang="en-US" sz="1500" b="1" dirty="0">
                          <a:latin typeface="Helvetica" panose="020B0604020202020204" pitchFamily="34" charset="0"/>
                          <a:cs typeface="Helvetica" panose="020B0604020202020204" pitchFamily="34" charset="0"/>
                        </a:rPr>
                        <a:t>):</a:t>
                      </a:r>
                      <a:br>
                        <a:rPr lang="en-US" sz="1500" b="1" dirty="0">
                          <a:latin typeface="Helvetica" panose="020B0604020202020204" pitchFamily="34" charset="0"/>
                          <a:cs typeface="Helvetica" panose="020B0604020202020204" pitchFamily="34" charset="0"/>
                        </a:rPr>
                      </a:br>
                      <a:r>
                        <a:rPr lang="en-US" sz="1500" b="1" i="0" dirty="0" err="1">
                          <a:latin typeface="Helvetica" panose="020B0604020202020204" pitchFamily="34" charset="0"/>
                          <a:cs typeface="Helvetica" panose="020B0604020202020204" pitchFamily="34" charset="0"/>
                        </a:rPr>
                        <a:t>Studiemiddag</a:t>
                      </a:r>
                      <a:endParaRPr lang="nl-NL" sz="1500" b="1" i="0" dirty="0">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latin typeface="Helvetica" panose="020B0604020202020204" pitchFamily="34" charset="0"/>
                          <a:cs typeface="Helvetica" panose="020B0604020202020204" pitchFamily="34" charset="0"/>
                        </a:rPr>
                        <a:t>Richtdatum</a:t>
                      </a:r>
                      <a:r>
                        <a:rPr lang="en-US" sz="1500" b="1" dirty="0">
                          <a:latin typeface="Helvetica" panose="020B0604020202020204" pitchFamily="34" charset="0"/>
                          <a:cs typeface="Helvetica" panose="020B0604020202020204" pitchFamily="34" charset="0"/>
                        </a:rPr>
                        <a:t>:</a:t>
                      </a:r>
                      <a:br>
                        <a:rPr lang="en-US" sz="1500" b="1" dirty="0">
                          <a:highlight>
                            <a:srgbClr val="FFFF00"/>
                          </a:highlight>
                          <a:latin typeface="Helvetica" panose="020B0604020202020204" pitchFamily="34" charset="0"/>
                          <a:cs typeface="Helvetica" panose="020B0604020202020204" pitchFamily="34" charset="0"/>
                        </a:rPr>
                      </a:br>
                      <a:r>
                        <a:rPr lang="en-US" sz="1500" b="1" dirty="0">
                          <a:solidFill>
                            <a:schemeClr val="bg1"/>
                          </a:solidFill>
                          <a:latin typeface="Helvetica" panose="020B0604020202020204" pitchFamily="34" charset="0"/>
                          <a:cs typeface="Helvetica" panose="020B0604020202020204" pitchFamily="34" charset="0"/>
                        </a:rPr>
                        <a:t>15 </a:t>
                      </a:r>
                      <a:r>
                        <a:rPr lang="en-US" sz="1500" b="1" dirty="0" err="1">
                          <a:solidFill>
                            <a:schemeClr val="bg1"/>
                          </a:solidFill>
                          <a:latin typeface="Helvetica" panose="020B0604020202020204" pitchFamily="34" charset="0"/>
                          <a:cs typeface="Helvetica" panose="020B0604020202020204" pitchFamily="34" charset="0"/>
                        </a:rPr>
                        <a:t>juni</a:t>
                      </a:r>
                      <a:r>
                        <a:rPr lang="en-US" sz="1500" b="1" dirty="0">
                          <a:solidFill>
                            <a:schemeClr val="bg1"/>
                          </a:solidFill>
                          <a:latin typeface="Helvetica" panose="020B0604020202020204" pitchFamily="34" charset="0"/>
                          <a:cs typeface="Helvetica" panose="020B0604020202020204" pitchFamily="34" charset="0"/>
                        </a:rPr>
                        <a:t> 2025 (</a:t>
                      </a:r>
                      <a:r>
                        <a:rPr lang="en-US" sz="1500" b="1" dirty="0" err="1">
                          <a:solidFill>
                            <a:schemeClr val="bg1"/>
                          </a:solidFill>
                          <a:latin typeface="Helvetica" panose="020B0604020202020204" pitchFamily="34" charset="0"/>
                          <a:cs typeface="Helvetica" panose="020B0604020202020204" pitchFamily="34" charset="0"/>
                        </a:rPr>
                        <a:t>voorlopig</a:t>
                      </a:r>
                      <a:r>
                        <a:rPr lang="en-US" sz="1500" b="1" dirty="0">
                          <a:solidFill>
                            <a:schemeClr val="bg1"/>
                          </a:solidFill>
                          <a:latin typeface="Helvetica" panose="020B0604020202020204" pitchFamily="34" charset="0"/>
                          <a:cs typeface="Helvetica" panose="020B0604020202020204" pitchFamily="34" charset="0"/>
                        </a:rPr>
                        <a:t>)</a:t>
                      </a:r>
                      <a:endParaRPr lang="nl-NL" sz="1500" b="1" dirty="0">
                        <a:solidFill>
                          <a:schemeClr val="bg1"/>
                        </a:solidFill>
                        <a:latin typeface="Helvetica" panose="020B0604020202020204" pitchFamily="34" charset="0"/>
                        <a:cs typeface="Helvetica" panose="020B0604020202020204" pitchFamily="34" charset="0"/>
                      </a:endParaRPr>
                    </a:p>
                  </a:txBody>
                  <a:tcPr>
                    <a:solidFill>
                      <a:srgbClr val="FF3399"/>
                    </a:solidFill>
                  </a:tcPr>
                </a:tc>
                <a:extLst>
                  <a:ext uri="{0D108BD9-81ED-4DB2-BD59-A6C34878D82A}">
                    <a16:rowId xmlns:a16="http://schemas.microsoft.com/office/drawing/2014/main" val="2856722263"/>
                  </a:ext>
                </a:extLst>
              </a:tr>
              <a:tr h="4482327">
                <a:tc gridSpan="2">
                  <a:txBody>
                    <a:bodyPr/>
                    <a:lstStyle/>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Joost test + verzamelt feedback op workshop</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PLG-presentaties: reflectie op het co-creatieproces</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Selectie ontwikkelde werkvormen voor website vakdidactisch netwerk UU</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Evaluatie PLG en buitenkring jaar 1: </a:t>
                      </a:r>
                      <a:r>
                        <a:rPr lang="nl-NL" sz="1250" i="1" kern="1200" dirty="0" err="1">
                          <a:solidFill>
                            <a:schemeClr val="bg1"/>
                          </a:solidFill>
                          <a:effectLst/>
                          <a:latin typeface="Helvetica" panose="020B0604020202020204" pitchFamily="34" charset="0"/>
                          <a:ea typeface="+mn-ea"/>
                          <a:cs typeface="Helvetica" panose="020B0604020202020204" pitchFamily="34" charset="0"/>
                        </a:rPr>
                        <a:t>good</a:t>
                      </a:r>
                      <a:r>
                        <a:rPr lang="nl-NL" sz="1250" i="1" kern="1200" dirty="0">
                          <a:solidFill>
                            <a:schemeClr val="bg1"/>
                          </a:solidFill>
                          <a:effectLst/>
                          <a:latin typeface="Helvetica" panose="020B0604020202020204" pitchFamily="34" charset="0"/>
                          <a:ea typeface="+mn-ea"/>
                          <a:cs typeface="Helvetica" panose="020B0604020202020204" pitchFamily="34" charset="0"/>
                        </a:rPr>
                        <a:t> </a:t>
                      </a:r>
                      <a:r>
                        <a:rPr lang="nl-NL" sz="1250" i="1" kern="1200" dirty="0" err="1">
                          <a:solidFill>
                            <a:schemeClr val="bg1"/>
                          </a:solidFill>
                          <a:effectLst/>
                          <a:latin typeface="Helvetica" panose="020B0604020202020204" pitchFamily="34" charset="0"/>
                          <a:ea typeface="+mn-ea"/>
                          <a:cs typeface="Helvetica" panose="020B0604020202020204" pitchFamily="34" charset="0"/>
                        </a:rPr>
                        <a:t>practices</a:t>
                      </a:r>
                      <a:r>
                        <a:rPr lang="nl-NL" sz="1250" kern="1200" dirty="0">
                          <a:solidFill>
                            <a:schemeClr val="bg1"/>
                          </a:solidFill>
                          <a:effectLst/>
                          <a:latin typeface="Helvetica" panose="020B0604020202020204" pitchFamily="34" charset="0"/>
                          <a:ea typeface="+mn-ea"/>
                          <a:cs typeface="Helvetica" panose="020B0604020202020204" pitchFamily="34" charset="0"/>
                        </a:rPr>
                        <a:t> en leerervaringen</a:t>
                      </a:r>
                    </a:p>
                    <a:p>
                      <a:pPr marL="342900" lvl="0" indent="-342900">
                        <a:lnSpc>
                          <a:spcPct val="150000"/>
                        </a:lnSpc>
                        <a:buFont typeface="Symbol" panose="05050102010706020507" pitchFamily="18" charset="2"/>
                        <a:buChar char=""/>
                      </a:pPr>
                      <a:r>
                        <a:rPr lang="nl-NL" sz="1250" kern="1200" dirty="0">
                          <a:solidFill>
                            <a:schemeClr val="bg1"/>
                          </a:solidFill>
                          <a:effectLst/>
                          <a:latin typeface="Helvetica" panose="020B0604020202020204" pitchFamily="34" charset="0"/>
                          <a:ea typeface="+mn-ea"/>
                          <a:cs typeface="Helvetica" panose="020B0604020202020204" pitchFamily="34" charset="0"/>
                        </a:rPr>
                        <a:t>Vooruitblik PLG-bijeenkomsten jaar 2: formuleren van </a:t>
                      </a:r>
                      <a:r>
                        <a:rPr lang="nl-NL" sz="1250" kern="1200">
                          <a:solidFill>
                            <a:schemeClr val="bg1"/>
                          </a:solidFill>
                          <a:effectLst/>
                          <a:latin typeface="Helvetica" panose="020B0604020202020204" pitchFamily="34" charset="0"/>
                          <a:ea typeface="+mn-ea"/>
                          <a:cs typeface="Helvetica" panose="020B0604020202020204" pitchFamily="34" charset="0"/>
                        </a:rPr>
                        <a:t>voorlopige criteria </a:t>
                      </a:r>
                      <a:r>
                        <a:rPr lang="nl-NL" sz="1250" kern="1200" dirty="0">
                          <a:solidFill>
                            <a:schemeClr val="bg1"/>
                          </a:solidFill>
                          <a:effectLst/>
                          <a:latin typeface="Helvetica" panose="020B0604020202020204" pitchFamily="34" charset="0"/>
                          <a:ea typeface="+mn-ea"/>
                          <a:cs typeface="Helvetica" panose="020B0604020202020204" pitchFamily="34" charset="0"/>
                        </a:rPr>
                        <a:t>die gebruikt kunnen worden in de volgende projectfase</a:t>
                      </a:r>
                      <a:endParaRPr lang="nl-NL" sz="1250" dirty="0">
                        <a:solidFill>
                          <a:schemeClr val="bg1"/>
                        </a:solidFill>
                        <a:effectLst/>
                        <a:latin typeface="Helvetica" panose="020B0604020202020204" pitchFamily="34" charset="0"/>
                        <a:ea typeface="Calibri" panose="020F0502020204030204" pitchFamily="34" charset="0"/>
                        <a:cs typeface="Helvetica" panose="020B0604020202020204" pitchFamily="34" charset="0"/>
                      </a:endParaRPr>
                    </a:p>
                  </a:txBody>
                  <a:tcPr marL="68580" marR="68580" marT="0" marB="0">
                    <a:solidFill>
                      <a:srgbClr val="192A84"/>
                    </a:solidFill>
                  </a:tcPr>
                </a:tc>
                <a:tc hMerge="1">
                  <a:txBody>
                    <a:bodyPr/>
                    <a:lstStyle/>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Terugkoppeling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uitwisselen </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best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practices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en leerervaringen; voor- en nadelen; vragen en dilemma’s</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gesprekprotocol, zie bijv.: </a:t>
                      </a:r>
                      <a:r>
                        <a:rPr lang="nl-NL" sz="1000" u="sng" dirty="0">
                          <a:solidFill>
                            <a:srgbClr val="0000FF"/>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https://lessonresearch.net/wp-content/uploads/2019/06/Protocol-for-Post-Lesson-Discussion.pdf</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Discussie: welke vakdidactische kennis en welke condities en context waren er nodig voor het geven van de </a:t>
                      </a:r>
                      <a:r>
                        <a:rPr lang="nl-NL" sz="1000" dirty="0" err="1">
                          <a:effectLst/>
                          <a:latin typeface="Helvetica" panose="020B0604020202020204" pitchFamily="34" charset="0"/>
                          <a:ea typeface="Times New Roman" panose="02020603050405020304" pitchFamily="18" charset="0"/>
                          <a:cs typeface="Times New Roman" panose="02020603050405020304" pitchFamily="18" charset="0"/>
                        </a:rPr>
                        <a:t>onderzoeksles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buFont typeface="Symbol" panose="05050102010706020507" pitchFamily="18" charset="2"/>
                        <a:buChar char=""/>
                      </a:pP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Voor deze sessie worden ook leden uit de buitenkring uitgenodigd. Deze externe experts –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knowledgeable</a:t>
                      </a:r>
                      <a:r>
                        <a:rPr lang="nl-NL" sz="1000" i="1" dirty="0">
                          <a:effectLst/>
                          <a:latin typeface="Helvetica" panose="020B0604020202020204" pitchFamily="34" charset="0"/>
                          <a:ea typeface="Times New Roman" panose="02020603050405020304" pitchFamily="18" charset="0"/>
                          <a:cs typeface="Times New Roman" panose="02020603050405020304" pitchFamily="18" charset="0"/>
                        </a:rPr>
                        <a:t> </a:t>
                      </a:r>
                      <a:r>
                        <a:rPr lang="nl-NL" sz="1000" i="1" dirty="0" err="1">
                          <a:effectLst/>
                          <a:latin typeface="Helvetica" panose="020B0604020202020204" pitchFamily="34" charset="0"/>
                          <a:ea typeface="Times New Roman" panose="02020603050405020304" pitchFamily="18" charset="0"/>
                          <a:cs typeface="Times New Roman" panose="02020603050405020304" pitchFamily="18" charset="0"/>
                        </a:rPr>
                        <a:t>others</a:t>
                      </a:r>
                      <a:r>
                        <a:rPr lang="nl-NL" sz="1000" dirty="0">
                          <a:effectLst/>
                          <a:latin typeface="Helvetica" panose="020B0604020202020204" pitchFamily="34" charset="0"/>
                          <a:ea typeface="Times New Roman" panose="02020603050405020304" pitchFamily="18" charset="0"/>
                          <a:cs typeface="Times New Roman" panose="02020603050405020304" pitchFamily="18" charset="0"/>
                        </a:rPr>
                        <a:t> – geven input voor de discussie en volgende ontwerpbijeenkomst.</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nl-NL" sz="1000" dirty="0">
                          <a:effectLst/>
                          <a:latin typeface="Helvetica" panose="020B0604020202020204" pitchFamily="34" charset="0"/>
                          <a:ea typeface="Calibri" panose="020F0502020204030204" pitchFamily="34" charset="0"/>
                          <a:cs typeface="Times New Roman" panose="02020603050405020304" pitchFamily="18" charset="0"/>
                        </a:rPr>
                        <a:t>Identificeren van vragen + dilemma’s voor de buitenkring</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1624301"/>
                  </a:ext>
                </a:extLst>
              </a:tr>
            </a:tbl>
          </a:graphicData>
        </a:graphic>
      </p:graphicFrame>
    </p:spTree>
    <p:extLst>
      <p:ext uri="{BB962C8B-B14F-4D97-AF65-F5344CB8AC3E}">
        <p14:creationId xmlns:p14="http://schemas.microsoft.com/office/powerpoint/2010/main" val="1969913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 onderzoeksvragen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192A84"/>
              </a:buClr>
              <a:buSzPts val="1400"/>
            </a:pPr>
            <a:r>
              <a:rPr lang="en-US" sz="2000" b="1" dirty="0">
                <a:solidFill>
                  <a:srgbClr val="192A84"/>
                </a:solidFill>
                <a:latin typeface="Helvetica" panose="020B0604020202020204" pitchFamily="34" charset="0"/>
                <a:cs typeface="Helvetica" panose="020B0604020202020204" pitchFamily="34" charset="0"/>
              </a:rPr>
              <a:t>RQ1:</a:t>
            </a:r>
            <a:br>
              <a:rPr lang="en-US" sz="2000" b="1" dirty="0">
                <a:solidFill>
                  <a:srgbClr val="192A84"/>
                </a:solidFill>
                <a:latin typeface="Helvetica" panose="020B0604020202020204" pitchFamily="34" charset="0"/>
                <a:cs typeface="Helvetica" panose="020B0604020202020204" pitchFamily="34" charset="0"/>
              </a:rPr>
            </a:br>
            <a:r>
              <a:rPr lang="en-US" sz="2000" dirty="0">
                <a:latin typeface="Helvetica" panose="020B0604020202020204" pitchFamily="34" charset="0"/>
                <a:cs typeface="Helvetica" panose="020B0604020202020204" pitchFamily="34" charset="0"/>
              </a:rPr>
              <a:t>Wat </a:t>
            </a:r>
            <a:r>
              <a:rPr lang="en-US" sz="2000" dirty="0" err="1">
                <a:latin typeface="Helvetica" panose="020B0604020202020204" pitchFamily="34" charset="0"/>
                <a:cs typeface="Helvetica" panose="020B0604020202020204" pitchFamily="34" charset="0"/>
              </a:rPr>
              <a:t>zijn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voorwaarden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condities</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en</a:t>
            </a:r>
            <a:r>
              <a:rPr lang="en-US" sz="2000" dirty="0">
                <a:latin typeface="Helvetica" panose="020B0604020202020204" pitchFamily="34" charset="0"/>
                <a:cs typeface="Helvetica" panose="020B0604020202020204" pitchFamily="34" charset="0"/>
              </a:rPr>
              <a:t> context die </a:t>
            </a:r>
            <a:r>
              <a:rPr lang="en-US" sz="2000" dirty="0" err="1">
                <a:latin typeface="Helvetica" panose="020B0604020202020204" pitchFamily="34" charset="0"/>
                <a:cs typeface="Helvetica" panose="020B0604020202020204" pitchFamily="34" charset="0"/>
              </a:rPr>
              <a:t>nodig</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zijn</a:t>
            </a:r>
            <a:r>
              <a:rPr lang="en-US" sz="2000" dirty="0">
                <a:latin typeface="Helvetica" panose="020B0604020202020204" pitchFamily="34" charset="0"/>
                <a:cs typeface="Helvetica" panose="020B0604020202020204" pitchFamily="34" charset="0"/>
              </a:rPr>
              <a:t> om </a:t>
            </a:r>
            <a:r>
              <a:rPr lang="en-US" sz="2000" dirty="0" err="1">
                <a:latin typeface="Helvetica" panose="020B0604020202020204" pitchFamily="34" charset="0"/>
                <a:cs typeface="Helvetica" panose="020B0604020202020204" pitchFamily="34" charset="0"/>
              </a:rPr>
              <a:t>recontextualisering</a:t>
            </a:r>
            <a:r>
              <a:rPr lang="en-US" sz="2000" dirty="0">
                <a:latin typeface="Helvetica" panose="020B0604020202020204" pitchFamily="34" charset="0"/>
                <a:cs typeface="Helvetica" panose="020B0604020202020204" pitchFamily="34" charset="0"/>
              </a:rPr>
              <a:t> van </a:t>
            </a:r>
            <a:r>
              <a:rPr lang="en-US" sz="2000" dirty="0" err="1">
                <a:latin typeface="Helvetica" panose="020B0604020202020204" pitchFamily="34" charset="0"/>
                <a:cs typeface="Helvetica" panose="020B0604020202020204" pitchFamily="34" charset="0"/>
              </a:rPr>
              <a:t>kennis</a:t>
            </a:r>
            <a:r>
              <a:rPr lang="en-US" sz="2000" dirty="0">
                <a:latin typeface="Helvetica" panose="020B0604020202020204" pitchFamily="34" charset="0"/>
                <a:cs typeface="Helvetica" panose="020B0604020202020204" pitchFamily="34" charset="0"/>
              </a:rPr>
              <a:t> over </a:t>
            </a:r>
            <a:r>
              <a:rPr lang="en-US" sz="2000" dirty="0" err="1">
                <a:latin typeface="Helvetica" panose="020B0604020202020204" pitchFamily="34" charset="0"/>
                <a:cs typeface="Helvetica" panose="020B0604020202020204" pitchFamily="34" charset="0"/>
              </a:rPr>
              <a:t>erfgoed</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naar</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een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specifieke</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onderwijscontext</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mogelijk</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te</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maken</a:t>
            </a:r>
            <a:r>
              <a:rPr lang="en-US" sz="2000" dirty="0">
                <a:latin typeface="Helvetica" panose="020B0604020202020204" pitchFamily="34" charset="0"/>
                <a:cs typeface="Helvetica" panose="020B0604020202020204" pitchFamily="34" charset="0"/>
              </a:rPr>
              <a:t>?</a:t>
            </a:r>
          </a:p>
          <a:p>
            <a:pPr indent="-423323">
              <a:spcBef>
                <a:spcPts val="1600"/>
              </a:spcBef>
              <a:buClr>
                <a:srgbClr val="FF3399"/>
              </a:buClr>
              <a:buSzPts val="1400"/>
            </a:pPr>
            <a:r>
              <a:rPr lang="en-US" sz="2000" b="1" dirty="0">
                <a:solidFill>
                  <a:srgbClr val="FF3399"/>
                </a:solidFill>
                <a:latin typeface="Helvetica" panose="020B0604020202020204" pitchFamily="34" charset="0"/>
                <a:cs typeface="Helvetica" panose="020B0604020202020204" pitchFamily="34" charset="0"/>
              </a:rPr>
              <a:t>RQ2: </a:t>
            </a:r>
            <a:br>
              <a:rPr lang="en-US" sz="2000" b="1" dirty="0">
                <a:solidFill>
                  <a:srgbClr val="192A84"/>
                </a:solidFill>
                <a:latin typeface="Helvetica" panose="020B0604020202020204" pitchFamily="34" charset="0"/>
                <a:cs typeface="Helvetica" panose="020B0604020202020204" pitchFamily="34" charset="0"/>
              </a:rPr>
            </a:br>
            <a:r>
              <a:rPr lang="en-US" sz="2000" dirty="0" err="1">
                <a:latin typeface="Helvetica" panose="020B0604020202020204" pitchFamily="34" charset="0"/>
                <a:cs typeface="Helvetica" panose="020B0604020202020204" pitchFamily="34" charset="0"/>
              </a:rPr>
              <a:t>Welke</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vakdidactische</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kennis</a:t>
            </a:r>
            <a:r>
              <a:rPr lang="en-US" sz="2000" dirty="0">
                <a:latin typeface="Helvetica" panose="020B0604020202020204" pitchFamily="34" charset="0"/>
                <a:cs typeface="Helvetica" panose="020B0604020202020204" pitchFamily="34" charset="0"/>
              </a:rPr>
              <a:t> [PCK] </a:t>
            </a:r>
            <a:r>
              <a:rPr lang="en-US" sz="2000" dirty="0" err="1">
                <a:latin typeface="Helvetica" panose="020B0604020202020204" pitchFamily="34" charset="0"/>
                <a:cs typeface="Helvetica" panose="020B0604020202020204" pitchFamily="34" charset="0"/>
              </a:rPr>
              <a:t>gebruiken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docenten</a:t>
            </a:r>
            <a:r>
              <a:rPr lang="en-US" sz="2000" dirty="0">
                <a:latin typeface="Helvetica" panose="020B0604020202020204" pitchFamily="34" charset="0"/>
                <a:cs typeface="Helvetica" panose="020B0604020202020204" pitchFamily="34" charset="0"/>
              </a:rPr>
              <a:t> PO/VO </a:t>
            </a:r>
            <a:r>
              <a:rPr lang="en-US" sz="2000" dirty="0" err="1">
                <a:latin typeface="Helvetica" panose="020B0604020202020204" pitchFamily="34" charset="0"/>
                <a:cs typeface="Helvetica" panose="020B0604020202020204" pitchFamily="34" charset="0"/>
              </a:rPr>
              <a:t>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erfgoededucatoren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wanneer</a:t>
            </a:r>
            <a:r>
              <a:rPr lang="en-US" sz="2000" dirty="0">
                <a:latin typeface="Helvetica" panose="020B0604020202020204" pitchFamily="34" charset="0"/>
                <a:cs typeface="Helvetica" panose="020B0604020202020204" pitchFamily="34" charset="0"/>
              </a:rPr>
              <a:t> ze </a:t>
            </a:r>
            <a:r>
              <a:rPr lang="en-US" sz="2000" dirty="0" err="1">
                <a:latin typeface="Helvetica" panose="020B0604020202020204" pitchFamily="34" charset="0"/>
                <a:cs typeface="Helvetica" panose="020B0604020202020204" pitchFamily="34" charset="0"/>
              </a:rPr>
              <a:t>erfgoededucatie</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vormgeven</a:t>
            </a:r>
            <a:r>
              <a:rPr lang="en-US" sz="2000" dirty="0">
                <a:latin typeface="Helvetica" panose="020B0604020202020204" pitchFamily="34" charset="0"/>
                <a:cs typeface="Helvetica" panose="020B0604020202020204" pitchFamily="34" charset="0"/>
              </a:rPr>
              <a:t> in </a:t>
            </a:r>
            <a:r>
              <a:rPr lang="en-US" sz="2000" dirty="0" err="1">
                <a:latin typeface="Helvetica" panose="020B0604020202020204" pitchFamily="34" charset="0"/>
                <a:cs typeface="Helvetica" panose="020B0604020202020204" pitchFamily="34" charset="0"/>
              </a:rPr>
              <a:t>een</a:t>
            </a:r>
            <a:r>
              <a:rPr lang="en-US" sz="2000" dirty="0">
                <a:latin typeface="Helvetica" panose="020B0604020202020204" pitchFamily="34" charset="0"/>
                <a:cs typeface="Helvetica" panose="020B0604020202020204" pitchFamily="34" charset="0"/>
              </a:rPr>
              <a:t> diverse context?</a:t>
            </a:r>
            <a:br>
              <a:rPr lang="en-US" sz="2000" b="1" dirty="0">
                <a:solidFill>
                  <a:srgbClr val="192A84"/>
                </a:solidFill>
                <a:latin typeface="Helvetica" panose="020B0604020202020204" pitchFamily="34" charset="0"/>
                <a:cs typeface="Helvetica" panose="020B0604020202020204" pitchFamily="34" charset="0"/>
              </a:rPr>
            </a:br>
            <a:endParaRPr lang="en-US" sz="2000" b="1" dirty="0">
              <a:solidFill>
                <a:srgbClr val="192A84"/>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02267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Onderzoeksupdate: drie centrale thema’s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Multiperspectiviteit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Object-based learning</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Pedagogical content knowledge (PCK)</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4" name="Google Shape;95;p18">
            <a:extLst>
              <a:ext uri="{FF2B5EF4-FFF2-40B4-BE49-F238E27FC236}">
                <a16:creationId xmlns:a16="http://schemas.microsoft.com/office/drawing/2014/main" id="{CC61512C-B27C-9E4B-F562-9A986D4D9C43}"/>
              </a:ext>
            </a:extLst>
          </p:cNvPr>
          <p:cNvSpPr txBox="1">
            <a:spLocks/>
          </p:cNvSpPr>
          <p:nvPr/>
        </p:nvSpPr>
        <p:spPr>
          <a:xfrm>
            <a:off x="7228943" y="4286593"/>
            <a:ext cx="4605704" cy="5602393"/>
          </a:xfrm>
          <a:prstGeom prst="rect">
            <a:avLst/>
          </a:prstGeom>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spcBef>
                <a:spcPts val="1600"/>
              </a:spcBef>
              <a:buClr>
                <a:srgbClr val="000000"/>
              </a:buClr>
              <a:buSzPts val="1400"/>
              <a:buNone/>
            </a:pPr>
            <a:br>
              <a:rPr lang="en-US" sz="1000" b="1" dirty="0">
                <a:solidFill>
                  <a:srgbClr val="000000"/>
                </a:solidFill>
                <a:latin typeface="Helvetica" panose="020B0604020202020204" pitchFamily="34" charset="0"/>
                <a:cs typeface="Helvetica" panose="020B0604020202020204" pitchFamily="34" charset="0"/>
              </a:rPr>
            </a:br>
            <a:r>
              <a:rPr lang="en-US" sz="1000" b="1" dirty="0">
                <a:solidFill>
                  <a:srgbClr val="000000"/>
                </a:solidFill>
                <a:latin typeface="Helvetica" panose="020B0604020202020204" pitchFamily="34" charset="0"/>
                <a:cs typeface="Helvetica" panose="020B0604020202020204" pitchFamily="34" charset="0"/>
              </a:rPr>
              <a:t>OBL – “A backwards methodology” </a:t>
            </a:r>
            <a:br>
              <a:rPr lang="en-US" sz="1000" dirty="0">
                <a:solidFill>
                  <a:srgbClr val="000000"/>
                </a:solidFill>
                <a:latin typeface="Helvetica" panose="020B0604020202020204" pitchFamily="34" charset="0"/>
                <a:cs typeface="Helvetica" panose="020B0604020202020204" pitchFamily="34" charset="0"/>
              </a:rPr>
            </a:br>
            <a:br>
              <a:rPr lang="en-US" sz="1000" dirty="0">
                <a:solidFill>
                  <a:srgbClr val="000000"/>
                </a:solidFill>
                <a:latin typeface="Helvetica" panose="020B0604020202020204" pitchFamily="34" charset="0"/>
                <a:cs typeface="Helvetica" panose="020B0604020202020204" pitchFamily="34" charset="0"/>
              </a:rPr>
            </a:br>
            <a:r>
              <a:rPr lang="en-US" sz="1000" dirty="0">
                <a:latin typeface="Helvetica" panose="020B0604020202020204" pitchFamily="34" charset="0"/>
                <a:cs typeface="Helvetica" panose="020B0604020202020204" pitchFamily="34" charset="0"/>
              </a:rPr>
              <a:t>What begins as a close looking exercise, examining and describing </a:t>
            </a:r>
            <a:br>
              <a:rPr lang="en-US" sz="1000" dirty="0">
                <a:latin typeface="Helvetica" panose="020B0604020202020204" pitchFamily="34" charset="0"/>
                <a:cs typeface="Helvetica" panose="020B0604020202020204" pitchFamily="34" charset="0"/>
              </a:rPr>
            </a:br>
            <a:r>
              <a:rPr lang="en-US" sz="1000" dirty="0">
                <a:latin typeface="Helvetica" panose="020B0604020202020204" pitchFamily="34" charset="0"/>
                <a:cs typeface="Helvetica" panose="020B0604020202020204" pitchFamily="34" charset="0"/>
              </a:rPr>
              <a:t>the physicality of an object—the materials that are present, the visible evidence of its construction, the suggestion of use or the absence of wear—quickly becomes an exercise of use, meaning, and intention.</a:t>
            </a:r>
            <a:br>
              <a:rPr lang="en-US" sz="1000" dirty="0">
                <a:latin typeface="Helvetica" panose="020B0604020202020204" pitchFamily="34" charset="0"/>
                <a:cs typeface="Helvetica" panose="020B0604020202020204" pitchFamily="34" charset="0"/>
              </a:rPr>
            </a:br>
            <a:r>
              <a:rPr lang="en-US" sz="1000" dirty="0">
                <a:latin typeface="Helvetica" panose="020B0604020202020204" pitchFamily="34" charset="0"/>
                <a:cs typeface="Helvetica" panose="020B0604020202020204" pitchFamily="34" charset="0"/>
              </a:rPr>
              <a:t>Bron: </a:t>
            </a:r>
            <a:r>
              <a:rPr lang="en-US" sz="1000" i="1" dirty="0">
                <a:latin typeface="Helvetica" panose="020B0604020202020204" pitchFamily="34" charset="0"/>
                <a:cs typeface="Helvetica" panose="020B0604020202020204" pitchFamily="34" charset="0"/>
              </a:rPr>
              <a:t>Object-based learning, or learning from objects in the </a:t>
            </a:r>
            <a:br>
              <a:rPr lang="en-US" sz="1000" i="1" dirty="0">
                <a:latin typeface="Helvetica" panose="020B0604020202020204" pitchFamily="34" charset="0"/>
                <a:cs typeface="Helvetica" panose="020B0604020202020204" pitchFamily="34" charset="0"/>
              </a:rPr>
            </a:br>
            <a:r>
              <a:rPr lang="en-US" sz="1000" i="1" dirty="0">
                <a:latin typeface="Helvetica" panose="020B0604020202020204" pitchFamily="34" charset="0"/>
                <a:cs typeface="Helvetica" panose="020B0604020202020204" pitchFamily="34" charset="0"/>
              </a:rPr>
              <a:t>anthropology museum</a:t>
            </a:r>
            <a:r>
              <a:rPr lang="en-US" sz="1000" dirty="0">
                <a:latin typeface="Helvetica" panose="020B0604020202020204" pitchFamily="34" charset="0"/>
                <a:cs typeface="Helvetica" panose="020B0604020202020204" pitchFamily="34" charset="0"/>
              </a:rPr>
              <a:t>, 2018.</a:t>
            </a:r>
          </a:p>
          <a:p>
            <a:pPr marL="186262" indent="0" algn="ctr">
              <a:spcBef>
                <a:spcPts val="1600"/>
              </a:spcBef>
              <a:buClr>
                <a:srgbClr val="000000"/>
              </a:buClr>
              <a:buSzPts val="1400"/>
              <a:buNone/>
            </a:pPr>
            <a:endParaRPr lang="en-US" sz="1500" dirty="0">
              <a:solidFill>
                <a:srgbClr val="0000FF"/>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pic>
        <p:nvPicPr>
          <p:cNvPr id="1028" name="Picture 4" descr="De docent als expert - SLO">
            <a:extLst>
              <a:ext uri="{FF2B5EF4-FFF2-40B4-BE49-F238E27FC236}">
                <a16:creationId xmlns:a16="http://schemas.microsoft.com/office/drawing/2014/main" id="{B734A32D-B5D7-2EE2-0DED-CF400EBED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4109" y="1613522"/>
            <a:ext cx="2881223" cy="28812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ultiperspectiviteit in het museum | FARO Vlaams steunpunt voor cultureel  erfgoed vzw">
            <a:extLst>
              <a:ext uri="{FF2B5EF4-FFF2-40B4-BE49-F238E27FC236}">
                <a16:creationId xmlns:a16="http://schemas.microsoft.com/office/drawing/2014/main" id="{0AD67872-705A-F232-C104-AE8EB86C8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244" y="3292230"/>
            <a:ext cx="3818647" cy="254576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ook cover for Object-Based Learning">
            <a:extLst>
              <a:ext uri="{FF2B5EF4-FFF2-40B4-BE49-F238E27FC236}">
                <a16:creationId xmlns:a16="http://schemas.microsoft.com/office/drawing/2014/main" id="{CF5DC221-D5CD-B292-63AC-D7C9172D89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0811" y="2245325"/>
            <a:ext cx="2384081" cy="35986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FAD7E5B-D86F-4A5D-3D36-57F73F5CA79B}"/>
              </a:ext>
            </a:extLst>
          </p:cNvPr>
          <p:cNvSpPr txBox="1"/>
          <p:nvPr/>
        </p:nvSpPr>
        <p:spPr>
          <a:xfrm>
            <a:off x="3785418" y="6231302"/>
            <a:ext cx="4621163" cy="477054"/>
          </a:xfrm>
          <a:prstGeom prst="rect">
            <a:avLst/>
          </a:prstGeom>
          <a:solidFill>
            <a:schemeClr val="bg1"/>
          </a:solidFill>
          <a:ln>
            <a:solidFill>
              <a:srgbClr val="FF3399"/>
            </a:solidFill>
          </a:ln>
        </p:spPr>
        <p:txBody>
          <a:bodyPr wrap="square" rtlCol="0">
            <a:spAutoFit/>
          </a:bodyPr>
          <a:lstStyle/>
          <a:p>
            <a:pPr marL="186262" indent="0" algn="ctr">
              <a:spcBef>
                <a:spcPts val="1600"/>
              </a:spcBef>
              <a:buClr>
                <a:srgbClr val="000000"/>
              </a:buClr>
              <a:buSzPts val="1400"/>
              <a:buNone/>
            </a:pPr>
            <a:r>
              <a:rPr lang="en-US" sz="1250" dirty="0" err="1">
                <a:solidFill>
                  <a:srgbClr val="000000"/>
                </a:solidFill>
                <a:latin typeface="Helvetica" panose="020B0604020202020204" pitchFamily="34" charset="0"/>
                <a:cs typeface="Helvetica" panose="020B0604020202020204" pitchFamily="34" charset="0"/>
              </a:rPr>
              <a:t>Ideeën</a:t>
            </a:r>
            <a:r>
              <a:rPr lang="en-US" sz="1250" dirty="0">
                <a:solidFill>
                  <a:srgbClr val="000000"/>
                </a:solidFill>
                <a:latin typeface="Helvetica" panose="020B0604020202020204" pitchFamily="34" charset="0"/>
                <a:cs typeface="Helvetica" panose="020B0604020202020204" pitchFamily="34" charset="0"/>
              </a:rPr>
              <a:t> of (</a:t>
            </a:r>
            <a:r>
              <a:rPr lang="en-US" sz="1250" dirty="0" err="1">
                <a:solidFill>
                  <a:srgbClr val="000000"/>
                </a:solidFill>
                <a:latin typeface="Helvetica" panose="020B0604020202020204" pitchFamily="34" charset="0"/>
                <a:cs typeface="Helvetica" panose="020B0604020202020204" pitchFamily="34" charset="0"/>
              </a:rPr>
              <a:t>literatuur</a:t>
            </a:r>
            <a:r>
              <a:rPr lang="en-US" sz="1250" dirty="0">
                <a:solidFill>
                  <a:srgbClr val="000000"/>
                </a:solidFill>
                <a:latin typeface="Helvetica" panose="020B0604020202020204" pitchFamily="34" charset="0"/>
                <a:cs typeface="Helvetica" panose="020B0604020202020204" pitchFamily="34" charset="0"/>
              </a:rPr>
              <a:t>)</a:t>
            </a:r>
            <a:r>
              <a:rPr lang="en-US" sz="1250" dirty="0" err="1">
                <a:solidFill>
                  <a:srgbClr val="000000"/>
                </a:solidFill>
                <a:latin typeface="Helvetica" panose="020B0604020202020204" pitchFamily="34" charset="0"/>
                <a:cs typeface="Helvetica" panose="020B0604020202020204" pitchFamily="34" charset="0"/>
              </a:rPr>
              <a:t>suggesties</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zijn</a:t>
            </a:r>
            <a:r>
              <a:rPr lang="en-US" sz="1250" dirty="0">
                <a:solidFill>
                  <a:srgbClr val="000000"/>
                </a:solidFill>
                <a:latin typeface="Helvetica" panose="020B0604020202020204" pitchFamily="34" charset="0"/>
                <a:cs typeface="Helvetica" panose="020B0604020202020204" pitchFamily="34" charset="0"/>
              </a:rPr>
              <a:t> van </a:t>
            </a:r>
            <a:r>
              <a:rPr lang="en-US" sz="1250" dirty="0" err="1">
                <a:solidFill>
                  <a:srgbClr val="000000"/>
                </a:solidFill>
                <a:latin typeface="Helvetica" panose="020B0604020202020204" pitchFamily="34" charset="0"/>
                <a:cs typeface="Helvetica" panose="020B0604020202020204" pitchFamily="34" charset="0"/>
              </a:rPr>
              <a:t>harte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welkom</a:t>
            </a:r>
            <a:r>
              <a:rPr lang="en-US" sz="1250" dirty="0">
                <a:solidFill>
                  <a:srgbClr val="000000"/>
                </a:solidFill>
                <a:latin typeface="Helvetica" panose="020B0604020202020204" pitchFamily="34" charset="0"/>
                <a:cs typeface="Helvetica" panose="020B0604020202020204" pitchFamily="34" charset="0"/>
              </a:rPr>
              <a:t>!</a:t>
            </a:r>
            <a:br>
              <a:rPr lang="en-US" sz="1250" dirty="0">
                <a:solidFill>
                  <a:srgbClr val="000000"/>
                </a:solidFill>
                <a:latin typeface="Helvetica" panose="020B0604020202020204" pitchFamily="34" charset="0"/>
                <a:cs typeface="Helvetica" panose="020B0604020202020204" pitchFamily="34" charset="0"/>
              </a:rPr>
            </a:br>
            <a:r>
              <a:rPr lang="nl-NL" sz="1250" b="0" i="0" dirty="0">
                <a:solidFill>
                  <a:srgbClr val="001D35"/>
                </a:solidFill>
                <a:effectLst/>
                <a:latin typeface="Google Sans"/>
              </a:rPr>
              <a:t>✉️ </a:t>
            </a:r>
            <a:r>
              <a:rPr lang="en-US" sz="1250" dirty="0">
                <a:solidFill>
                  <a:srgbClr val="0563C1"/>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j</a:t>
            </a:r>
            <a:r>
              <a:rPr lang="en-US" sz="1250" dirty="0">
                <a:solidFill>
                  <a:srgbClr val="0000FF"/>
                </a:solidFill>
                <a:latin typeface="Helvetica" panose="020B0604020202020204" pitchFamily="34" charset="0"/>
                <a:cs typeface="Helvetica" panose="020B0604020202020204" pitchFamily="34" charset="0"/>
                <a:hlinkClick r:id="rId6">
                  <a:extLst>
                    <a:ext uri="{A12FA001-AC4F-418D-AE19-62706E023703}">
                      <ahyp:hlinkClr xmlns:ahyp="http://schemas.microsoft.com/office/drawing/2018/hyperlinkcolor" val="tx"/>
                    </a:ext>
                  </a:extLst>
                </a:hlinkClick>
              </a:rPr>
              <a:t>.j.h.nikkessen@uu.nl</a:t>
            </a:r>
            <a:r>
              <a:rPr lang="en-US" sz="1250" dirty="0">
                <a:solidFill>
                  <a:srgbClr val="0000FF"/>
                </a:solidFill>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996652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Uitwisselen good practices in groepjes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marL="529162" indent="-342900">
              <a:lnSpc>
                <a:spcPct val="100000"/>
              </a:lnSpc>
              <a:spcBef>
                <a:spcPts val="8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Gespreksronde</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Ter </a:t>
            </a:r>
            <a:r>
              <a:rPr lang="en-US" sz="1500" dirty="0" err="1">
                <a:solidFill>
                  <a:srgbClr val="000000"/>
                </a:solidFill>
                <a:latin typeface="Helvetica" panose="020B0604020202020204" pitchFamily="34" charset="0"/>
                <a:cs typeface="Helvetica" panose="020B0604020202020204" pitchFamily="34" charset="0"/>
              </a:rPr>
              <a:t>voorbereiding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hebben</a:t>
            </a:r>
            <a:r>
              <a:rPr lang="en-US" sz="1500" dirty="0">
                <a:solidFill>
                  <a:srgbClr val="000000"/>
                </a:solidFill>
                <a:latin typeface="Helvetica" panose="020B0604020202020204" pitchFamily="34" charset="0"/>
                <a:cs typeface="Helvetica" panose="020B0604020202020204" pitchFamily="34" charset="0"/>
              </a:rPr>
              <a:t> we je </a:t>
            </a:r>
            <a:r>
              <a:rPr lang="en-US" sz="1500" dirty="0" err="1">
                <a:solidFill>
                  <a:srgbClr val="000000"/>
                </a:solidFill>
                <a:latin typeface="Helvetica" panose="020B0604020202020204" pitchFamily="34" charset="0"/>
                <a:cs typeface="Helvetica" panose="020B0604020202020204" pitchFamily="34" charset="0"/>
              </a:rPr>
              <a:t>gevraagd</a:t>
            </a:r>
            <a:r>
              <a:rPr lang="en-US" sz="1500" dirty="0">
                <a:solidFill>
                  <a:srgbClr val="000000"/>
                </a:solidFill>
                <a:latin typeface="Helvetica" panose="020B0604020202020204" pitchFamily="34" charset="0"/>
                <a:cs typeface="Helvetica" panose="020B0604020202020204" pitchFamily="34" charset="0"/>
              </a:rPr>
              <a:t> om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i="1" dirty="0">
                <a:solidFill>
                  <a:srgbClr val="000000"/>
                </a:solidFill>
                <a:latin typeface="Helvetica" panose="020B0604020202020204" pitchFamily="34" charset="0"/>
                <a:cs typeface="Helvetica" panose="020B0604020202020204" pitchFamily="34" charset="0"/>
              </a:rPr>
              <a:t>good practice</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gebied</a:t>
            </a:r>
            <a:r>
              <a:rPr lang="en-US" sz="1500" dirty="0">
                <a:solidFill>
                  <a:srgbClr val="000000"/>
                </a:solidFill>
                <a:latin typeface="Helvetica" panose="020B0604020202020204" pitchFamily="34" charset="0"/>
                <a:cs typeface="Helvetica" panose="020B0604020202020204" pitchFamily="34" charset="0"/>
              </a:rPr>
              <a:t> van </a:t>
            </a:r>
            <a:r>
              <a:rPr lang="en-US" sz="1500" dirty="0" err="1">
                <a:solidFill>
                  <a:srgbClr val="000000"/>
                </a:solidFill>
                <a:latin typeface="Helvetica" panose="020B0604020202020204" pitchFamily="34" charset="0"/>
                <a:cs typeface="Helvetica" panose="020B0604020202020204" pitchFamily="34" charset="0"/>
              </a:rPr>
              <a:t>erfgoededucatie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multiperspectiviteit</a:t>
            </a:r>
            <a:r>
              <a:rPr lang="en-US" sz="1500" dirty="0">
                <a:solidFill>
                  <a:srgbClr val="000000"/>
                </a:solidFill>
                <a:latin typeface="Helvetica" panose="020B0604020202020204" pitchFamily="34" charset="0"/>
                <a:cs typeface="Helvetica" panose="020B0604020202020204" pitchFamily="34" charset="0"/>
              </a:rPr>
              <a:t> mee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nemen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opdracht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werkvorm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lesplan</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curriculumonderdeel</a:t>
            </a:r>
            <a:r>
              <a:rPr lang="en-US" sz="1500" dirty="0">
                <a:solidFill>
                  <a:srgbClr val="000000"/>
                </a:solidFill>
                <a:latin typeface="Helvetica" panose="020B0604020202020204" pitchFamily="34" charset="0"/>
                <a:cs typeface="Helvetica" panose="020B0604020202020204" pitchFamily="34" charset="0"/>
              </a:rPr>
              <a:t>.</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Maak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ronde met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groepje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Bespreek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telkens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beknopt</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De </a:t>
            </a:r>
            <a:r>
              <a:rPr lang="en-US" sz="1500" dirty="0" err="1">
                <a:solidFill>
                  <a:srgbClr val="000000"/>
                </a:solidFill>
                <a:latin typeface="Helvetica" panose="020B0604020202020204" pitchFamily="34" charset="0"/>
                <a:cs typeface="Helvetica" panose="020B0604020202020204" pitchFamily="34" charset="0"/>
              </a:rPr>
              <a:t>doelgroep</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Het </a:t>
            </a:r>
            <a:r>
              <a:rPr lang="en-US" sz="1500" dirty="0" err="1">
                <a:solidFill>
                  <a:srgbClr val="000000"/>
                </a:solidFill>
                <a:latin typeface="Helvetica" panose="020B0604020202020204" pitchFamily="34" charset="0"/>
                <a:cs typeface="Helvetica" panose="020B0604020202020204" pitchFamily="34" charset="0"/>
              </a:rPr>
              <a:t>lesdoel</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De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stappen</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onderdelen</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Waarom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dit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volgens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goed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voorbeeld</a:t>
            </a:r>
            <a:r>
              <a:rPr lang="en-US" sz="1500" dirty="0">
                <a:solidFill>
                  <a:srgbClr val="000000"/>
                </a:solidFill>
                <a:latin typeface="Helvetica" panose="020B0604020202020204" pitchFamily="34" charset="0"/>
                <a:cs typeface="Helvetica" panose="020B0604020202020204" pitchFamily="34" charset="0"/>
              </a:rPr>
              <a:t> is van </a:t>
            </a:r>
            <a:r>
              <a:rPr lang="en-US" sz="1500" dirty="0" err="1">
                <a:solidFill>
                  <a:srgbClr val="000000"/>
                </a:solidFill>
                <a:latin typeface="Helvetica" panose="020B0604020202020204" pitchFamily="34" charset="0"/>
                <a:cs typeface="Helvetica" panose="020B0604020202020204" pitchFamily="34" charset="0"/>
              </a:rPr>
              <a:t>erfgoededucatie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multiperspectiviteit</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39801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Uitwisselen good practices in groepjes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marL="529162" indent="-342900">
              <a:lnSpc>
                <a:spcPct val="100000"/>
              </a:lnSpc>
              <a:spcBef>
                <a:spcPts val="8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Gespreksronde</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Ter </a:t>
            </a:r>
            <a:r>
              <a:rPr lang="en-US" sz="1500" dirty="0" err="1">
                <a:solidFill>
                  <a:srgbClr val="000000"/>
                </a:solidFill>
                <a:latin typeface="Helvetica" panose="020B0604020202020204" pitchFamily="34" charset="0"/>
                <a:cs typeface="Helvetica" panose="020B0604020202020204" pitchFamily="34" charset="0"/>
              </a:rPr>
              <a:t>voorbereiding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hebben</a:t>
            </a:r>
            <a:r>
              <a:rPr lang="en-US" sz="1500" dirty="0">
                <a:solidFill>
                  <a:srgbClr val="000000"/>
                </a:solidFill>
                <a:latin typeface="Helvetica" panose="020B0604020202020204" pitchFamily="34" charset="0"/>
                <a:cs typeface="Helvetica" panose="020B0604020202020204" pitchFamily="34" charset="0"/>
              </a:rPr>
              <a:t> we je </a:t>
            </a:r>
            <a:r>
              <a:rPr lang="en-US" sz="1500" dirty="0" err="1">
                <a:solidFill>
                  <a:srgbClr val="000000"/>
                </a:solidFill>
                <a:latin typeface="Helvetica" panose="020B0604020202020204" pitchFamily="34" charset="0"/>
                <a:cs typeface="Helvetica" panose="020B0604020202020204" pitchFamily="34" charset="0"/>
              </a:rPr>
              <a:t>gevraagd</a:t>
            </a:r>
            <a:r>
              <a:rPr lang="en-US" sz="1500" dirty="0">
                <a:solidFill>
                  <a:srgbClr val="000000"/>
                </a:solidFill>
                <a:latin typeface="Helvetica" panose="020B0604020202020204" pitchFamily="34" charset="0"/>
                <a:cs typeface="Helvetica" panose="020B0604020202020204" pitchFamily="34" charset="0"/>
              </a:rPr>
              <a:t> om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i="1" dirty="0">
                <a:solidFill>
                  <a:srgbClr val="000000"/>
                </a:solidFill>
                <a:latin typeface="Helvetica" panose="020B0604020202020204" pitchFamily="34" charset="0"/>
                <a:cs typeface="Helvetica" panose="020B0604020202020204" pitchFamily="34" charset="0"/>
              </a:rPr>
              <a:t>good practice</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gebied</a:t>
            </a:r>
            <a:r>
              <a:rPr lang="en-US" sz="1500" dirty="0">
                <a:solidFill>
                  <a:srgbClr val="000000"/>
                </a:solidFill>
                <a:latin typeface="Helvetica" panose="020B0604020202020204" pitchFamily="34" charset="0"/>
                <a:cs typeface="Helvetica" panose="020B0604020202020204" pitchFamily="34" charset="0"/>
              </a:rPr>
              <a:t> van </a:t>
            </a:r>
            <a:r>
              <a:rPr lang="en-US" sz="1500" dirty="0" err="1">
                <a:solidFill>
                  <a:srgbClr val="000000"/>
                </a:solidFill>
                <a:latin typeface="Helvetica" panose="020B0604020202020204" pitchFamily="34" charset="0"/>
                <a:cs typeface="Helvetica" panose="020B0604020202020204" pitchFamily="34" charset="0"/>
              </a:rPr>
              <a:t>erfgoededucatie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multiperspectiviteit</a:t>
            </a:r>
            <a:r>
              <a:rPr lang="en-US" sz="1500" dirty="0">
                <a:solidFill>
                  <a:srgbClr val="000000"/>
                </a:solidFill>
                <a:latin typeface="Helvetica" panose="020B0604020202020204" pitchFamily="34" charset="0"/>
                <a:cs typeface="Helvetica" panose="020B0604020202020204" pitchFamily="34" charset="0"/>
              </a:rPr>
              <a:t> mee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nemen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opdracht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werkvorm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lesplan</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curriculumonderdeel</a:t>
            </a:r>
            <a:r>
              <a:rPr lang="en-US" sz="1500" dirty="0">
                <a:solidFill>
                  <a:srgbClr val="000000"/>
                </a:solidFill>
                <a:latin typeface="Helvetica" panose="020B0604020202020204" pitchFamily="34" charset="0"/>
                <a:cs typeface="Helvetica" panose="020B0604020202020204" pitchFamily="34" charset="0"/>
              </a:rPr>
              <a:t>.</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Maak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ronde met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groepje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Bespreek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telkens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beknopt</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De </a:t>
            </a:r>
            <a:r>
              <a:rPr lang="en-US" sz="1500" dirty="0" err="1">
                <a:solidFill>
                  <a:srgbClr val="000000"/>
                </a:solidFill>
                <a:latin typeface="Helvetica" panose="020B0604020202020204" pitchFamily="34" charset="0"/>
                <a:cs typeface="Helvetica" panose="020B0604020202020204" pitchFamily="34" charset="0"/>
              </a:rPr>
              <a:t>doelgroep</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Het </a:t>
            </a:r>
            <a:r>
              <a:rPr lang="en-US" sz="1500" dirty="0" err="1">
                <a:solidFill>
                  <a:srgbClr val="000000"/>
                </a:solidFill>
                <a:latin typeface="Helvetica" panose="020B0604020202020204" pitchFamily="34" charset="0"/>
                <a:cs typeface="Helvetica" panose="020B0604020202020204" pitchFamily="34" charset="0"/>
              </a:rPr>
              <a:t>lesdoel</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De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stappen</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onderdelen</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Waarom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dit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volgens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goed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voorbeeld</a:t>
            </a:r>
            <a:r>
              <a:rPr lang="en-US" sz="1500" dirty="0">
                <a:solidFill>
                  <a:srgbClr val="000000"/>
                </a:solidFill>
                <a:latin typeface="Helvetica" panose="020B0604020202020204" pitchFamily="34" charset="0"/>
                <a:cs typeface="Helvetica" panose="020B0604020202020204" pitchFamily="34" charset="0"/>
              </a:rPr>
              <a:t> is van </a:t>
            </a:r>
            <a:r>
              <a:rPr lang="en-US" sz="1500" dirty="0" err="1">
                <a:solidFill>
                  <a:srgbClr val="000000"/>
                </a:solidFill>
                <a:latin typeface="Helvetica" panose="020B0604020202020204" pitchFamily="34" charset="0"/>
                <a:cs typeface="Helvetica" panose="020B0604020202020204" pitchFamily="34" charset="0"/>
              </a:rPr>
              <a:t>erfgoededucatie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multiperspectiviteit</a:t>
            </a:r>
            <a:endParaRPr lang="en-US" sz="1500" dirty="0">
              <a:solidFill>
                <a:srgbClr val="000000"/>
              </a:solidFill>
              <a:latin typeface="Helvetica" panose="020B0604020202020204" pitchFamily="34" charset="0"/>
              <a:cs typeface="Helvetica" panose="020B0604020202020204" pitchFamily="34" charset="0"/>
            </a:endParaRPr>
          </a:p>
          <a:p>
            <a:pPr indent="-423323">
              <a:lnSpc>
                <a:spcPct val="100000"/>
              </a:lnSpc>
              <a:spcBef>
                <a:spcPts val="8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Selecteer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samen</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één</a:t>
            </a:r>
            <a:r>
              <a:rPr lang="en-US" sz="1500" b="1" dirty="0">
                <a:solidFill>
                  <a:srgbClr val="192A84"/>
                </a:solidFill>
                <a:latin typeface="Helvetica" panose="020B0604020202020204" pitchFamily="34" charset="0"/>
                <a:cs typeface="Helvetica" panose="020B0604020202020204" pitchFamily="34" charset="0"/>
              </a:rPr>
              <a:t> good practice </a:t>
            </a:r>
            <a:r>
              <a:rPr lang="en-US" sz="1500" b="1" dirty="0" err="1">
                <a:solidFill>
                  <a:srgbClr val="192A84"/>
                </a:solidFill>
                <a:latin typeface="Helvetica" panose="020B0604020202020204" pitchFamily="34" charset="0"/>
                <a:cs typeface="Helvetica" panose="020B0604020202020204" pitchFamily="34" charset="0"/>
              </a:rPr>
              <a:t>voor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nadere</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analyse</a:t>
            </a:r>
            <a:br>
              <a:rPr lang="en-US" sz="1500" b="1"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Eén</a:t>
            </a:r>
            <a:r>
              <a:rPr lang="en-US" sz="1500" dirty="0">
                <a:solidFill>
                  <a:srgbClr val="000000"/>
                </a:solidFill>
                <a:latin typeface="Helvetica" panose="020B0604020202020204" pitchFamily="34" charset="0"/>
                <a:cs typeface="Helvetica" panose="020B0604020202020204" pitchFamily="34" charset="0"/>
              </a:rPr>
              <a:t> PLG-lid </a:t>
            </a:r>
            <a:r>
              <a:rPr lang="en-US" sz="1500" dirty="0" err="1">
                <a:solidFill>
                  <a:srgbClr val="000000"/>
                </a:solidFill>
                <a:latin typeface="Helvetica" panose="020B0604020202020204" pitchFamily="34" charset="0"/>
                <a:cs typeface="Helvetica" panose="020B0604020202020204" pitchFamily="34" charset="0"/>
              </a:rPr>
              <a:t>licht</a:t>
            </a:r>
            <a:r>
              <a:rPr lang="en-US" sz="1500" dirty="0">
                <a:solidFill>
                  <a:srgbClr val="000000"/>
                </a:solidFill>
                <a:latin typeface="Helvetica" panose="020B0604020202020204" pitchFamily="34" charset="0"/>
                <a:cs typeface="Helvetica" panose="020B0604020202020204" pitchFamily="34" charset="0"/>
              </a:rPr>
              <a:t> de </a:t>
            </a:r>
            <a:r>
              <a:rPr lang="en-US" sz="1500" i="1" dirty="0">
                <a:solidFill>
                  <a:srgbClr val="000000"/>
                </a:solidFill>
                <a:latin typeface="Helvetica" panose="020B0604020202020204" pitchFamily="34" charset="0"/>
                <a:cs typeface="Helvetica" panose="020B0604020202020204" pitchFamily="34" charset="0"/>
              </a:rPr>
              <a:t>good practice</a:t>
            </a:r>
            <a:r>
              <a:rPr lang="en-US" sz="1500" dirty="0">
                <a:solidFill>
                  <a:srgbClr val="000000"/>
                </a:solidFill>
                <a:latin typeface="Helvetica" panose="020B0604020202020204" pitchFamily="34" charset="0"/>
                <a:cs typeface="Helvetica" panose="020B0604020202020204" pitchFamily="34" charset="0"/>
              </a:rPr>
              <a:t> toe, de rest van de </a:t>
            </a:r>
            <a:r>
              <a:rPr lang="en-US" sz="1500" dirty="0" err="1">
                <a:solidFill>
                  <a:srgbClr val="000000"/>
                </a:solidFill>
                <a:latin typeface="Helvetica" panose="020B0604020202020204" pitchFamily="34" charset="0"/>
                <a:cs typeface="Helvetica" panose="020B0604020202020204" pitchFamily="34" charset="0"/>
              </a:rPr>
              <a:t>groep</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stelt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verdiepende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vragen</a:t>
            </a:r>
            <a:r>
              <a:rPr lang="en-US" sz="1500" dirty="0">
                <a:solidFill>
                  <a:srgbClr val="000000"/>
                </a:solidFill>
                <a:latin typeface="Helvetica" panose="020B0604020202020204" pitchFamily="34" charset="0"/>
                <a:cs typeface="Helvetica" panose="020B0604020202020204" pitchFamily="34" charset="0"/>
              </a:rPr>
              <a:t>.</a:t>
            </a:r>
            <a:br>
              <a:rPr lang="en-US" sz="1500" b="1"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Probeer</a:t>
            </a:r>
            <a:r>
              <a:rPr lang="en-US" sz="1500" dirty="0">
                <a:solidFill>
                  <a:srgbClr val="000000"/>
                </a:solidFill>
                <a:latin typeface="Helvetica" panose="020B0604020202020204" pitchFamily="34" charset="0"/>
                <a:cs typeface="Helvetica" panose="020B0604020202020204" pitchFamily="34" charset="0"/>
              </a:rPr>
              <a:t> het </a:t>
            </a:r>
            <a:r>
              <a:rPr lang="en-US" sz="1500" dirty="0" err="1">
                <a:solidFill>
                  <a:srgbClr val="000000"/>
                </a:solidFill>
                <a:latin typeface="Helvetica" panose="020B0604020202020204" pitchFamily="34" charset="0"/>
                <a:cs typeface="Helvetica" panose="020B0604020202020204" pitchFamily="34" charset="0"/>
              </a:rPr>
              <a:t>voorbeeld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koppelen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concrete (les)</a:t>
            </a:r>
            <a:r>
              <a:rPr lang="en-US" sz="1500" dirty="0" err="1">
                <a:solidFill>
                  <a:srgbClr val="000000"/>
                </a:solidFill>
                <a:latin typeface="Helvetica" panose="020B0604020202020204" pitchFamily="34" charset="0"/>
                <a:cs typeface="Helvetica" panose="020B0604020202020204" pitchFamily="34" charset="0"/>
              </a:rPr>
              <a:t>situatie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indien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mogelijk</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Analyseer</a:t>
            </a:r>
            <a:r>
              <a:rPr lang="en-US" sz="1500" dirty="0">
                <a:solidFill>
                  <a:srgbClr val="000000"/>
                </a:solidFill>
                <a:latin typeface="Helvetica" panose="020B0604020202020204" pitchFamily="34" charset="0"/>
                <a:cs typeface="Helvetica" panose="020B0604020202020204" pitchFamily="34" charset="0"/>
              </a:rPr>
              <a:t> het </a:t>
            </a:r>
            <a:r>
              <a:rPr lang="en-US" sz="1500" dirty="0" err="1">
                <a:solidFill>
                  <a:srgbClr val="000000"/>
                </a:solidFill>
                <a:latin typeface="Helvetica" panose="020B0604020202020204" pitchFamily="34" charset="0"/>
                <a:cs typeface="Helvetica" panose="020B0604020202020204" pitchFamily="34" charset="0"/>
              </a:rPr>
              <a:t>voorbeeld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a.d.h.v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vragen</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formulier</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Hoe </a:t>
            </a:r>
            <a:r>
              <a:rPr lang="en-US" sz="1500" dirty="0" err="1">
                <a:solidFill>
                  <a:srgbClr val="000000"/>
                </a:solidFill>
                <a:latin typeface="Helvetica" panose="020B0604020202020204" pitchFamily="34" charset="0"/>
                <a:cs typeface="Helvetica" panose="020B0604020202020204" pitchFamily="34" charset="0"/>
              </a:rPr>
              <a:t>kwam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multiperspectiviteit</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meerstemmigheid</a:t>
            </a:r>
            <a:r>
              <a:rPr lang="en-US" sz="1500" dirty="0">
                <a:solidFill>
                  <a:srgbClr val="000000"/>
                </a:solidFill>
                <a:latin typeface="Helvetica" panose="020B0604020202020204" pitchFamily="34" charset="0"/>
                <a:cs typeface="Helvetica" panose="020B0604020202020204" pitchFamily="34" charset="0"/>
              </a:rPr>
              <a:t> tot </a:t>
            </a:r>
            <a:r>
              <a:rPr lang="en-US" sz="1500" dirty="0" err="1">
                <a:solidFill>
                  <a:srgbClr val="000000"/>
                </a:solidFill>
                <a:latin typeface="Helvetica" panose="020B0604020202020204" pitchFamily="34" charset="0"/>
                <a:cs typeface="Helvetica" panose="020B0604020202020204" pitchFamily="34" charset="0"/>
              </a:rPr>
              <a:t>uiting</a:t>
            </a:r>
            <a:r>
              <a:rPr lang="en-US" sz="1500" dirty="0">
                <a:solidFill>
                  <a:srgbClr val="000000"/>
                </a:solidFill>
                <a:latin typeface="Helvetica" panose="020B0604020202020204" pitchFamily="34" charset="0"/>
                <a:cs typeface="Helvetica" panose="020B0604020202020204" pitchFamily="34" charset="0"/>
              </a:rPr>
              <a:t> in de les / het </a:t>
            </a:r>
            <a:r>
              <a:rPr lang="en-US" sz="1500" dirty="0" err="1">
                <a:solidFill>
                  <a:srgbClr val="000000"/>
                </a:solidFill>
                <a:latin typeface="Helvetica" panose="020B0604020202020204" pitchFamily="34" charset="0"/>
                <a:cs typeface="Helvetica" panose="020B0604020202020204" pitchFamily="34" charset="0"/>
              </a:rPr>
              <a:t>onderwijsprogramma</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Wat was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rol</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als</a:t>
            </a:r>
            <a:r>
              <a:rPr lang="en-US" sz="1500" dirty="0">
                <a:solidFill>
                  <a:srgbClr val="000000"/>
                </a:solidFill>
                <a:latin typeface="Helvetica" panose="020B0604020202020204" pitchFamily="34" charset="0"/>
                <a:cs typeface="Helvetica" panose="020B0604020202020204" pitchFamily="34" charset="0"/>
              </a:rPr>
              <a:t> docent / educator?</a:t>
            </a:r>
            <a:r>
              <a:rPr lang="en-US" sz="1500" i="1" dirty="0">
                <a:solidFill>
                  <a:srgbClr val="000000"/>
                </a:solidFill>
                <a:latin typeface="Helvetica" panose="020B0604020202020204" pitchFamily="34" charset="0"/>
                <a:cs typeface="Helvetica" panose="020B0604020202020204" pitchFamily="34" charset="0"/>
              </a:rPr>
              <a:t> </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Wat </a:t>
            </a:r>
            <a:r>
              <a:rPr lang="en-US" sz="1500" dirty="0" err="1">
                <a:solidFill>
                  <a:srgbClr val="000000"/>
                </a:solidFill>
                <a:latin typeface="Helvetica" panose="020B0604020202020204" pitchFamily="34" charset="0"/>
                <a:cs typeface="Helvetica" panose="020B0604020202020204" pitchFamily="34" charset="0"/>
              </a:rPr>
              <a:t>werkte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goed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aanpak</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Welke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moeilijkheden</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uitdagingen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kwam</a:t>
            </a:r>
            <a:r>
              <a:rPr lang="en-US" sz="1500" dirty="0">
                <a:solidFill>
                  <a:srgbClr val="000000"/>
                </a:solidFill>
                <a:latin typeface="Helvetica" panose="020B0604020202020204" pitchFamily="34" charset="0"/>
                <a:cs typeface="Helvetica" panose="020B0604020202020204" pitchFamily="34" charset="0"/>
              </a:rPr>
              <a:t> je </a:t>
            </a:r>
            <a:r>
              <a:rPr lang="en-US" sz="1500" dirty="0" err="1">
                <a:solidFill>
                  <a:srgbClr val="000000"/>
                </a:solidFill>
                <a:latin typeface="Helvetica" panose="020B0604020202020204" pitchFamily="34" charset="0"/>
                <a:cs typeface="Helvetica" panose="020B0604020202020204" pitchFamily="34" charset="0"/>
              </a:rPr>
              <a:t>tegen</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Hoe </a:t>
            </a:r>
            <a:r>
              <a:rPr lang="en-US" sz="1500" dirty="0" err="1">
                <a:solidFill>
                  <a:srgbClr val="000000"/>
                </a:solidFill>
                <a:latin typeface="Helvetica" panose="020B0604020202020204" pitchFamily="34" charset="0"/>
                <a:cs typeface="Helvetica" panose="020B0604020202020204" pitchFamily="34" charset="0"/>
              </a:rPr>
              <a:t>zou</a:t>
            </a:r>
            <a:r>
              <a:rPr lang="en-US" sz="1500" dirty="0">
                <a:solidFill>
                  <a:srgbClr val="000000"/>
                </a:solidFill>
                <a:latin typeface="Helvetica" panose="020B0604020202020204" pitchFamily="34" charset="0"/>
                <a:cs typeface="Helvetica" panose="020B0604020202020204" pitchFamily="34" charset="0"/>
              </a:rPr>
              <a:t> je de </a:t>
            </a:r>
            <a:r>
              <a:rPr lang="en-US" sz="1500" dirty="0" err="1">
                <a:solidFill>
                  <a:srgbClr val="000000"/>
                </a:solidFill>
                <a:latin typeface="Helvetica" panose="020B0604020202020204" pitchFamily="34" charset="0"/>
                <a:cs typeface="Helvetica" panose="020B0604020202020204" pitchFamily="34" charset="0"/>
              </a:rPr>
              <a:t>aanpak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verder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kunnen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ontwikkelen</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verbeteren</a:t>
            </a:r>
            <a:r>
              <a:rPr lang="en-US" sz="1500" dirty="0">
                <a:solidFill>
                  <a:srgbClr val="000000"/>
                </a:solidFill>
                <a:latin typeface="Helvetica" panose="020B0604020202020204" pitchFamily="34" charset="0"/>
                <a:cs typeface="Helvetica" panose="020B0604020202020204" pitchFamily="34" charset="0"/>
              </a:rPr>
              <a:t>?</a:t>
            </a:r>
          </a:p>
          <a:p>
            <a:pPr marL="609596" indent="-457200">
              <a:lnSpc>
                <a:spcPct val="100000"/>
              </a:lnSpc>
              <a:spcBef>
                <a:spcPts val="800"/>
              </a:spcBef>
              <a:buClr>
                <a:srgbClr val="192A84"/>
              </a:buClr>
              <a:buSzPct val="930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Plenair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uitwisselen</a:t>
            </a:r>
            <a:r>
              <a:rPr lang="en-US" sz="1500" b="1" dirty="0">
                <a:solidFill>
                  <a:srgbClr val="192A84"/>
                </a:solidFill>
                <a:latin typeface="Helvetica" panose="020B0604020202020204" pitchFamily="34" charset="0"/>
                <a:cs typeface="Helvetica" panose="020B0604020202020204" pitchFamily="34" charset="0"/>
              </a:rPr>
              <a:t> analyses</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04753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Afspraken communicatie</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0603634"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Jullie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ontvangen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bijeenkomst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datumprikker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bijeenkomst</a:t>
            </a:r>
            <a:r>
              <a:rPr lang="en-US" sz="1500" dirty="0">
                <a:solidFill>
                  <a:srgbClr val="000000"/>
                </a:solidFill>
                <a:latin typeface="Helvetica" panose="020B0604020202020204" pitchFamily="34" charset="0"/>
                <a:cs typeface="Helvetica" panose="020B0604020202020204" pitchFamily="34" charset="0"/>
              </a:rPr>
              <a:t> 3 t/m 6</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Update Hanneke m.b.t. </a:t>
            </a:r>
            <a:r>
              <a:rPr lang="en-US" sz="1500" dirty="0" err="1">
                <a:solidFill>
                  <a:srgbClr val="000000"/>
                </a:solidFill>
                <a:latin typeface="Helvetica" panose="020B0604020202020204" pitchFamily="34" charset="0"/>
                <a:cs typeface="Helvetica" panose="020B0604020202020204" pitchFamily="34" charset="0"/>
              </a:rPr>
              <a:t>reiskosten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factureren</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Heeft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iedereen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toegang</a:t>
            </a:r>
            <a:r>
              <a:rPr lang="en-US" sz="1500" dirty="0">
                <a:solidFill>
                  <a:srgbClr val="000000"/>
                </a:solidFill>
                <a:latin typeface="Helvetica" panose="020B0604020202020204" pitchFamily="34" charset="0"/>
                <a:cs typeface="Helvetica" panose="020B0604020202020204" pitchFamily="34" charset="0"/>
              </a:rPr>
              <a:t> tot de Teams-</a:t>
            </a:r>
            <a:r>
              <a:rPr lang="en-US" sz="1500" dirty="0" err="1">
                <a:solidFill>
                  <a:srgbClr val="000000"/>
                </a:solidFill>
                <a:latin typeface="Helvetica" panose="020B0604020202020204" pitchFamily="34" charset="0"/>
                <a:cs typeface="Helvetica" panose="020B0604020202020204" pitchFamily="34" charset="0"/>
              </a:rPr>
              <a:t>omgeving</a:t>
            </a:r>
            <a:r>
              <a:rPr lang="en-US" sz="1500" dirty="0">
                <a:solidFill>
                  <a:srgbClr val="000000"/>
                </a:solidFill>
                <a:latin typeface="Helvetica" panose="020B0604020202020204" pitchFamily="34" charset="0"/>
                <a:cs typeface="Helvetica" panose="020B0604020202020204" pitchFamily="34" charset="0"/>
              </a:rPr>
              <a:t> van MESOE?</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In het </a:t>
            </a:r>
            <a:r>
              <a:rPr lang="en-US" sz="1500" dirty="0" err="1">
                <a:solidFill>
                  <a:srgbClr val="000000"/>
                </a:solidFill>
                <a:latin typeface="Helvetica" panose="020B0604020202020204" pitchFamily="34" charset="0"/>
                <a:cs typeface="Helvetica" panose="020B0604020202020204" pitchFamily="34" charset="0"/>
              </a:rPr>
              <a:t>geval</a:t>
            </a:r>
            <a:r>
              <a:rPr lang="en-US" sz="1500" dirty="0">
                <a:solidFill>
                  <a:srgbClr val="000000"/>
                </a:solidFill>
                <a:latin typeface="Helvetica" panose="020B0604020202020204" pitchFamily="34" charset="0"/>
                <a:cs typeface="Helvetica" panose="020B0604020202020204" pitchFamily="34" charset="0"/>
              </a:rPr>
              <a:t> van WhatsApp-</a:t>
            </a:r>
            <a:r>
              <a:rPr lang="en-US" sz="1500" dirty="0" err="1">
                <a:solidFill>
                  <a:srgbClr val="000000"/>
                </a:solidFill>
                <a:latin typeface="Helvetica" panose="020B0604020202020204" pitchFamily="34" charset="0"/>
                <a:cs typeface="Helvetica" panose="020B0604020202020204" pitchFamily="34" charset="0"/>
              </a:rPr>
              <a:t>groep</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waarvoor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gebruiken</a:t>
            </a:r>
            <a:r>
              <a:rPr lang="en-US" sz="1500" dirty="0">
                <a:solidFill>
                  <a:srgbClr val="000000"/>
                </a:solidFill>
                <a:latin typeface="Helvetica" panose="020B0604020202020204" pitchFamily="34" charset="0"/>
                <a:cs typeface="Helvetica" panose="020B0604020202020204" pitchFamily="34" charset="0"/>
              </a:rPr>
              <a:t> we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wel</a:t>
            </a:r>
            <a:r>
              <a:rPr lang="en-US" sz="1500" dirty="0">
                <a:solidFill>
                  <a:srgbClr val="000000"/>
                </a:solidFill>
                <a:latin typeface="Helvetica" panose="020B0604020202020204" pitchFamily="34" charset="0"/>
                <a:cs typeface="Helvetica" panose="020B0604020202020204" pitchFamily="34" charset="0"/>
              </a:rPr>
              <a:t>/</a:t>
            </a:r>
            <a:r>
              <a:rPr lang="en-US" sz="1500" dirty="0" err="1">
                <a:solidFill>
                  <a:srgbClr val="000000"/>
                </a:solidFill>
                <a:latin typeface="Helvetica" panose="020B0604020202020204" pitchFamily="34" charset="0"/>
                <a:cs typeface="Helvetica" panose="020B0604020202020204" pitchFamily="34" charset="0"/>
              </a:rPr>
              <a:t>niet</a:t>
            </a:r>
            <a:r>
              <a:rPr lang="en-US" sz="150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3" name="Picture 2">
            <a:extLst>
              <a:ext uri="{FF2B5EF4-FFF2-40B4-BE49-F238E27FC236}">
                <a16:creationId xmlns:a16="http://schemas.microsoft.com/office/drawing/2014/main" id="{0FD679FC-8952-3AF7-B4C6-DE3B5E6BE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1135" y="3428999"/>
            <a:ext cx="2882459" cy="2882459"/>
          </a:xfrm>
          <a:prstGeom prst="rect">
            <a:avLst/>
          </a:prstGeom>
        </p:spPr>
      </p:pic>
      <p:sp>
        <p:nvSpPr>
          <p:cNvPr id="5" name="TextBox 4">
            <a:extLst>
              <a:ext uri="{FF2B5EF4-FFF2-40B4-BE49-F238E27FC236}">
                <a16:creationId xmlns:a16="http://schemas.microsoft.com/office/drawing/2014/main" id="{9EE22F3E-037E-B971-8A01-F4ADBC18ED51}"/>
              </a:ext>
            </a:extLst>
          </p:cNvPr>
          <p:cNvSpPr txBox="1"/>
          <p:nvPr/>
        </p:nvSpPr>
        <p:spPr>
          <a:xfrm>
            <a:off x="8261134" y="6317140"/>
            <a:ext cx="2882459" cy="284693"/>
          </a:xfrm>
          <a:prstGeom prst="rect">
            <a:avLst/>
          </a:prstGeom>
          <a:noFill/>
        </p:spPr>
        <p:txBody>
          <a:bodyPr wrap="square" rtlCol="0">
            <a:spAutoFit/>
          </a:bodyPr>
          <a:lstStyle/>
          <a:p>
            <a:pPr algn="ctr"/>
            <a:r>
              <a:rPr lang="en-US" sz="1250" dirty="0" err="1">
                <a:solidFill>
                  <a:srgbClr val="0000FF"/>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Toegang</a:t>
            </a:r>
            <a:r>
              <a:rPr lang="en-US" sz="1250" dirty="0">
                <a:solidFill>
                  <a:srgbClr val="0000FF"/>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 Teams</a:t>
            </a:r>
            <a:endParaRPr lang="nl-NL" sz="1250" dirty="0">
              <a:solidFill>
                <a:srgbClr val="0000FF"/>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38629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cxnSp>
        <p:nvCxnSpPr>
          <p:cNvPr id="3" name="Google Shape;96;p18">
            <a:extLst>
              <a:ext uri="{FF2B5EF4-FFF2-40B4-BE49-F238E27FC236}">
                <a16:creationId xmlns:a16="http://schemas.microsoft.com/office/drawing/2014/main" id="{218027E8-5223-CAD9-CBEE-62575DA625C0}"/>
              </a:ext>
            </a:extLst>
          </p:cNvPr>
          <p:cNvCxnSpPr/>
          <p:nvPr/>
        </p:nvCxnSpPr>
        <p:spPr>
          <a:xfrm>
            <a:off x="-28800" y="4367287"/>
            <a:ext cx="12249600" cy="0"/>
          </a:xfrm>
          <a:prstGeom prst="straightConnector1">
            <a:avLst/>
          </a:prstGeom>
          <a:noFill/>
          <a:ln w="9525" cap="flat" cmpd="sng">
            <a:solidFill>
              <a:srgbClr val="192A84"/>
            </a:solidFill>
            <a:prstDash val="solid"/>
            <a:round/>
            <a:headEnd type="none" w="med" len="med"/>
            <a:tailEnd type="none" w="med" len="med"/>
          </a:ln>
        </p:spPr>
      </p:cxnSp>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PLG-bijeenkomst 2</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7941713"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b="1" dirty="0">
                <a:solidFill>
                  <a:srgbClr val="000000"/>
                </a:solidFill>
                <a:latin typeface="Helvetica" panose="020B0604020202020204" pitchFamily="34" charset="0"/>
                <a:cs typeface="Helvetica" panose="020B0604020202020204" pitchFamily="34" charset="0"/>
              </a:rPr>
              <a:t>4 </a:t>
            </a:r>
            <a:r>
              <a:rPr lang="en-US" sz="1500" b="1" dirty="0" err="1">
                <a:solidFill>
                  <a:srgbClr val="000000"/>
                </a:solidFill>
                <a:latin typeface="Helvetica" panose="020B0604020202020204" pitchFamily="34" charset="0"/>
                <a:cs typeface="Helvetica" panose="020B0604020202020204" pitchFamily="34" charset="0"/>
              </a:rPr>
              <a:t>november</a:t>
            </a:r>
            <a:r>
              <a:rPr lang="en-US" sz="1500" b="1" dirty="0">
                <a:solidFill>
                  <a:srgbClr val="000000"/>
                </a:solidFill>
                <a:latin typeface="Helvetica" panose="020B0604020202020204" pitchFamily="34" charset="0"/>
                <a:cs typeface="Helvetica" panose="020B0604020202020204" pitchFamily="34" charset="0"/>
              </a:rPr>
              <a:t> 2025</a:t>
            </a:r>
            <a:br>
              <a:rPr lang="en-US" sz="1500" b="1"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rPr>
              <a:t>16:00-19:00</a:t>
            </a:r>
            <a:br>
              <a:rPr lang="en-US" sz="1500" b="1"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rPr>
              <a:t>Erasmus Universiteit Rotterdam</a:t>
            </a:r>
          </a:p>
          <a:p>
            <a:pPr indent="-423323">
              <a:spcBef>
                <a:spcPts val="1600"/>
              </a:spcBef>
              <a:buClr>
                <a:srgbClr val="000000"/>
              </a:buClr>
              <a:buSzPts val="1400"/>
            </a:pPr>
            <a:r>
              <a:rPr lang="nl-NL" sz="1500" b="1" dirty="0">
                <a:effectLst/>
                <a:latin typeface="Helvetica" panose="020B0604020202020204" pitchFamily="34" charset="0"/>
                <a:ea typeface="Times New Roman" panose="02020603050405020304" pitchFamily="18" charset="0"/>
                <a:cs typeface="Helvetica" panose="020B0604020202020204" pitchFamily="34" charset="0"/>
              </a:rPr>
              <a:t>Voorbereiding – Locatiebezoek:</a:t>
            </a:r>
            <a:br>
              <a:rPr lang="nl-NL" sz="1500" b="1" dirty="0">
                <a:effectLst/>
                <a:latin typeface="Helvetica" panose="020B0604020202020204" pitchFamily="34" charset="0"/>
                <a:ea typeface="Times New Roman" panose="02020603050405020304" pitchFamily="18" charset="0"/>
                <a:cs typeface="Helvetica" panose="020B0604020202020204" pitchFamily="34" charset="0"/>
              </a:rPr>
            </a:br>
            <a:r>
              <a:rPr lang="nl-NL" sz="1500" dirty="0">
                <a:latin typeface="Helvetica" panose="020B0604020202020204" pitchFamily="34" charset="0"/>
                <a:ea typeface="Times New Roman" panose="02020603050405020304" pitchFamily="18" charset="0"/>
                <a:cs typeface="Helvetica" panose="020B0604020202020204" pitchFamily="34" charset="0"/>
              </a:rPr>
              <a:t>We vragen je </a:t>
            </a:r>
            <a:r>
              <a:rPr lang="nl-NL" sz="1500" b="0" dirty="0">
                <a:effectLst/>
                <a:latin typeface="Helvetica" panose="020B0604020202020204" pitchFamily="34" charset="0"/>
                <a:ea typeface="Times New Roman" panose="02020603050405020304" pitchFamily="18" charset="0"/>
                <a:cs typeface="Helvetica" panose="020B0604020202020204" pitchFamily="34" charset="0"/>
              </a:rPr>
              <a:t>om een casus/erfgoedobject voor </a:t>
            </a:r>
            <a:r>
              <a:rPr lang="nl-NL" sz="1500" b="0" dirty="0" err="1">
                <a:effectLst/>
                <a:latin typeface="Helvetica" panose="020B0604020202020204" pitchFamily="34" charset="0"/>
                <a:ea typeface="Times New Roman" panose="02020603050405020304" pitchFamily="18" charset="0"/>
                <a:cs typeface="Helvetica" panose="020B0604020202020204" pitchFamily="34" charset="0"/>
              </a:rPr>
              <a:t>recontextualisering</a:t>
            </a:r>
            <a:r>
              <a:rPr lang="nl-NL" sz="1500" b="0" dirty="0">
                <a:effectLst/>
                <a:latin typeface="Helvetica" panose="020B0604020202020204" pitchFamily="34" charset="0"/>
                <a:ea typeface="Times New Roman" panose="02020603050405020304" pitchFamily="18" charset="0"/>
                <a:cs typeface="Helvetica" panose="020B0604020202020204" pitchFamily="34" charset="0"/>
              </a:rPr>
              <a:t> mee te nemen die je tijdens het locatiebezoek tegenkomt.</a:t>
            </a:r>
            <a:endParaRPr lang="nl-NL" sz="1500" b="1" dirty="0">
              <a:effectLst/>
              <a:latin typeface="Helvetica" panose="020B0604020202020204" pitchFamily="34" charset="0"/>
              <a:ea typeface="Times New Roman" panose="02020603050405020304" pitchFamily="18" charset="0"/>
              <a:cs typeface="Helvetica" panose="020B0604020202020204" pitchFamily="34" charset="0"/>
            </a:endParaRP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Tot 17:30 </a:t>
            </a:r>
            <a:r>
              <a:rPr lang="en-US" sz="1500" dirty="0" err="1">
                <a:solidFill>
                  <a:srgbClr val="000000"/>
                </a:solidFill>
                <a:latin typeface="Helvetica" panose="020B0604020202020204" pitchFamily="34" charset="0"/>
                <a:cs typeface="Helvetica" panose="020B0604020202020204" pitchFamily="34" charset="0"/>
              </a:rPr>
              <a:t>kennismaking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buitenkring</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Daarna gaat de PLG aan de slag met de opgedane kennis en inspiratie in een thinking out </a:t>
            </a:r>
            <a:r>
              <a:rPr lang="nl-NL" sz="1500" dirty="0" err="1">
                <a:effectLst/>
                <a:latin typeface="Helvetica" panose="020B0604020202020204" pitchFamily="34" charset="0"/>
                <a:ea typeface="Calibri" panose="020F0502020204030204" pitchFamily="34" charset="0"/>
                <a:cs typeface="Times New Roman" panose="02020603050405020304" pitchFamily="18" charset="0"/>
              </a:rPr>
              <a:t>loud</a:t>
            </a:r>
            <a:r>
              <a:rPr lang="nl-NL" sz="1500" dirty="0">
                <a:effectLst/>
                <a:latin typeface="Helvetica" panose="020B0604020202020204" pitchFamily="34" charset="0"/>
                <a:ea typeface="Calibri" panose="020F0502020204030204" pitchFamily="34" charset="0"/>
                <a:cs typeface="Times New Roman" panose="02020603050405020304" pitchFamily="18" charset="0"/>
              </a:rPr>
              <a:t>-sessie</a:t>
            </a:r>
          </a:p>
          <a:p>
            <a:pPr marL="186262" indent="0">
              <a:spcBef>
                <a:spcPts val="1600"/>
              </a:spcBef>
              <a:buClr>
                <a:srgbClr val="000000"/>
              </a:buClr>
              <a:buSzPts val="1400"/>
              <a:buNone/>
            </a:pPr>
            <a:br>
              <a:rPr lang="nl-NL" sz="15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br>
              <a:rPr lang="nl-NL" sz="15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nl-NL" sz="1500" dirty="0">
                <a:solidFill>
                  <a:srgbClr val="FF3399"/>
                </a:solidFill>
                <a:latin typeface="Helvetica" panose="020B0604020202020204" pitchFamily="34" charset="0"/>
                <a:ea typeface="Calibri" panose="020F0502020204030204" pitchFamily="34" charset="0"/>
                <a:cs typeface="Times New Roman" panose="02020603050405020304" pitchFamily="18" charset="0"/>
              </a:rPr>
              <a:t>Uit de activiteitenplanning: </a:t>
            </a:r>
            <a:br>
              <a:rPr lang="nl-NL" sz="1500" dirty="0">
                <a:solidFill>
                  <a:srgbClr val="000000"/>
                </a:solidFill>
                <a:latin typeface="Helvetica" panose="020B0604020202020204" pitchFamily="34" charset="0"/>
                <a:ea typeface="Calibri" panose="020F0502020204030204" pitchFamily="34" charset="0"/>
                <a:cs typeface="Times New Roman" panose="02020603050405020304" pitchFamily="18" charset="0"/>
              </a:rPr>
            </a:br>
            <a:r>
              <a:rPr lang="nl-NL" sz="1500" i="1" dirty="0">
                <a:solidFill>
                  <a:srgbClr val="000000"/>
                </a:solidFill>
                <a:latin typeface="Helvetica" panose="020B0604020202020204" pitchFamily="34" charset="0"/>
                <a:ea typeface="Calibri" panose="020F0502020204030204" pitchFamily="34" charset="0"/>
                <a:cs typeface="Times New Roman" panose="02020603050405020304" pitchFamily="18" charset="0"/>
              </a:rPr>
              <a:t>“</a:t>
            </a:r>
            <a:r>
              <a:rPr lang="nl-NL" sz="1500" i="1" dirty="0">
                <a:effectLst/>
                <a:latin typeface="Helvetica" panose="020B0604020202020204" pitchFamily="34" charset="0"/>
                <a:ea typeface="Calibri" panose="020F0502020204030204" pitchFamily="34" charset="0"/>
                <a:cs typeface="Times New Roman" panose="02020603050405020304" pitchFamily="18" charset="0"/>
              </a:rPr>
              <a:t>Tussen de eerste en tweede bijeenkomst bezoeken de PLG-leden elkaars instelling </a:t>
            </a:r>
            <a:br>
              <a:rPr lang="nl-NL" sz="1500" i="1" dirty="0">
                <a:effectLst/>
                <a:latin typeface="Helvetica" panose="020B0604020202020204" pitchFamily="34" charset="0"/>
                <a:ea typeface="Calibri" panose="020F0502020204030204" pitchFamily="34" charset="0"/>
                <a:cs typeface="Times New Roman" panose="02020603050405020304" pitchFamily="18" charset="0"/>
              </a:rPr>
            </a:br>
            <a:r>
              <a:rPr lang="nl-NL" sz="1500" i="1" dirty="0">
                <a:effectLst/>
                <a:latin typeface="Helvetica" panose="020B0604020202020204" pitchFamily="34" charset="0"/>
                <a:ea typeface="Calibri" panose="020F0502020204030204" pitchFamily="34" charset="0"/>
                <a:cs typeface="Times New Roman" panose="02020603050405020304" pitchFamily="18" charset="0"/>
              </a:rPr>
              <a:t>(of die van leden uit de buitenkring). Deze locatiebezoeken dienen ter verkenning van mogelijkheden tot </a:t>
            </a:r>
            <a:r>
              <a:rPr lang="nl-NL" sz="1500" i="1" dirty="0" err="1">
                <a:effectLst/>
                <a:latin typeface="Helvetica" panose="020B0604020202020204" pitchFamily="34" charset="0"/>
                <a:ea typeface="Calibri" panose="020F0502020204030204" pitchFamily="34" charset="0"/>
                <a:cs typeface="Times New Roman" panose="02020603050405020304" pitchFamily="18" charset="0"/>
              </a:rPr>
              <a:t>recontextualisering</a:t>
            </a:r>
            <a:r>
              <a:rPr lang="nl-NL" sz="1500" i="1" dirty="0">
                <a:effectLst/>
                <a:latin typeface="Helvetica" panose="020B0604020202020204" pitchFamily="34" charset="0"/>
                <a:ea typeface="Calibri" panose="020F0502020204030204" pitchFamily="34" charset="0"/>
                <a:cs typeface="Times New Roman" panose="02020603050405020304" pitchFamily="18" charset="0"/>
              </a:rPr>
              <a:t>. Welke (nieuwe) best </a:t>
            </a:r>
            <a:r>
              <a:rPr lang="nl-NL" sz="1500" i="1" dirty="0" err="1">
                <a:effectLst/>
                <a:latin typeface="Helvetica" panose="020B0604020202020204" pitchFamily="34" charset="0"/>
                <a:ea typeface="Calibri" panose="020F0502020204030204" pitchFamily="34" charset="0"/>
                <a:cs typeface="Times New Roman" panose="02020603050405020304" pitchFamily="18" charset="0"/>
              </a:rPr>
              <a:t>practices</a:t>
            </a:r>
            <a:r>
              <a:rPr lang="nl-NL" sz="1500" i="1" dirty="0">
                <a:effectLst/>
                <a:latin typeface="Helvetica" panose="020B0604020202020204" pitchFamily="34" charset="0"/>
                <a:ea typeface="Calibri" panose="020F0502020204030204" pitchFamily="34" charset="0"/>
                <a:cs typeface="Times New Roman" panose="02020603050405020304" pitchFamily="18" charset="0"/>
              </a:rPr>
              <a:t> komen zij tegen? Welke thema’s, opdrachten, werkvormen of curriculumonderdelen zijn mogelijk relevant voor </a:t>
            </a:r>
            <a:r>
              <a:rPr lang="nl-NL" sz="1500" i="1" dirty="0" err="1">
                <a:effectLst/>
                <a:latin typeface="Helvetica" panose="020B0604020202020204" pitchFamily="34" charset="0"/>
                <a:ea typeface="Calibri" panose="020F0502020204030204" pitchFamily="34" charset="0"/>
                <a:cs typeface="Times New Roman" panose="02020603050405020304" pitchFamily="18" charset="0"/>
              </a:rPr>
              <a:t>recontextualisering</a:t>
            </a:r>
            <a:r>
              <a:rPr lang="nl-NL" sz="1500" i="1" dirty="0">
                <a:effectLst/>
                <a:latin typeface="Helvetica" panose="020B0604020202020204" pitchFamily="34" charset="0"/>
                <a:ea typeface="Calibri" panose="020F0502020204030204" pitchFamily="34" charset="0"/>
                <a:cs typeface="Times New Roman" panose="02020603050405020304" pitchFamily="18" charset="0"/>
              </a:rPr>
              <a:t>? Welke verhalen, objecten, historische bronnen, gebouwen, etc. zouden interessante </a:t>
            </a:r>
            <a:r>
              <a:rPr lang="nl-NL" sz="1500" i="1" dirty="0" err="1">
                <a:effectLst/>
                <a:latin typeface="Helvetica" panose="020B0604020202020204" pitchFamily="34" charset="0"/>
                <a:ea typeface="Calibri" panose="020F0502020204030204" pitchFamily="34" charset="0"/>
                <a:cs typeface="Times New Roman" panose="02020603050405020304" pitchFamily="18" charset="0"/>
              </a:rPr>
              <a:t>conversation</a:t>
            </a:r>
            <a:r>
              <a:rPr lang="nl-NL" sz="1500" i="1" dirty="0">
                <a:effectLst/>
                <a:latin typeface="Helvetica" panose="020B0604020202020204" pitchFamily="34" charset="0"/>
                <a:ea typeface="Calibri" panose="020F0502020204030204" pitchFamily="34" charset="0"/>
                <a:cs typeface="Times New Roman" panose="02020603050405020304" pitchFamily="18" charset="0"/>
              </a:rPr>
              <a:t> pieces in de klas kunnen vormen? Waar zitten de lacunes of blinde vlekken? Wat kunnen de instellingen van elkaar leren?” </a:t>
            </a:r>
            <a:endParaRPr lang="en-US" sz="1500" i="1"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1DD0D4C7-303F-732D-48D2-903DA4B15070}"/>
              </a:ext>
            </a:extLst>
          </p:cNvPr>
          <p:cNvSpPr txBox="1"/>
          <p:nvPr/>
        </p:nvSpPr>
        <p:spPr>
          <a:xfrm>
            <a:off x="8910320" y="3155520"/>
            <a:ext cx="2946400" cy="3131627"/>
          </a:xfrm>
          <a:prstGeom prst="rect">
            <a:avLst/>
          </a:prstGeom>
          <a:solidFill>
            <a:schemeClr val="bg1"/>
          </a:solidFill>
          <a:ln>
            <a:solidFill>
              <a:srgbClr val="FF3399"/>
            </a:solidFill>
          </a:ln>
        </p:spPr>
        <p:txBody>
          <a:bodyPr wrap="square" rtlCol="0">
            <a:spAutoFit/>
          </a:bodyPr>
          <a:lstStyle/>
          <a:p>
            <a:r>
              <a:rPr lang="en-US" sz="1250" dirty="0" err="1">
                <a:latin typeface="Helvetica" panose="020B0604020202020204" pitchFamily="34" charset="0"/>
                <a:cs typeface="Helvetica" panose="020B0604020202020204" pitchFamily="34" charset="0"/>
              </a:rPr>
              <a:t>Welke</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erfgoedinstellingen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doen</a:t>
            </a:r>
            <a:r>
              <a:rPr lang="en-US" sz="1250" dirty="0">
                <a:latin typeface="Helvetica" panose="020B0604020202020204" pitchFamily="34" charset="0"/>
                <a:cs typeface="Helvetica" panose="020B0604020202020204" pitchFamily="34" charset="0"/>
              </a:rPr>
              <a:t> er </a:t>
            </a:r>
            <a:r>
              <a:rPr lang="en-US" sz="1250" dirty="0" err="1">
                <a:latin typeface="Helvetica" panose="020B0604020202020204" pitchFamily="34" charset="0"/>
                <a:cs typeface="Helvetica" panose="020B0604020202020204" pitchFamily="34" charset="0"/>
              </a:rPr>
              <a:t>zoal</a:t>
            </a:r>
            <a:r>
              <a:rPr lang="en-US" sz="1250" dirty="0">
                <a:latin typeface="Helvetica" panose="020B0604020202020204" pitchFamily="34" charset="0"/>
                <a:cs typeface="Helvetica" panose="020B0604020202020204" pitchFamily="34" charset="0"/>
              </a:rPr>
              <a:t> mee </a:t>
            </a:r>
            <a:r>
              <a:rPr lang="en-US" sz="1250" dirty="0" err="1">
                <a:latin typeface="Helvetica" panose="020B0604020202020204" pitchFamily="34" charset="0"/>
                <a:cs typeface="Helvetica" panose="020B0604020202020204" pitchFamily="34" charset="0"/>
              </a:rPr>
              <a:t>aan</a:t>
            </a:r>
            <a:r>
              <a:rPr lang="en-US" sz="1250" dirty="0">
                <a:latin typeface="Helvetica" panose="020B0604020202020204" pitchFamily="34" charset="0"/>
                <a:cs typeface="Helvetica" panose="020B0604020202020204" pitchFamily="34" charset="0"/>
              </a:rPr>
              <a:t> de PLG </a:t>
            </a:r>
            <a:r>
              <a:rPr lang="en-US" sz="1250" dirty="0" err="1">
                <a:latin typeface="Helvetica" panose="020B0604020202020204" pitchFamily="34" charset="0"/>
                <a:cs typeface="Helvetica" panose="020B0604020202020204" pitchFamily="34" charset="0"/>
              </a:rPr>
              <a:t>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buitenkring</a:t>
            </a:r>
            <a:r>
              <a:rPr lang="en-US" sz="1250" dirty="0">
                <a:latin typeface="Helvetica" panose="020B0604020202020204" pitchFamily="34" charset="0"/>
                <a:cs typeface="Helvetica" panose="020B0604020202020204" pitchFamily="34" charset="0"/>
              </a:rPr>
              <a:t>?: </a:t>
            </a:r>
            <a:br>
              <a:rPr lang="en-US" sz="1250" dirty="0">
                <a:latin typeface="Helvetica" panose="020B0604020202020204" pitchFamily="34" charset="0"/>
                <a:cs typeface="Helvetica" panose="020B0604020202020204" pitchFamily="34" charset="0"/>
              </a:rPr>
            </a:br>
            <a:endParaRPr lang="en-US" sz="1250" dirty="0">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Landschap Erfgoed Utrecht</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Het Utrechts Archief</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Nieuwe Instituut</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Museum Huis Doorn</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Comenius Museum</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Nationaal Archief</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Wereldmuseum Rotterdam</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Regionaal Historisch Centrum </a:t>
            </a:r>
            <a:br>
              <a:rPr lang="nl-NL" sz="1250" dirty="0">
                <a:effectLst/>
                <a:latin typeface="Helvetica" panose="020B0604020202020204" pitchFamily="34" charset="0"/>
                <a:ea typeface="Calibri" panose="020F0502020204030204" pitchFamily="34" charset="0"/>
                <a:cs typeface="Helvetica" panose="020B0604020202020204" pitchFamily="34" charset="0"/>
              </a:rPr>
            </a:br>
            <a:r>
              <a:rPr lang="nl-NL" sz="1250" dirty="0">
                <a:effectLst/>
                <a:latin typeface="Helvetica" panose="020B0604020202020204" pitchFamily="34" charset="0"/>
                <a:ea typeface="Calibri" panose="020F0502020204030204" pitchFamily="34" charset="0"/>
                <a:cs typeface="Helvetica" panose="020B0604020202020204" pitchFamily="34" charset="0"/>
              </a:rPr>
              <a:t>Vecht en Venen</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Erfgoed Leiden en Omstreken</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Rijksmuseum van Oudheden</a:t>
            </a:r>
          </a:p>
          <a:p>
            <a:pPr marL="171450" indent="-171450">
              <a:buFont typeface="Arial" panose="020B0604020202020204" pitchFamily="34" charset="0"/>
              <a:buChar char="•"/>
            </a:pPr>
            <a:r>
              <a:rPr lang="nl-NL" sz="1250" dirty="0">
                <a:effectLst/>
                <a:latin typeface="Helvetica" panose="020B0604020202020204" pitchFamily="34" charset="0"/>
                <a:ea typeface="Calibri" panose="020F0502020204030204" pitchFamily="34" charset="0"/>
                <a:cs typeface="Helvetica" panose="020B0604020202020204" pitchFamily="34" charset="0"/>
              </a:rPr>
              <a:t>… </a:t>
            </a:r>
          </a:p>
          <a:p>
            <a:endParaRPr lang="nl-NL" sz="1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36735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Veel dank voor het delen van jullie ervaringen!</a:t>
            </a:r>
            <a:br>
              <a:rPr lang="nl" sz="2500" dirty="0">
                <a:latin typeface="Merriweather" panose="02060503050406030704" pitchFamily="18" charset="0"/>
              </a:rPr>
            </a:br>
            <a:br>
              <a:rPr lang="nl" sz="2500" dirty="0">
                <a:latin typeface="Merriweather" panose="02060503050406030704" pitchFamily="18" charset="0"/>
              </a:rPr>
            </a:br>
            <a:br>
              <a:rPr lang="nl" sz="2500" dirty="0">
                <a:latin typeface="Merriweather" panose="02060503050406030704" pitchFamily="18" charset="0"/>
              </a:rPr>
            </a:br>
            <a:r>
              <a:rPr lang="nl" sz="1500" b="1" dirty="0">
                <a:latin typeface="Helvetica" panose="020B0604020202020204" pitchFamily="34" charset="0"/>
                <a:cs typeface="Helvetica" panose="020B0604020202020204" pitchFamily="34" charset="0"/>
              </a:rPr>
              <a:t>Contactgegevens Joost:</a:t>
            </a:r>
            <a:br>
              <a:rPr lang="nl" sz="2500" dirty="0">
                <a:latin typeface="Merriweather" panose="02060503050406030704" pitchFamily="18" charset="0"/>
              </a:rPr>
            </a:br>
            <a:r>
              <a:rPr lang="nl-NL" sz="1500" b="0" i="0" dirty="0">
                <a:solidFill>
                  <a:srgbClr val="001D35"/>
                </a:solidFill>
                <a:effectLst/>
                <a:latin typeface="Helvetica" panose="020B0604020202020204" pitchFamily="34" charset="0"/>
                <a:cs typeface="Helvetica" panose="020B0604020202020204" pitchFamily="34" charset="0"/>
              </a:rPr>
              <a:t>✉️  </a:t>
            </a:r>
            <a:r>
              <a:rPr lang="nl-NL" sz="1500" b="0" i="0" dirty="0">
                <a:solidFill>
                  <a:srgbClr val="0000FF"/>
                </a:solidFill>
                <a:effectLst/>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j.j.h.nikkessen@uu.</a:t>
            </a:r>
            <a:r>
              <a:rPr lang="nl-NL" sz="1500" b="0" i="0">
                <a:solidFill>
                  <a:srgbClr val="0000FF"/>
                </a:solidFill>
                <a:effectLst/>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nl</a:t>
            </a:r>
            <a:r>
              <a:rPr lang="nl-NL" sz="1500" b="0" i="0">
                <a:solidFill>
                  <a:srgbClr val="0000FF"/>
                </a:solidFill>
                <a:effectLst/>
                <a:latin typeface="Helvetica" panose="020B0604020202020204" pitchFamily="34" charset="0"/>
                <a:cs typeface="Helvetica" panose="020B0604020202020204" pitchFamily="34" charset="0"/>
              </a:rPr>
              <a:t> </a:t>
            </a:r>
            <a:endParaRPr lang="en-US" sz="1500" i="1" dirty="0">
              <a:latin typeface="Helvetica" panose="020B0604020202020204" pitchFamily="34" charset="0"/>
              <a:cs typeface="Helvetica" panose="020B0604020202020204" pitchFamily="34" charset="0"/>
            </a:endParaRPr>
          </a:p>
        </p:txBody>
      </p:sp>
      <p:cxnSp>
        <p:nvCxnSpPr>
          <p:cNvPr id="96" name="Google Shape;96;p18"/>
          <p:cNvCxnSpPr/>
          <p:nvPr/>
        </p:nvCxnSpPr>
        <p:spPr>
          <a:xfrm>
            <a:off x="-28800" y="486512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317354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1833</Words>
  <Application>Microsoft Office PowerPoint</Application>
  <PresentationFormat>Widescreen</PresentationFormat>
  <Paragraphs>175</Paragraphs>
  <Slides>19</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Calibri Light</vt:lpstr>
      <vt:lpstr>Courier New</vt:lpstr>
      <vt:lpstr>Google Sans</vt:lpstr>
      <vt:lpstr>Helvetica</vt:lpstr>
      <vt:lpstr>Merriweather</vt:lpstr>
      <vt:lpstr>Symbol</vt:lpstr>
      <vt:lpstr>Office Theme</vt:lpstr>
      <vt:lpstr>PowerPoint Presentation</vt:lpstr>
      <vt:lpstr>Programma</vt:lpstr>
      <vt:lpstr>Kennismaking in groepjes</vt:lpstr>
      <vt:lpstr>Introductie</vt:lpstr>
      <vt:lpstr>Introductie</vt:lpstr>
      <vt:lpstr>Activiteitenplanning</vt:lpstr>
      <vt:lpstr>Activiteitenplanning</vt:lpstr>
      <vt:lpstr>Activiteitenplanning</vt:lpstr>
      <vt:lpstr>Activiteitenplanning</vt:lpstr>
      <vt:lpstr>Activiteitenplanning</vt:lpstr>
      <vt:lpstr>Activiteitenplanning</vt:lpstr>
      <vt:lpstr>Activiteitenplanning</vt:lpstr>
      <vt:lpstr>Onderzoeksupdate: onderzoeksvragen</vt:lpstr>
      <vt:lpstr>Onderzoeksupdate: drie centrale thema’s</vt:lpstr>
      <vt:lpstr>Uitwisselen good practices in groepjes</vt:lpstr>
      <vt:lpstr>Uitwisselen good practices in groepjes</vt:lpstr>
      <vt:lpstr>Afspraken communicatie</vt:lpstr>
      <vt:lpstr>Vooruitblik PLG-bijeenkomst 2</vt:lpstr>
      <vt:lpstr>Veel dank voor het delen van jullie ervaringen!   Contactgegevens Joost: ✉️  j.j.h.nikkessen@uu.nl </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Nikkessen, J.J.H. (Joost)</dc:creator>
  <cp:lastModifiedBy>Nikkessen, J.J.H. (Joost)</cp:lastModifiedBy>
  <cp:revision>1</cp:revision>
  <dcterms:created xsi:type="dcterms:W3CDTF">2025-09-19T06:30:53Z</dcterms:created>
  <dcterms:modified xsi:type="dcterms:W3CDTF">2025-09-29T06:50:52Z</dcterms:modified>
</cp:coreProperties>
</file>