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436" r:id="rId2"/>
    <p:sldId id="438" r:id="rId3"/>
    <p:sldId id="484" r:id="rId4"/>
    <p:sldId id="508" r:id="rId5"/>
    <p:sldId id="440" r:id="rId6"/>
    <p:sldId id="509" r:id="rId7"/>
    <p:sldId id="444" r:id="rId8"/>
    <p:sldId id="443" r:id="rId9"/>
    <p:sldId id="441" r:id="rId10"/>
    <p:sldId id="442" r:id="rId11"/>
    <p:sldId id="445" r:id="rId12"/>
    <p:sldId id="446" r:id="rId1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4990"/>
    <a:srgbClr val="072771"/>
    <a:srgbClr val="E8EAF4"/>
    <a:srgbClr val="CFD5EA"/>
    <a:srgbClr val="192A84"/>
    <a:srgbClr val="FF33CC"/>
    <a:srgbClr val="FF33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385" autoAdjust="0"/>
    <p:restoredTop sz="94660"/>
  </p:normalViewPr>
  <p:slideViewPr>
    <p:cSldViewPr snapToGrid="0">
      <p:cViewPr varScale="1">
        <p:scale>
          <a:sx n="61" d="100"/>
          <a:sy n="61" d="100"/>
        </p:scale>
        <p:origin x="44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kessen, J.J.H. (Joost)" userId="55776ba0-cba9-4413-94f8-3c5b349f6bab" providerId="ADAL" clId="{37D6AE34-8E25-4C07-BFCD-2421AD155B04}"/>
    <pc:docChg chg="undo redo custSel addSld delSld modSld sldOrd">
      <pc:chgData name="Nikkessen, J.J.H. (Joost)" userId="55776ba0-cba9-4413-94f8-3c5b349f6bab" providerId="ADAL" clId="{37D6AE34-8E25-4C07-BFCD-2421AD155B04}" dt="2025-12-08T14:32:48.241" v="6273" actId="20577"/>
      <pc:docMkLst>
        <pc:docMk/>
      </pc:docMkLst>
      <pc:sldChg chg="addSp delSp modSp mod setBg">
        <pc:chgData name="Nikkessen, J.J.H. (Joost)" userId="55776ba0-cba9-4413-94f8-3c5b349f6bab" providerId="ADAL" clId="{37D6AE34-8E25-4C07-BFCD-2421AD155B04}" dt="2025-12-08T13:31:57.646" v="6272" actId="1037"/>
        <pc:sldMkLst>
          <pc:docMk/>
          <pc:sldMk cId="1819483294" sldId="436"/>
        </pc:sldMkLst>
        <pc:spChg chg="mod">
          <ac:chgData name="Nikkessen, J.J.H. (Joost)" userId="55776ba0-cba9-4413-94f8-3c5b349f6bab" providerId="ADAL" clId="{37D6AE34-8E25-4C07-BFCD-2421AD155B04}" dt="2025-12-08T13:31:57.646" v="6272" actId="1037"/>
          <ac:spMkLst>
            <pc:docMk/>
            <pc:sldMk cId="1819483294" sldId="436"/>
            <ac:spMk id="6" creationId="{F4E5350D-6F8E-A9A0-6CE4-BA2E2B277CAB}"/>
          </ac:spMkLst>
        </pc:spChg>
        <pc:picChg chg="add mod">
          <ac:chgData name="Nikkessen, J.J.H. (Joost)" userId="55776ba0-cba9-4413-94f8-3c5b349f6bab" providerId="ADAL" clId="{37D6AE34-8E25-4C07-BFCD-2421AD155B04}" dt="2025-11-27T09:50:29.393" v="5469" actId="1038"/>
          <ac:picMkLst>
            <pc:docMk/>
            <pc:sldMk cId="1819483294" sldId="436"/>
            <ac:picMk id="3" creationId="{73EEEAD5-AA3F-0F63-00E9-7BF824D37626}"/>
          </ac:picMkLst>
        </pc:picChg>
        <pc:picChg chg="add del mod">
          <ac:chgData name="Nikkessen, J.J.H. (Joost)" userId="55776ba0-cba9-4413-94f8-3c5b349f6bab" providerId="ADAL" clId="{37D6AE34-8E25-4C07-BFCD-2421AD155B04}" dt="2025-12-04T14:37:53.387" v="6244" actId="478"/>
          <ac:picMkLst>
            <pc:docMk/>
            <pc:sldMk cId="1819483294" sldId="436"/>
            <ac:picMk id="4" creationId="{94E4D3CA-55BA-7EEF-FC30-088E84BE95B4}"/>
          </ac:picMkLst>
        </pc:picChg>
        <pc:picChg chg="add del mod">
          <ac:chgData name="Nikkessen, J.J.H. (Joost)" userId="55776ba0-cba9-4413-94f8-3c5b349f6bab" providerId="ADAL" clId="{37D6AE34-8E25-4C07-BFCD-2421AD155B04}" dt="2025-11-27T09:59:53.076" v="5835" actId="478"/>
          <ac:picMkLst>
            <pc:docMk/>
            <pc:sldMk cId="1819483294" sldId="436"/>
            <ac:picMk id="7" creationId="{05B8F81C-5C42-317D-C874-AE85A25E6DDC}"/>
          </ac:picMkLst>
        </pc:picChg>
        <pc:picChg chg="add del">
          <ac:chgData name="Nikkessen, J.J.H. (Joost)" userId="55776ba0-cba9-4413-94f8-3c5b349f6bab" providerId="ADAL" clId="{37D6AE34-8E25-4C07-BFCD-2421AD155B04}" dt="2025-11-27T10:00:15.656" v="5837" actId="22"/>
          <ac:picMkLst>
            <pc:docMk/>
            <pc:sldMk cId="1819483294" sldId="436"/>
            <ac:picMk id="9" creationId="{A26F4ACE-3A5A-749B-C910-20823A56584E}"/>
          </ac:picMkLst>
        </pc:picChg>
        <pc:picChg chg="add del mod">
          <ac:chgData name="Nikkessen, J.J.H. (Joost)" userId="55776ba0-cba9-4413-94f8-3c5b349f6bab" providerId="ADAL" clId="{37D6AE34-8E25-4C07-BFCD-2421AD155B04}" dt="2025-11-27T10:00:55.176" v="5921" actId="478"/>
          <ac:picMkLst>
            <pc:docMk/>
            <pc:sldMk cId="1819483294" sldId="436"/>
            <ac:picMk id="11" creationId="{2A4CE4F7-BA38-310A-28F4-821B96C67FDB}"/>
          </ac:picMkLst>
        </pc:picChg>
        <pc:picChg chg="add mod">
          <ac:chgData name="Nikkessen, J.J.H. (Joost)" userId="55776ba0-cba9-4413-94f8-3c5b349f6bab" providerId="ADAL" clId="{37D6AE34-8E25-4C07-BFCD-2421AD155B04}" dt="2025-11-27T10:01:33.970" v="5997" actId="1037"/>
          <ac:picMkLst>
            <pc:docMk/>
            <pc:sldMk cId="1819483294" sldId="436"/>
            <ac:picMk id="13" creationId="{37B0EED6-1AEF-E4F8-5787-0463269A4743}"/>
          </ac:picMkLst>
        </pc:picChg>
        <pc:picChg chg="mod">
          <ac:chgData name="Nikkessen, J.J.H. (Joost)" userId="55776ba0-cba9-4413-94f8-3c5b349f6bab" providerId="ADAL" clId="{37D6AE34-8E25-4C07-BFCD-2421AD155B04}" dt="2025-11-27T09:58:54.143" v="5831" actId="1035"/>
          <ac:picMkLst>
            <pc:docMk/>
            <pc:sldMk cId="1819483294" sldId="436"/>
            <ac:picMk id="1026" creationId="{97D89294-0125-94B1-AE96-08831CFB90AF}"/>
          </ac:picMkLst>
        </pc:picChg>
        <pc:picChg chg="mod">
          <ac:chgData name="Nikkessen, J.J.H. (Joost)" userId="55776ba0-cba9-4413-94f8-3c5b349f6bab" providerId="ADAL" clId="{37D6AE34-8E25-4C07-BFCD-2421AD155B04}" dt="2025-11-27T09:58:54.143" v="5831" actId="1035"/>
          <ac:picMkLst>
            <pc:docMk/>
            <pc:sldMk cId="1819483294" sldId="436"/>
            <ac:picMk id="1030" creationId="{4C4C8DFF-86A7-069C-6566-F959ACF96CA9}"/>
          </ac:picMkLst>
        </pc:picChg>
      </pc:sldChg>
      <pc:sldChg chg="addSp delSp modSp mod">
        <pc:chgData name="Nikkessen, J.J.H. (Joost)" userId="55776ba0-cba9-4413-94f8-3c5b349f6bab" providerId="ADAL" clId="{37D6AE34-8E25-4C07-BFCD-2421AD155B04}" dt="2025-11-27T09:57:55.860" v="5735" actId="208"/>
        <pc:sldMkLst>
          <pc:docMk/>
          <pc:sldMk cId="3206944290" sldId="438"/>
        </pc:sldMkLst>
        <pc:spChg chg="add del mod">
          <ac:chgData name="Nikkessen, J.J.H. (Joost)" userId="55776ba0-cba9-4413-94f8-3c5b349f6bab" providerId="ADAL" clId="{37D6AE34-8E25-4C07-BFCD-2421AD155B04}" dt="2025-11-27T09:27:37.228" v="5122" actId="478"/>
          <ac:spMkLst>
            <pc:docMk/>
            <pc:sldMk cId="3206944290" sldId="438"/>
            <ac:spMk id="3" creationId="{9B01E79D-06C0-6576-126C-57F3E2AAEFB6}"/>
          </ac:spMkLst>
        </pc:spChg>
        <pc:spChg chg="add del">
          <ac:chgData name="Nikkessen, J.J.H. (Joost)" userId="55776ba0-cba9-4413-94f8-3c5b349f6bab" providerId="ADAL" clId="{37D6AE34-8E25-4C07-BFCD-2421AD155B04}" dt="2025-11-27T09:27:39.488" v="5124" actId="478"/>
          <ac:spMkLst>
            <pc:docMk/>
            <pc:sldMk cId="3206944290" sldId="438"/>
            <ac:spMk id="5" creationId="{2F2053E2-6ECF-A9A1-51BD-64CA1CBD3252}"/>
          </ac:spMkLst>
        </pc:spChg>
        <pc:spChg chg="add mod">
          <ac:chgData name="Nikkessen, J.J.H. (Joost)" userId="55776ba0-cba9-4413-94f8-3c5b349f6bab" providerId="ADAL" clId="{37D6AE34-8E25-4C07-BFCD-2421AD155B04}" dt="2025-11-27T09:55:21.597" v="5648" actId="1076"/>
          <ac:spMkLst>
            <pc:docMk/>
            <pc:sldMk cId="3206944290" sldId="438"/>
            <ac:spMk id="6" creationId="{0FAE8D52-8F66-7249-B440-32FADF95FA02}"/>
          </ac:spMkLst>
        </pc:spChg>
        <pc:spChg chg="add mod">
          <ac:chgData name="Nikkessen, J.J.H. (Joost)" userId="55776ba0-cba9-4413-94f8-3c5b349f6bab" providerId="ADAL" clId="{37D6AE34-8E25-4C07-BFCD-2421AD155B04}" dt="2025-11-27T09:57:14.683" v="5697" actId="14100"/>
          <ac:spMkLst>
            <pc:docMk/>
            <pc:sldMk cId="3206944290" sldId="438"/>
            <ac:spMk id="7" creationId="{FE0C2327-C327-EB6F-9F80-7A2995B67419}"/>
          </ac:spMkLst>
        </pc:spChg>
        <pc:spChg chg="add mod">
          <ac:chgData name="Nikkessen, J.J.H. (Joost)" userId="55776ba0-cba9-4413-94f8-3c5b349f6bab" providerId="ADAL" clId="{37D6AE34-8E25-4C07-BFCD-2421AD155B04}" dt="2025-11-27T09:55:21.597" v="5648" actId="1076"/>
          <ac:spMkLst>
            <pc:docMk/>
            <pc:sldMk cId="3206944290" sldId="438"/>
            <ac:spMk id="8" creationId="{11EADD70-B402-7A58-6448-7D657BF40200}"/>
          </ac:spMkLst>
        </pc:spChg>
        <pc:spChg chg="add mod">
          <ac:chgData name="Nikkessen, J.J.H. (Joost)" userId="55776ba0-cba9-4413-94f8-3c5b349f6bab" providerId="ADAL" clId="{37D6AE34-8E25-4C07-BFCD-2421AD155B04}" dt="2025-11-27T09:55:21.597" v="5648" actId="1076"/>
          <ac:spMkLst>
            <pc:docMk/>
            <pc:sldMk cId="3206944290" sldId="438"/>
            <ac:spMk id="9" creationId="{76E8DF2B-00E5-792B-4F0E-070E5B8D4BA9}"/>
          </ac:spMkLst>
        </pc:spChg>
        <pc:spChg chg="add mod">
          <ac:chgData name="Nikkessen, J.J.H. (Joost)" userId="55776ba0-cba9-4413-94f8-3c5b349f6bab" providerId="ADAL" clId="{37D6AE34-8E25-4C07-BFCD-2421AD155B04}" dt="2025-11-27T09:55:21.597" v="5648" actId="1076"/>
          <ac:spMkLst>
            <pc:docMk/>
            <pc:sldMk cId="3206944290" sldId="438"/>
            <ac:spMk id="10" creationId="{C5D37305-80D4-DBC3-F637-6DBED3812E97}"/>
          </ac:spMkLst>
        </pc:spChg>
        <pc:spChg chg="add del mod">
          <ac:chgData name="Nikkessen, J.J.H. (Joost)" userId="55776ba0-cba9-4413-94f8-3c5b349f6bab" providerId="ADAL" clId="{37D6AE34-8E25-4C07-BFCD-2421AD155B04}" dt="2025-11-27T09:44:35.118" v="5416" actId="478"/>
          <ac:spMkLst>
            <pc:docMk/>
            <pc:sldMk cId="3206944290" sldId="438"/>
            <ac:spMk id="11" creationId="{07B83629-4519-B714-615F-3A3ED9217523}"/>
          </ac:spMkLst>
        </pc:spChg>
        <pc:spChg chg="add del">
          <ac:chgData name="Nikkessen, J.J.H. (Joost)" userId="55776ba0-cba9-4413-94f8-3c5b349f6bab" providerId="ADAL" clId="{37D6AE34-8E25-4C07-BFCD-2421AD155B04}" dt="2025-11-27T09:47:03.002" v="5420"/>
          <ac:spMkLst>
            <pc:docMk/>
            <pc:sldMk cId="3206944290" sldId="438"/>
            <ac:spMk id="12" creationId="{3E877A8A-53F6-815A-4A10-07E663060932}"/>
          </ac:spMkLst>
        </pc:spChg>
        <pc:spChg chg="add del">
          <ac:chgData name="Nikkessen, J.J.H. (Joost)" userId="55776ba0-cba9-4413-94f8-3c5b349f6bab" providerId="ADAL" clId="{37D6AE34-8E25-4C07-BFCD-2421AD155B04}" dt="2025-11-27T09:47:06.134" v="5422"/>
          <ac:spMkLst>
            <pc:docMk/>
            <pc:sldMk cId="3206944290" sldId="438"/>
            <ac:spMk id="13" creationId="{6981A734-D1AB-28FF-A823-2015C8BA9CB9}"/>
          </ac:spMkLst>
        </pc:spChg>
        <pc:spChg chg="mod">
          <ac:chgData name="Nikkessen, J.J.H. (Joost)" userId="55776ba0-cba9-4413-94f8-3c5b349f6bab" providerId="ADAL" clId="{37D6AE34-8E25-4C07-BFCD-2421AD155B04}" dt="2025-11-27T09:09:18.683" v="4767" actId="1037"/>
          <ac:spMkLst>
            <pc:docMk/>
            <pc:sldMk cId="3206944290" sldId="438"/>
            <ac:spMk id="95" creationId="{00000000-0000-0000-0000-000000000000}"/>
          </ac:spMkLst>
        </pc:spChg>
        <pc:picChg chg="add mod modCrop">
          <ac:chgData name="Nikkessen, J.J.H. (Joost)" userId="55776ba0-cba9-4413-94f8-3c5b349f6bab" providerId="ADAL" clId="{37D6AE34-8E25-4C07-BFCD-2421AD155B04}" dt="2025-11-27T09:57:55.860" v="5735" actId="208"/>
          <ac:picMkLst>
            <pc:docMk/>
            <pc:sldMk cId="3206944290" sldId="438"/>
            <ac:picMk id="14" creationId="{9C3C9F89-D05B-75F6-9726-2FE60B25ECC0}"/>
          </ac:picMkLst>
        </pc:picChg>
      </pc:sldChg>
      <pc:sldChg chg="modSp add del mod">
        <pc:chgData name="Nikkessen, J.J.H. (Joost)" userId="55776ba0-cba9-4413-94f8-3c5b349f6bab" providerId="ADAL" clId="{37D6AE34-8E25-4C07-BFCD-2421AD155B04}" dt="2025-11-27T08:25:38.932" v="3149" actId="47"/>
        <pc:sldMkLst>
          <pc:docMk/>
          <pc:sldMk cId="323193686" sldId="439"/>
        </pc:sldMkLst>
        <pc:spChg chg="mod">
          <ac:chgData name="Nikkessen, J.J.H. (Joost)" userId="55776ba0-cba9-4413-94f8-3c5b349f6bab" providerId="ADAL" clId="{37D6AE34-8E25-4C07-BFCD-2421AD155B04}" dt="2025-11-27T07:06:22.228" v="17" actId="20577"/>
          <ac:spMkLst>
            <pc:docMk/>
            <pc:sldMk cId="323193686" sldId="439"/>
            <ac:spMk id="94" creationId="{00000000-0000-0000-0000-000000000000}"/>
          </ac:spMkLst>
        </pc:spChg>
        <pc:spChg chg="mod">
          <ac:chgData name="Nikkessen, J.J.H. (Joost)" userId="55776ba0-cba9-4413-94f8-3c5b349f6bab" providerId="ADAL" clId="{37D6AE34-8E25-4C07-BFCD-2421AD155B04}" dt="2025-11-27T07:06:17.695" v="1" actId="20577"/>
          <ac:spMkLst>
            <pc:docMk/>
            <pc:sldMk cId="323193686" sldId="439"/>
            <ac:spMk id="95" creationId="{00000000-0000-0000-0000-000000000000}"/>
          </ac:spMkLst>
        </pc:spChg>
      </pc:sldChg>
      <pc:sldChg chg="addSp delSp modSp add mod">
        <pc:chgData name="Nikkessen, J.J.H. (Joost)" userId="55776ba0-cba9-4413-94f8-3c5b349f6bab" providerId="ADAL" clId="{37D6AE34-8E25-4C07-BFCD-2421AD155B04}" dt="2025-12-05T14:41:15.555" v="6245" actId="13926"/>
        <pc:sldMkLst>
          <pc:docMk/>
          <pc:sldMk cId="1271224033" sldId="440"/>
        </pc:sldMkLst>
        <pc:spChg chg="add del mod">
          <ac:chgData name="Nikkessen, J.J.H. (Joost)" userId="55776ba0-cba9-4413-94f8-3c5b349f6bab" providerId="ADAL" clId="{37D6AE34-8E25-4C07-BFCD-2421AD155B04}" dt="2025-11-27T08:25:53.175" v="3179" actId="478"/>
          <ac:spMkLst>
            <pc:docMk/>
            <pc:sldMk cId="1271224033" sldId="440"/>
            <ac:spMk id="2" creationId="{0274AA40-3A7D-342C-0C7C-D53DA1F06F9D}"/>
          </ac:spMkLst>
        </pc:spChg>
        <pc:spChg chg="add del mod">
          <ac:chgData name="Nikkessen, J.J.H. (Joost)" userId="55776ba0-cba9-4413-94f8-3c5b349f6bab" providerId="ADAL" clId="{37D6AE34-8E25-4C07-BFCD-2421AD155B04}" dt="2025-11-27T09:01:27.101" v="4513" actId="478"/>
          <ac:spMkLst>
            <pc:docMk/>
            <pc:sldMk cId="1271224033" sldId="440"/>
            <ac:spMk id="5" creationId="{CAF12260-5F1A-F23E-FD7F-59B910A8D442}"/>
          </ac:spMkLst>
        </pc:spChg>
        <pc:spChg chg="add mod">
          <ac:chgData name="Nikkessen, J.J.H. (Joost)" userId="55776ba0-cba9-4413-94f8-3c5b349f6bab" providerId="ADAL" clId="{37D6AE34-8E25-4C07-BFCD-2421AD155B04}" dt="2025-11-27T09:02:09.631" v="4585" actId="208"/>
          <ac:spMkLst>
            <pc:docMk/>
            <pc:sldMk cId="1271224033" sldId="440"/>
            <ac:spMk id="6" creationId="{A46F163D-C6C7-C6E7-ADCC-CE98E0453B23}"/>
          </ac:spMkLst>
        </pc:spChg>
        <pc:spChg chg="add mod">
          <ac:chgData name="Nikkessen, J.J.H. (Joost)" userId="55776ba0-cba9-4413-94f8-3c5b349f6bab" providerId="ADAL" clId="{37D6AE34-8E25-4C07-BFCD-2421AD155B04}" dt="2025-11-27T09:01:22.010" v="4512" actId="1038"/>
          <ac:spMkLst>
            <pc:docMk/>
            <pc:sldMk cId="1271224033" sldId="440"/>
            <ac:spMk id="7" creationId="{1F224BD3-D67F-FC68-A440-48787C8EC255}"/>
          </ac:spMkLst>
        </pc:spChg>
        <pc:spChg chg="mod">
          <ac:chgData name="Nikkessen, J.J.H. (Joost)" userId="55776ba0-cba9-4413-94f8-3c5b349f6bab" providerId="ADAL" clId="{37D6AE34-8E25-4C07-BFCD-2421AD155B04}" dt="2025-11-27T07:06:34.059" v="49" actId="20577"/>
          <ac:spMkLst>
            <pc:docMk/>
            <pc:sldMk cId="1271224033" sldId="440"/>
            <ac:spMk id="94" creationId="{00000000-0000-0000-0000-000000000000}"/>
          </ac:spMkLst>
        </pc:spChg>
        <pc:spChg chg="mod">
          <ac:chgData name="Nikkessen, J.J.H. (Joost)" userId="55776ba0-cba9-4413-94f8-3c5b349f6bab" providerId="ADAL" clId="{37D6AE34-8E25-4C07-BFCD-2421AD155B04}" dt="2025-12-05T14:41:15.555" v="6245" actId="13926"/>
          <ac:spMkLst>
            <pc:docMk/>
            <pc:sldMk cId="1271224033" sldId="440"/>
            <ac:spMk id="95" creationId="{00000000-0000-0000-0000-000000000000}"/>
          </ac:spMkLst>
        </pc:spChg>
        <pc:graphicFrameChg chg="add del mod">
          <ac:chgData name="Nikkessen, J.J.H. (Joost)" userId="55776ba0-cba9-4413-94f8-3c5b349f6bab" providerId="ADAL" clId="{37D6AE34-8E25-4C07-BFCD-2421AD155B04}" dt="2025-11-27T08:26:18.987" v="3184" actId="478"/>
          <ac:graphicFrameMkLst>
            <pc:docMk/>
            <pc:sldMk cId="1271224033" sldId="440"/>
            <ac:graphicFrameMk id="3" creationId="{E273F24B-77AC-8EBC-1C71-5BCF3B06A99D}"/>
          </ac:graphicFrameMkLst>
        </pc:graphicFrameChg>
        <pc:graphicFrameChg chg="add mod modGraphic">
          <ac:chgData name="Nikkessen, J.J.H. (Joost)" userId="55776ba0-cba9-4413-94f8-3c5b349f6bab" providerId="ADAL" clId="{37D6AE34-8E25-4C07-BFCD-2421AD155B04}" dt="2025-11-27T08:59:48.801" v="4405" actId="1035"/>
          <ac:graphicFrameMkLst>
            <pc:docMk/>
            <pc:sldMk cId="1271224033" sldId="440"/>
            <ac:graphicFrameMk id="4" creationId="{64F3CF5A-15B6-A655-4BCA-D0EDCF0A2484}"/>
          </ac:graphicFrameMkLst>
        </pc:graphicFrameChg>
      </pc:sldChg>
      <pc:sldChg chg="modSp add mod">
        <pc:chgData name="Nikkessen, J.J.H. (Joost)" userId="55776ba0-cba9-4413-94f8-3c5b349f6bab" providerId="ADAL" clId="{37D6AE34-8E25-4C07-BFCD-2421AD155B04}" dt="2025-12-03T10:41:22.828" v="6237" actId="115"/>
        <pc:sldMkLst>
          <pc:docMk/>
          <pc:sldMk cId="3619400857" sldId="441"/>
        </pc:sldMkLst>
        <pc:spChg chg="mod">
          <ac:chgData name="Nikkessen, J.J.H. (Joost)" userId="55776ba0-cba9-4413-94f8-3c5b349f6bab" providerId="ADAL" clId="{37D6AE34-8E25-4C07-BFCD-2421AD155B04}" dt="2025-11-27T07:33:05.917" v="1777" actId="20577"/>
          <ac:spMkLst>
            <pc:docMk/>
            <pc:sldMk cId="3619400857" sldId="441"/>
            <ac:spMk id="94" creationId="{00000000-0000-0000-0000-000000000000}"/>
          </ac:spMkLst>
        </pc:spChg>
        <pc:spChg chg="mod">
          <ac:chgData name="Nikkessen, J.J.H. (Joost)" userId="55776ba0-cba9-4413-94f8-3c5b349f6bab" providerId="ADAL" clId="{37D6AE34-8E25-4C07-BFCD-2421AD155B04}" dt="2025-12-03T10:41:22.828" v="6237" actId="115"/>
          <ac:spMkLst>
            <pc:docMk/>
            <pc:sldMk cId="3619400857" sldId="441"/>
            <ac:spMk id="95" creationId="{00000000-0000-0000-0000-000000000000}"/>
          </ac:spMkLst>
        </pc:spChg>
        <pc:cxnChg chg="mod">
          <ac:chgData name="Nikkessen, J.J.H. (Joost)" userId="55776ba0-cba9-4413-94f8-3c5b349f6bab" providerId="ADAL" clId="{37D6AE34-8E25-4C07-BFCD-2421AD155B04}" dt="2025-11-27T07:30:20.170" v="1747" actId="692"/>
          <ac:cxnSpMkLst>
            <pc:docMk/>
            <pc:sldMk cId="3619400857" sldId="441"/>
            <ac:cxnSpMk id="96" creationId="{00000000-0000-0000-0000-000000000000}"/>
          </ac:cxnSpMkLst>
        </pc:cxnChg>
      </pc:sldChg>
      <pc:sldChg chg="modSp add mod">
        <pc:chgData name="Nikkessen, J.J.H. (Joost)" userId="55776ba0-cba9-4413-94f8-3c5b349f6bab" providerId="ADAL" clId="{37D6AE34-8E25-4C07-BFCD-2421AD155B04}" dt="2025-11-27T09:09:45.666" v="4795" actId="1037"/>
        <pc:sldMkLst>
          <pc:docMk/>
          <pc:sldMk cId="4184006690" sldId="442"/>
        </pc:sldMkLst>
        <pc:spChg chg="mod">
          <ac:chgData name="Nikkessen, J.J.H. (Joost)" userId="55776ba0-cba9-4413-94f8-3c5b349f6bab" providerId="ADAL" clId="{37D6AE34-8E25-4C07-BFCD-2421AD155B04}" dt="2025-11-27T07:38:26.705" v="2006" actId="20577"/>
          <ac:spMkLst>
            <pc:docMk/>
            <pc:sldMk cId="4184006690" sldId="442"/>
            <ac:spMk id="94" creationId="{00000000-0000-0000-0000-000000000000}"/>
          </ac:spMkLst>
        </pc:spChg>
        <pc:spChg chg="mod">
          <ac:chgData name="Nikkessen, J.J.H. (Joost)" userId="55776ba0-cba9-4413-94f8-3c5b349f6bab" providerId="ADAL" clId="{37D6AE34-8E25-4C07-BFCD-2421AD155B04}" dt="2025-11-27T09:09:45.666" v="4795" actId="1037"/>
          <ac:spMkLst>
            <pc:docMk/>
            <pc:sldMk cId="4184006690" sldId="442"/>
            <ac:spMk id="95" creationId="{00000000-0000-0000-0000-000000000000}"/>
          </ac:spMkLst>
        </pc:spChg>
      </pc:sldChg>
      <pc:sldChg chg="modSp add mod ord">
        <pc:chgData name="Nikkessen, J.J.H. (Joost)" userId="55776ba0-cba9-4413-94f8-3c5b349f6bab" providerId="ADAL" clId="{37D6AE34-8E25-4C07-BFCD-2421AD155B04}" dt="2025-11-27T09:08:56.507" v="4757" actId="1037"/>
        <pc:sldMkLst>
          <pc:docMk/>
          <pc:sldMk cId="3951903639" sldId="443"/>
        </pc:sldMkLst>
        <pc:spChg chg="mod">
          <ac:chgData name="Nikkessen, J.J.H. (Joost)" userId="55776ba0-cba9-4413-94f8-3c5b349f6bab" providerId="ADAL" clId="{37D6AE34-8E25-4C07-BFCD-2421AD155B04}" dt="2025-11-27T07:33:02.226" v="1767" actId="20577"/>
          <ac:spMkLst>
            <pc:docMk/>
            <pc:sldMk cId="3951903639" sldId="443"/>
            <ac:spMk id="94" creationId="{00000000-0000-0000-0000-000000000000}"/>
          </ac:spMkLst>
        </pc:spChg>
        <pc:spChg chg="mod">
          <ac:chgData name="Nikkessen, J.J.H. (Joost)" userId="55776ba0-cba9-4413-94f8-3c5b349f6bab" providerId="ADAL" clId="{37D6AE34-8E25-4C07-BFCD-2421AD155B04}" dt="2025-11-27T09:08:56.507" v="4757" actId="1037"/>
          <ac:spMkLst>
            <pc:docMk/>
            <pc:sldMk cId="3951903639" sldId="443"/>
            <ac:spMk id="95" creationId="{00000000-0000-0000-0000-000000000000}"/>
          </ac:spMkLst>
        </pc:spChg>
      </pc:sldChg>
      <pc:sldChg chg="addSp modSp add mod">
        <pc:chgData name="Nikkessen, J.J.H. (Joost)" userId="55776ba0-cba9-4413-94f8-3c5b349f6bab" providerId="ADAL" clId="{37D6AE34-8E25-4C07-BFCD-2421AD155B04}" dt="2025-11-27T09:19:38.636" v="5072" actId="1035"/>
        <pc:sldMkLst>
          <pc:docMk/>
          <pc:sldMk cId="2370370908" sldId="444"/>
        </pc:sldMkLst>
        <pc:spChg chg="mod">
          <ac:chgData name="Nikkessen, J.J.H. (Joost)" userId="55776ba0-cba9-4413-94f8-3c5b349f6bab" providerId="ADAL" clId="{37D6AE34-8E25-4C07-BFCD-2421AD155B04}" dt="2025-11-27T07:33:17.079" v="1787" actId="20577"/>
          <ac:spMkLst>
            <pc:docMk/>
            <pc:sldMk cId="2370370908" sldId="444"/>
            <ac:spMk id="94" creationId="{00000000-0000-0000-0000-000000000000}"/>
          </ac:spMkLst>
        </pc:spChg>
        <pc:spChg chg="mod">
          <ac:chgData name="Nikkessen, J.J.H. (Joost)" userId="55776ba0-cba9-4413-94f8-3c5b349f6bab" providerId="ADAL" clId="{37D6AE34-8E25-4C07-BFCD-2421AD155B04}" dt="2025-11-27T09:19:38.636" v="5072" actId="1035"/>
          <ac:spMkLst>
            <pc:docMk/>
            <pc:sldMk cId="2370370908" sldId="444"/>
            <ac:spMk id="95" creationId="{00000000-0000-0000-0000-000000000000}"/>
          </ac:spMkLst>
        </pc:spChg>
        <pc:cxnChg chg="add mod">
          <ac:chgData name="Nikkessen, J.J.H. (Joost)" userId="55776ba0-cba9-4413-94f8-3c5b349f6bab" providerId="ADAL" clId="{37D6AE34-8E25-4C07-BFCD-2421AD155B04}" dt="2025-11-27T09:19:38.636" v="5072" actId="1035"/>
          <ac:cxnSpMkLst>
            <pc:docMk/>
            <pc:sldMk cId="2370370908" sldId="444"/>
            <ac:cxnSpMk id="2" creationId="{D860A08C-E372-8FB4-8C72-57BE54A5F544}"/>
          </ac:cxnSpMkLst>
        </pc:cxnChg>
      </pc:sldChg>
      <pc:sldChg chg="addSp modSp add mod">
        <pc:chgData name="Nikkessen, J.J.H. (Joost)" userId="55776ba0-cba9-4413-94f8-3c5b349f6bab" providerId="ADAL" clId="{37D6AE34-8E25-4C07-BFCD-2421AD155B04}" dt="2025-12-03T10:41:50.287" v="6240" actId="20577"/>
        <pc:sldMkLst>
          <pc:docMk/>
          <pc:sldMk cId="795559372" sldId="445"/>
        </pc:sldMkLst>
        <pc:spChg chg="mod">
          <ac:chgData name="Nikkessen, J.J.H. (Joost)" userId="55776ba0-cba9-4413-94f8-3c5b349f6bab" providerId="ADAL" clId="{37D6AE34-8E25-4C07-BFCD-2421AD155B04}" dt="2025-11-27T07:51:58.071" v="2654" actId="20577"/>
          <ac:spMkLst>
            <pc:docMk/>
            <pc:sldMk cId="795559372" sldId="445"/>
            <ac:spMk id="94" creationId="{00000000-0000-0000-0000-000000000000}"/>
          </ac:spMkLst>
        </pc:spChg>
        <pc:spChg chg="mod">
          <ac:chgData name="Nikkessen, J.J.H. (Joost)" userId="55776ba0-cba9-4413-94f8-3c5b349f6bab" providerId="ADAL" clId="{37D6AE34-8E25-4C07-BFCD-2421AD155B04}" dt="2025-12-03T10:41:50.287" v="6240" actId="20577"/>
          <ac:spMkLst>
            <pc:docMk/>
            <pc:sldMk cId="795559372" sldId="445"/>
            <ac:spMk id="95" creationId="{00000000-0000-0000-0000-000000000000}"/>
          </ac:spMkLst>
        </pc:spChg>
        <pc:cxnChg chg="add mod">
          <ac:chgData name="Nikkessen, J.J.H. (Joost)" userId="55776ba0-cba9-4413-94f8-3c5b349f6bab" providerId="ADAL" clId="{37D6AE34-8E25-4C07-BFCD-2421AD155B04}" dt="2025-11-27T07:53:35.630" v="2697" actId="1038"/>
          <ac:cxnSpMkLst>
            <pc:docMk/>
            <pc:sldMk cId="795559372" sldId="445"/>
            <ac:cxnSpMk id="2" creationId="{954DC57E-1D84-734F-6364-AB133F2BEF14}"/>
          </ac:cxnSpMkLst>
        </pc:cxnChg>
      </pc:sldChg>
      <pc:sldChg chg="addSp modSp add mod">
        <pc:chgData name="Nikkessen, J.J.H. (Joost)" userId="55776ba0-cba9-4413-94f8-3c5b349f6bab" providerId="ADAL" clId="{37D6AE34-8E25-4C07-BFCD-2421AD155B04}" dt="2025-11-27T11:21:22.723" v="6144" actId="1038"/>
        <pc:sldMkLst>
          <pc:docMk/>
          <pc:sldMk cId="756396602" sldId="446"/>
        </pc:sldMkLst>
        <pc:spChg chg="mod">
          <ac:chgData name="Nikkessen, J.J.H. (Joost)" userId="55776ba0-cba9-4413-94f8-3c5b349f6bab" providerId="ADAL" clId="{37D6AE34-8E25-4C07-BFCD-2421AD155B04}" dt="2025-11-27T07:46:22.963" v="2251" actId="20577"/>
          <ac:spMkLst>
            <pc:docMk/>
            <pc:sldMk cId="756396602" sldId="446"/>
            <ac:spMk id="94" creationId="{00000000-0000-0000-0000-000000000000}"/>
          </ac:spMkLst>
        </pc:spChg>
        <pc:spChg chg="mod">
          <ac:chgData name="Nikkessen, J.J.H. (Joost)" userId="55776ba0-cba9-4413-94f8-3c5b349f6bab" providerId="ADAL" clId="{37D6AE34-8E25-4C07-BFCD-2421AD155B04}" dt="2025-11-27T11:17:16.961" v="6014" actId="5793"/>
          <ac:spMkLst>
            <pc:docMk/>
            <pc:sldMk cId="756396602" sldId="446"/>
            <ac:spMk id="95" creationId="{00000000-0000-0000-0000-000000000000}"/>
          </ac:spMkLst>
        </pc:spChg>
        <pc:picChg chg="add mod ord">
          <ac:chgData name="Nikkessen, J.J.H. (Joost)" userId="55776ba0-cba9-4413-94f8-3c5b349f6bab" providerId="ADAL" clId="{37D6AE34-8E25-4C07-BFCD-2421AD155B04}" dt="2025-11-27T11:20:50.245" v="6087" actId="1038"/>
          <ac:picMkLst>
            <pc:docMk/>
            <pc:sldMk cId="756396602" sldId="446"/>
            <ac:picMk id="3" creationId="{4CD41901-6C52-E86B-FD74-C2797E22EDA9}"/>
          </ac:picMkLst>
        </pc:picChg>
        <pc:picChg chg="add mod ord">
          <ac:chgData name="Nikkessen, J.J.H. (Joost)" userId="55776ba0-cba9-4413-94f8-3c5b349f6bab" providerId="ADAL" clId="{37D6AE34-8E25-4C07-BFCD-2421AD155B04}" dt="2025-11-27T11:21:22.723" v="6144" actId="1038"/>
          <ac:picMkLst>
            <pc:docMk/>
            <pc:sldMk cId="756396602" sldId="446"/>
            <ac:picMk id="5" creationId="{78ED4A98-165E-3BD6-CFEC-9CE70A2D5BD6}"/>
          </ac:picMkLst>
        </pc:picChg>
      </pc:sldChg>
      <pc:sldChg chg="delSp add del mod">
        <pc:chgData name="Nikkessen, J.J.H. (Joost)" userId="55776ba0-cba9-4413-94f8-3c5b349f6bab" providerId="ADAL" clId="{37D6AE34-8E25-4C07-BFCD-2421AD155B04}" dt="2025-11-27T07:36:29.049" v="1881" actId="47"/>
        <pc:sldMkLst>
          <pc:docMk/>
          <pc:sldMk cId="2317354447" sldId="449"/>
        </pc:sldMkLst>
        <pc:cxnChg chg="del">
          <ac:chgData name="Nikkessen, J.J.H. (Joost)" userId="55776ba0-cba9-4413-94f8-3c5b349f6bab" providerId="ADAL" clId="{37D6AE34-8E25-4C07-BFCD-2421AD155B04}" dt="2025-11-27T07:36:27.394" v="1880" actId="478"/>
          <ac:cxnSpMkLst>
            <pc:docMk/>
            <pc:sldMk cId="2317354447" sldId="449"/>
            <ac:cxnSpMk id="96" creationId="{00000000-0000-0000-0000-000000000000}"/>
          </ac:cxnSpMkLst>
        </pc:cxnChg>
      </pc:sldChg>
      <pc:sldChg chg="modSp add mod">
        <pc:chgData name="Nikkessen, J.J.H. (Joost)" userId="55776ba0-cba9-4413-94f8-3c5b349f6bab" providerId="ADAL" clId="{37D6AE34-8E25-4C07-BFCD-2421AD155B04}" dt="2025-11-27T09:09:24.435" v="4770" actId="1038"/>
        <pc:sldMkLst>
          <pc:docMk/>
          <pc:sldMk cId="1611141403" sldId="484"/>
        </pc:sldMkLst>
        <pc:spChg chg="mod">
          <ac:chgData name="Nikkessen, J.J.H. (Joost)" userId="55776ba0-cba9-4413-94f8-3c5b349f6bab" providerId="ADAL" clId="{37D6AE34-8E25-4C07-BFCD-2421AD155B04}" dt="2025-11-27T08:02:05.399" v="2876" actId="208"/>
          <ac:spMkLst>
            <pc:docMk/>
            <pc:sldMk cId="1611141403" sldId="484"/>
            <ac:spMk id="7" creationId="{4034304A-7273-4AC1-E06B-D258F62EE349}"/>
          </ac:spMkLst>
        </pc:spChg>
        <pc:spChg chg="mod">
          <ac:chgData name="Nikkessen, J.J.H. (Joost)" userId="55776ba0-cba9-4413-94f8-3c5b349f6bab" providerId="ADAL" clId="{37D6AE34-8E25-4C07-BFCD-2421AD155B04}" dt="2025-11-27T09:09:24.435" v="4770" actId="1038"/>
          <ac:spMkLst>
            <pc:docMk/>
            <pc:sldMk cId="1611141403" sldId="484"/>
            <ac:spMk id="95" creationId="{00000000-0000-0000-0000-000000000000}"/>
          </ac:spMkLst>
        </pc:spChg>
      </pc:sldChg>
      <pc:sldChg chg="addSp modSp add mod">
        <pc:chgData name="Nikkessen, J.J.H. (Joost)" userId="55776ba0-cba9-4413-94f8-3c5b349f6bab" providerId="ADAL" clId="{37D6AE34-8E25-4C07-BFCD-2421AD155B04}" dt="2025-12-08T14:32:48.241" v="6273" actId="20577"/>
        <pc:sldMkLst>
          <pc:docMk/>
          <pc:sldMk cId="2033438601" sldId="508"/>
        </pc:sldMkLst>
        <pc:spChg chg="add mod">
          <ac:chgData name="Nikkessen, J.J.H. (Joost)" userId="55776ba0-cba9-4413-94f8-3c5b349f6bab" providerId="ADAL" clId="{37D6AE34-8E25-4C07-BFCD-2421AD155B04}" dt="2025-11-27T08:23:28.971" v="3146" actId="207"/>
          <ac:spMkLst>
            <pc:docMk/>
            <pc:sldMk cId="2033438601" sldId="508"/>
            <ac:spMk id="3" creationId="{DEB44B18-B03B-44B5-83F6-6DF1F50D1CDF}"/>
          </ac:spMkLst>
        </pc:spChg>
        <pc:spChg chg="mod">
          <ac:chgData name="Nikkessen, J.J.H. (Joost)" userId="55776ba0-cba9-4413-94f8-3c5b349f6bab" providerId="ADAL" clId="{37D6AE34-8E25-4C07-BFCD-2421AD155B04}" dt="2025-11-27T08:25:14.434" v="3148" actId="207"/>
          <ac:spMkLst>
            <pc:docMk/>
            <pc:sldMk cId="2033438601" sldId="508"/>
            <ac:spMk id="95" creationId="{00000000-0000-0000-0000-000000000000}"/>
          </ac:spMkLst>
        </pc:spChg>
        <pc:graphicFrameChg chg="mod modGraphic">
          <ac:chgData name="Nikkessen, J.J.H. (Joost)" userId="55776ba0-cba9-4413-94f8-3c5b349f6bab" providerId="ADAL" clId="{37D6AE34-8E25-4C07-BFCD-2421AD155B04}" dt="2025-12-08T14:32:48.241" v="6273" actId="20577"/>
          <ac:graphicFrameMkLst>
            <pc:docMk/>
            <pc:sldMk cId="2033438601" sldId="508"/>
            <ac:graphicFrameMk id="2" creationId="{8809BCD1-C359-D513-FC10-027A7F5EBCC3}"/>
          </ac:graphicFrameMkLst>
        </pc:graphicFrameChg>
      </pc:sldChg>
      <pc:sldChg chg="modSp add mod ord">
        <pc:chgData name="Nikkessen, J.J.H. (Joost)" userId="55776ba0-cba9-4413-94f8-3c5b349f6bab" providerId="ADAL" clId="{37D6AE34-8E25-4C07-BFCD-2421AD155B04}" dt="2025-11-27T09:19:59.844" v="5076" actId="114"/>
        <pc:sldMkLst>
          <pc:docMk/>
          <pc:sldMk cId="3909713511" sldId="509"/>
        </pc:sldMkLst>
        <pc:spChg chg="mod">
          <ac:chgData name="Nikkessen, J.J.H. (Joost)" userId="55776ba0-cba9-4413-94f8-3c5b349f6bab" providerId="ADAL" clId="{37D6AE34-8E25-4C07-BFCD-2421AD155B04}" dt="2025-11-27T08:37:10.298" v="3830" actId="20577"/>
          <ac:spMkLst>
            <pc:docMk/>
            <pc:sldMk cId="3909713511" sldId="509"/>
            <ac:spMk id="94" creationId="{00000000-0000-0000-0000-000000000000}"/>
          </ac:spMkLst>
        </pc:spChg>
        <pc:spChg chg="mod ord">
          <ac:chgData name="Nikkessen, J.J.H. (Joost)" userId="55776ba0-cba9-4413-94f8-3c5b349f6bab" providerId="ADAL" clId="{37D6AE34-8E25-4C07-BFCD-2421AD155B04}" dt="2025-11-27T09:19:59.844" v="5076" actId="114"/>
          <ac:spMkLst>
            <pc:docMk/>
            <pc:sldMk cId="3909713511" sldId="509"/>
            <ac:spMk id="95" creationId="{00000000-0000-0000-0000-000000000000}"/>
          </ac:spMkLst>
        </pc:spChg>
        <pc:cxnChg chg="mod">
          <ac:chgData name="Nikkessen, J.J.H. (Joost)" userId="55776ba0-cba9-4413-94f8-3c5b349f6bab" providerId="ADAL" clId="{37D6AE34-8E25-4C07-BFCD-2421AD155B04}" dt="2025-11-27T08:37:50.777" v="3850" actId="1035"/>
          <ac:cxnSpMkLst>
            <pc:docMk/>
            <pc:sldMk cId="3909713511" sldId="509"/>
            <ac:cxnSpMk id="2" creationId="{D860A08C-E372-8FB4-8C72-57BE54A5F544}"/>
          </ac:cxnSpMkLst>
        </pc:cxnChg>
      </pc:sldChg>
      <pc:sldChg chg="delSp modSp add del mod ord">
        <pc:chgData name="Nikkessen, J.J.H. (Joost)" userId="55776ba0-cba9-4413-94f8-3c5b349f6bab" providerId="ADAL" clId="{37D6AE34-8E25-4C07-BFCD-2421AD155B04}" dt="2025-11-27T09:21:19.793" v="5118" actId="47"/>
        <pc:sldMkLst>
          <pc:docMk/>
          <pc:sldMk cId="249462834" sldId="510"/>
        </pc:sldMkLst>
        <pc:spChg chg="mod">
          <ac:chgData name="Nikkessen, J.J.H. (Joost)" userId="55776ba0-cba9-4413-94f8-3c5b349f6bab" providerId="ADAL" clId="{37D6AE34-8E25-4C07-BFCD-2421AD155B04}" dt="2025-11-27T09:20:07.791" v="5080" actId="20577"/>
          <ac:spMkLst>
            <pc:docMk/>
            <pc:sldMk cId="249462834" sldId="510"/>
            <ac:spMk id="94" creationId="{00000000-0000-0000-0000-000000000000}"/>
          </ac:spMkLst>
        </pc:spChg>
        <pc:spChg chg="mod">
          <ac:chgData name="Nikkessen, J.J.H. (Joost)" userId="55776ba0-cba9-4413-94f8-3c5b349f6bab" providerId="ADAL" clId="{37D6AE34-8E25-4C07-BFCD-2421AD155B04}" dt="2025-11-27T09:21:17.649" v="5117" actId="6549"/>
          <ac:spMkLst>
            <pc:docMk/>
            <pc:sldMk cId="249462834" sldId="510"/>
            <ac:spMk id="95" creationId="{00000000-0000-0000-0000-000000000000}"/>
          </ac:spMkLst>
        </pc:spChg>
        <pc:cxnChg chg="del">
          <ac:chgData name="Nikkessen, J.J.H. (Joost)" userId="55776ba0-cba9-4413-94f8-3c5b349f6bab" providerId="ADAL" clId="{37D6AE34-8E25-4C07-BFCD-2421AD155B04}" dt="2025-11-27T09:20:09.339" v="5081" actId="478"/>
          <ac:cxnSpMkLst>
            <pc:docMk/>
            <pc:sldMk cId="249462834" sldId="510"/>
            <ac:cxnSpMk id="96" creationId="{00000000-0000-0000-0000-000000000000}"/>
          </ac:cxnSpMkLst>
        </pc:cxnChg>
      </pc:sldChg>
    </pc:docChg>
  </pc:docChgLst>
  <pc:docChgLst>
    <pc:chgData name="Nikkessen, J.J.H. (Joost)" userId="55776ba0-cba9-4413-94f8-3c5b349f6bab" providerId="ADAL" clId="{CEBD7A6C-9D7D-4EBE-8B99-9CC68790BBF4}"/>
    <pc:docChg chg="custSel modSld">
      <pc:chgData name="Nikkessen, J.J.H. (Joost)" userId="55776ba0-cba9-4413-94f8-3c5b349f6bab" providerId="ADAL" clId="{CEBD7A6C-9D7D-4EBE-8B99-9CC68790BBF4}" dt="2026-01-15T08:58:17.427" v="3" actId="207"/>
      <pc:docMkLst>
        <pc:docMk/>
      </pc:docMkLst>
      <pc:sldChg chg="modSp mod">
        <pc:chgData name="Nikkessen, J.J.H. (Joost)" userId="55776ba0-cba9-4413-94f8-3c5b349f6bab" providerId="ADAL" clId="{CEBD7A6C-9D7D-4EBE-8B99-9CC68790BBF4}" dt="2026-01-15T08:58:17.427" v="3" actId="207"/>
        <pc:sldMkLst>
          <pc:docMk/>
          <pc:sldMk cId="1819483294" sldId="436"/>
        </pc:sldMkLst>
        <pc:spChg chg="mod">
          <ac:chgData name="Nikkessen, J.J.H. (Joost)" userId="55776ba0-cba9-4413-94f8-3c5b349f6bab" providerId="ADAL" clId="{CEBD7A6C-9D7D-4EBE-8B99-9CC68790BBF4}" dt="2026-01-15T08:58:17.427" v="3" actId="207"/>
          <ac:spMkLst>
            <pc:docMk/>
            <pc:sldMk cId="1819483294" sldId="436"/>
            <ac:spMk id="6" creationId="{F4E5350D-6F8E-A9A0-6CE4-BA2E2B277CAB}"/>
          </ac:spMkLst>
        </pc:spChg>
      </pc:sldChg>
      <pc:sldChg chg="modSp mod">
        <pc:chgData name="Nikkessen, J.J.H. (Joost)" userId="55776ba0-cba9-4413-94f8-3c5b349f6bab" providerId="ADAL" clId="{CEBD7A6C-9D7D-4EBE-8B99-9CC68790BBF4}" dt="2026-01-14T08:09:59.665" v="1" actId="207"/>
        <pc:sldMkLst>
          <pc:docMk/>
          <pc:sldMk cId="2033438601" sldId="508"/>
        </pc:sldMkLst>
        <pc:graphicFrameChg chg="modGraphic">
          <ac:chgData name="Nikkessen, J.J.H. (Joost)" userId="55776ba0-cba9-4413-94f8-3c5b349f6bab" providerId="ADAL" clId="{CEBD7A6C-9D7D-4EBE-8B99-9CC68790BBF4}" dt="2026-01-14T08:09:59.665" v="1" actId="207"/>
          <ac:graphicFrameMkLst>
            <pc:docMk/>
            <pc:sldMk cId="2033438601" sldId="508"/>
            <ac:graphicFrameMk id="2" creationId="{8809BCD1-C359-D513-FC10-027A7F5EBCC3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7AA685-9BE7-4108-9769-A3E79499C15E}" type="datetimeFigureOut">
              <a:rPr lang="nl-NL" smtClean="0"/>
              <a:t>15-1-2026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624E3B-A11A-400A-8094-E8F879C4DF4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868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b4481f0cf_2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ab4481f0cf_2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690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b4481f0cf_2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ab4481f0cf_2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706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b4481f0cf_2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ab4481f0cf_2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557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b4481f0cf_2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ab4481f0cf_2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644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b4481f0cf_2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ab4481f0cf_2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712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b4481f0cf_2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ab4481f0cf_2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51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b4481f0cf_2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ab4481f0cf_2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718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b4481f0cf_2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ab4481f0cf_2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477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b4481f0cf_2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ab4481f0cf_2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903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b4481f0cf_2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ab4481f0cf_2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950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b4481f0cf_2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ab4481f0cf_2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53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77D94-36C3-4FA5-3ECE-7239C809CD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FD87B-045E-6CCA-A080-5353B106CD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C68F3-9208-00AF-88A7-F10887500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ED46-E625-4F28-B4EA-13F4473A6282}" type="datetimeFigureOut">
              <a:rPr lang="nl-NL" smtClean="0"/>
              <a:t>15-1-2026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49C05-9E45-C8E7-ABE1-9467713B9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ABB9F-C161-C7B7-66BD-4B1BBE51C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7E050-406B-4405-B1F4-BBDDB9D1AF4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3330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BDD86-D8F0-48BF-762D-2981CAFE7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2BB92-B784-F438-A07C-6CEC3C5EB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FECD6-E764-AD6D-CA86-D40F517E5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ED46-E625-4F28-B4EA-13F4473A6282}" type="datetimeFigureOut">
              <a:rPr lang="nl-NL" smtClean="0"/>
              <a:t>15-1-2026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C554B-BC85-8E2F-4085-8098DAD3F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1C8D2-C104-CFF9-3FEF-FEB614AF2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7E050-406B-4405-B1F4-BBDDB9D1AF4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9629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9A93-E23E-249B-90D6-4EFE7A4F7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11D87-F98A-3ECB-AB7A-17AFD1600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4DC2-2481-400B-090B-E05A00223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ED46-E625-4F28-B4EA-13F4473A6282}" type="datetimeFigureOut">
              <a:rPr lang="nl-NL" smtClean="0"/>
              <a:t>15-1-2026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8CB65-5175-0B32-2EB4-F9DBCC646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802A3-DE6B-9F29-084B-0F4A5CF1E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7E050-406B-4405-B1F4-BBDDB9D1AF4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018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567E7-D767-4007-7E8E-DE517CA72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5FF39-58D2-FDEF-8BE2-89F4C7DA3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CA29E6-B23A-592C-DB03-CA5A5E8162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8F2DE0-E762-C571-05E6-6F7556CF5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ED46-E625-4F28-B4EA-13F4473A6282}" type="datetimeFigureOut">
              <a:rPr lang="nl-NL" smtClean="0"/>
              <a:t>15-1-2026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C4D54-F8FD-393C-72C8-4FAE83838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B6A9E8-2B3A-5F4B-BFDE-2F33143B1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7E050-406B-4405-B1F4-BBDDB9D1AF4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5936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A36FF-480F-82F2-6943-625B59E82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EFDAE-A219-D495-B131-C3C29E7C3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114863-8422-88EB-0000-C0F8B81DD8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023DD3-9582-1CA2-2B08-5E06AA269E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FFB663-3F56-383D-5A9E-215D66FCD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833B8-5AE4-D316-3FF6-AB2BD64BE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ED46-E625-4F28-B4EA-13F4473A6282}" type="datetimeFigureOut">
              <a:rPr lang="nl-NL" smtClean="0"/>
              <a:t>15-1-2026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53E73E-0E2B-3568-FDC5-3097B8FA4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36C70E-3F3C-B926-2103-E95C7EDF5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7E050-406B-4405-B1F4-BBDDB9D1AF4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5428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D7AF1-20B4-9F83-83C5-793B4D311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E527D3-F529-5BCB-23E7-350AA2C8D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ED46-E625-4F28-B4EA-13F4473A6282}" type="datetimeFigureOut">
              <a:rPr lang="nl-NL" smtClean="0"/>
              <a:t>15-1-2026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0DF492-2126-2762-8852-9A4236AF6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E09623-5153-5500-861E-0AC5337C3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7E050-406B-4405-B1F4-BBDDB9D1AF4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884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13859F-5BB2-6752-FAB0-F0CD55716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ED46-E625-4F28-B4EA-13F4473A6282}" type="datetimeFigureOut">
              <a:rPr lang="nl-NL" smtClean="0"/>
              <a:t>15-1-2026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62DA6D-DBAD-3B0A-A87F-B7CC94923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C647C-F980-2239-A302-AF4B6FE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7E050-406B-4405-B1F4-BBDDB9D1AF4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7061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61DDD-1A19-34A3-4D51-FDC76D2A8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7D1F1-1A6E-A9D0-1639-310E44CFB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6359B7-B43A-FD63-2D6A-2F1742E63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37FB88-432D-87AB-D8C0-B934F4F26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ED46-E625-4F28-B4EA-13F4473A6282}" type="datetimeFigureOut">
              <a:rPr lang="nl-NL" smtClean="0"/>
              <a:t>15-1-2026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2C0A8-E2CA-EAC0-2302-E331FE5CC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1EF15D-B8D9-EB7B-3843-CF5CE26FB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7E050-406B-4405-B1F4-BBDDB9D1AF4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7206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EDD8A-F180-3B07-9A5E-57C9D4C69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579049-928E-6806-6309-C80E13B898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1307D-17EC-55D7-24F3-D269AD2E9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31D2D7-5F60-DD10-8B54-976A1FE5F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ED46-E625-4F28-B4EA-13F4473A6282}" type="datetimeFigureOut">
              <a:rPr lang="nl-NL" smtClean="0"/>
              <a:t>15-1-2026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E18671-BEBD-1238-1C56-33D631E5D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495343-F669-CAAD-4D11-0EC766AAC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7E050-406B-4405-B1F4-BBDDB9D1AF4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2195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DE8E4-533C-A292-F6DF-6AE38F7DB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66025-5187-6B62-3C66-10BEF8E0AB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A467A-6E74-E852-B5B0-BBDA44409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ED46-E625-4F28-B4EA-13F4473A6282}" type="datetimeFigureOut">
              <a:rPr lang="nl-NL" smtClean="0"/>
              <a:t>15-1-2026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50FE3-CC4D-64CA-8D66-FD688C9F0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4F64D-EA12-99EF-577A-BD52FCE6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7E050-406B-4405-B1F4-BBDDB9D1AF4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6864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F31DB7-B08B-AD6D-D8BC-E2D9CBF776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50FF10-7012-3D45-19BA-AE0E11920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0EEAB4-D12A-D861-8B41-6D3821FAA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7ED46-E625-4F28-B4EA-13F4473A6282}" type="datetimeFigureOut">
              <a:rPr lang="nl-NL" smtClean="0"/>
              <a:t>15-1-2026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34CE9-E0D4-15F4-42F4-F59F62ECF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2DEAA-D177-4DCF-2B15-0654838CE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7E050-406B-4405-B1F4-BBDDB9D1AF4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284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l" smtClean="0"/>
              <a:pPr/>
              <a:t>‹#›</a:t>
            </a:fld>
            <a:endParaRPr lang="nl"/>
          </a:p>
        </p:txBody>
      </p:sp>
    </p:spTree>
    <p:extLst>
      <p:ext uri="{BB962C8B-B14F-4D97-AF65-F5344CB8AC3E}">
        <p14:creationId xmlns:p14="http://schemas.microsoft.com/office/powerpoint/2010/main" val="948928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953AFF-FA8B-B0BD-0892-0422DC143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EFD4AB-ED1C-A1B3-1779-D438B3A9F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21BFF-7EAC-7DE9-9D49-CF6D98349D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7ED46-E625-4F28-B4EA-13F4473A6282}" type="datetimeFigureOut">
              <a:rPr lang="nl-NL" smtClean="0"/>
              <a:t>15-1-2026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15ED0-F1C1-8DD8-5AB5-C24C8C861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FE380-758E-19BE-0EBA-65042DB650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7E050-406B-4405-B1F4-BBDDB9D1AF4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4479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j.j.h.nikkessen@uu.n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j.j.h.nikkessen@uu.n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27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E5350D-6F8E-A9A0-6CE4-BA2E2B277CAB}"/>
              </a:ext>
            </a:extLst>
          </p:cNvPr>
          <p:cNvSpPr txBox="1"/>
          <p:nvPr/>
        </p:nvSpPr>
        <p:spPr>
          <a:xfrm>
            <a:off x="7152072" y="2370786"/>
            <a:ext cx="3988780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rgbClr val="ED4990"/>
                </a:solidFill>
                <a:latin typeface="Merriweather" panose="02060503050406030704" pitchFamily="18" charset="0"/>
              </a:rPr>
              <a:t>PLG-</a:t>
            </a:r>
            <a:r>
              <a:rPr lang="en-US" sz="3000" dirty="0" err="1">
                <a:solidFill>
                  <a:srgbClr val="ED4990"/>
                </a:solidFill>
                <a:latin typeface="Merriweather" panose="02060503050406030704" pitchFamily="18" charset="0"/>
              </a:rPr>
              <a:t>bijeenkomst</a:t>
            </a:r>
            <a:r>
              <a:rPr lang="en-US" sz="3000" dirty="0">
                <a:solidFill>
                  <a:srgbClr val="ED4990"/>
                </a:solidFill>
                <a:latin typeface="Merriweather" panose="02060503050406030704" pitchFamily="18" charset="0"/>
              </a:rPr>
              <a:t> 3</a:t>
            </a:r>
          </a:p>
          <a:p>
            <a:pPr algn="ctr"/>
            <a:r>
              <a:rPr lang="en-US" sz="3000" dirty="0">
                <a:solidFill>
                  <a:srgbClr val="ED4990"/>
                </a:solidFill>
                <a:latin typeface="Merriweather" panose="02060503050406030704" pitchFamily="18" charset="0"/>
              </a:rPr>
              <a:t>Co-</a:t>
            </a:r>
            <a:r>
              <a:rPr lang="en-US" sz="3000" dirty="0" err="1">
                <a:solidFill>
                  <a:srgbClr val="ED4990"/>
                </a:solidFill>
                <a:latin typeface="Merriweather" panose="02060503050406030704" pitchFamily="18" charset="0"/>
              </a:rPr>
              <a:t>ontwerp</a:t>
            </a:r>
            <a:endParaRPr lang="en-US" sz="3000" dirty="0">
              <a:solidFill>
                <a:srgbClr val="ED4990"/>
              </a:solidFill>
              <a:latin typeface="Merriweather" panose="02060503050406030704" pitchFamily="18" charset="0"/>
            </a:endParaRPr>
          </a:p>
          <a:p>
            <a:pPr algn="ctr"/>
            <a:br>
              <a:rPr lang="en-US" sz="2500" dirty="0">
                <a:latin typeface="Merriweather" panose="02060503050406030704" pitchFamily="18" charset="0"/>
              </a:rPr>
            </a:br>
            <a:r>
              <a:rPr lang="en-US" sz="3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MESOE</a:t>
            </a:r>
            <a:br>
              <a:rPr lang="en-US" sz="15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8 </a:t>
            </a:r>
            <a:r>
              <a:rPr lang="en-US" sz="14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december</a:t>
            </a:r>
            <a:r>
              <a:rPr lang="en-US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2025</a:t>
            </a:r>
            <a:endParaRPr lang="nl-NL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26" name="Picture 2" descr="Logo - Huisstijl - Universiteit Utrecht">
            <a:extLst>
              <a:ext uri="{FF2B5EF4-FFF2-40B4-BE49-F238E27FC236}">
                <a16:creationId xmlns:a16="http://schemas.microsoft.com/office/drawing/2014/main" id="{97D89294-0125-94B1-AE96-08831CFB9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060" y="5806421"/>
            <a:ext cx="2259727" cy="71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C4C8DFF-86A7-069C-6566-F959ACF96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531" y="5806420"/>
            <a:ext cx="2420921" cy="71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EEEAD5-AA3F-0F63-00E9-7BF824D376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60" y="1275797"/>
            <a:ext cx="6459604" cy="43064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7B0EED6-1AEF-E4F8-5787-0463269A47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59" y="1025928"/>
            <a:ext cx="1414236" cy="134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483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569300" y="3097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nl" sz="2500" dirty="0">
                <a:latin typeface="Merriweather" panose="02060503050406030704" pitchFamily="18" charset="0"/>
              </a:rPr>
              <a:t>Programma</a:t>
            </a:r>
            <a:endParaRPr lang="en-US" sz="2500" i="1" dirty="0">
              <a:latin typeface="Merriweather" panose="02060503050406030704" pitchFamily="18" charset="0"/>
            </a:endParaRP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46908" y="1255600"/>
            <a:ext cx="11313081" cy="560239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Korte update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onderzoek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interviews </a:t>
            </a: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Co-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ontwerpen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in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groepjes</a:t>
            </a: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Uitwisselen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Vragen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dilemma’s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formuleren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voor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buitenkring</a:t>
            </a: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nl-NL" sz="1500" dirty="0">
              <a:solidFill>
                <a:srgbClr val="000000"/>
              </a:solidFill>
            </a:endParaRPr>
          </a:p>
        </p:txBody>
      </p:sp>
      <p:cxnSp>
        <p:nvCxnSpPr>
          <p:cNvPr id="96" name="Google Shape;96;p18"/>
          <p:cNvCxnSpPr/>
          <p:nvPr/>
        </p:nvCxnSpPr>
        <p:spPr>
          <a:xfrm>
            <a:off x="-28800" y="1197367"/>
            <a:ext cx="12249600" cy="0"/>
          </a:xfrm>
          <a:prstGeom prst="straightConnector1">
            <a:avLst/>
          </a:prstGeom>
          <a:noFill/>
          <a:ln w="9525" cap="flat" cmpd="sng">
            <a:solidFill>
              <a:srgbClr val="192A8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0FAE8D52-8F66-7249-B440-32FADF95FA02}"/>
              </a:ext>
            </a:extLst>
          </p:cNvPr>
          <p:cNvSpPr/>
          <p:nvPr/>
        </p:nvSpPr>
        <p:spPr>
          <a:xfrm>
            <a:off x="3950149" y="3442683"/>
            <a:ext cx="2928134" cy="28701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E0C2327-C327-EB6F-9F80-7A2995B67419}"/>
              </a:ext>
            </a:extLst>
          </p:cNvPr>
          <p:cNvSpPr/>
          <p:nvPr/>
        </p:nvSpPr>
        <p:spPr>
          <a:xfrm>
            <a:off x="5725719" y="3426777"/>
            <a:ext cx="2928134" cy="2886055"/>
          </a:xfrm>
          <a:prstGeom prst="ellipse">
            <a:avLst/>
          </a:prstGeom>
          <a:noFill/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EADD70-B402-7A58-6448-7D657BF40200}"/>
              </a:ext>
            </a:extLst>
          </p:cNvPr>
          <p:cNvSpPr txBox="1"/>
          <p:nvPr/>
        </p:nvSpPr>
        <p:spPr>
          <a:xfrm>
            <a:off x="3837131" y="4716175"/>
            <a:ext cx="292813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Helvetica" panose="020B0604020202020204" pitchFamily="34" charset="0"/>
                <a:cs typeface="Helvetica" panose="020B0604020202020204" pitchFamily="34" charset="0"/>
              </a:rPr>
              <a:t>School</a:t>
            </a:r>
            <a:endParaRPr lang="nl-NL" sz="15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E8DF2B-00E5-792B-4F0E-070E5B8D4BA9}"/>
              </a:ext>
            </a:extLst>
          </p:cNvPr>
          <p:cNvSpPr txBox="1"/>
          <p:nvPr/>
        </p:nvSpPr>
        <p:spPr>
          <a:xfrm>
            <a:off x="5920926" y="4600758"/>
            <a:ext cx="29281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err="1">
                <a:latin typeface="Helvetica" panose="020B0604020202020204" pitchFamily="34" charset="0"/>
                <a:cs typeface="Helvetica" panose="020B0604020202020204" pitchFamily="34" charset="0"/>
              </a:rPr>
              <a:t>Erfgoed</a:t>
            </a:r>
            <a:r>
              <a:rPr lang="en-US" sz="1500" dirty="0">
                <a:latin typeface="Helvetica" panose="020B0604020202020204" pitchFamily="34" charset="0"/>
                <a:cs typeface="Helvetica" panose="020B0604020202020204" pitchFamily="34" charset="0"/>
              </a:rPr>
              <a:t>-</a:t>
            </a:r>
            <a:br>
              <a:rPr lang="en-US" sz="15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500" dirty="0" err="1">
                <a:latin typeface="Helvetica" panose="020B0604020202020204" pitchFamily="34" charset="0"/>
                <a:cs typeface="Helvetica" panose="020B0604020202020204" pitchFamily="34" charset="0"/>
              </a:rPr>
              <a:t>instelling</a:t>
            </a:r>
            <a:endParaRPr lang="nl-NL" sz="15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D37305-80D4-DBC3-F637-6DBED3812E97}"/>
              </a:ext>
            </a:extLst>
          </p:cNvPr>
          <p:cNvSpPr txBox="1"/>
          <p:nvPr/>
        </p:nvSpPr>
        <p:spPr>
          <a:xfrm rot="16200000">
            <a:off x="4863767" y="4700472"/>
            <a:ext cx="2870151" cy="322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Helvetica" panose="020B0604020202020204" pitchFamily="34" charset="0"/>
                <a:cs typeface="Helvetica" panose="020B0604020202020204" pitchFamily="34" charset="0"/>
              </a:rPr>
              <a:t>Co-</a:t>
            </a:r>
            <a:r>
              <a:rPr lang="en-US" sz="1500" dirty="0" err="1">
                <a:latin typeface="Helvetica" panose="020B0604020202020204" pitchFamily="34" charset="0"/>
                <a:cs typeface="Helvetica" panose="020B0604020202020204" pitchFamily="34" charset="0"/>
              </a:rPr>
              <a:t>ontwerp</a:t>
            </a:r>
            <a:endParaRPr lang="nl-NL" sz="15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C3C9F89-D05B-75F6-9726-2FE60B25EC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16225" t="35955" r="28644" b="13410"/>
          <a:stretch/>
        </p:blipFill>
        <p:spPr>
          <a:xfrm>
            <a:off x="8804812" y="3438039"/>
            <a:ext cx="2334477" cy="285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44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569300" y="3097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nl" sz="2500" dirty="0">
                <a:latin typeface="Merriweather" panose="02060503050406030704" pitchFamily="18" charset="0"/>
              </a:rPr>
              <a:t>Onderzoeksvragen</a:t>
            </a:r>
            <a:endParaRPr lang="en-US" sz="2500" i="1" dirty="0">
              <a:latin typeface="Merriweather" panose="02060503050406030704" pitchFamily="18" charset="0"/>
            </a:endParaRP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46132" y="1255600"/>
            <a:ext cx="11540359" cy="560239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86262" indent="0" algn="ctr">
              <a:spcBef>
                <a:spcPts val="1600"/>
              </a:spcBef>
              <a:buClr>
                <a:srgbClr val="156082"/>
              </a:buClr>
              <a:buSzPts val="1400"/>
              <a:buNone/>
            </a:pPr>
            <a:r>
              <a:rPr lang="en-US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O.b.v.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educatief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ontwerponderzoek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 met de PLG </a:t>
            </a:r>
            <a:r>
              <a:rPr lang="en-US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wordt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een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cyclus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doorlopen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 in </a:t>
            </a:r>
            <a:r>
              <a:rPr lang="en-US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functie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 van </a:t>
            </a:r>
            <a:b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600" u="sng" dirty="0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twee </a:t>
            </a:r>
            <a:r>
              <a:rPr lang="en-US" sz="1600" u="sng" dirty="0" err="1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onderzoeksvragen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186262" indent="0">
              <a:spcBef>
                <a:spcPts val="1600"/>
              </a:spcBef>
              <a:buClr>
                <a:srgbClr val="156082"/>
              </a:buClr>
              <a:buSzPts val="1400"/>
              <a:buNone/>
            </a:pPr>
            <a:endParaRPr lang="en-US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156082"/>
              </a:buClr>
              <a:buSzPts val="1400"/>
            </a:pPr>
            <a:r>
              <a:rPr lang="en-US" sz="1600" b="1" dirty="0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RQ1:</a:t>
            </a:r>
            <a:br>
              <a:rPr lang="en-US" sz="1600" b="1" dirty="0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nl-NL" sz="1500" dirty="0">
                <a:effectLst/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  <a:t>Welke randvoorwaarden hebben erfgoedprofessionals [docenten, leerkrachten en </a:t>
            </a:r>
            <a:r>
              <a:rPr lang="nl-NL" sz="1500" dirty="0" err="1">
                <a:effectLst/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  <a:t>erfgoededucatoren</a:t>
            </a:r>
            <a:r>
              <a:rPr lang="nl-NL" sz="1500" dirty="0">
                <a:effectLst/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  <a:t>] nodig om kennis over </a:t>
            </a:r>
            <a:r>
              <a:rPr lang="nl-NL" sz="1500" dirty="0" err="1">
                <a:effectLst/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  <a:t>multiperspectivische</a:t>
            </a:r>
            <a:r>
              <a:rPr lang="nl-NL" sz="1500" dirty="0">
                <a:effectLst/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  <a:t> erfgoededucatie naar een specifieke onderwijscontext te </a:t>
            </a:r>
            <a:r>
              <a:rPr lang="nl-NL" sz="1500" dirty="0" err="1">
                <a:effectLst/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  <a:t>recontextualiseren</a:t>
            </a:r>
            <a:r>
              <a:rPr lang="nl-NL" sz="1500" dirty="0">
                <a:effectLst/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  <a:t>?</a:t>
            </a:r>
            <a:br>
              <a:rPr lang="nl-NL" sz="1500" dirty="0">
                <a:effectLst/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</a:br>
            <a:br>
              <a:rPr lang="nl-NL" sz="1500" dirty="0">
                <a:effectLst/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</a:br>
            <a:br>
              <a:rPr lang="nl-NL" sz="1500" dirty="0">
                <a:effectLst/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</a:br>
            <a:r>
              <a:rPr lang="nl-NL" sz="1500" dirty="0">
                <a:effectLst/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  <a:t> </a:t>
            </a:r>
          </a:p>
          <a:p>
            <a:pPr indent="-423323">
              <a:spcBef>
                <a:spcPts val="1600"/>
              </a:spcBef>
              <a:buClr>
                <a:srgbClr val="FF3399"/>
              </a:buClr>
              <a:buSzPts val="1400"/>
            </a:pPr>
            <a:endParaRPr lang="en-US" sz="1600" b="1" dirty="0">
              <a:solidFill>
                <a:srgbClr val="FF3399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FF3399"/>
              </a:buClr>
              <a:buSzPts val="1400"/>
            </a:pPr>
            <a:r>
              <a:rPr lang="en-US" sz="1600" b="1" dirty="0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RQ2: </a:t>
            </a:r>
            <a:br>
              <a:rPr lang="en-US" sz="1600" b="1" dirty="0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nl-NL" sz="1500" dirty="0">
                <a:effectLst/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  <a:t>Hoe gebruiken erfgoedprofessionals vakdidactische kennis [PCK] bij het ontwerpen van </a:t>
            </a:r>
            <a:r>
              <a:rPr lang="nl-NL" sz="1500" dirty="0" err="1">
                <a:effectLst/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  <a:t>multiperspectivische</a:t>
            </a:r>
            <a:r>
              <a:rPr lang="nl-NL" sz="1500" dirty="0">
                <a:effectLst/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  <a:t> erfgoededucatie a.d.h.v. object-</a:t>
            </a:r>
            <a:r>
              <a:rPr lang="nl-NL" sz="1500" dirty="0" err="1">
                <a:effectLst/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  <a:t>based</a:t>
            </a:r>
            <a:r>
              <a:rPr lang="nl-NL" sz="1500" dirty="0">
                <a:effectLst/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  <a:t> </a:t>
            </a:r>
            <a:r>
              <a:rPr lang="nl-NL" sz="1500" dirty="0" err="1">
                <a:effectLst/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  <a:t>learning</a:t>
            </a:r>
            <a:r>
              <a:rPr lang="nl-NL" sz="1500" dirty="0">
                <a:effectLst/>
                <a:latin typeface="Helvetica" panose="020B0604020202020204" pitchFamily="34" charset="0"/>
                <a:ea typeface="Aptos" panose="020B0004020202020204" pitchFamily="34" charset="0"/>
                <a:cs typeface="Helvetica" panose="020B0604020202020204" pitchFamily="34" charset="0"/>
              </a:rPr>
              <a:t>?</a:t>
            </a: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nl-NL" sz="1500" dirty="0">
              <a:solidFill>
                <a:srgbClr val="000000"/>
              </a:solidFill>
            </a:endParaRPr>
          </a:p>
        </p:txBody>
      </p:sp>
      <p:cxnSp>
        <p:nvCxnSpPr>
          <p:cNvPr id="96" name="Google Shape;96;p18"/>
          <p:cNvCxnSpPr/>
          <p:nvPr/>
        </p:nvCxnSpPr>
        <p:spPr>
          <a:xfrm>
            <a:off x="-28800" y="1197367"/>
            <a:ext cx="12249600" cy="0"/>
          </a:xfrm>
          <a:prstGeom prst="straightConnector1">
            <a:avLst/>
          </a:prstGeom>
          <a:noFill/>
          <a:ln w="9525" cap="flat" cmpd="sng">
            <a:solidFill>
              <a:srgbClr val="15608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54D25C6-5D20-C07C-D100-2B3DA17A9D41}"/>
              </a:ext>
            </a:extLst>
          </p:cNvPr>
          <p:cNvSpPr txBox="1"/>
          <p:nvPr/>
        </p:nvSpPr>
        <p:spPr>
          <a:xfrm>
            <a:off x="569300" y="3746330"/>
            <a:ext cx="11622701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                        </a:t>
            </a:r>
            <a:r>
              <a:rPr lang="en-US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scholen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 (PO/VO)                                                     </a:t>
            </a:r>
            <a:r>
              <a:rPr lang="en-US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erfgoedinstellingen</a:t>
            </a:r>
            <a:endParaRPr lang="nl-NL" sz="2000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4034304A-7273-4AC1-E06B-D258F62EE349}"/>
              </a:ext>
            </a:extLst>
          </p:cNvPr>
          <p:cNvSpPr/>
          <p:nvPr/>
        </p:nvSpPr>
        <p:spPr>
          <a:xfrm>
            <a:off x="4298731" y="3762448"/>
            <a:ext cx="3594538" cy="346841"/>
          </a:xfrm>
          <a:prstGeom prst="leftRightArrow">
            <a:avLst/>
          </a:prstGeom>
          <a:solidFill>
            <a:srgbClr val="192A84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1141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569300" y="3097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nl" sz="2500" dirty="0">
                <a:latin typeface="Merriweather" panose="02060503050406030704" pitchFamily="18" charset="0"/>
              </a:rPr>
              <a:t>Deelstudies</a:t>
            </a:r>
            <a:endParaRPr lang="en-US" sz="2500" i="1" dirty="0">
              <a:latin typeface="Merriweather" panose="02060503050406030704" pitchFamily="18" charset="0"/>
            </a:endParaRP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15310" y="1255600"/>
            <a:ext cx="11540359" cy="560239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86262" indent="0" algn="ctr">
              <a:spcBef>
                <a:spcPts val="1600"/>
              </a:spcBef>
              <a:buClr>
                <a:srgbClr val="156082"/>
              </a:buClr>
              <a:buSzPts val="1400"/>
              <a:buNone/>
            </a:pPr>
            <a:r>
              <a:rPr lang="en-US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Deze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 twee </a:t>
            </a:r>
            <a:r>
              <a:rPr lang="en-US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onderzoeksvragen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zijn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verder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uitgewerkt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 tot </a:t>
            </a:r>
            <a:b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600" u="sng" dirty="0" err="1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vier</a:t>
            </a:r>
            <a:r>
              <a:rPr lang="en-US" sz="1600" u="sng" dirty="0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600" u="sng" dirty="0" err="1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deelstudies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nl-NL" sz="1500" dirty="0">
              <a:solidFill>
                <a:srgbClr val="000000"/>
              </a:solidFill>
            </a:endParaRPr>
          </a:p>
        </p:txBody>
      </p:sp>
      <p:cxnSp>
        <p:nvCxnSpPr>
          <p:cNvPr id="96" name="Google Shape;96;p18"/>
          <p:cNvCxnSpPr/>
          <p:nvPr/>
        </p:nvCxnSpPr>
        <p:spPr>
          <a:xfrm>
            <a:off x="-28800" y="1197367"/>
            <a:ext cx="12249600" cy="0"/>
          </a:xfrm>
          <a:prstGeom prst="straightConnector1">
            <a:avLst/>
          </a:prstGeom>
          <a:noFill/>
          <a:ln w="9525" cap="flat" cmpd="sng">
            <a:solidFill>
              <a:srgbClr val="156082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809BCD1-C359-D513-FC10-027A7F5EBC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738638"/>
              </p:ext>
            </p:extLst>
          </p:nvPr>
        </p:nvGraphicFramePr>
        <p:xfrm>
          <a:off x="336331" y="2516801"/>
          <a:ext cx="11666482" cy="3085599"/>
        </p:xfrm>
        <a:graphic>
          <a:graphicData uri="http://schemas.openxmlformats.org/drawingml/2006/table">
            <a:tbl>
              <a:tblPr firstCol="1" bandRow="1">
                <a:tableStyleId>{0660B408-B3CF-4A94-85FC-2B1E0A45F4A2}</a:tableStyleId>
              </a:tblPr>
              <a:tblGrid>
                <a:gridCol w="4088524">
                  <a:extLst>
                    <a:ext uri="{9D8B030D-6E8A-4147-A177-3AD203B41FA5}">
                      <a16:colId xmlns:a16="http://schemas.microsoft.com/office/drawing/2014/main" val="595633108"/>
                    </a:ext>
                  </a:extLst>
                </a:gridCol>
                <a:gridCol w="7577958">
                  <a:extLst>
                    <a:ext uri="{9D8B030D-6E8A-4147-A177-3AD203B41FA5}">
                      <a16:colId xmlns:a16="http://schemas.microsoft.com/office/drawing/2014/main" val="3630123592"/>
                    </a:ext>
                  </a:extLst>
                </a:gridCol>
              </a:tblGrid>
              <a:tr h="70285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1250" b="1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What Is </a:t>
                      </a:r>
                      <a:r>
                        <a:rPr lang="en-US" sz="1250" b="1" kern="100" dirty="0" err="1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Multiperspectival</a:t>
                      </a:r>
                      <a:r>
                        <a:rPr lang="en-US" sz="1250" b="1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Heritage Education?: Comparing Schools and Heritage </a:t>
                      </a:r>
                      <a:r>
                        <a:rPr lang="en-US" sz="1250" b="1" kern="100" dirty="0">
                          <a:solidFill>
                            <a:srgbClr val="CFD5EA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Institutions</a:t>
                      </a:r>
                      <a:endParaRPr lang="nl-NL" sz="1250" b="1" kern="100" dirty="0">
                        <a:solidFill>
                          <a:srgbClr val="CFD5EA"/>
                        </a:solidFill>
                        <a:effectLst/>
                        <a:latin typeface="Helvetica" panose="020B0604020202020204" pitchFamily="34" charset="0"/>
                        <a:ea typeface="Aptos" panose="020B00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l-NL" sz="1250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Een interviewstudie waarin verschillende visies op </a:t>
                      </a:r>
                      <a:r>
                        <a:rPr lang="nl-NL" sz="1250" kern="100" dirty="0" err="1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multiperspectivische</a:t>
                      </a:r>
                      <a:r>
                        <a:rPr lang="nl-NL" sz="1250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erfgoededucatie in kaart worden gebracht en worden vergeleken in de context van PO, VO en erfgoedinstellingen. </a:t>
                      </a:r>
                      <a:endParaRPr lang="nl-NL" sz="1250" kern="1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Aptos" panose="020B00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1273098"/>
                  </a:ext>
                </a:extLst>
              </a:tr>
              <a:tr h="77511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+mj-lt"/>
                        <a:buAutoNum type="arabicPeriod" startAt="2"/>
                      </a:pPr>
                      <a:r>
                        <a:rPr lang="en-US" sz="1250" b="1" kern="100" dirty="0" err="1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Recontextualising</a:t>
                      </a:r>
                      <a:r>
                        <a:rPr lang="en-US" sz="1250" b="1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</a:t>
                      </a:r>
                      <a:r>
                        <a:rPr lang="en-US" sz="1250" b="1" kern="100" dirty="0" err="1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Multiperspective</a:t>
                      </a:r>
                      <a:r>
                        <a:rPr lang="en-US" sz="1250" b="1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Practices: Between Heritage Institutions and </a:t>
                      </a:r>
                      <a:r>
                        <a:rPr lang="en-US" sz="1250" b="1" kern="100" dirty="0">
                          <a:solidFill>
                            <a:srgbClr val="E8EAF4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Schools</a:t>
                      </a:r>
                      <a:endParaRPr lang="nl-NL" sz="1250" b="1" kern="100" dirty="0">
                        <a:solidFill>
                          <a:srgbClr val="E8EAF4"/>
                        </a:solidFill>
                        <a:effectLst/>
                        <a:latin typeface="Helvetica" panose="020B0604020202020204" pitchFamily="34" charset="0"/>
                        <a:ea typeface="Aptos" panose="020B00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l-NL" sz="1250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Een ontwerpstudie waarin a.d.h.v. casussen uit de PLG wordt onderzocht hoe </a:t>
                      </a:r>
                      <a:r>
                        <a:rPr lang="nl-NL" sz="1250" kern="100" dirty="0" err="1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recontextualisering</a:t>
                      </a:r>
                      <a:r>
                        <a:rPr lang="nl-NL" sz="1250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van kennis over </a:t>
                      </a:r>
                      <a:r>
                        <a:rPr lang="nl-NL" sz="1250" kern="100" dirty="0" err="1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multiperspectivische</a:t>
                      </a:r>
                      <a:r>
                        <a:rPr lang="nl-NL" sz="1250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erfgoededucatie plaatsvindt tussen scholen en erfgoedinstellingen, </a:t>
                      </a:r>
                      <a:br>
                        <a:rPr lang="nl-NL" sz="1250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</a:br>
                      <a:r>
                        <a:rPr lang="nl-NL" sz="1250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en wat daarvoor nodig is.</a:t>
                      </a:r>
                      <a:endParaRPr lang="nl-NL" sz="1250" kern="1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Aptos" panose="020B00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3600639"/>
                  </a:ext>
                </a:extLst>
              </a:tr>
              <a:tr h="70285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+mj-lt"/>
                        <a:buAutoNum type="arabicPeriod" startAt="3"/>
                      </a:pPr>
                      <a:r>
                        <a:rPr lang="en-US" sz="1250" b="1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Designing Heritage Education: </a:t>
                      </a:r>
                      <a:br>
                        <a:rPr lang="en-US" sz="1250" b="1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</a:br>
                      <a:r>
                        <a:rPr lang="en-US" sz="1250" b="1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Teachers’ and Heritage Educators’ Use of Pedagogical Content Knowledge </a:t>
                      </a:r>
                      <a:endParaRPr lang="nl-NL" sz="1250" b="1" kern="1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Aptos" panose="020B00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l-NL" sz="1250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Een interviewstudie waarin de vakdidactische kennis [PCK] van docenten, leerkrachten en </a:t>
                      </a:r>
                      <a:r>
                        <a:rPr lang="nl-NL" sz="1250" kern="10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erfgoededucatoren</a:t>
                      </a:r>
                      <a:r>
                        <a:rPr lang="nl-NL" sz="1250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zichtbaar wordt gemaakt en wordt vergeleken d.m.v. luidop </a:t>
                      </a:r>
                      <a:r>
                        <a:rPr lang="nl-NL" sz="1250" kern="100" dirty="0" err="1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didactiseren</a:t>
                      </a:r>
                      <a:r>
                        <a:rPr lang="nl-NL" sz="1250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.</a:t>
                      </a:r>
                      <a:endParaRPr lang="nl-NL" sz="1250" kern="1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Aptos" panose="020B00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2551691"/>
                  </a:ext>
                </a:extLst>
              </a:tr>
              <a:tr h="90477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+mj-lt"/>
                        <a:buAutoNum type="arabicPeriod" startAt="4"/>
                      </a:pPr>
                      <a:r>
                        <a:rPr lang="en-US" sz="1250" b="1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Learning between Collections and Classrooms: </a:t>
                      </a:r>
                      <a:br>
                        <a:rPr lang="en-US" sz="1250" b="1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</a:br>
                      <a:r>
                        <a:rPr lang="en-US" sz="1250" b="1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The Affective and Cognitive Impact of Heritage Objects and Visual Representations </a:t>
                      </a:r>
                      <a:endParaRPr lang="nl-NL" sz="1250" b="1" kern="1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Aptos" panose="020B00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l-NL" sz="1250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Een impactstudie waarin PLG-leden en leerlingen de affectieve en cognitieve impact vergelijken van fysieke objecten in een erfgoedcontext en visuele representaties in de klas [KT/LT].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974228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EB44B18-B03B-44B5-83F6-6DF1F50D1CDF}"/>
              </a:ext>
            </a:extLst>
          </p:cNvPr>
          <p:cNvSpPr txBox="1"/>
          <p:nvPr/>
        </p:nvSpPr>
        <p:spPr>
          <a:xfrm>
            <a:off x="3785418" y="5831911"/>
            <a:ext cx="4621163" cy="477054"/>
          </a:xfrm>
          <a:prstGeom prst="rect">
            <a:avLst/>
          </a:prstGeom>
          <a:solidFill>
            <a:schemeClr val="bg1"/>
          </a:solidFill>
          <a:ln>
            <a:solidFill>
              <a:srgbClr val="FF3399"/>
            </a:solidFill>
          </a:ln>
        </p:spPr>
        <p:txBody>
          <a:bodyPr wrap="square" rtlCol="0">
            <a:spAutoFit/>
          </a:bodyPr>
          <a:lstStyle/>
          <a:p>
            <a:pPr marL="186262" indent="0" algn="ctr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Ideeën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of (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literatuur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suggesties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zijn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van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harte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welkom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!</a:t>
            </a:r>
            <a:b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nl-NL" sz="1250" b="0" i="0" dirty="0">
                <a:solidFill>
                  <a:srgbClr val="001D35"/>
                </a:solidFill>
                <a:effectLst/>
                <a:latin typeface="Google Sans"/>
              </a:rPr>
              <a:t>✉️ </a:t>
            </a:r>
            <a:r>
              <a:rPr lang="en-US" sz="1250" dirty="0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j.j.h.nikkessen@uu.nl</a:t>
            </a:r>
            <a:r>
              <a:rPr lang="en-US" sz="1250" dirty="0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3438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569300" y="3097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nl" sz="2500" dirty="0">
                <a:latin typeface="Merriweather" panose="02060503050406030704" pitchFamily="18" charset="0"/>
              </a:rPr>
              <a:t>Interviews februari-medio maart</a:t>
            </a:r>
            <a:endParaRPr lang="en-US" sz="2500" i="1" dirty="0">
              <a:latin typeface="Merriweather" panose="02060503050406030704" pitchFamily="18" charset="0"/>
            </a:endParaRP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46908" y="1255600"/>
            <a:ext cx="11313081" cy="560239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r>
              <a:rPr lang="en-US" sz="1500" b="1" dirty="0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Focus:</a:t>
            </a: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Jouw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visie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op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multiperspectiviteit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erfgoededucatie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Inzicht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krijgen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in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verschillende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visies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binnen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MESOE.</a:t>
            </a:r>
          </a:p>
          <a:p>
            <a:pPr marL="186262" indent="0">
              <a:spcBef>
                <a:spcPts val="1600"/>
              </a:spcBef>
              <a:buClr>
                <a:srgbClr val="000000"/>
              </a:buClr>
              <a:buNone/>
            </a:pPr>
            <a:r>
              <a:rPr lang="en-US" sz="1500" b="1" dirty="0" err="1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Praktische</a:t>
            </a:r>
            <a:r>
              <a:rPr lang="en-US" sz="1500" b="1" dirty="0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b="1" dirty="0" err="1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informatie</a:t>
            </a:r>
            <a:r>
              <a:rPr lang="en-US" sz="1500" b="1" dirty="0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>
              <a:spcBef>
                <a:spcPts val="1600"/>
              </a:spcBef>
              <a:buClr>
                <a:srgbClr val="000000"/>
              </a:buClr>
              <a:buSzPct val="93000"/>
              <a:buFont typeface="Courier New" panose="02070309020205020404" pitchFamily="49" charset="0"/>
              <a:buChar char="o"/>
            </a:pP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Via 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Teams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1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uur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15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minuten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>
              <a:spcBef>
                <a:spcPts val="1600"/>
              </a:spcBef>
              <a:buClr>
                <a:srgbClr val="000000"/>
              </a:buClr>
              <a:buSzPct val="93000"/>
              <a:buFont typeface="Courier New" panose="02070309020205020404" pitchFamily="49" charset="0"/>
              <a:buChar char="o"/>
            </a:pP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Audio-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opname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transcriptie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direct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verwijderd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>
              <a:spcBef>
                <a:spcPts val="1600"/>
              </a:spcBef>
              <a:buClr>
                <a:srgbClr val="000000"/>
              </a:buClr>
              <a:buSzPct val="93000"/>
              <a:buFont typeface="Courier New" panose="02070309020205020404" pitchFamily="49" charset="0"/>
              <a:buChar char="o"/>
            </a:pP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Transcriptie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met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pseudoniem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wordt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opgeslagen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in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beveiligd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systeem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(Yoda).</a:t>
            </a:r>
          </a:p>
          <a:p>
            <a:pPr marL="152396" indent="0">
              <a:spcBef>
                <a:spcPts val="1600"/>
              </a:spcBef>
              <a:buClr>
                <a:srgbClr val="000000"/>
              </a:buClr>
              <a:buSzPct val="93000"/>
              <a:buNone/>
            </a:pPr>
            <a:r>
              <a:rPr lang="en-US" sz="125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✅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Goedgekeurd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door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ethische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commissie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UU. </a:t>
            </a:r>
            <a:endParaRPr lang="en-US" sz="15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52396" indent="0">
              <a:spcBef>
                <a:spcPts val="1600"/>
              </a:spcBef>
              <a:buClr>
                <a:srgbClr val="000000"/>
              </a:buClr>
              <a:buSzPct val="93000"/>
              <a:buNone/>
            </a:pPr>
            <a:r>
              <a:rPr lang="en-US" sz="1500" b="1" dirty="0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Planning:</a:t>
            </a:r>
          </a:p>
          <a:p>
            <a:pPr marL="152396" indent="0">
              <a:spcBef>
                <a:spcPts val="1600"/>
              </a:spcBef>
              <a:buClr>
                <a:srgbClr val="000000"/>
              </a:buClr>
              <a:buSzPct val="93000"/>
              <a:buNone/>
            </a:pPr>
            <a:r>
              <a:rPr lang="nl-NL" sz="125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📝</a:t>
            </a:r>
            <a:r>
              <a:rPr lang="nl-NL" sz="15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  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Kies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tijdens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co-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ontwerp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datum/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tijd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die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jou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uitkomt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via het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intekenformulier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nl-NL" sz="1500" dirty="0">
              <a:solidFill>
                <a:srgbClr val="000000"/>
              </a:solidFill>
            </a:endParaRPr>
          </a:p>
        </p:txBody>
      </p:sp>
      <p:cxnSp>
        <p:nvCxnSpPr>
          <p:cNvPr id="96" name="Google Shape;96;p18"/>
          <p:cNvCxnSpPr/>
          <p:nvPr/>
        </p:nvCxnSpPr>
        <p:spPr>
          <a:xfrm>
            <a:off x="-28800" y="1197367"/>
            <a:ext cx="12249600" cy="0"/>
          </a:xfrm>
          <a:prstGeom prst="straightConnector1">
            <a:avLst/>
          </a:prstGeom>
          <a:noFill/>
          <a:ln w="9525" cap="flat" cmpd="sng">
            <a:solidFill>
              <a:srgbClr val="192A84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4F3CF5A-15B6-A655-4BCA-D0EDCF0A24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673340"/>
              </p:ext>
            </p:extLst>
          </p:nvPr>
        </p:nvGraphicFramePr>
        <p:xfrm>
          <a:off x="336331" y="1404182"/>
          <a:ext cx="11666482" cy="702859"/>
        </p:xfrm>
        <a:graphic>
          <a:graphicData uri="http://schemas.openxmlformats.org/drawingml/2006/table">
            <a:tbl>
              <a:tblPr bandCol="1">
                <a:tableStyleId>{0660B408-B3CF-4A94-85FC-2B1E0A45F4A2}</a:tableStyleId>
              </a:tblPr>
              <a:tblGrid>
                <a:gridCol w="4088524">
                  <a:extLst>
                    <a:ext uri="{9D8B030D-6E8A-4147-A177-3AD203B41FA5}">
                      <a16:colId xmlns:a16="http://schemas.microsoft.com/office/drawing/2014/main" val="595633108"/>
                    </a:ext>
                  </a:extLst>
                </a:gridCol>
                <a:gridCol w="7577958">
                  <a:extLst>
                    <a:ext uri="{9D8B030D-6E8A-4147-A177-3AD203B41FA5}">
                      <a16:colId xmlns:a16="http://schemas.microsoft.com/office/drawing/2014/main" val="3630123592"/>
                    </a:ext>
                  </a:extLst>
                </a:gridCol>
              </a:tblGrid>
              <a:tr h="70285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+mj-lt"/>
                        <a:buAutoNum type="arabicPeriod"/>
                      </a:pPr>
                      <a:r>
                        <a:rPr lang="en-US" sz="1250" b="1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What Is </a:t>
                      </a:r>
                      <a:r>
                        <a:rPr lang="en-US" sz="1250" b="1" kern="100" dirty="0" err="1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Multiperspectival</a:t>
                      </a:r>
                      <a:r>
                        <a:rPr lang="en-US" sz="1250" b="1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Heritage Education?: Comparing Schools and Heritage Institutions</a:t>
                      </a:r>
                      <a:endParaRPr lang="nl-NL" sz="1250" b="1" kern="1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Aptos" panose="020B00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nl-NL" sz="1250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Een interviewstudie waarin verschillende visies op </a:t>
                      </a:r>
                      <a:r>
                        <a:rPr lang="nl-NL" sz="1250" kern="100" dirty="0" err="1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multiperspectivische</a:t>
                      </a:r>
                      <a:r>
                        <a:rPr lang="nl-NL" sz="1250" kern="1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 erfgoededucatie in kaart worden gebracht en worden vergeleken in de context van PO, VO en erfgoedinstellingen. </a:t>
                      </a:r>
                      <a:endParaRPr lang="nl-NL" sz="1250" kern="1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Aptos" panose="020B000402020202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1273098"/>
                  </a:ext>
                </a:extLst>
              </a:tr>
            </a:tbl>
          </a:graphicData>
        </a:graphic>
      </p:graphicFrame>
      <p:sp>
        <p:nvSpPr>
          <p:cNvPr id="6" name="Arrow: Down 5">
            <a:extLst>
              <a:ext uri="{FF2B5EF4-FFF2-40B4-BE49-F238E27FC236}">
                <a16:creationId xmlns:a16="http://schemas.microsoft.com/office/drawing/2014/main" id="{A46F163D-C6C7-C6E7-ADCC-CE98E0453B23}"/>
              </a:ext>
            </a:extLst>
          </p:cNvPr>
          <p:cNvSpPr/>
          <p:nvPr/>
        </p:nvSpPr>
        <p:spPr>
          <a:xfrm>
            <a:off x="4212036" y="1887997"/>
            <a:ext cx="393405" cy="520996"/>
          </a:xfrm>
          <a:prstGeom prst="downArrow">
            <a:avLst/>
          </a:prstGeom>
          <a:solidFill>
            <a:srgbClr val="192A84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224BD3-D67F-FC68-A440-48787C8EC255}"/>
              </a:ext>
            </a:extLst>
          </p:cNvPr>
          <p:cNvSpPr txBox="1"/>
          <p:nvPr/>
        </p:nvSpPr>
        <p:spPr>
          <a:xfrm>
            <a:off x="8409807" y="5602400"/>
            <a:ext cx="3583660" cy="669414"/>
          </a:xfrm>
          <a:prstGeom prst="rect">
            <a:avLst/>
          </a:prstGeom>
          <a:solidFill>
            <a:schemeClr val="bg1"/>
          </a:solidFill>
          <a:ln>
            <a:solidFill>
              <a:srgbClr val="FF3399"/>
            </a:solidFill>
          </a:ln>
        </p:spPr>
        <p:txBody>
          <a:bodyPr wrap="square" rtlCol="0">
            <a:spAutoFit/>
          </a:bodyPr>
          <a:lstStyle/>
          <a:p>
            <a:pPr marL="186262" indent="0" algn="ctr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r>
              <a:rPr lang="en-US" sz="1250" b="1" dirty="0">
                <a:latin typeface="Helvetica" panose="020B0604020202020204" pitchFamily="34" charset="0"/>
                <a:cs typeface="Helvetica" panose="020B0604020202020204" pitchFamily="34" charset="0"/>
              </a:rPr>
              <a:t>Meer </a:t>
            </a:r>
            <a:r>
              <a:rPr lang="en-US" sz="125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informatie</a:t>
            </a:r>
            <a:r>
              <a:rPr lang="en-US" sz="1250" b="1" dirty="0">
                <a:latin typeface="Helvetica" panose="020B0604020202020204" pitchFamily="34" charset="0"/>
                <a:cs typeface="Helvetica" panose="020B0604020202020204" pitchFamily="34" charset="0"/>
              </a:rPr>
              <a:t>?</a:t>
            </a:r>
            <a:br>
              <a:rPr lang="en-US" sz="1250" b="1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250" b="0" i="0" dirty="0" err="1"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Zie</a:t>
            </a:r>
            <a:r>
              <a:rPr lang="en-US" sz="1250" b="0" i="0" dirty="0"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b="0" i="0" u="sng" dirty="0" err="1"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informatiebrief</a:t>
            </a:r>
            <a:r>
              <a:rPr lang="en-US" sz="1250" b="0" i="0" dirty="0"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 in mail 24-11.</a:t>
            </a:r>
            <a:br>
              <a:rPr lang="en-US" sz="1250" b="0" i="0" dirty="0">
                <a:effectLst/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250" b="0" i="0" dirty="0"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Of mail Joost: </a:t>
            </a:r>
            <a:r>
              <a:rPr lang="en-US" sz="1250" b="0" i="0" dirty="0">
                <a:solidFill>
                  <a:srgbClr val="192A84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j.j.h.nikkessen@uu.nl</a:t>
            </a:r>
            <a:r>
              <a:rPr lang="en-US" sz="1250" b="0" i="0" dirty="0">
                <a:solidFill>
                  <a:srgbClr val="192A84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endParaRPr lang="en-US" sz="1250" dirty="0">
              <a:solidFill>
                <a:srgbClr val="192A84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224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521566" y="-184309"/>
            <a:ext cx="11313081" cy="560239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86262" indent="0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en-US" sz="1500" b="1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en-US" sz="1500" b="1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en-US" sz="1500" b="1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en-US" sz="1500" b="1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 algn="ctr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en-US" sz="1500" b="1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 algn="ctr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en-US" sz="1500" b="1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 algn="ctr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en-US" sz="1500" b="1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nl-NL" sz="3000" i="1" dirty="0">
              <a:solidFill>
                <a:srgbClr val="192A84"/>
              </a:solidFill>
              <a:effectLst/>
              <a:latin typeface="Merriweather" panose="02060503050406030704" pitchFamily="18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186262" indent="0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nl-NL" sz="3000" i="1" dirty="0">
              <a:solidFill>
                <a:srgbClr val="192A84"/>
              </a:solidFill>
              <a:latin typeface="Merriweather" panose="02060503050406030704" pitchFamily="18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186262" indent="0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nl-NL" sz="3000" i="1" dirty="0">
              <a:solidFill>
                <a:srgbClr val="192A84"/>
              </a:solidFill>
              <a:effectLst/>
              <a:latin typeface="Merriweather" panose="02060503050406030704" pitchFamily="18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186262" indent="0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r>
              <a:rPr lang="nl-NL" sz="3000" i="1" dirty="0">
                <a:solidFill>
                  <a:srgbClr val="192A84"/>
                </a:solidFill>
                <a:effectLst/>
                <a:latin typeface="Merriweather" panose="02060503050406030704" pitchFamily="18" charset="0"/>
                <a:ea typeface="Calibri" panose="020F0502020204030204" pitchFamily="34" charset="0"/>
                <a:cs typeface="Helvetica" panose="020B0604020202020204" pitchFamily="34" charset="0"/>
              </a:rPr>
              <a:t>Vragen?</a:t>
            </a:r>
            <a:endParaRPr lang="en-US" sz="3000" i="1" dirty="0">
              <a:solidFill>
                <a:srgbClr val="192A84"/>
              </a:solidFill>
              <a:latin typeface="Merriweather" panose="02060503050406030704" pitchFamily="18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nl-NL" sz="1500" dirty="0">
              <a:solidFill>
                <a:srgbClr val="000000"/>
              </a:solidFill>
            </a:endParaRPr>
          </a:p>
        </p:txBody>
      </p:sp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569300" y="3097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nl" sz="2500" dirty="0">
                <a:latin typeface="Merriweather" panose="02060503050406030704" pitchFamily="18" charset="0"/>
              </a:rPr>
              <a:t>Interviews februari-medio maart</a:t>
            </a:r>
            <a:endParaRPr lang="en-US" sz="2500" i="1" dirty="0">
              <a:latin typeface="Merriweather" panose="02060503050406030704" pitchFamily="18" charset="0"/>
            </a:endParaRPr>
          </a:p>
        </p:txBody>
      </p:sp>
      <p:cxnSp>
        <p:nvCxnSpPr>
          <p:cNvPr id="96" name="Google Shape;96;p18"/>
          <p:cNvCxnSpPr/>
          <p:nvPr/>
        </p:nvCxnSpPr>
        <p:spPr>
          <a:xfrm>
            <a:off x="-28800" y="1197367"/>
            <a:ext cx="12249600" cy="0"/>
          </a:xfrm>
          <a:prstGeom prst="straightConnector1">
            <a:avLst/>
          </a:prstGeom>
          <a:noFill/>
          <a:ln w="9525" cap="flat" cmpd="sng">
            <a:solidFill>
              <a:srgbClr val="192A8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" name="Google Shape;96;p18">
            <a:extLst>
              <a:ext uri="{FF2B5EF4-FFF2-40B4-BE49-F238E27FC236}">
                <a16:creationId xmlns:a16="http://schemas.microsoft.com/office/drawing/2014/main" id="{D860A08C-E372-8FB4-8C72-57BE54A5F544}"/>
              </a:ext>
            </a:extLst>
          </p:cNvPr>
          <p:cNvCxnSpPr/>
          <p:nvPr/>
        </p:nvCxnSpPr>
        <p:spPr>
          <a:xfrm>
            <a:off x="0" y="5590349"/>
            <a:ext cx="12249600" cy="0"/>
          </a:xfrm>
          <a:prstGeom prst="straightConnector1">
            <a:avLst/>
          </a:prstGeom>
          <a:noFill/>
          <a:ln w="9525" cap="flat" cmpd="sng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909713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569300" y="3097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nl" sz="2500" dirty="0">
                <a:latin typeface="Merriweather" panose="02060503050406030704" pitchFamily="18" charset="0"/>
              </a:rPr>
              <a:t>Vandaag</a:t>
            </a:r>
            <a:endParaRPr lang="en-US" sz="2500" i="1" dirty="0">
              <a:latin typeface="Merriweather" panose="02060503050406030704" pitchFamily="18" charset="0"/>
            </a:endParaRP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521566" y="545153"/>
            <a:ext cx="11313081" cy="560239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86262" indent="0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en-US" sz="1500" b="1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en-US" sz="1500" b="1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en-US" sz="1500" b="1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en-US" sz="1500" b="1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 algn="ctr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en-US" sz="1500" b="1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 algn="ctr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en-US" sz="1500" b="1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 algn="ctr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en-US" sz="1500" b="1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Doel van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deze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bijeenkomst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  <a:b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 algn="ctr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r>
              <a:rPr lang="nl-NL" sz="2000" i="1" dirty="0">
                <a:solidFill>
                  <a:srgbClr val="192A84"/>
                </a:solidFill>
                <a:effectLst/>
                <a:latin typeface="Merriweather" panose="02060503050406030704" pitchFamily="18" charset="0"/>
                <a:ea typeface="Calibri" panose="020F0502020204030204" pitchFamily="34" charset="0"/>
                <a:cs typeface="Helvetica" panose="020B0604020202020204" pitchFamily="34" charset="0"/>
              </a:rPr>
              <a:t>Samen een opzet maken voor een les, leeractiviteit, werkvorm of eerder besproken casus die </a:t>
            </a:r>
            <a:br>
              <a:rPr lang="nl-NL" sz="2000" i="1" dirty="0">
                <a:solidFill>
                  <a:srgbClr val="192A84"/>
                </a:solidFill>
                <a:effectLst/>
                <a:latin typeface="Merriweather" panose="02060503050406030704" pitchFamily="18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nl-NL" sz="2000" i="1" dirty="0">
                <a:solidFill>
                  <a:srgbClr val="192A84"/>
                </a:solidFill>
                <a:effectLst/>
                <a:latin typeface="Merriweather" panose="02060503050406030704" pitchFamily="18" charset="0"/>
                <a:ea typeface="Calibri" panose="020F0502020204030204" pitchFamily="34" charset="0"/>
                <a:cs typeface="Helvetica" panose="020B0604020202020204" pitchFamily="34" charset="0"/>
              </a:rPr>
              <a:t>je voor 9 februari kunt uitproberen op jouw school / in jouw instelling.</a:t>
            </a:r>
            <a:endParaRPr lang="en-US" sz="2000" i="1" dirty="0">
              <a:solidFill>
                <a:srgbClr val="192A84"/>
              </a:solidFill>
              <a:latin typeface="Merriweather" panose="02060503050406030704" pitchFamily="18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nl-NL" sz="1500" dirty="0">
              <a:solidFill>
                <a:srgbClr val="000000"/>
              </a:solidFill>
            </a:endParaRPr>
          </a:p>
        </p:txBody>
      </p:sp>
      <p:cxnSp>
        <p:nvCxnSpPr>
          <p:cNvPr id="96" name="Google Shape;96;p18"/>
          <p:cNvCxnSpPr/>
          <p:nvPr/>
        </p:nvCxnSpPr>
        <p:spPr>
          <a:xfrm>
            <a:off x="-28800" y="1197367"/>
            <a:ext cx="12249600" cy="0"/>
          </a:xfrm>
          <a:prstGeom prst="straightConnector1">
            <a:avLst/>
          </a:prstGeom>
          <a:noFill/>
          <a:ln w="9525" cap="flat" cmpd="sng">
            <a:solidFill>
              <a:srgbClr val="192A8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" name="Google Shape;96;p18">
            <a:extLst>
              <a:ext uri="{FF2B5EF4-FFF2-40B4-BE49-F238E27FC236}">
                <a16:creationId xmlns:a16="http://schemas.microsoft.com/office/drawing/2014/main" id="{D860A08C-E372-8FB4-8C72-57BE54A5F544}"/>
              </a:ext>
            </a:extLst>
          </p:cNvPr>
          <p:cNvCxnSpPr/>
          <p:nvPr/>
        </p:nvCxnSpPr>
        <p:spPr>
          <a:xfrm>
            <a:off x="-28800" y="4154680"/>
            <a:ext cx="12249600" cy="0"/>
          </a:xfrm>
          <a:prstGeom prst="straightConnector1">
            <a:avLst/>
          </a:prstGeom>
          <a:noFill/>
          <a:ln w="9525" cap="flat" cmpd="sng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370370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569300" y="3097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nl" sz="2500" dirty="0">
                <a:latin typeface="Merriweather" panose="02060503050406030704" pitchFamily="18" charset="0"/>
              </a:rPr>
              <a:t>Co-ontwerp</a:t>
            </a:r>
            <a:endParaRPr lang="en-US" sz="2500" i="1" dirty="0">
              <a:latin typeface="Merriweather" panose="02060503050406030704" pitchFamily="18" charset="0"/>
            </a:endParaRP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46908" y="1255600"/>
            <a:ext cx="11544310" cy="560239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23323">
              <a:spcBef>
                <a:spcPts val="1600"/>
              </a:spcBef>
              <a:buClr>
                <a:srgbClr val="192A84"/>
              </a:buClr>
              <a:buSzPts val="1400"/>
              <a:buFont typeface="+mj-lt"/>
              <a:buAutoNum type="arabicPeriod"/>
            </a:pPr>
            <a:r>
              <a:rPr lang="en-US" sz="1500" b="1" dirty="0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Korte </a:t>
            </a:r>
            <a:r>
              <a:rPr lang="en-US" sz="1500" b="1" dirty="0" err="1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introductie</a:t>
            </a:r>
            <a:r>
              <a:rPr lang="en-US" sz="1500" b="1" dirty="0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van </a:t>
            </a:r>
            <a:r>
              <a:rPr lang="en-US" sz="1500" b="1" dirty="0" err="1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jouw</a:t>
            </a:r>
            <a:r>
              <a:rPr lang="en-US" sz="1500" b="1" dirty="0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plan (15 min.)</a:t>
            </a:r>
            <a:b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Maak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een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ronde met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jouw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groepje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b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Ter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voorbereiding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heeft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iedereen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plan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meegenomen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voor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les,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leeractiviteit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werkvorm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of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eerder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besproken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casus:</a:t>
            </a: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die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uitnodigt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tot </a:t>
            </a:r>
            <a:r>
              <a:rPr lang="en-US" sz="125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recontextualisering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;</a:t>
            </a: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waarin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erfgoedthema</a:t>
            </a:r>
            <a:r>
              <a:rPr lang="en-US" sz="125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of -object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rol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speelt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(of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kan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spelen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);</a:t>
            </a: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waarin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verschillende</a:t>
            </a:r>
            <a:r>
              <a:rPr lang="en-US" sz="125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perspectieven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aan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bod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komen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(of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kunnen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komen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);</a:t>
            </a: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die je </a:t>
            </a:r>
            <a:r>
              <a:rPr lang="en-US" sz="125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voor</a:t>
            </a:r>
            <a:r>
              <a:rPr lang="en-US" sz="125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9 </a:t>
            </a:r>
            <a:r>
              <a:rPr lang="en-US" sz="125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februari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kunt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uitproberen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in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jouw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les /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instelling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en-US" sz="1500" b="1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nl-NL" sz="1500" dirty="0">
              <a:solidFill>
                <a:srgbClr val="000000"/>
              </a:solidFill>
            </a:endParaRPr>
          </a:p>
        </p:txBody>
      </p:sp>
      <p:cxnSp>
        <p:nvCxnSpPr>
          <p:cNvPr id="96" name="Google Shape;96;p18"/>
          <p:cNvCxnSpPr/>
          <p:nvPr/>
        </p:nvCxnSpPr>
        <p:spPr>
          <a:xfrm>
            <a:off x="-28800" y="1197367"/>
            <a:ext cx="12249600" cy="0"/>
          </a:xfrm>
          <a:prstGeom prst="straightConnector1">
            <a:avLst/>
          </a:prstGeom>
          <a:noFill/>
          <a:ln w="9525" cap="flat" cmpd="sng">
            <a:solidFill>
              <a:srgbClr val="192A84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951903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569300" y="3097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nl" sz="2500" dirty="0">
                <a:latin typeface="Merriweather" panose="02060503050406030704" pitchFamily="18" charset="0"/>
              </a:rPr>
              <a:t>Co-ontwerp</a:t>
            </a:r>
            <a:endParaRPr lang="en-US" sz="2500" i="1" dirty="0">
              <a:latin typeface="Merriweather" panose="02060503050406030704" pitchFamily="18" charset="0"/>
            </a:endParaRP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46907" y="1255600"/>
            <a:ext cx="11827971" cy="560239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23323">
              <a:spcBef>
                <a:spcPts val="1600"/>
              </a:spcBef>
              <a:buClr>
                <a:srgbClr val="192A84"/>
              </a:buClr>
              <a:buSzPts val="1400"/>
              <a:buFont typeface="+mj-lt"/>
              <a:buAutoNum type="arabicPeriod"/>
            </a:pPr>
            <a:r>
              <a:rPr lang="en-US" sz="1500" b="1" dirty="0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Korte </a:t>
            </a:r>
            <a:r>
              <a:rPr lang="en-US" sz="1500" b="1" dirty="0" err="1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introductie</a:t>
            </a:r>
            <a:r>
              <a:rPr lang="en-US" sz="1500" b="1" dirty="0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van </a:t>
            </a:r>
            <a:r>
              <a:rPr lang="en-US" sz="1500" b="1" dirty="0" err="1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jouw</a:t>
            </a:r>
            <a:r>
              <a:rPr lang="en-US" sz="1500" b="1" dirty="0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plan (15 min.)</a:t>
            </a:r>
            <a:b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Maak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een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ronde met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jouw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groepje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b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Ter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voorbereiding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heeft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iedereen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plan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meegenomen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voor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les,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leeractiviteit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werkvorm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of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eerder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besproken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casus:</a:t>
            </a: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die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uitnodigt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tot </a:t>
            </a:r>
            <a:r>
              <a:rPr lang="en-US" sz="125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recontextualisering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;</a:t>
            </a: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waarin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erfgoedthema</a:t>
            </a:r>
            <a:r>
              <a:rPr lang="en-US" sz="125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of -object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rol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speelt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(of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kan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spelen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);</a:t>
            </a: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waarin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verschillende</a:t>
            </a:r>
            <a:r>
              <a:rPr lang="en-US" sz="125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perspectieven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aan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bod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komen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(of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kunnen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komen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);</a:t>
            </a: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die je </a:t>
            </a:r>
            <a:r>
              <a:rPr lang="en-US" sz="125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voor</a:t>
            </a:r>
            <a:r>
              <a:rPr lang="en-US" sz="125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9 </a:t>
            </a:r>
            <a:r>
              <a:rPr lang="en-US" sz="125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februari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kunt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uitproberen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in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jouw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les /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instelling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indent="-423323">
              <a:spcBef>
                <a:spcPts val="1600"/>
              </a:spcBef>
              <a:buClr>
                <a:srgbClr val="FF3399"/>
              </a:buClr>
              <a:buSzPts val="1400"/>
              <a:buFont typeface="+mj-lt"/>
              <a:buAutoNum type="arabicPeriod"/>
            </a:pPr>
            <a:r>
              <a:rPr lang="en-US" sz="1500" b="1" dirty="0" err="1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Selecteer</a:t>
            </a:r>
            <a:r>
              <a:rPr lang="en-US" sz="1500" b="1" dirty="0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nu </a:t>
            </a:r>
            <a:r>
              <a:rPr lang="en-US" sz="1500" b="1" dirty="0" err="1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samen</a:t>
            </a:r>
            <a:r>
              <a:rPr lang="en-US" sz="1500" b="1" dirty="0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b="1" dirty="0" err="1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één</a:t>
            </a:r>
            <a:r>
              <a:rPr lang="en-US" sz="1500" b="1" dirty="0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plan om </a:t>
            </a:r>
            <a:r>
              <a:rPr lang="en-US" sz="1500" b="1" dirty="0" err="1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samen</a:t>
            </a:r>
            <a:r>
              <a:rPr lang="en-US" sz="1500" b="1" dirty="0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b="1" dirty="0" err="1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verder</a:t>
            </a:r>
            <a:r>
              <a:rPr lang="en-US" sz="1500" b="1" dirty="0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b="1" dirty="0" err="1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uit</a:t>
            </a:r>
            <a:r>
              <a:rPr lang="en-US" sz="1500" b="1" dirty="0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b="1" dirty="0" err="1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</a:t>
            </a:r>
            <a:r>
              <a:rPr lang="en-US" sz="1500" b="1" dirty="0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b="1" dirty="0" err="1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werken</a:t>
            </a:r>
            <a:r>
              <a:rPr lang="en-US" sz="1500" b="1" dirty="0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tot </a:t>
            </a:r>
            <a:r>
              <a:rPr lang="en-US" sz="1500" b="1" dirty="0" err="1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een</a:t>
            </a:r>
            <a:r>
              <a:rPr lang="en-US" sz="1500" b="1" dirty="0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co-</a:t>
            </a:r>
            <a:r>
              <a:rPr lang="en-US" sz="1500" b="1" dirty="0" err="1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ontwerp</a:t>
            </a:r>
            <a:r>
              <a:rPr lang="en-US" sz="1500" b="1" dirty="0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(1 </a:t>
            </a:r>
            <a:r>
              <a:rPr lang="en-US" sz="1500" b="1" dirty="0" err="1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uur</a:t>
            </a:r>
            <a:r>
              <a:rPr lang="en-US" sz="1500" b="1" dirty="0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+ 10 min. </a:t>
            </a:r>
            <a:r>
              <a:rPr lang="en-US" sz="1500" b="1" dirty="0" err="1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pauze</a:t>
            </a:r>
            <a:r>
              <a:rPr lang="en-US" sz="1500" b="1" dirty="0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  <a:b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Kies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het plan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dat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het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meeste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kans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maakt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om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kennis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methoden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materialen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van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verschillende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educatieve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professionals </a:t>
            </a:r>
            <a:b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combineren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b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b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250" i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Vragen</a:t>
            </a:r>
            <a:r>
              <a:rPr lang="en-US" sz="1250" i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om </a:t>
            </a:r>
            <a:r>
              <a:rPr lang="en-US" sz="1250" i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richting</a:t>
            </a:r>
            <a:r>
              <a:rPr lang="en-US" sz="1250" i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i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</a:t>
            </a:r>
            <a:r>
              <a:rPr lang="en-US" sz="1250" i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i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geven</a:t>
            </a:r>
            <a:r>
              <a:rPr lang="en-US" sz="1250" i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i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aan</a:t>
            </a:r>
            <a:r>
              <a:rPr lang="en-US" sz="1250" i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 </a:t>
            </a:r>
            <a:r>
              <a:rPr lang="en-US" sz="1250" i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keuze</a:t>
            </a:r>
            <a:r>
              <a:rPr lang="en-US" sz="1250" i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Waar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kunnen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onze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verschillende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achtergronden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iets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toevoegen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?</a:t>
            </a: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Wat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wordt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rijker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als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het met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meerdere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professionals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wordt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ontworpen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?</a:t>
            </a:r>
            <a:b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sz="125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>
              <a:spcBef>
                <a:spcPts val="1600"/>
              </a:spcBef>
              <a:buClr>
                <a:srgbClr val="000000"/>
              </a:buClr>
              <a:buNone/>
            </a:pPr>
            <a:r>
              <a:rPr lang="nl-NL" sz="125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📝    Gebruik het ontwerpformulier op een manier die voor jullie werkt (selectie onderdelen, steekwoorden, etc.).</a:t>
            </a:r>
            <a:br>
              <a:rPr lang="nl-NL" sz="1250" b="1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nl-NL" sz="125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✍️</a:t>
            </a:r>
            <a:r>
              <a:rPr lang="nl-NL" sz="1250" b="1" i="1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   </a:t>
            </a:r>
            <a:r>
              <a:rPr lang="nl-NL" sz="125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Noteer tussendoor vragen en dilemma’s die je tegenkomt voor bespreking met de buitenkring.</a:t>
            </a:r>
            <a:br>
              <a:rPr lang="nl-NL" sz="125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</a:br>
            <a:r>
              <a:rPr lang="nl-NL" sz="125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🗣️    Om </a:t>
            </a:r>
            <a:r>
              <a:rPr lang="nl-NL" sz="1250" u="sng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18:40</a:t>
            </a:r>
            <a:r>
              <a:rPr lang="nl-NL" sz="125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 gaan we plenair uitwisselen.</a:t>
            </a:r>
            <a:b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sz="1500" b="1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nl-NL" sz="1500" dirty="0">
              <a:solidFill>
                <a:srgbClr val="000000"/>
              </a:solidFill>
            </a:endParaRPr>
          </a:p>
        </p:txBody>
      </p:sp>
      <p:cxnSp>
        <p:nvCxnSpPr>
          <p:cNvPr id="96" name="Google Shape;96;p18"/>
          <p:cNvCxnSpPr/>
          <p:nvPr/>
        </p:nvCxnSpPr>
        <p:spPr>
          <a:xfrm>
            <a:off x="-28800" y="1197367"/>
            <a:ext cx="12249600" cy="0"/>
          </a:xfrm>
          <a:prstGeom prst="straightConnector1">
            <a:avLst/>
          </a:prstGeom>
          <a:noFill/>
          <a:ln w="9525" cap="flat" cmpd="sng">
            <a:solidFill>
              <a:srgbClr val="192A84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619400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569300" y="3097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nl" sz="2500" dirty="0">
                <a:latin typeface="Merriweather" panose="02060503050406030704" pitchFamily="18" charset="0"/>
              </a:rPr>
              <a:t>Gespreksronde</a:t>
            </a:r>
            <a:endParaRPr lang="en-US" sz="2500" i="1" dirty="0">
              <a:latin typeface="Merriweather" panose="02060503050406030704" pitchFamily="18" charset="0"/>
            </a:endParaRP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46908" y="1255600"/>
            <a:ext cx="11313081" cy="560239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r>
              <a:rPr lang="en-US" sz="1500" b="1" dirty="0" err="1">
                <a:solidFill>
                  <a:srgbClr val="192A8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Uitwisselen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per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groepje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Waar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staan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jullie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nu in het co-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ontwerpproces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?</a:t>
            </a: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Wat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hebben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jullie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nog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nodig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om het plan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kunnen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uitvoeren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?</a:t>
            </a: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Uitproberen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waar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wanneer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?</a:t>
            </a:r>
          </a:p>
          <a:p>
            <a:pPr>
              <a:spcBef>
                <a:spcPts val="1600"/>
              </a:spcBef>
              <a:buClr>
                <a:srgbClr val="00000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1500" b="1" dirty="0" err="1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Vragen</a:t>
            </a:r>
            <a:r>
              <a:rPr lang="en-US" sz="1500" b="1" dirty="0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b="1" dirty="0" err="1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</a:t>
            </a:r>
            <a:r>
              <a:rPr lang="en-US" sz="1500" b="1" dirty="0">
                <a:solidFill>
                  <a:srgbClr val="FF339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dilemma’s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voor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 </a:t>
            </a:r>
            <a:r>
              <a:rPr lang="en-US" sz="150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buitenkring</a:t>
            </a:r>
            <a:r>
              <a:rPr lang="en-US" sz="15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nl-NL" sz="1500" dirty="0">
              <a:solidFill>
                <a:srgbClr val="000000"/>
              </a:solidFill>
            </a:endParaRPr>
          </a:p>
        </p:txBody>
      </p:sp>
      <p:cxnSp>
        <p:nvCxnSpPr>
          <p:cNvPr id="96" name="Google Shape;96;p18"/>
          <p:cNvCxnSpPr/>
          <p:nvPr/>
        </p:nvCxnSpPr>
        <p:spPr>
          <a:xfrm>
            <a:off x="-28800" y="1197367"/>
            <a:ext cx="12249600" cy="0"/>
          </a:xfrm>
          <a:prstGeom prst="straightConnector1">
            <a:avLst/>
          </a:prstGeom>
          <a:noFill/>
          <a:ln w="9525" cap="flat" cmpd="sng">
            <a:solidFill>
              <a:srgbClr val="192A84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184006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569300" y="3097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nl" sz="2500" dirty="0">
                <a:latin typeface="Merriweather" panose="02060503050406030704" pitchFamily="18" charset="0"/>
              </a:rPr>
              <a:t>Vooruitblik volgende PLG-bijeenkomst</a:t>
            </a:r>
            <a:endParaRPr lang="en-US" sz="2500" i="1" dirty="0">
              <a:latin typeface="Merriweather" panose="02060503050406030704" pitchFamily="18" charset="0"/>
            </a:endParaRP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46908" y="1255600"/>
            <a:ext cx="11313081" cy="560239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9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februari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2026</a:t>
            </a:r>
            <a:b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16:30-19:00</a:t>
            </a:r>
            <a:b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Universiteit </a:t>
            </a:r>
            <a:r>
              <a:rPr lang="en-US" sz="1500" b="1" dirty="0">
                <a:latin typeface="Helvetica" panose="020B0604020202020204" pitchFamily="34" charset="0"/>
                <a:cs typeface="Helvetica" panose="020B0604020202020204" pitchFamily="34" charset="0"/>
              </a:rPr>
              <a:t>Utrecht, </a:t>
            </a:r>
            <a:r>
              <a:rPr lang="nl-NL" sz="1500" b="1" dirty="0"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Drift 6–0.07 </a:t>
            </a: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Nabespreking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uitproberen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co-</a:t>
            </a: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ontwerp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r>
              <a:rPr lang="en-US" sz="1500" b="1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Voorbereiding</a:t>
            </a:r>
            <a:r>
              <a:rPr lang="en-US" sz="1500" b="1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We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willen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je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vragen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om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het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uitproberen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van de les /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leeractiviteit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formulier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in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vullen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Dit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hoeft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geen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uitgebreide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reflectie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zijn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;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steekwoorden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zijn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voldoende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antwoorden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vormen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 input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voor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nabespreking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op 9 </a:t>
            </a:r>
            <a:r>
              <a:rPr lang="en-US" sz="1250" dirty="0" err="1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februari</a:t>
            </a:r>
            <a: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25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25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25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795847" lvl="1" indent="0">
              <a:spcBef>
                <a:spcPts val="1600"/>
              </a:spcBef>
              <a:buClr>
                <a:srgbClr val="000000"/>
              </a:buClr>
              <a:buNone/>
            </a:pPr>
            <a:br>
              <a:rPr lang="en-US" sz="125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86262" indent="0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r>
              <a:rPr lang="nl-NL" sz="1250" b="0" i="0" dirty="0">
                <a:solidFill>
                  <a:srgbClr val="001D3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✉️</a:t>
            </a:r>
            <a:r>
              <a:rPr lang="nl-NL" sz="1500" b="0" i="0" dirty="0">
                <a:solidFill>
                  <a:srgbClr val="001D35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    </a:t>
            </a:r>
            <a:r>
              <a:rPr lang="en-US" sz="1250" dirty="0">
                <a:solidFill>
                  <a:srgbClr val="001D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Je </a:t>
            </a:r>
            <a:r>
              <a:rPr lang="en-US" sz="1250" dirty="0" err="1">
                <a:solidFill>
                  <a:srgbClr val="001D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ontvangt</a:t>
            </a:r>
            <a:r>
              <a:rPr lang="en-US" sz="1250" dirty="0">
                <a:solidFill>
                  <a:srgbClr val="001D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1250" dirty="0" err="1">
                <a:solidFill>
                  <a:srgbClr val="001D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binnenkort</a:t>
            </a:r>
            <a:r>
              <a:rPr lang="en-US" sz="1250" dirty="0">
                <a:solidFill>
                  <a:srgbClr val="001D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via Joost </a:t>
            </a:r>
            <a:r>
              <a:rPr lang="en-US" sz="1250" dirty="0" err="1">
                <a:solidFill>
                  <a:srgbClr val="001D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een</a:t>
            </a:r>
            <a:r>
              <a:rPr lang="en-US" sz="1250" dirty="0">
                <a:solidFill>
                  <a:srgbClr val="001D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Teams-link </a:t>
            </a:r>
            <a:r>
              <a:rPr lang="en-US" sz="1250" dirty="0" err="1">
                <a:solidFill>
                  <a:srgbClr val="001D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voor</a:t>
            </a:r>
            <a:r>
              <a:rPr lang="en-US" sz="1250" dirty="0">
                <a:solidFill>
                  <a:srgbClr val="001D3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het interview.</a:t>
            </a:r>
            <a:endParaRPr lang="en-US" sz="125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nl-NL" sz="1500" dirty="0">
              <a:solidFill>
                <a:srgbClr val="000000"/>
              </a:solidFill>
            </a:endParaRPr>
          </a:p>
        </p:txBody>
      </p:sp>
      <p:cxnSp>
        <p:nvCxnSpPr>
          <p:cNvPr id="96" name="Google Shape;96;p18"/>
          <p:cNvCxnSpPr/>
          <p:nvPr/>
        </p:nvCxnSpPr>
        <p:spPr>
          <a:xfrm>
            <a:off x="-28800" y="1197367"/>
            <a:ext cx="12249600" cy="0"/>
          </a:xfrm>
          <a:prstGeom prst="straightConnector1">
            <a:avLst/>
          </a:prstGeom>
          <a:noFill/>
          <a:ln w="9525" cap="flat" cmpd="sng">
            <a:solidFill>
              <a:srgbClr val="192A8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" name="Google Shape;96;p18">
            <a:extLst>
              <a:ext uri="{FF2B5EF4-FFF2-40B4-BE49-F238E27FC236}">
                <a16:creationId xmlns:a16="http://schemas.microsoft.com/office/drawing/2014/main" id="{954DC57E-1D84-734F-6364-AB133F2BEF14}"/>
              </a:ext>
            </a:extLst>
          </p:cNvPr>
          <p:cNvCxnSpPr/>
          <p:nvPr/>
        </p:nvCxnSpPr>
        <p:spPr>
          <a:xfrm>
            <a:off x="-25211" y="5587060"/>
            <a:ext cx="12249600" cy="0"/>
          </a:xfrm>
          <a:prstGeom prst="straightConnector1">
            <a:avLst/>
          </a:prstGeom>
          <a:noFill/>
          <a:ln w="9525" cap="flat" cmpd="sng">
            <a:solidFill>
              <a:srgbClr val="FF3399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795559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D41901-6C52-E86B-FD74-C2797E22E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731" y="1215022"/>
            <a:ext cx="3620607" cy="5119343"/>
          </a:xfrm>
          <a:prstGeom prst="rect">
            <a:avLst/>
          </a:prstGeom>
          <a:ln>
            <a:solidFill>
              <a:srgbClr val="ED499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ED4A98-165E-3BD6-CFEC-9CE70A2D5B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051" y="1213321"/>
            <a:ext cx="3620607" cy="5119345"/>
          </a:xfrm>
          <a:prstGeom prst="rect">
            <a:avLst/>
          </a:prstGeom>
          <a:ln>
            <a:solidFill>
              <a:srgbClr val="ED4990"/>
            </a:solidFill>
          </a:ln>
        </p:spPr>
      </p:pic>
      <p:sp>
        <p:nvSpPr>
          <p:cNvPr id="94" name="Google Shape;94;p18"/>
          <p:cNvSpPr txBox="1">
            <a:spLocks noGrp="1"/>
          </p:cNvSpPr>
          <p:nvPr>
            <p:ph type="title"/>
          </p:nvPr>
        </p:nvSpPr>
        <p:spPr>
          <a:xfrm>
            <a:off x="569300" y="30970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nl" sz="2500" dirty="0">
                <a:latin typeface="Merriweather" panose="02060503050406030704" pitchFamily="18" charset="0"/>
              </a:rPr>
              <a:t>Formulier</a:t>
            </a:r>
            <a:endParaRPr lang="en-US" sz="2500" i="1" dirty="0">
              <a:latin typeface="Merriweather" panose="02060503050406030704" pitchFamily="18" charset="0"/>
            </a:endParaRPr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521566" y="1255600"/>
            <a:ext cx="11313081" cy="560239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186262" indent="0">
              <a:spcBef>
                <a:spcPts val="1600"/>
              </a:spcBef>
              <a:buClr>
                <a:srgbClr val="000000"/>
              </a:buClr>
              <a:buSzPts val="1400"/>
              <a:buNone/>
            </a:pPr>
            <a:endParaRPr lang="en-US" sz="125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Bef>
                <a:spcPts val="160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endParaRPr lang="en-US" sz="15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-423323">
              <a:spcBef>
                <a:spcPts val="1600"/>
              </a:spcBef>
              <a:buClr>
                <a:srgbClr val="000000"/>
              </a:buClr>
              <a:buSzPts val="1400"/>
            </a:pPr>
            <a:endParaRPr lang="nl-NL" sz="1500" dirty="0">
              <a:solidFill>
                <a:srgbClr val="000000"/>
              </a:solidFill>
            </a:endParaRPr>
          </a:p>
        </p:txBody>
      </p:sp>
      <p:cxnSp>
        <p:nvCxnSpPr>
          <p:cNvPr id="96" name="Google Shape;96;p18"/>
          <p:cNvCxnSpPr/>
          <p:nvPr/>
        </p:nvCxnSpPr>
        <p:spPr>
          <a:xfrm>
            <a:off x="-28800" y="1197367"/>
            <a:ext cx="12249600" cy="0"/>
          </a:xfrm>
          <a:prstGeom prst="straightConnector1">
            <a:avLst/>
          </a:prstGeom>
          <a:noFill/>
          <a:ln w="9525" cap="flat" cmpd="sng">
            <a:solidFill>
              <a:srgbClr val="192A84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756396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910</Words>
  <Application>Microsoft Office PowerPoint</Application>
  <PresentationFormat>Widescreen</PresentationFormat>
  <Paragraphs>157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Google Sans</vt:lpstr>
      <vt:lpstr>Helvetica</vt:lpstr>
      <vt:lpstr>Merriweather</vt:lpstr>
      <vt:lpstr>Office Theme</vt:lpstr>
      <vt:lpstr>PowerPoint Presentation</vt:lpstr>
      <vt:lpstr>Programma</vt:lpstr>
      <vt:lpstr>Onderzoeksvragen</vt:lpstr>
      <vt:lpstr>Deelstudies</vt:lpstr>
      <vt:lpstr>Interviews februari-medio maart</vt:lpstr>
      <vt:lpstr>Interviews februari-medio maart</vt:lpstr>
      <vt:lpstr>Vandaag</vt:lpstr>
      <vt:lpstr>Co-ontwerp</vt:lpstr>
      <vt:lpstr>Co-ontwerp</vt:lpstr>
      <vt:lpstr>Gespreksronde</vt:lpstr>
      <vt:lpstr>Vooruitblik volgende PLG-bijeenkomst</vt:lpstr>
      <vt:lpstr>Formulier</vt:lpstr>
    </vt:vector>
  </TitlesOfParts>
  <Company>Utrecht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Nikkessen, J.J.H. (Joost)</dc:creator>
  <cp:lastModifiedBy>Nikkessen, J.J.H. (Joost)</cp:lastModifiedBy>
  <cp:revision>1</cp:revision>
  <dcterms:created xsi:type="dcterms:W3CDTF">2025-11-27T07:01:45Z</dcterms:created>
  <dcterms:modified xsi:type="dcterms:W3CDTF">2026-01-15T08:58:18Z</dcterms:modified>
</cp:coreProperties>
</file>