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36" r:id="rId2"/>
    <p:sldId id="438" r:id="rId3"/>
    <p:sldId id="486" r:id="rId4"/>
    <p:sldId id="487" r:id="rId5"/>
    <p:sldId id="488" r:id="rId6"/>
    <p:sldId id="489" r:id="rId7"/>
    <p:sldId id="490" r:id="rId8"/>
    <p:sldId id="507" r:id="rId9"/>
    <p:sldId id="509" r:id="rId10"/>
    <p:sldId id="485" r:id="rId11"/>
    <p:sldId id="506" r:id="rId12"/>
    <p:sldId id="492" r:id="rId13"/>
    <p:sldId id="493" r:id="rId14"/>
    <p:sldId id="494" r:id="rId15"/>
    <p:sldId id="495" r:id="rId16"/>
    <p:sldId id="496" r:id="rId17"/>
    <p:sldId id="502" r:id="rId18"/>
    <p:sldId id="505" r:id="rId19"/>
    <p:sldId id="501" r:id="rId20"/>
    <p:sldId id="504" r:id="rId21"/>
    <p:sldId id="500" r:id="rId22"/>
    <p:sldId id="498" r:id="rId23"/>
    <p:sldId id="510"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4990"/>
    <a:srgbClr val="072771"/>
    <a:srgbClr val="192A84"/>
    <a:srgbClr val="6D4B9C"/>
    <a:srgbClr val="EA497B"/>
    <a:srgbClr val="043172"/>
    <a:srgbClr val="053173"/>
    <a:srgbClr val="182A84"/>
    <a:srgbClr val="001E6B"/>
    <a:srgbClr val="EF61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93FD8F-875A-4BCF-BE9E-C594E6CD023D}" v="363" dt="2026-02-02T08:22:04.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884"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D193FD8F-875A-4BCF-BE9E-C594E6CD023D}"/>
    <pc:docChg chg="undo redo custSel addSld delSld modSld sldOrd">
      <pc:chgData name="Nikkessen, J.J.H. (Joost)" userId="55776ba0-cba9-4413-94f8-3c5b349f6bab" providerId="ADAL" clId="{D193FD8F-875A-4BCF-BE9E-C594E6CD023D}" dt="2026-02-09T15:35:38.058" v="10094"/>
      <pc:docMkLst>
        <pc:docMk/>
      </pc:docMkLst>
      <pc:sldChg chg="addSp delSp modSp mod ord setBg">
        <pc:chgData name="Nikkessen, J.J.H. (Joost)" userId="55776ba0-cba9-4413-94f8-3c5b349f6bab" providerId="ADAL" clId="{D193FD8F-875A-4BCF-BE9E-C594E6CD023D}" dt="2026-01-28T10:34:54.552" v="8052"/>
        <pc:sldMkLst>
          <pc:docMk/>
          <pc:sldMk cId="1819483294" sldId="436"/>
        </pc:sldMkLst>
        <pc:spChg chg="add del mod">
          <ac:chgData name="Nikkessen, J.J.H. (Joost)" userId="55776ba0-cba9-4413-94f8-3c5b349f6bab" providerId="ADAL" clId="{D193FD8F-875A-4BCF-BE9E-C594E6CD023D}" dt="2026-01-27T15:02:19.741" v="7628" actId="478"/>
          <ac:spMkLst>
            <pc:docMk/>
            <pc:sldMk cId="1819483294" sldId="436"/>
            <ac:spMk id="2" creationId="{87DE3EFE-5E53-F52E-D39A-71CB0B8ECF2E}"/>
          </ac:spMkLst>
        </pc:spChg>
        <pc:spChg chg="add del">
          <ac:chgData name="Nikkessen, J.J.H. (Joost)" userId="55776ba0-cba9-4413-94f8-3c5b349f6bab" providerId="ADAL" clId="{D193FD8F-875A-4BCF-BE9E-C594E6CD023D}" dt="2026-01-26T07:08:55.017" v="7543"/>
          <ac:spMkLst>
            <pc:docMk/>
            <pc:sldMk cId="1819483294" sldId="436"/>
            <ac:spMk id="2" creationId="{F34033CC-2D8B-A969-89D1-99D765E94FFC}"/>
          </ac:spMkLst>
        </pc:spChg>
        <pc:spChg chg="mod">
          <ac:chgData name="Nikkessen, J.J.H. (Joost)" userId="55776ba0-cba9-4413-94f8-3c5b349f6bab" providerId="ADAL" clId="{D193FD8F-875A-4BCF-BE9E-C594E6CD023D}" dt="2026-01-22T20:48:27.820" v="7527" actId="207"/>
          <ac:spMkLst>
            <pc:docMk/>
            <pc:sldMk cId="1819483294" sldId="436"/>
            <ac:spMk id="6" creationId="{F4E5350D-6F8E-A9A0-6CE4-BA2E2B277CAB}"/>
          </ac:spMkLst>
        </pc:spChg>
        <pc:picChg chg="add del mod">
          <ac:chgData name="Nikkessen, J.J.H. (Joost)" userId="55776ba0-cba9-4413-94f8-3c5b349f6bab" providerId="ADAL" clId="{D193FD8F-875A-4BCF-BE9E-C594E6CD023D}" dt="2026-01-22T20:49:26.095" v="7530" actId="478"/>
          <ac:picMkLst>
            <pc:docMk/>
            <pc:sldMk cId="1819483294" sldId="436"/>
            <ac:picMk id="3" creationId="{422A99AF-0B41-BC6E-70EB-3A2E00CEF246}"/>
          </ac:picMkLst>
        </pc:picChg>
        <pc:picChg chg="add mod">
          <ac:chgData name="Nikkessen, J.J.H. (Joost)" userId="55776ba0-cba9-4413-94f8-3c5b349f6bab" providerId="ADAL" clId="{D193FD8F-875A-4BCF-BE9E-C594E6CD023D}" dt="2026-01-26T07:09:24.952" v="7603" actId="1038"/>
          <ac:picMkLst>
            <pc:docMk/>
            <pc:sldMk cId="1819483294" sldId="436"/>
            <ac:picMk id="3" creationId="{A87C460B-A434-1284-2003-95D823049D07}"/>
          </ac:picMkLst>
        </pc:picChg>
        <pc:picChg chg="add del mod">
          <ac:chgData name="Nikkessen, J.J.H. (Joost)" userId="55776ba0-cba9-4413-94f8-3c5b349f6bab" providerId="ADAL" clId="{D193FD8F-875A-4BCF-BE9E-C594E6CD023D}" dt="2026-01-22T20:59:16.795" v="7541" actId="478"/>
          <ac:picMkLst>
            <pc:docMk/>
            <pc:sldMk cId="1819483294" sldId="436"/>
            <ac:picMk id="5" creationId="{3DA24B57-65EA-3301-341E-79201B732DB8}"/>
          </ac:picMkLst>
        </pc:picChg>
        <pc:picChg chg="mod">
          <ac:chgData name="Nikkessen, J.J.H. (Joost)" userId="55776ba0-cba9-4413-94f8-3c5b349f6bab" providerId="ADAL" clId="{D193FD8F-875A-4BCF-BE9E-C594E6CD023D}" dt="2026-01-22T09:00:18.766" v="2428" actId="1038"/>
          <ac:picMkLst>
            <pc:docMk/>
            <pc:sldMk cId="1819483294" sldId="436"/>
            <ac:picMk id="1026" creationId="{97D89294-0125-94B1-AE96-08831CFB90AF}"/>
          </ac:picMkLst>
        </pc:picChg>
        <pc:picChg chg="mod">
          <ac:chgData name="Nikkessen, J.J.H. (Joost)" userId="55776ba0-cba9-4413-94f8-3c5b349f6bab" providerId="ADAL" clId="{D193FD8F-875A-4BCF-BE9E-C594E6CD023D}" dt="2026-01-26T07:09:31.585" v="7604" actId="1038"/>
          <ac:picMkLst>
            <pc:docMk/>
            <pc:sldMk cId="1819483294" sldId="436"/>
            <ac:picMk id="1030" creationId="{4C4C8DFF-86A7-069C-6566-F959ACF96CA9}"/>
          </ac:picMkLst>
        </pc:picChg>
        <pc:cxnChg chg="add mod">
          <ac:chgData name="Nikkessen, J.J.H. (Joost)" userId="55776ba0-cba9-4413-94f8-3c5b349f6bab" providerId="ADAL" clId="{D193FD8F-875A-4BCF-BE9E-C594E6CD023D}" dt="2026-01-27T15:03:53.946" v="7643" actId="14100"/>
          <ac:cxnSpMkLst>
            <pc:docMk/>
            <pc:sldMk cId="1819483294" sldId="436"/>
            <ac:cxnSpMk id="5" creationId="{BCAF3B6A-CE74-45BD-368C-65490632E2EC}"/>
          </ac:cxnSpMkLst>
        </pc:cxnChg>
      </pc:sldChg>
      <pc:sldChg chg="addSp modSp mod">
        <pc:chgData name="Nikkessen, J.J.H. (Joost)" userId="55776ba0-cba9-4413-94f8-3c5b349f6bab" providerId="ADAL" clId="{D193FD8F-875A-4BCF-BE9E-C594E6CD023D}" dt="2026-01-22T12:47:10.588" v="7127" actId="208"/>
        <pc:sldMkLst>
          <pc:docMk/>
          <pc:sldMk cId="3206944290" sldId="438"/>
        </pc:sldMkLst>
        <pc:spChg chg="add mod">
          <ac:chgData name="Nikkessen, J.J.H. (Joost)" userId="55776ba0-cba9-4413-94f8-3c5b349f6bab" providerId="ADAL" clId="{D193FD8F-875A-4BCF-BE9E-C594E6CD023D}" dt="2026-01-22T12:47:06.384" v="7126" actId="208"/>
          <ac:spMkLst>
            <pc:docMk/>
            <pc:sldMk cId="3206944290" sldId="438"/>
            <ac:spMk id="2" creationId="{09C1E800-68B4-27D2-FF62-E356B41CBB82}"/>
          </ac:spMkLst>
        </pc:spChg>
        <pc:spChg chg="add mod">
          <ac:chgData name="Nikkessen, J.J.H. (Joost)" userId="55776ba0-cba9-4413-94f8-3c5b349f6bab" providerId="ADAL" clId="{D193FD8F-875A-4BCF-BE9E-C594E6CD023D}" dt="2026-01-22T12:47:10.588" v="7127" actId="208"/>
          <ac:spMkLst>
            <pc:docMk/>
            <pc:sldMk cId="3206944290" sldId="438"/>
            <ac:spMk id="3" creationId="{A0B34480-1B5E-BF71-3936-4F63EA9CF7AF}"/>
          </ac:spMkLst>
        </pc:spChg>
        <pc:spChg chg="add mod">
          <ac:chgData name="Nikkessen, J.J.H. (Joost)" userId="55776ba0-cba9-4413-94f8-3c5b349f6bab" providerId="ADAL" clId="{D193FD8F-875A-4BCF-BE9E-C594E6CD023D}" dt="2026-01-22T08:56:37.802" v="2292" actId="1076"/>
          <ac:spMkLst>
            <pc:docMk/>
            <pc:sldMk cId="3206944290" sldId="438"/>
            <ac:spMk id="4" creationId="{91CBA3ED-8B54-B260-098C-14F81AD16DED}"/>
          </ac:spMkLst>
        </pc:spChg>
        <pc:spChg chg="mod">
          <ac:chgData name="Nikkessen, J.J.H. (Joost)" userId="55776ba0-cba9-4413-94f8-3c5b349f6bab" providerId="ADAL" clId="{D193FD8F-875A-4BCF-BE9E-C594E6CD023D}" dt="2026-01-22T12:46:54.225" v="7125" actId="207"/>
          <ac:spMkLst>
            <pc:docMk/>
            <pc:sldMk cId="3206944290" sldId="438"/>
            <ac:spMk id="95" creationId="{00000000-0000-0000-0000-000000000000}"/>
          </ac:spMkLst>
        </pc:spChg>
        <pc:cxnChg chg="add mod">
          <ac:chgData name="Nikkessen, J.J.H. (Joost)" userId="55776ba0-cba9-4413-94f8-3c5b349f6bab" providerId="ADAL" clId="{D193FD8F-875A-4BCF-BE9E-C594E6CD023D}" dt="2026-01-22T08:57:45.302" v="2297" actId="208"/>
          <ac:cxnSpMkLst>
            <pc:docMk/>
            <pc:sldMk cId="3206944290" sldId="438"/>
            <ac:cxnSpMk id="11" creationId="{3A603104-A50C-09C6-76D1-0D9EA7471AFD}"/>
          </ac:cxnSpMkLst>
        </pc:cxnChg>
        <pc:cxnChg chg="add mod">
          <ac:chgData name="Nikkessen, J.J.H. (Joost)" userId="55776ba0-cba9-4413-94f8-3c5b349f6bab" providerId="ADAL" clId="{D193FD8F-875A-4BCF-BE9E-C594E6CD023D}" dt="2026-01-22T08:57:48.115" v="2298" actId="208"/>
          <ac:cxnSpMkLst>
            <pc:docMk/>
            <pc:sldMk cId="3206944290" sldId="438"/>
            <ac:cxnSpMk id="13" creationId="{3E92F905-3727-02A4-C2B8-091B16ED06F7}"/>
          </ac:cxnSpMkLst>
        </pc:cxnChg>
      </pc:sldChg>
      <pc:sldChg chg="addSp delSp modSp mod">
        <pc:chgData name="Nikkessen, J.J.H. (Joost)" userId="55776ba0-cba9-4413-94f8-3c5b349f6bab" providerId="ADAL" clId="{D193FD8F-875A-4BCF-BE9E-C594E6CD023D}" dt="2026-01-22T12:47:53.872" v="7129" actId="207"/>
        <pc:sldMkLst>
          <pc:docMk/>
          <pc:sldMk cId="1953548210" sldId="485"/>
        </pc:sldMkLst>
        <pc:spChg chg="add mod">
          <ac:chgData name="Nikkessen, J.J.H. (Joost)" userId="55776ba0-cba9-4413-94f8-3c5b349f6bab" providerId="ADAL" clId="{D193FD8F-875A-4BCF-BE9E-C594E6CD023D}" dt="2026-01-22T12:47:53.872" v="7129" actId="207"/>
          <ac:spMkLst>
            <pc:docMk/>
            <pc:sldMk cId="1953548210" sldId="485"/>
            <ac:spMk id="3" creationId="{0AFED638-3B64-F177-8114-309E44C8B5A9}"/>
          </ac:spMkLst>
        </pc:spChg>
        <pc:spChg chg="mod">
          <ac:chgData name="Nikkessen, J.J.H. (Joost)" userId="55776ba0-cba9-4413-94f8-3c5b349f6bab" providerId="ADAL" clId="{D193FD8F-875A-4BCF-BE9E-C594E6CD023D}" dt="2026-01-22T07:55:53.101" v="432" actId="207"/>
          <ac:spMkLst>
            <pc:docMk/>
            <pc:sldMk cId="1953548210" sldId="485"/>
            <ac:spMk id="95" creationId="{00000000-0000-0000-0000-000000000000}"/>
          </ac:spMkLst>
        </pc:spChg>
        <pc:picChg chg="add del mod">
          <ac:chgData name="Nikkessen, J.J.H. (Joost)" userId="55776ba0-cba9-4413-94f8-3c5b349f6bab" providerId="ADAL" clId="{D193FD8F-875A-4BCF-BE9E-C594E6CD023D}" dt="2026-01-22T07:58:03.958" v="552" actId="478"/>
          <ac:picMkLst>
            <pc:docMk/>
            <pc:sldMk cId="1953548210" sldId="485"/>
            <ac:picMk id="2" creationId="{5F1B0D58-8A4B-09FD-4782-20A059AD99F5}"/>
          </ac:picMkLst>
        </pc:picChg>
      </pc:sldChg>
      <pc:sldChg chg="modSp mod">
        <pc:chgData name="Nikkessen, J.J.H. (Joost)" userId="55776ba0-cba9-4413-94f8-3c5b349f6bab" providerId="ADAL" clId="{D193FD8F-875A-4BCF-BE9E-C594E6CD023D}" dt="2026-01-28T13:58:46.348" v="8068" actId="20577"/>
        <pc:sldMkLst>
          <pc:docMk/>
          <pc:sldMk cId="1703138653" sldId="486"/>
        </pc:sldMkLst>
        <pc:spChg chg="mod">
          <ac:chgData name="Nikkessen, J.J.H. (Joost)" userId="55776ba0-cba9-4413-94f8-3c5b349f6bab" providerId="ADAL" clId="{D193FD8F-875A-4BCF-BE9E-C594E6CD023D}" dt="2026-01-28T13:58:46.348" v="8068" actId="20577"/>
          <ac:spMkLst>
            <pc:docMk/>
            <pc:sldMk cId="1703138653" sldId="486"/>
            <ac:spMk id="95" creationId="{00000000-0000-0000-0000-000000000000}"/>
          </ac:spMkLst>
        </pc:spChg>
      </pc:sldChg>
      <pc:sldChg chg="addSp modSp add mod">
        <pc:chgData name="Nikkessen, J.J.H. (Joost)" userId="55776ba0-cba9-4413-94f8-3c5b349f6bab" providerId="ADAL" clId="{D193FD8F-875A-4BCF-BE9E-C594E6CD023D}" dt="2026-01-22T12:57:01.848" v="7186"/>
        <pc:sldMkLst>
          <pc:docMk/>
          <pc:sldMk cId="4017660695" sldId="487"/>
        </pc:sldMkLst>
        <pc:spChg chg="mod">
          <ac:chgData name="Nikkessen, J.J.H. (Joost)" userId="55776ba0-cba9-4413-94f8-3c5b349f6bab" providerId="ADAL" clId="{D193FD8F-875A-4BCF-BE9E-C594E6CD023D}" dt="2026-01-22T12:57:01.848" v="7186"/>
          <ac:spMkLst>
            <pc:docMk/>
            <pc:sldMk cId="4017660695" sldId="487"/>
            <ac:spMk id="94" creationId="{00000000-0000-0000-0000-000000000000}"/>
          </ac:spMkLst>
        </pc:spChg>
        <pc:spChg chg="mod">
          <ac:chgData name="Nikkessen, J.J.H. (Joost)" userId="55776ba0-cba9-4413-94f8-3c5b349f6bab" providerId="ADAL" clId="{D193FD8F-875A-4BCF-BE9E-C594E6CD023D}" dt="2026-01-22T07:33:56.846" v="99" actId="5793"/>
          <ac:spMkLst>
            <pc:docMk/>
            <pc:sldMk cId="4017660695" sldId="487"/>
            <ac:spMk id="95" creationId="{00000000-0000-0000-0000-000000000000}"/>
          </ac:spMkLst>
        </pc:spChg>
        <pc:picChg chg="add mod">
          <ac:chgData name="Nikkessen, J.J.H. (Joost)" userId="55776ba0-cba9-4413-94f8-3c5b349f6bab" providerId="ADAL" clId="{D193FD8F-875A-4BCF-BE9E-C594E6CD023D}" dt="2026-01-22T07:50:02.936" v="322" actId="692"/>
          <ac:picMkLst>
            <pc:docMk/>
            <pc:sldMk cId="4017660695" sldId="487"/>
            <ac:picMk id="3" creationId="{28EBE07A-D412-E6DA-68A1-0BB1CDCF62AF}"/>
          </ac:picMkLst>
        </pc:picChg>
      </pc:sldChg>
      <pc:sldChg chg="modSp add mod ord">
        <pc:chgData name="Nikkessen, J.J.H. (Joost)" userId="55776ba0-cba9-4413-94f8-3c5b349f6bab" providerId="ADAL" clId="{D193FD8F-875A-4BCF-BE9E-C594E6CD023D}" dt="2026-02-09T07:32:06.874" v="10093" actId="20577"/>
        <pc:sldMkLst>
          <pc:docMk/>
          <pc:sldMk cId="3616273632" sldId="488"/>
        </pc:sldMkLst>
        <pc:spChg chg="mod">
          <ac:chgData name="Nikkessen, J.J.H. (Joost)" userId="55776ba0-cba9-4413-94f8-3c5b349f6bab" providerId="ADAL" clId="{D193FD8F-875A-4BCF-BE9E-C594E6CD023D}" dt="2026-01-22T12:57:05.004" v="7187"/>
          <ac:spMkLst>
            <pc:docMk/>
            <pc:sldMk cId="3616273632" sldId="488"/>
            <ac:spMk id="94" creationId="{00000000-0000-0000-0000-000000000000}"/>
          </ac:spMkLst>
        </pc:spChg>
        <pc:spChg chg="mod">
          <ac:chgData name="Nikkessen, J.J.H. (Joost)" userId="55776ba0-cba9-4413-94f8-3c5b349f6bab" providerId="ADAL" clId="{D193FD8F-875A-4BCF-BE9E-C594E6CD023D}" dt="2026-02-09T07:32:06.874" v="10093" actId="20577"/>
          <ac:spMkLst>
            <pc:docMk/>
            <pc:sldMk cId="3616273632" sldId="488"/>
            <ac:spMk id="95" creationId="{00000000-0000-0000-0000-000000000000}"/>
          </ac:spMkLst>
        </pc:spChg>
      </pc:sldChg>
      <pc:sldChg chg="addSp modSp add mod">
        <pc:chgData name="Nikkessen, J.J.H. (Joost)" userId="55776ba0-cba9-4413-94f8-3c5b349f6bab" providerId="ADAL" clId="{D193FD8F-875A-4BCF-BE9E-C594E6CD023D}" dt="2026-02-09T15:35:38.058" v="10094"/>
        <pc:sldMkLst>
          <pc:docMk/>
          <pc:sldMk cId="2675393940" sldId="489"/>
        </pc:sldMkLst>
        <pc:spChg chg="mod">
          <ac:chgData name="Nikkessen, J.J.H. (Joost)" userId="55776ba0-cba9-4413-94f8-3c5b349f6bab" providerId="ADAL" clId="{D193FD8F-875A-4BCF-BE9E-C594E6CD023D}" dt="2026-01-22T12:57:07.193" v="7188"/>
          <ac:spMkLst>
            <pc:docMk/>
            <pc:sldMk cId="2675393940" sldId="489"/>
            <ac:spMk id="94" creationId="{00000000-0000-0000-0000-000000000000}"/>
          </ac:spMkLst>
        </pc:spChg>
        <pc:spChg chg="mod">
          <ac:chgData name="Nikkessen, J.J.H. (Joost)" userId="55776ba0-cba9-4413-94f8-3c5b349f6bab" providerId="ADAL" clId="{D193FD8F-875A-4BCF-BE9E-C594E6CD023D}" dt="2026-02-09T15:35:38.058" v="10094"/>
          <ac:spMkLst>
            <pc:docMk/>
            <pc:sldMk cId="2675393940" sldId="489"/>
            <ac:spMk id="95" creationId="{00000000-0000-0000-0000-000000000000}"/>
          </ac:spMkLst>
        </pc:spChg>
        <pc:cxnChg chg="add mod">
          <ac:chgData name="Nikkessen, J.J.H. (Joost)" userId="55776ba0-cba9-4413-94f8-3c5b349f6bab" providerId="ADAL" clId="{D193FD8F-875A-4BCF-BE9E-C594E6CD023D}" dt="2026-01-22T07:47:24.737" v="276" actId="208"/>
          <ac:cxnSpMkLst>
            <pc:docMk/>
            <pc:sldMk cId="2675393940" sldId="489"/>
            <ac:cxnSpMk id="2" creationId="{2CBC002A-B0C3-BECB-D209-DAE10126077D}"/>
          </ac:cxnSpMkLst>
        </pc:cxnChg>
      </pc:sldChg>
      <pc:sldChg chg="addSp delSp modSp add mod ord">
        <pc:chgData name="Nikkessen, J.J.H. (Joost)" userId="55776ba0-cba9-4413-94f8-3c5b349f6bab" providerId="ADAL" clId="{D193FD8F-875A-4BCF-BE9E-C594E6CD023D}" dt="2026-01-28T14:59:16.977" v="9566" actId="692"/>
        <pc:sldMkLst>
          <pc:docMk/>
          <pc:sldMk cId="2243790340" sldId="490"/>
        </pc:sldMkLst>
        <pc:spChg chg="mod">
          <ac:chgData name="Nikkessen, J.J.H. (Joost)" userId="55776ba0-cba9-4413-94f8-3c5b349f6bab" providerId="ADAL" clId="{D193FD8F-875A-4BCF-BE9E-C594E6CD023D}" dt="2026-01-22T12:57:13.803" v="7190"/>
          <ac:spMkLst>
            <pc:docMk/>
            <pc:sldMk cId="2243790340" sldId="490"/>
            <ac:spMk id="94" creationId="{00000000-0000-0000-0000-000000000000}"/>
          </ac:spMkLst>
        </pc:spChg>
        <pc:picChg chg="add mod ord">
          <ac:chgData name="Nikkessen, J.J.H. (Joost)" userId="55776ba0-cba9-4413-94f8-3c5b349f6bab" providerId="ADAL" clId="{D193FD8F-875A-4BCF-BE9E-C594E6CD023D}" dt="2026-01-28T14:59:16.977" v="9566" actId="692"/>
          <ac:picMkLst>
            <pc:docMk/>
            <pc:sldMk cId="2243790340" sldId="490"/>
            <ac:picMk id="3" creationId="{05AA12E4-4901-5EAF-555F-FC95CD440481}"/>
          </ac:picMkLst>
        </pc:picChg>
        <pc:picChg chg="add del">
          <ac:chgData name="Nikkessen, J.J.H. (Joost)" userId="55776ba0-cba9-4413-94f8-3c5b349f6bab" providerId="ADAL" clId="{D193FD8F-875A-4BCF-BE9E-C594E6CD023D}" dt="2026-01-22T07:49:14.678" v="296" actId="478"/>
          <ac:picMkLst>
            <pc:docMk/>
            <pc:sldMk cId="2243790340" sldId="490"/>
            <ac:picMk id="3" creationId="{28EBE07A-D412-E6DA-68A1-0BB1CDCF62AF}"/>
          </ac:picMkLst>
        </pc:picChg>
        <pc:picChg chg="add del mod">
          <ac:chgData name="Nikkessen, J.J.H. (Joost)" userId="55776ba0-cba9-4413-94f8-3c5b349f6bab" providerId="ADAL" clId="{D193FD8F-875A-4BCF-BE9E-C594E6CD023D}" dt="2026-01-28T14:59:02.850" v="9564" actId="478"/>
          <ac:picMkLst>
            <pc:docMk/>
            <pc:sldMk cId="2243790340" sldId="490"/>
            <ac:picMk id="4" creationId="{D7DE58CB-C01B-0251-EF73-62286CEDEE89}"/>
          </ac:picMkLst>
        </pc:picChg>
      </pc:sldChg>
      <pc:sldChg chg="addSp modSp add del mod ord">
        <pc:chgData name="Nikkessen, J.J.H. (Joost)" userId="55776ba0-cba9-4413-94f8-3c5b349f6bab" providerId="ADAL" clId="{D193FD8F-875A-4BCF-BE9E-C594E6CD023D}" dt="2026-01-28T14:35:25.264" v="9331" actId="47"/>
        <pc:sldMkLst>
          <pc:docMk/>
          <pc:sldMk cId="3976779280" sldId="491"/>
        </pc:sldMkLst>
        <pc:spChg chg="add mod">
          <ac:chgData name="Nikkessen, J.J.H. (Joost)" userId="55776ba0-cba9-4413-94f8-3c5b349f6bab" providerId="ADAL" clId="{D193FD8F-875A-4BCF-BE9E-C594E6CD023D}" dt="2026-01-28T14:26:49.884" v="9202" actId="1076"/>
          <ac:spMkLst>
            <pc:docMk/>
            <pc:sldMk cId="3976779280" sldId="491"/>
            <ac:spMk id="2" creationId="{1F0EF54D-AF06-A7A9-BFE9-8ED0DF82DED1}"/>
          </ac:spMkLst>
        </pc:spChg>
        <pc:spChg chg="mod">
          <ac:chgData name="Nikkessen, J.J.H. (Joost)" userId="55776ba0-cba9-4413-94f8-3c5b349f6bab" providerId="ADAL" clId="{D193FD8F-875A-4BCF-BE9E-C594E6CD023D}" dt="2026-01-22T12:57:16.450" v="7191"/>
          <ac:spMkLst>
            <pc:docMk/>
            <pc:sldMk cId="3976779280" sldId="491"/>
            <ac:spMk id="94" creationId="{00000000-0000-0000-0000-000000000000}"/>
          </ac:spMkLst>
        </pc:spChg>
        <pc:spChg chg="mod">
          <ac:chgData name="Nikkessen, J.J.H. (Joost)" userId="55776ba0-cba9-4413-94f8-3c5b349f6bab" providerId="ADAL" clId="{D193FD8F-875A-4BCF-BE9E-C594E6CD023D}" dt="2026-01-28T14:34:18.896" v="9320" actId="20577"/>
          <ac:spMkLst>
            <pc:docMk/>
            <pc:sldMk cId="3976779280" sldId="491"/>
            <ac:spMk id="95" creationId="{00000000-0000-0000-0000-000000000000}"/>
          </ac:spMkLst>
        </pc:spChg>
        <pc:cxnChg chg="add mod">
          <ac:chgData name="Nikkessen, J.J.H. (Joost)" userId="55776ba0-cba9-4413-94f8-3c5b349f6bab" providerId="ADAL" clId="{D193FD8F-875A-4BCF-BE9E-C594E6CD023D}" dt="2026-01-28T14:34:56.604" v="9322" actId="1076"/>
          <ac:cxnSpMkLst>
            <pc:docMk/>
            <pc:sldMk cId="3976779280" sldId="491"/>
            <ac:cxnSpMk id="3" creationId="{B99BA240-3415-597D-CC28-F9D8E646AA0C}"/>
          </ac:cxnSpMkLst>
        </pc:cxnChg>
      </pc:sldChg>
      <pc:sldChg chg="addSp delSp modSp add mod">
        <pc:chgData name="Nikkessen, J.J.H. (Joost)" userId="55776ba0-cba9-4413-94f8-3c5b349f6bab" providerId="ADAL" clId="{D193FD8F-875A-4BCF-BE9E-C594E6CD023D}" dt="2026-01-22T12:57:20.987" v="7192"/>
        <pc:sldMkLst>
          <pc:docMk/>
          <pc:sldMk cId="3410567110" sldId="492"/>
        </pc:sldMkLst>
        <pc:spChg chg="add mod">
          <ac:chgData name="Nikkessen, J.J.H. (Joost)" userId="55776ba0-cba9-4413-94f8-3c5b349f6bab" providerId="ADAL" clId="{D193FD8F-875A-4BCF-BE9E-C594E6CD023D}" dt="2026-01-22T08:36:25.220" v="1680"/>
          <ac:spMkLst>
            <pc:docMk/>
            <pc:sldMk cId="3410567110" sldId="492"/>
            <ac:spMk id="2" creationId="{EA7397EE-5CA0-79DC-AC90-1AB95890F1EF}"/>
          </ac:spMkLst>
        </pc:spChg>
        <pc:spChg chg="del mod">
          <ac:chgData name="Nikkessen, J.J.H. (Joost)" userId="55776ba0-cba9-4413-94f8-3c5b349f6bab" providerId="ADAL" clId="{D193FD8F-875A-4BCF-BE9E-C594E6CD023D}" dt="2026-01-22T08:36:24.918" v="1679" actId="478"/>
          <ac:spMkLst>
            <pc:docMk/>
            <pc:sldMk cId="3410567110" sldId="492"/>
            <ac:spMk id="3" creationId="{0AFED638-3B64-F177-8114-309E44C8B5A9}"/>
          </ac:spMkLst>
        </pc:spChg>
        <pc:spChg chg="mod">
          <ac:chgData name="Nikkessen, J.J.H. (Joost)" userId="55776ba0-cba9-4413-94f8-3c5b349f6bab" providerId="ADAL" clId="{D193FD8F-875A-4BCF-BE9E-C594E6CD023D}" dt="2026-01-22T12:57:20.987" v="7192"/>
          <ac:spMkLst>
            <pc:docMk/>
            <pc:sldMk cId="3410567110" sldId="492"/>
            <ac:spMk id="94" creationId="{00000000-0000-0000-0000-000000000000}"/>
          </ac:spMkLst>
        </pc:spChg>
        <pc:spChg chg="mod">
          <ac:chgData name="Nikkessen, J.J.H. (Joost)" userId="55776ba0-cba9-4413-94f8-3c5b349f6bab" providerId="ADAL" clId="{D193FD8F-875A-4BCF-BE9E-C594E6CD023D}" dt="2026-01-22T08:07:05.379" v="730" actId="20577"/>
          <ac:spMkLst>
            <pc:docMk/>
            <pc:sldMk cId="3410567110" sldId="492"/>
            <ac:spMk id="95" creationId="{00000000-0000-0000-0000-000000000000}"/>
          </ac:spMkLst>
        </pc:spChg>
      </pc:sldChg>
      <pc:sldChg chg="delSp modSp add mod">
        <pc:chgData name="Nikkessen, J.J.H. (Joost)" userId="55776ba0-cba9-4413-94f8-3c5b349f6bab" providerId="ADAL" clId="{D193FD8F-875A-4BCF-BE9E-C594E6CD023D}" dt="2026-02-02T08:01:54.711" v="9720" actId="20577"/>
        <pc:sldMkLst>
          <pc:docMk/>
          <pc:sldMk cId="2356771950" sldId="493"/>
        </pc:sldMkLst>
        <pc:spChg chg="del">
          <ac:chgData name="Nikkessen, J.J.H. (Joost)" userId="55776ba0-cba9-4413-94f8-3c5b349f6bab" providerId="ADAL" clId="{D193FD8F-875A-4BCF-BE9E-C594E6CD023D}" dt="2026-01-22T08:04:33.731" v="717" actId="478"/>
          <ac:spMkLst>
            <pc:docMk/>
            <pc:sldMk cId="2356771950" sldId="493"/>
            <ac:spMk id="3" creationId="{0AFED638-3B64-F177-8114-309E44C8B5A9}"/>
          </ac:spMkLst>
        </pc:spChg>
        <pc:spChg chg="mod">
          <ac:chgData name="Nikkessen, J.J.H. (Joost)" userId="55776ba0-cba9-4413-94f8-3c5b349f6bab" providerId="ADAL" clId="{D193FD8F-875A-4BCF-BE9E-C594E6CD023D}" dt="2026-01-22T08:03:53.652" v="701" actId="20577"/>
          <ac:spMkLst>
            <pc:docMk/>
            <pc:sldMk cId="2356771950" sldId="493"/>
            <ac:spMk id="94" creationId="{00000000-0000-0000-0000-000000000000}"/>
          </ac:spMkLst>
        </pc:spChg>
        <pc:spChg chg="mod">
          <ac:chgData name="Nikkessen, J.J.H. (Joost)" userId="55776ba0-cba9-4413-94f8-3c5b349f6bab" providerId="ADAL" clId="{D193FD8F-875A-4BCF-BE9E-C594E6CD023D}" dt="2026-02-02T08:01:54.711" v="9720" actId="20577"/>
          <ac:spMkLst>
            <pc:docMk/>
            <pc:sldMk cId="2356771950" sldId="493"/>
            <ac:spMk id="95" creationId="{00000000-0000-0000-0000-000000000000}"/>
          </ac:spMkLst>
        </pc:spChg>
      </pc:sldChg>
      <pc:sldChg chg="addSp modSp add mod">
        <pc:chgData name="Nikkessen, J.J.H. (Joost)" userId="55776ba0-cba9-4413-94f8-3c5b349f6bab" providerId="ADAL" clId="{D193FD8F-875A-4BCF-BE9E-C594E6CD023D}" dt="2026-01-22T12:53:03.672" v="7165" actId="207"/>
        <pc:sldMkLst>
          <pc:docMk/>
          <pc:sldMk cId="2196752056" sldId="494"/>
        </pc:sldMkLst>
        <pc:spChg chg="add mod">
          <ac:chgData name="Nikkessen, J.J.H. (Joost)" userId="55776ba0-cba9-4413-94f8-3c5b349f6bab" providerId="ADAL" clId="{D193FD8F-875A-4BCF-BE9E-C594E6CD023D}" dt="2026-01-22T12:53:03.672" v="7165" actId="207"/>
          <ac:spMkLst>
            <pc:docMk/>
            <pc:sldMk cId="2196752056" sldId="494"/>
            <ac:spMk id="2" creationId="{BD6D4114-2427-9B44-55A4-F6F7A1F93F93}"/>
          </ac:spMkLst>
        </pc:spChg>
        <pc:spChg chg="mod">
          <ac:chgData name="Nikkessen, J.J.H. (Joost)" userId="55776ba0-cba9-4413-94f8-3c5b349f6bab" providerId="ADAL" clId="{D193FD8F-875A-4BCF-BE9E-C594E6CD023D}" dt="2026-01-22T08:36:50.832" v="1681" actId="20577"/>
          <ac:spMkLst>
            <pc:docMk/>
            <pc:sldMk cId="2196752056" sldId="494"/>
            <ac:spMk id="94" creationId="{00000000-0000-0000-0000-000000000000}"/>
          </ac:spMkLst>
        </pc:spChg>
        <pc:spChg chg="mod">
          <ac:chgData name="Nikkessen, J.J.H. (Joost)" userId="55776ba0-cba9-4413-94f8-3c5b349f6bab" providerId="ADAL" clId="{D193FD8F-875A-4BCF-BE9E-C594E6CD023D}" dt="2026-01-22T12:52:54.586" v="7164" actId="207"/>
          <ac:spMkLst>
            <pc:docMk/>
            <pc:sldMk cId="2196752056" sldId="494"/>
            <ac:spMk id="95" creationId="{00000000-0000-0000-0000-000000000000}"/>
          </ac:spMkLst>
        </pc:spChg>
      </pc:sldChg>
      <pc:sldChg chg="addSp delSp modSp add mod ord">
        <pc:chgData name="Nikkessen, J.J.H. (Joost)" userId="55776ba0-cba9-4413-94f8-3c5b349f6bab" providerId="ADAL" clId="{D193FD8F-875A-4BCF-BE9E-C594E6CD023D}" dt="2026-02-02T07:47:53.121" v="9686" actId="20577"/>
        <pc:sldMkLst>
          <pc:docMk/>
          <pc:sldMk cId="3451064298" sldId="495"/>
        </pc:sldMkLst>
        <pc:spChg chg="del mod">
          <ac:chgData name="Nikkessen, J.J.H. (Joost)" userId="55776ba0-cba9-4413-94f8-3c5b349f6bab" providerId="ADAL" clId="{D193FD8F-875A-4BCF-BE9E-C594E6CD023D}" dt="2026-01-22T08:34:43.289" v="1641" actId="478"/>
          <ac:spMkLst>
            <pc:docMk/>
            <pc:sldMk cId="3451064298" sldId="495"/>
            <ac:spMk id="2" creationId="{BD6D4114-2427-9B44-55A4-F6F7A1F93F93}"/>
          </ac:spMkLst>
        </pc:spChg>
        <pc:spChg chg="add del mod">
          <ac:chgData name="Nikkessen, J.J.H. (Joost)" userId="55776ba0-cba9-4413-94f8-3c5b349f6bab" providerId="ADAL" clId="{D193FD8F-875A-4BCF-BE9E-C594E6CD023D}" dt="2026-01-22T12:52:08.272" v="7160" actId="478"/>
          <ac:spMkLst>
            <pc:docMk/>
            <pc:sldMk cId="3451064298" sldId="495"/>
            <ac:spMk id="3" creationId="{B57568F8-955F-9E76-BF9A-B81112ACB490}"/>
          </ac:spMkLst>
        </pc:spChg>
        <pc:spChg chg="add del">
          <ac:chgData name="Nikkessen, J.J.H. (Joost)" userId="55776ba0-cba9-4413-94f8-3c5b349f6bab" providerId="ADAL" clId="{D193FD8F-875A-4BCF-BE9E-C594E6CD023D}" dt="2026-01-22T12:52:11.483" v="7162" actId="478"/>
          <ac:spMkLst>
            <pc:docMk/>
            <pc:sldMk cId="3451064298" sldId="495"/>
            <ac:spMk id="4" creationId="{FFCB1EFE-D1E0-36D1-6CC9-2200E6ECD79F}"/>
          </ac:spMkLst>
        </pc:spChg>
        <pc:spChg chg="add mod">
          <ac:chgData name="Nikkessen, J.J.H. (Joost)" userId="55776ba0-cba9-4413-94f8-3c5b349f6bab" providerId="ADAL" clId="{D193FD8F-875A-4BCF-BE9E-C594E6CD023D}" dt="2026-01-22T12:53:34.509" v="7168" actId="207"/>
          <ac:spMkLst>
            <pc:docMk/>
            <pc:sldMk cId="3451064298" sldId="495"/>
            <ac:spMk id="5" creationId="{F8249AE3-14F4-CE2F-25BC-486ACB0C5178}"/>
          </ac:spMkLst>
        </pc:spChg>
        <pc:spChg chg="mod">
          <ac:chgData name="Nikkessen, J.J.H. (Joost)" userId="55776ba0-cba9-4413-94f8-3c5b349f6bab" providerId="ADAL" clId="{D193FD8F-875A-4BCF-BE9E-C594E6CD023D}" dt="2026-02-02T07:47:53.121" v="9686" actId="20577"/>
          <ac:spMkLst>
            <pc:docMk/>
            <pc:sldMk cId="3451064298" sldId="495"/>
            <ac:spMk id="94" creationId="{00000000-0000-0000-0000-000000000000}"/>
          </ac:spMkLst>
        </pc:spChg>
        <pc:spChg chg="mod">
          <ac:chgData name="Nikkessen, J.J.H. (Joost)" userId="55776ba0-cba9-4413-94f8-3c5b349f6bab" providerId="ADAL" clId="{D193FD8F-875A-4BCF-BE9E-C594E6CD023D}" dt="2026-01-22T20:31:19.945" v="7486" actId="20577"/>
          <ac:spMkLst>
            <pc:docMk/>
            <pc:sldMk cId="3451064298" sldId="495"/>
            <ac:spMk id="95" creationId="{00000000-0000-0000-0000-000000000000}"/>
          </ac:spMkLst>
        </pc:spChg>
      </pc:sldChg>
      <pc:sldChg chg="addSp delSp modSp add mod">
        <pc:chgData name="Nikkessen, J.J.H. (Joost)" userId="55776ba0-cba9-4413-94f8-3c5b349f6bab" providerId="ADAL" clId="{D193FD8F-875A-4BCF-BE9E-C594E6CD023D}" dt="2026-01-26T07:10:53.041" v="7618" actId="20577"/>
        <pc:sldMkLst>
          <pc:docMk/>
          <pc:sldMk cId="3010558596" sldId="496"/>
        </pc:sldMkLst>
        <pc:spChg chg="del">
          <ac:chgData name="Nikkessen, J.J.H. (Joost)" userId="55776ba0-cba9-4413-94f8-3c5b349f6bab" providerId="ADAL" clId="{D193FD8F-875A-4BCF-BE9E-C594E6CD023D}" dt="2026-01-22T08:20:44.168" v="1251" actId="478"/>
          <ac:spMkLst>
            <pc:docMk/>
            <pc:sldMk cId="3010558596" sldId="496"/>
            <ac:spMk id="2" creationId="{BD6D4114-2427-9B44-55A4-F6F7A1F93F93}"/>
          </ac:spMkLst>
        </pc:spChg>
        <pc:spChg chg="add mod">
          <ac:chgData name="Nikkessen, J.J.H. (Joost)" userId="55776ba0-cba9-4413-94f8-3c5b349f6bab" providerId="ADAL" clId="{D193FD8F-875A-4BCF-BE9E-C594E6CD023D}" dt="2026-01-22T12:54:02.918" v="7171" actId="207"/>
          <ac:spMkLst>
            <pc:docMk/>
            <pc:sldMk cId="3010558596" sldId="496"/>
            <ac:spMk id="3" creationId="{7B372609-67B4-1220-9AE0-9E826FE63C5D}"/>
          </ac:spMkLst>
        </pc:spChg>
        <pc:spChg chg="add mod">
          <ac:chgData name="Nikkessen, J.J.H. (Joost)" userId="55776ba0-cba9-4413-94f8-3c5b349f6bab" providerId="ADAL" clId="{D193FD8F-875A-4BCF-BE9E-C594E6CD023D}" dt="2026-01-22T12:54:13.821" v="7172" actId="692"/>
          <ac:spMkLst>
            <pc:docMk/>
            <pc:sldMk cId="3010558596" sldId="496"/>
            <ac:spMk id="4" creationId="{3F3FE7A5-01B1-D161-9A08-8A258AACBDD5}"/>
          </ac:spMkLst>
        </pc:spChg>
        <pc:spChg chg="add mod">
          <ac:chgData name="Nikkessen, J.J.H. (Joost)" userId="55776ba0-cba9-4413-94f8-3c5b349f6bab" providerId="ADAL" clId="{D193FD8F-875A-4BCF-BE9E-C594E6CD023D}" dt="2026-01-26T07:10:53.041" v="7618" actId="20577"/>
          <ac:spMkLst>
            <pc:docMk/>
            <pc:sldMk cId="3010558596" sldId="496"/>
            <ac:spMk id="5" creationId="{3DA670CC-3550-2E5A-C2FD-CF9D9FADE033}"/>
          </ac:spMkLst>
        </pc:spChg>
        <pc:spChg chg="add mod">
          <ac:chgData name="Nikkessen, J.J.H. (Joost)" userId="55776ba0-cba9-4413-94f8-3c5b349f6bab" providerId="ADAL" clId="{D193FD8F-875A-4BCF-BE9E-C594E6CD023D}" dt="2026-01-22T09:41:45.365" v="2768" actId="1037"/>
          <ac:spMkLst>
            <pc:docMk/>
            <pc:sldMk cId="3010558596" sldId="496"/>
            <ac:spMk id="6" creationId="{08E7243C-8936-0476-EC72-861E5DA5C1E4}"/>
          </ac:spMkLst>
        </pc:spChg>
        <pc:spChg chg="mod">
          <ac:chgData name="Nikkessen, J.J.H. (Joost)" userId="55776ba0-cba9-4413-94f8-3c5b349f6bab" providerId="ADAL" clId="{D193FD8F-875A-4BCF-BE9E-C594E6CD023D}" dt="2026-01-22T12:53:53.492" v="7170" actId="207"/>
          <ac:spMkLst>
            <pc:docMk/>
            <pc:sldMk cId="3010558596" sldId="496"/>
            <ac:spMk id="95" creationId="{00000000-0000-0000-0000-000000000000}"/>
          </ac:spMkLst>
        </pc:spChg>
        <pc:cxnChg chg="add mod">
          <ac:chgData name="Nikkessen, J.J.H. (Joost)" userId="55776ba0-cba9-4413-94f8-3c5b349f6bab" providerId="ADAL" clId="{D193FD8F-875A-4BCF-BE9E-C594E6CD023D}" dt="2026-01-22T12:54:37.036" v="7174" actId="692"/>
          <ac:cxnSpMkLst>
            <pc:docMk/>
            <pc:sldMk cId="3010558596" sldId="496"/>
            <ac:cxnSpMk id="8" creationId="{131D9A15-478E-EF51-6763-A25286740CF1}"/>
          </ac:cxnSpMkLst>
        </pc:cxnChg>
        <pc:cxnChg chg="add mod">
          <ac:chgData name="Nikkessen, J.J.H. (Joost)" userId="55776ba0-cba9-4413-94f8-3c5b349f6bab" providerId="ADAL" clId="{D193FD8F-875A-4BCF-BE9E-C594E6CD023D}" dt="2026-01-22T12:54:27.290" v="7173" actId="692"/>
          <ac:cxnSpMkLst>
            <pc:docMk/>
            <pc:sldMk cId="3010558596" sldId="496"/>
            <ac:cxnSpMk id="9" creationId="{78B593FE-81DD-63F6-4072-CEC3966CFA40}"/>
          </ac:cxnSpMkLst>
        </pc:cxnChg>
      </pc:sldChg>
      <pc:sldChg chg="addSp modSp add mod">
        <pc:chgData name="Nikkessen, J.J.H. (Joost)" userId="55776ba0-cba9-4413-94f8-3c5b349f6bab" providerId="ADAL" clId="{D193FD8F-875A-4BCF-BE9E-C594E6CD023D}" dt="2026-02-02T07:52:05.465" v="9717" actId="20577"/>
        <pc:sldMkLst>
          <pc:docMk/>
          <pc:sldMk cId="1247558067" sldId="497"/>
        </pc:sldMkLst>
        <pc:spChg chg="add mod">
          <ac:chgData name="Nikkessen, J.J.H. (Joost)" userId="55776ba0-cba9-4413-94f8-3c5b349f6bab" providerId="ADAL" clId="{D193FD8F-875A-4BCF-BE9E-C594E6CD023D}" dt="2026-02-02T07:52:05.465" v="9717" actId="20577"/>
          <ac:spMkLst>
            <pc:docMk/>
            <pc:sldMk cId="1247558067" sldId="497"/>
            <ac:spMk id="3" creationId="{19FE46CA-EF67-3F8D-C5ED-E41397A6304C}"/>
          </ac:spMkLst>
        </pc:spChg>
        <pc:spChg chg="mod">
          <ac:chgData name="Nikkessen, J.J.H. (Joost)" userId="55776ba0-cba9-4413-94f8-3c5b349f6bab" providerId="ADAL" clId="{D193FD8F-875A-4BCF-BE9E-C594E6CD023D}" dt="2026-01-22T12:57:09.987" v="7189"/>
          <ac:spMkLst>
            <pc:docMk/>
            <pc:sldMk cId="1247558067" sldId="497"/>
            <ac:spMk id="94" creationId="{00000000-0000-0000-0000-000000000000}"/>
          </ac:spMkLst>
        </pc:spChg>
        <pc:spChg chg="mod">
          <ac:chgData name="Nikkessen, J.J.H. (Joost)" userId="55776ba0-cba9-4413-94f8-3c5b349f6bab" providerId="ADAL" clId="{D193FD8F-875A-4BCF-BE9E-C594E6CD023D}" dt="2026-01-28T14:49:06.005" v="9537" actId="20577"/>
          <ac:spMkLst>
            <pc:docMk/>
            <pc:sldMk cId="1247558067" sldId="497"/>
            <ac:spMk id="95" creationId="{00000000-0000-0000-0000-000000000000}"/>
          </ac:spMkLst>
        </pc:spChg>
      </pc:sldChg>
      <pc:sldChg chg="addSp delSp modSp add mod ord">
        <pc:chgData name="Nikkessen, J.J.H. (Joost)" userId="55776ba0-cba9-4413-94f8-3c5b349f6bab" providerId="ADAL" clId="{D193FD8F-875A-4BCF-BE9E-C594E6CD023D}" dt="2026-01-30T14:22:31.480" v="9667" actId="20577"/>
        <pc:sldMkLst>
          <pc:docMk/>
          <pc:sldMk cId="2436498758" sldId="498"/>
        </pc:sldMkLst>
        <pc:spChg chg="del">
          <ac:chgData name="Nikkessen, J.J.H. (Joost)" userId="55776ba0-cba9-4413-94f8-3c5b349f6bab" providerId="ADAL" clId="{D193FD8F-875A-4BCF-BE9E-C594E6CD023D}" dt="2026-01-22T09:33:18.400" v="2464" actId="478"/>
          <ac:spMkLst>
            <pc:docMk/>
            <pc:sldMk cId="2436498758" sldId="498"/>
            <ac:spMk id="2" creationId="{EA7397EE-5CA0-79DC-AC90-1AB95890F1EF}"/>
          </ac:spMkLst>
        </pc:spChg>
        <pc:spChg chg="mod">
          <ac:chgData name="Nikkessen, J.J.H. (Joost)" userId="55776ba0-cba9-4413-94f8-3c5b349f6bab" providerId="ADAL" clId="{D193FD8F-875A-4BCF-BE9E-C594E6CD023D}" dt="2026-01-22T09:33:15.581" v="2463" actId="20577"/>
          <ac:spMkLst>
            <pc:docMk/>
            <pc:sldMk cId="2436498758" sldId="498"/>
            <ac:spMk id="94" creationId="{00000000-0000-0000-0000-000000000000}"/>
          </ac:spMkLst>
        </pc:spChg>
        <pc:spChg chg="mod">
          <ac:chgData name="Nikkessen, J.J.H. (Joost)" userId="55776ba0-cba9-4413-94f8-3c5b349f6bab" providerId="ADAL" clId="{D193FD8F-875A-4BCF-BE9E-C594E6CD023D}" dt="2026-01-30T14:22:31.480" v="9667" actId="20577"/>
          <ac:spMkLst>
            <pc:docMk/>
            <pc:sldMk cId="2436498758" sldId="498"/>
            <ac:spMk id="95" creationId="{00000000-0000-0000-0000-000000000000}"/>
          </ac:spMkLst>
        </pc:spChg>
        <pc:cxnChg chg="add mod">
          <ac:chgData name="Nikkessen, J.J.H. (Joost)" userId="55776ba0-cba9-4413-94f8-3c5b349f6bab" providerId="ADAL" clId="{D193FD8F-875A-4BCF-BE9E-C594E6CD023D}" dt="2026-01-30T14:22:16.401" v="9658" actId="1036"/>
          <ac:cxnSpMkLst>
            <pc:docMk/>
            <pc:sldMk cId="2436498758" sldId="498"/>
            <ac:cxnSpMk id="2" creationId="{7B68FB56-44D1-EA60-FE42-AE5DF47EFCA3}"/>
          </ac:cxnSpMkLst>
        </pc:cxnChg>
        <pc:cxnChg chg="add del mod">
          <ac:chgData name="Nikkessen, J.J.H. (Joost)" userId="55776ba0-cba9-4413-94f8-3c5b349f6bab" providerId="ADAL" clId="{D193FD8F-875A-4BCF-BE9E-C594E6CD023D}" dt="2026-01-30T14:21:51.398" v="9567" actId="478"/>
          <ac:cxnSpMkLst>
            <pc:docMk/>
            <pc:sldMk cId="2436498758" sldId="498"/>
            <ac:cxnSpMk id="3" creationId="{3B921588-AAB1-E0D2-6F6B-91D90FEEDA3B}"/>
          </ac:cxnSpMkLst>
        </pc:cxnChg>
      </pc:sldChg>
      <pc:sldChg chg="addSp delSp modSp add del mod ord">
        <pc:chgData name="Nikkessen, J.J.H. (Joost)" userId="55776ba0-cba9-4413-94f8-3c5b349f6bab" providerId="ADAL" clId="{D193FD8F-875A-4BCF-BE9E-C594E6CD023D}" dt="2026-01-22T13:09:45.770" v="7306" actId="47"/>
        <pc:sldMkLst>
          <pc:docMk/>
          <pc:sldMk cId="1833346895" sldId="499"/>
        </pc:sldMkLst>
        <pc:spChg chg="add del mod">
          <ac:chgData name="Nikkessen, J.J.H. (Joost)" userId="55776ba0-cba9-4413-94f8-3c5b349f6bab" providerId="ADAL" clId="{D193FD8F-875A-4BCF-BE9E-C594E6CD023D}" dt="2026-01-22T10:02:37.106" v="3665"/>
          <ac:spMkLst>
            <pc:docMk/>
            <pc:sldMk cId="1833346895" sldId="499"/>
            <ac:spMk id="2" creationId="{9138FC2B-8E9B-F0AD-A456-B899DA749D38}"/>
          </ac:spMkLst>
        </pc:spChg>
        <pc:spChg chg="add del mod">
          <ac:chgData name="Nikkessen, J.J.H. (Joost)" userId="55776ba0-cba9-4413-94f8-3c5b349f6bab" providerId="ADAL" clId="{D193FD8F-875A-4BCF-BE9E-C594E6CD023D}" dt="2026-01-22T10:02:37.106" v="3665"/>
          <ac:spMkLst>
            <pc:docMk/>
            <pc:sldMk cId="1833346895" sldId="499"/>
            <ac:spMk id="3" creationId="{CE94B50D-C980-1B80-F7A0-72B3A4AD0716}"/>
          </ac:spMkLst>
        </pc:spChg>
        <pc:spChg chg="add del mod">
          <ac:chgData name="Nikkessen, J.J.H. (Joost)" userId="55776ba0-cba9-4413-94f8-3c5b349f6bab" providerId="ADAL" clId="{D193FD8F-875A-4BCF-BE9E-C594E6CD023D}" dt="2026-01-22T10:02:37.106" v="3665"/>
          <ac:spMkLst>
            <pc:docMk/>
            <pc:sldMk cId="1833346895" sldId="499"/>
            <ac:spMk id="4" creationId="{AB644BDC-0109-05A8-CAA9-65699A7CB185}"/>
          </ac:spMkLst>
        </pc:spChg>
        <pc:spChg chg="add del mod">
          <ac:chgData name="Nikkessen, J.J.H. (Joost)" userId="55776ba0-cba9-4413-94f8-3c5b349f6bab" providerId="ADAL" clId="{D193FD8F-875A-4BCF-BE9E-C594E6CD023D}" dt="2026-01-22T10:02:37.106" v="3665"/>
          <ac:spMkLst>
            <pc:docMk/>
            <pc:sldMk cId="1833346895" sldId="499"/>
            <ac:spMk id="5" creationId="{F54BFFDE-21C3-1B78-00D7-6F737B56E04D}"/>
          </ac:spMkLst>
        </pc:spChg>
        <pc:spChg chg="add del mod">
          <ac:chgData name="Nikkessen, J.J.H. (Joost)" userId="55776ba0-cba9-4413-94f8-3c5b349f6bab" providerId="ADAL" clId="{D193FD8F-875A-4BCF-BE9E-C594E6CD023D}" dt="2026-01-22T10:02:37.106" v="3665"/>
          <ac:spMkLst>
            <pc:docMk/>
            <pc:sldMk cId="1833346895" sldId="499"/>
            <ac:spMk id="6" creationId="{EEB21713-CF3A-F51A-F5E5-F4F12E04E7CD}"/>
          </ac:spMkLst>
        </pc:spChg>
        <pc:spChg chg="add del mod">
          <ac:chgData name="Nikkessen, J.J.H. (Joost)" userId="55776ba0-cba9-4413-94f8-3c5b349f6bab" providerId="ADAL" clId="{D193FD8F-875A-4BCF-BE9E-C594E6CD023D}" dt="2026-01-22T10:25:52.855" v="4794" actId="478"/>
          <ac:spMkLst>
            <pc:docMk/>
            <pc:sldMk cId="1833346895" sldId="499"/>
            <ac:spMk id="7" creationId="{650FA232-C588-50D0-BFCA-334093D09E28}"/>
          </ac:spMkLst>
        </pc:spChg>
        <pc:spChg chg="add del mod">
          <ac:chgData name="Nikkessen, J.J.H. (Joost)" userId="55776ba0-cba9-4413-94f8-3c5b349f6bab" providerId="ADAL" clId="{D193FD8F-875A-4BCF-BE9E-C594E6CD023D}" dt="2026-01-22T10:25:53.417" v="4795" actId="478"/>
          <ac:spMkLst>
            <pc:docMk/>
            <pc:sldMk cId="1833346895" sldId="499"/>
            <ac:spMk id="8" creationId="{34BFFCF2-B5F3-BA5A-B430-4ED9611B08CB}"/>
          </ac:spMkLst>
        </pc:spChg>
        <pc:spChg chg="add del mod">
          <ac:chgData name="Nikkessen, J.J.H. (Joost)" userId="55776ba0-cba9-4413-94f8-3c5b349f6bab" providerId="ADAL" clId="{D193FD8F-875A-4BCF-BE9E-C594E6CD023D}" dt="2026-01-22T10:25:55.224" v="4797" actId="478"/>
          <ac:spMkLst>
            <pc:docMk/>
            <pc:sldMk cId="1833346895" sldId="499"/>
            <ac:spMk id="9" creationId="{BB16D9B4-F75B-4FC8-00A7-F45DBCB23E71}"/>
          </ac:spMkLst>
        </pc:spChg>
        <pc:spChg chg="add del mod">
          <ac:chgData name="Nikkessen, J.J.H. (Joost)" userId="55776ba0-cba9-4413-94f8-3c5b349f6bab" providerId="ADAL" clId="{D193FD8F-875A-4BCF-BE9E-C594E6CD023D}" dt="2026-01-22T10:25:51.550" v="4792" actId="478"/>
          <ac:spMkLst>
            <pc:docMk/>
            <pc:sldMk cId="1833346895" sldId="499"/>
            <ac:spMk id="10" creationId="{B9C58E87-7707-AF51-69D7-D26BD20E1642}"/>
          </ac:spMkLst>
        </pc:spChg>
        <pc:spChg chg="add del mod">
          <ac:chgData name="Nikkessen, J.J.H. (Joost)" userId="55776ba0-cba9-4413-94f8-3c5b349f6bab" providerId="ADAL" clId="{D193FD8F-875A-4BCF-BE9E-C594E6CD023D}" dt="2026-01-22T10:25:52.282" v="4793" actId="478"/>
          <ac:spMkLst>
            <pc:docMk/>
            <pc:sldMk cId="1833346895" sldId="499"/>
            <ac:spMk id="11" creationId="{E17C6689-770F-4BE1-3969-9961BAD0F1FD}"/>
          </ac:spMkLst>
        </pc:spChg>
        <pc:spChg chg="add del mod">
          <ac:chgData name="Nikkessen, J.J.H. (Joost)" userId="55776ba0-cba9-4413-94f8-3c5b349f6bab" providerId="ADAL" clId="{D193FD8F-875A-4BCF-BE9E-C594E6CD023D}" dt="2026-01-22T10:11:47.909" v="3949" actId="478"/>
          <ac:spMkLst>
            <pc:docMk/>
            <pc:sldMk cId="1833346895" sldId="499"/>
            <ac:spMk id="12" creationId="{D938DA44-9131-3BCD-CE31-157EAE1D0B25}"/>
          </ac:spMkLst>
        </pc:spChg>
        <pc:spChg chg="add del mod">
          <ac:chgData name="Nikkessen, J.J.H. (Joost)" userId="55776ba0-cba9-4413-94f8-3c5b349f6bab" providerId="ADAL" clId="{D193FD8F-875A-4BCF-BE9E-C594E6CD023D}" dt="2026-01-22T10:11:47.032" v="3948" actId="478"/>
          <ac:spMkLst>
            <pc:docMk/>
            <pc:sldMk cId="1833346895" sldId="499"/>
            <ac:spMk id="13" creationId="{94450907-D508-3D23-93D1-551C6083EE38}"/>
          </ac:spMkLst>
        </pc:spChg>
        <pc:spChg chg="add del mod">
          <ac:chgData name="Nikkessen, J.J.H. (Joost)" userId="55776ba0-cba9-4413-94f8-3c5b349f6bab" providerId="ADAL" clId="{D193FD8F-875A-4BCF-BE9E-C594E6CD023D}" dt="2026-01-22T10:11:44.495" v="3945" actId="478"/>
          <ac:spMkLst>
            <pc:docMk/>
            <pc:sldMk cId="1833346895" sldId="499"/>
            <ac:spMk id="14" creationId="{0763AB1D-8734-1529-3C9E-77E931A0F52A}"/>
          </ac:spMkLst>
        </pc:spChg>
        <pc:spChg chg="add del mod">
          <ac:chgData name="Nikkessen, J.J.H. (Joost)" userId="55776ba0-cba9-4413-94f8-3c5b349f6bab" providerId="ADAL" clId="{D193FD8F-875A-4BCF-BE9E-C594E6CD023D}" dt="2026-01-22T10:11:43.808" v="3944" actId="478"/>
          <ac:spMkLst>
            <pc:docMk/>
            <pc:sldMk cId="1833346895" sldId="499"/>
            <ac:spMk id="15" creationId="{F0B73E9E-6D63-6318-9C2E-91DDEB1A8B51}"/>
          </ac:spMkLst>
        </pc:spChg>
        <pc:spChg chg="add mod">
          <ac:chgData name="Nikkessen, J.J.H. (Joost)" userId="55776ba0-cba9-4413-94f8-3c5b349f6bab" providerId="ADAL" clId="{D193FD8F-875A-4BCF-BE9E-C594E6CD023D}" dt="2026-01-22T12:55:15.103" v="7177" actId="692"/>
          <ac:spMkLst>
            <pc:docMk/>
            <pc:sldMk cId="1833346895" sldId="499"/>
            <ac:spMk id="16" creationId="{A646F626-2D95-42AB-66DD-9F2048281749}"/>
          </ac:spMkLst>
        </pc:spChg>
        <pc:spChg chg="add mod">
          <ac:chgData name="Nikkessen, J.J.H. (Joost)" userId="55776ba0-cba9-4413-94f8-3c5b349f6bab" providerId="ADAL" clId="{D193FD8F-875A-4BCF-BE9E-C594E6CD023D}" dt="2026-01-22T12:33:45.733" v="6944" actId="208"/>
          <ac:spMkLst>
            <pc:docMk/>
            <pc:sldMk cId="1833346895" sldId="499"/>
            <ac:spMk id="17" creationId="{C3D989BA-C58C-4C57-4D11-046B00BCD2E8}"/>
          </ac:spMkLst>
        </pc:spChg>
        <pc:spChg chg="add mod">
          <ac:chgData name="Nikkessen, J.J.H. (Joost)" userId="55776ba0-cba9-4413-94f8-3c5b349f6bab" providerId="ADAL" clId="{D193FD8F-875A-4BCF-BE9E-C594E6CD023D}" dt="2026-01-22T10:17:00.945" v="4330" actId="1036"/>
          <ac:spMkLst>
            <pc:docMk/>
            <pc:sldMk cId="1833346895" sldId="499"/>
            <ac:spMk id="18" creationId="{3162C8D7-FFF6-E976-9FE3-60A488B58E9E}"/>
          </ac:spMkLst>
        </pc:spChg>
        <pc:spChg chg="add mod">
          <ac:chgData name="Nikkessen, J.J.H. (Joost)" userId="55776ba0-cba9-4413-94f8-3c5b349f6bab" providerId="ADAL" clId="{D193FD8F-875A-4BCF-BE9E-C594E6CD023D}" dt="2026-01-22T10:17:00.945" v="4330" actId="1036"/>
          <ac:spMkLst>
            <pc:docMk/>
            <pc:sldMk cId="1833346895" sldId="499"/>
            <ac:spMk id="19" creationId="{D34E4C52-4DA7-639C-9EEF-15A1151DB496}"/>
          </ac:spMkLst>
        </pc:spChg>
        <pc:spChg chg="mod">
          <ac:chgData name="Nikkessen, J.J.H. (Joost)" userId="55776ba0-cba9-4413-94f8-3c5b349f6bab" providerId="ADAL" clId="{D193FD8F-875A-4BCF-BE9E-C594E6CD023D}" dt="2026-01-22T12:57:29.559" v="7194"/>
          <ac:spMkLst>
            <pc:docMk/>
            <pc:sldMk cId="1833346895" sldId="499"/>
            <ac:spMk id="94" creationId="{00000000-0000-0000-0000-000000000000}"/>
          </ac:spMkLst>
        </pc:spChg>
        <pc:spChg chg="mod">
          <ac:chgData name="Nikkessen, J.J.H. (Joost)" userId="55776ba0-cba9-4413-94f8-3c5b349f6bab" providerId="ADAL" clId="{D193FD8F-875A-4BCF-BE9E-C594E6CD023D}" dt="2026-01-22T12:55:05.025" v="7176" actId="207"/>
          <ac:spMkLst>
            <pc:docMk/>
            <pc:sldMk cId="1833346895" sldId="499"/>
            <ac:spMk id="95" creationId="{00000000-0000-0000-0000-000000000000}"/>
          </ac:spMkLst>
        </pc:spChg>
        <pc:cxnChg chg="add del mod">
          <ac:chgData name="Nikkessen, J.J.H. (Joost)" userId="55776ba0-cba9-4413-94f8-3c5b349f6bab" providerId="ADAL" clId="{D193FD8F-875A-4BCF-BE9E-C594E6CD023D}" dt="2026-01-22T10:13:38.754" v="4290" actId="11529"/>
          <ac:cxnSpMkLst>
            <pc:docMk/>
            <pc:sldMk cId="1833346895" sldId="499"/>
            <ac:cxnSpMk id="21" creationId="{D1D646F8-A291-D83E-3B33-0E0E776B69E1}"/>
          </ac:cxnSpMkLst>
        </pc:cxnChg>
        <pc:cxnChg chg="add del mod">
          <ac:chgData name="Nikkessen, J.J.H. (Joost)" userId="55776ba0-cba9-4413-94f8-3c5b349f6bab" providerId="ADAL" clId="{D193FD8F-875A-4BCF-BE9E-C594E6CD023D}" dt="2026-01-22T10:25:53.973" v="4796" actId="478"/>
          <ac:cxnSpMkLst>
            <pc:docMk/>
            <pc:sldMk cId="1833346895" sldId="499"/>
            <ac:cxnSpMk id="26" creationId="{5BB22196-BB24-EE30-1177-F137F97F4045}"/>
          </ac:cxnSpMkLst>
        </pc:cxnChg>
        <pc:cxnChg chg="add del mod">
          <ac:chgData name="Nikkessen, J.J.H. (Joost)" userId="55776ba0-cba9-4413-94f8-3c5b349f6bab" providerId="ADAL" clId="{D193FD8F-875A-4BCF-BE9E-C594E6CD023D}" dt="2026-01-22T10:25:45.430" v="4789" actId="478"/>
          <ac:cxnSpMkLst>
            <pc:docMk/>
            <pc:sldMk cId="1833346895" sldId="499"/>
            <ac:cxnSpMk id="30" creationId="{0A344BF3-7331-5094-6456-FC38EB60EA7D}"/>
          </ac:cxnSpMkLst>
        </pc:cxnChg>
      </pc:sldChg>
      <pc:sldChg chg="addSp delSp modSp add mod">
        <pc:chgData name="Nikkessen, J.J.H. (Joost)" userId="55776ba0-cba9-4413-94f8-3c5b349f6bab" providerId="ADAL" clId="{D193FD8F-875A-4BCF-BE9E-C594E6CD023D}" dt="2026-01-22T20:39:56.350" v="7517" actId="255"/>
        <pc:sldMkLst>
          <pc:docMk/>
          <pc:sldMk cId="3322724279" sldId="500"/>
        </pc:sldMkLst>
        <pc:spChg chg="add del mod">
          <ac:chgData name="Nikkessen, J.J.H. (Joost)" userId="55776ba0-cba9-4413-94f8-3c5b349f6bab" providerId="ADAL" clId="{D193FD8F-875A-4BCF-BE9E-C594E6CD023D}" dt="2026-01-22T12:09:12.886" v="5699" actId="478"/>
          <ac:spMkLst>
            <pc:docMk/>
            <pc:sldMk cId="3322724279" sldId="500"/>
            <ac:spMk id="2" creationId="{658D69F5-3B93-247C-AC1D-CA47F6A030EC}"/>
          </ac:spMkLst>
        </pc:spChg>
        <pc:spChg chg="add mod">
          <ac:chgData name="Nikkessen, J.J.H. (Joost)" userId="55776ba0-cba9-4413-94f8-3c5b349f6bab" providerId="ADAL" clId="{D193FD8F-875A-4BCF-BE9E-C594E6CD023D}" dt="2026-01-22T13:06:45.134" v="7267" actId="207"/>
          <ac:spMkLst>
            <pc:docMk/>
            <pc:sldMk cId="3322724279" sldId="500"/>
            <ac:spMk id="2" creationId="{87FD5B22-7676-4F17-18F7-B56B01422B66}"/>
          </ac:spMkLst>
        </pc:spChg>
        <pc:spChg chg="add del mod">
          <ac:chgData name="Nikkessen, J.J.H. (Joost)" userId="55776ba0-cba9-4413-94f8-3c5b349f6bab" providerId="ADAL" clId="{D193FD8F-875A-4BCF-BE9E-C594E6CD023D}" dt="2026-01-22T12:09:16.588" v="5701" actId="478"/>
          <ac:spMkLst>
            <pc:docMk/>
            <pc:sldMk cId="3322724279" sldId="500"/>
            <ac:spMk id="3" creationId="{0FA4405F-E401-5405-62FC-DBF0FCE45A20}"/>
          </ac:spMkLst>
        </pc:spChg>
        <pc:spChg chg="add del mod">
          <ac:chgData name="Nikkessen, J.J.H. (Joost)" userId="55776ba0-cba9-4413-94f8-3c5b349f6bab" providerId="ADAL" clId="{D193FD8F-875A-4BCF-BE9E-C594E6CD023D}" dt="2026-01-22T12:09:19.083" v="5703" actId="478"/>
          <ac:spMkLst>
            <pc:docMk/>
            <pc:sldMk cId="3322724279" sldId="500"/>
            <ac:spMk id="4" creationId="{9E5D3E2A-BBA9-11CE-3133-6A766F1D1ED2}"/>
          </ac:spMkLst>
        </pc:spChg>
        <pc:spChg chg="add del mod">
          <ac:chgData name="Nikkessen, J.J.H. (Joost)" userId="55776ba0-cba9-4413-94f8-3c5b349f6bab" providerId="ADAL" clId="{D193FD8F-875A-4BCF-BE9E-C594E6CD023D}" dt="2026-01-22T12:09:14.536" v="5700" actId="478"/>
          <ac:spMkLst>
            <pc:docMk/>
            <pc:sldMk cId="3322724279" sldId="500"/>
            <ac:spMk id="5" creationId="{F66CF413-7B96-2530-668C-8462DC605245}"/>
          </ac:spMkLst>
        </pc:spChg>
        <pc:spChg chg="add del mod">
          <ac:chgData name="Nikkessen, J.J.H. (Joost)" userId="55776ba0-cba9-4413-94f8-3c5b349f6bab" providerId="ADAL" clId="{D193FD8F-875A-4BCF-BE9E-C594E6CD023D}" dt="2026-01-22T12:09:17.768" v="5702" actId="478"/>
          <ac:spMkLst>
            <pc:docMk/>
            <pc:sldMk cId="3322724279" sldId="500"/>
            <ac:spMk id="6" creationId="{CEEF16C2-CD98-C2D1-B3BA-B3D1E9CF2221}"/>
          </ac:spMkLst>
        </pc:spChg>
        <pc:spChg chg="add del mod">
          <ac:chgData name="Nikkessen, J.J.H. (Joost)" userId="55776ba0-cba9-4413-94f8-3c5b349f6bab" providerId="ADAL" clId="{D193FD8F-875A-4BCF-BE9E-C594E6CD023D}" dt="2026-01-22T13:06:12.547" v="7245" actId="478"/>
          <ac:spMkLst>
            <pc:docMk/>
            <pc:sldMk cId="3322724279" sldId="500"/>
            <ac:spMk id="7" creationId="{0A9C3EB5-068A-9EBC-C1D3-F38B3E583D18}"/>
          </ac:spMkLst>
        </pc:spChg>
        <pc:spChg chg="add del">
          <ac:chgData name="Nikkessen, J.J.H. (Joost)" userId="55776ba0-cba9-4413-94f8-3c5b349f6bab" providerId="ADAL" clId="{D193FD8F-875A-4BCF-BE9E-C594E6CD023D}" dt="2026-01-22T12:10:27.347" v="5705" actId="478"/>
          <ac:spMkLst>
            <pc:docMk/>
            <pc:sldMk cId="3322724279" sldId="500"/>
            <ac:spMk id="9" creationId="{DBC0C556-859E-C6DA-622D-161095555686}"/>
          </ac:spMkLst>
        </pc:spChg>
        <pc:spChg chg="add mod">
          <ac:chgData name="Nikkessen, J.J.H. (Joost)" userId="55776ba0-cba9-4413-94f8-3c5b349f6bab" providerId="ADAL" clId="{D193FD8F-875A-4BCF-BE9E-C594E6CD023D}" dt="2026-01-22T13:03:23.229" v="7226" actId="14100"/>
          <ac:spMkLst>
            <pc:docMk/>
            <pc:sldMk cId="3322724279" sldId="500"/>
            <ac:spMk id="10" creationId="{B2903ED0-6095-D73F-1AF1-0C652BC3FCC0}"/>
          </ac:spMkLst>
        </pc:spChg>
        <pc:spChg chg="add mod">
          <ac:chgData name="Nikkessen, J.J.H. (Joost)" userId="55776ba0-cba9-4413-94f8-3c5b349f6bab" providerId="ADAL" clId="{D193FD8F-875A-4BCF-BE9E-C594E6CD023D}" dt="2026-01-22T13:03:37.396" v="7228" actId="14100"/>
          <ac:spMkLst>
            <pc:docMk/>
            <pc:sldMk cId="3322724279" sldId="500"/>
            <ac:spMk id="11" creationId="{2D616051-3667-5595-4951-FBB42A550193}"/>
          </ac:spMkLst>
        </pc:spChg>
        <pc:spChg chg="add mod">
          <ac:chgData name="Nikkessen, J.J.H. (Joost)" userId="55776ba0-cba9-4413-94f8-3c5b349f6bab" providerId="ADAL" clId="{D193FD8F-875A-4BCF-BE9E-C594E6CD023D}" dt="2026-01-22T20:38:15.236" v="7514" actId="1076"/>
          <ac:spMkLst>
            <pc:docMk/>
            <pc:sldMk cId="3322724279" sldId="500"/>
            <ac:spMk id="12" creationId="{6D7F5D1B-CD22-48D1-27C5-892F25AB2E62}"/>
          </ac:spMkLst>
        </pc:spChg>
        <pc:spChg chg="add mod">
          <ac:chgData name="Nikkessen, J.J.H. (Joost)" userId="55776ba0-cba9-4413-94f8-3c5b349f6bab" providerId="ADAL" clId="{D193FD8F-875A-4BCF-BE9E-C594E6CD023D}" dt="2026-01-22T20:38:18.716" v="7515" actId="1076"/>
          <ac:spMkLst>
            <pc:docMk/>
            <pc:sldMk cId="3322724279" sldId="500"/>
            <ac:spMk id="13" creationId="{1459697E-F6FC-ECBC-8D5C-805C51729A8A}"/>
          </ac:spMkLst>
        </pc:spChg>
        <pc:spChg chg="add mod">
          <ac:chgData name="Nikkessen, J.J.H. (Joost)" userId="55776ba0-cba9-4413-94f8-3c5b349f6bab" providerId="ADAL" clId="{D193FD8F-875A-4BCF-BE9E-C594E6CD023D}" dt="2026-01-22T20:39:56.350" v="7517" actId="255"/>
          <ac:spMkLst>
            <pc:docMk/>
            <pc:sldMk cId="3322724279" sldId="500"/>
            <ac:spMk id="14" creationId="{95839FF1-C256-EF5B-D200-920CAB97AAC0}"/>
          </ac:spMkLst>
        </pc:spChg>
        <pc:spChg chg="mod">
          <ac:chgData name="Nikkessen, J.J.H. (Joost)" userId="55776ba0-cba9-4413-94f8-3c5b349f6bab" providerId="ADAL" clId="{D193FD8F-875A-4BCF-BE9E-C594E6CD023D}" dt="2026-01-22T12:57:42.836" v="7198"/>
          <ac:spMkLst>
            <pc:docMk/>
            <pc:sldMk cId="3322724279" sldId="500"/>
            <ac:spMk id="94" creationId="{00000000-0000-0000-0000-000000000000}"/>
          </ac:spMkLst>
        </pc:spChg>
        <pc:spChg chg="mod">
          <ac:chgData name="Nikkessen, J.J.H. (Joost)" userId="55776ba0-cba9-4413-94f8-3c5b349f6bab" providerId="ADAL" clId="{D193FD8F-875A-4BCF-BE9E-C594E6CD023D}" dt="2026-01-22T13:15:41.897" v="7375" actId="207"/>
          <ac:spMkLst>
            <pc:docMk/>
            <pc:sldMk cId="3322724279" sldId="500"/>
            <ac:spMk id="95" creationId="{00000000-0000-0000-0000-000000000000}"/>
          </ac:spMkLst>
        </pc:spChg>
      </pc:sldChg>
      <pc:sldChg chg="addSp delSp modSp add mod">
        <pc:chgData name="Nikkessen, J.J.H. (Joost)" userId="55776ba0-cba9-4413-94f8-3c5b349f6bab" providerId="ADAL" clId="{D193FD8F-875A-4BCF-BE9E-C594E6CD023D}" dt="2026-01-22T20:47:15.822" v="7526" actId="1035"/>
        <pc:sldMkLst>
          <pc:docMk/>
          <pc:sldMk cId="1214993767" sldId="501"/>
        </pc:sldMkLst>
        <pc:spChg chg="add mod">
          <ac:chgData name="Nikkessen, J.J.H. (Joost)" userId="55776ba0-cba9-4413-94f8-3c5b349f6bab" providerId="ADAL" clId="{D193FD8F-875A-4BCF-BE9E-C594E6CD023D}" dt="2026-01-22T12:36:50.100" v="6952" actId="692"/>
          <ac:spMkLst>
            <pc:docMk/>
            <pc:sldMk cId="1214993767" sldId="501"/>
            <ac:spMk id="5" creationId="{A1BAF8CE-F6A8-30A6-C4C4-09EEBD47CC2D}"/>
          </ac:spMkLst>
        </pc:spChg>
        <pc:spChg chg="add del mod">
          <ac:chgData name="Nikkessen, J.J.H. (Joost)" userId="55776ba0-cba9-4413-94f8-3c5b349f6bab" providerId="ADAL" clId="{D193FD8F-875A-4BCF-BE9E-C594E6CD023D}" dt="2026-01-22T10:32:51.088" v="4907"/>
          <ac:spMkLst>
            <pc:docMk/>
            <pc:sldMk cId="1214993767" sldId="501"/>
            <ac:spMk id="6" creationId="{78290C31-AFC2-8E1F-3107-4FAAC6B36BE1}"/>
          </ac:spMkLst>
        </pc:spChg>
        <pc:spChg chg="add del mod">
          <ac:chgData name="Nikkessen, J.J.H. (Joost)" userId="55776ba0-cba9-4413-94f8-3c5b349f6bab" providerId="ADAL" clId="{D193FD8F-875A-4BCF-BE9E-C594E6CD023D}" dt="2026-01-22T10:32:56.475" v="4913"/>
          <ac:spMkLst>
            <pc:docMk/>
            <pc:sldMk cId="1214993767" sldId="501"/>
            <ac:spMk id="7" creationId="{5AF20B31-77D0-FAB9-8458-4E38508319D2}"/>
          </ac:spMkLst>
        </pc:spChg>
        <pc:spChg chg="add mod">
          <ac:chgData name="Nikkessen, J.J.H. (Joost)" userId="55776ba0-cba9-4413-94f8-3c5b349f6bab" providerId="ADAL" clId="{D193FD8F-875A-4BCF-BE9E-C594E6CD023D}" dt="2026-01-22T12:36:37.819" v="6951" actId="692"/>
          <ac:spMkLst>
            <pc:docMk/>
            <pc:sldMk cId="1214993767" sldId="501"/>
            <ac:spMk id="8" creationId="{C0190070-015E-664D-44D7-209385CADFE5}"/>
          </ac:spMkLst>
        </pc:spChg>
        <pc:spChg chg="add mod">
          <ac:chgData name="Nikkessen, J.J.H. (Joost)" userId="55776ba0-cba9-4413-94f8-3c5b349f6bab" providerId="ADAL" clId="{D193FD8F-875A-4BCF-BE9E-C594E6CD023D}" dt="2026-01-22T12:37:15.758" v="6953" actId="692"/>
          <ac:spMkLst>
            <pc:docMk/>
            <pc:sldMk cId="1214993767" sldId="501"/>
            <ac:spMk id="9" creationId="{436FAF55-E500-B27E-1D96-FCE76B892D02}"/>
          </ac:spMkLst>
        </pc:spChg>
        <pc:spChg chg="add del mod">
          <ac:chgData name="Nikkessen, J.J.H. (Joost)" userId="55776ba0-cba9-4413-94f8-3c5b349f6bab" providerId="ADAL" clId="{D193FD8F-875A-4BCF-BE9E-C594E6CD023D}" dt="2026-01-22T10:34:59.088" v="4933"/>
          <ac:spMkLst>
            <pc:docMk/>
            <pc:sldMk cId="1214993767" sldId="501"/>
            <ac:spMk id="10" creationId="{3C3512BE-8A0A-D918-9E01-614D9AB92C0E}"/>
          </ac:spMkLst>
        </pc:spChg>
        <pc:spChg chg="add mod">
          <ac:chgData name="Nikkessen, J.J.H. (Joost)" userId="55776ba0-cba9-4413-94f8-3c5b349f6bab" providerId="ADAL" clId="{D193FD8F-875A-4BCF-BE9E-C594E6CD023D}" dt="2026-01-22T20:47:15.822" v="7526" actId="1035"/>
          <ac:spMkLst>
            <pc:docMk/>
            <pc:sldMk cId="1214993767" sldId="501"/>
            <ac:spMk id="11" creationId="{9A0329B8-63DC-D139-8387-DAC8BB00F4C8}"/>
          </ac:spMkLst>
        </pc:spChg>
        <pc:spChg chg="mod">
          <ac:chgData name="Nikkessen, J.J.H. (Joost)" userId="55776ba0-cba9-4413-94f8-3c5b349f6bab" providerId="ADAL" clId="{D193FD8F-875A-4BCF-BE9E-C594E6CD023D}" dt="2026-01-22T12:57:36.217" v="7196"/>
          <ac:spMkLst>
            <pc:docMk/>
            <pc:sldMk cId="1214993767" sldId="501"/>
            <ac:spMk id="94" creationId="{00000000-0000-0000-0000-000000000000}"/>
          </ac:spMkLst>
        </pc:spChg>
        <pc:spChg chg="mod">
          <ac:chgData name="Nikkessen, J.J.H. (Joost)" userId="55776ba0-cba9-4413-94f8-3c5b349f6bab" providerId="ADAL" clId="{D193FD8F-875A-4BCF-BE9E-C594E6CD023D}" dt="2026-01-22T09:54:08.656" v="3444" actId="5793"/>
          <ac:spMkLst>
            <pc:docMk/>
            <pc:sldMk cId="1214993767" sldId="501"/>
            <ac:spMk id="95" creationId="{00000000-0000-0000-0000-000000000000}"/>
          </ac:spMkLst>
        </pc:spChg>
        <pc:picChg chg="add del mod">
          <ac:chgData name="Nikkessen, J.J.H. (Joost)" userId="55776ba0-cba9-4413-94f8-3c5b349f6bab" providerId="ADAL" clId="{D193FD8F-875A-4BCF-BE9E-C594E6CD023D}" dt="2026-01-22T20:46:13.031" v="7520" actId="478"/>
          <ac:picMkLst>
            <pc:docMk/>
            <pc:sldMk cId="1214993767" sldId="501"/>
            <ac:picMk id="2" creationId="{1FF74ACC-82F6-77CF-C778-4549A0B4F284}"/>
          </ac:picMkLst>
        </pc:picChg>
        <pc:picChg chg="add del mod">
          <ac:chgData name="Nikkessen, J.J.H. (Joost)" userId="55776ba0-cba9-4413-94f8-3c5b349f6bab" providerId="ADAL" clId="{D193FD8F-875A-4BCF-BE9E-C594E6CD023D}" dt="2026-01-22T10:28:42.894" v="4856" actId="478"/>
          <ac:picMkLst>
            <pc:docMk/>
            <pc:sldMk cId="1214993767" sldId="501"/>
            <ac:picMk id="2" creationId="{DC3EA445-88EF-FD18-1785-BB67BEA17C7A}"/>
          </ac:picMkLst>
        </pc:picChg>
        <pc:picChg chg="add mod">
          <ac:chgData name="Nikkessen, J.J.H. (Joost)" userId="55776ba0-cba9-4413-94f8-3c5b349f6bab" providerId="ADAL" clId="{D193FD8F-875A-4BCF-BE9E-C594E6CD023D}" dt="2026-01-22T10:39:03.522" v="5043" actId="1038"/>
          <ac:picMkLst>
            <pc:docMk/>
            <pc:sldMk cId="1214993767" sldId="501"/>
            <ac:picMk id="4" creationId="{D1D7A537-0DA6-9A18-CBC7-9F11C871878E}"/>
          </ac:picMkLst>
        </pc:picChg>
        <pc:picChg chg="add mod">
          <ac:chgData name="Nikkessen, J.J.H. (Joost)" userId="55776ba0-cba9-4413-94f8-3c5b349f6bab" providerId="ADAL" clId="{D193FD8F-875A-4BCF-BE9E-C594E6CD023D}" dt="2026-01-22T20:47:09.108" v="7525" actId="14861"/>
          <ac:picMkLst>
            <pc:docMk/>
            <pc:sldMk cId="1214993767" sldId="501"/>
            <ac:picMk id="1026" creationId="{7137CCB0-BED5-8583-D814-4BE7F64D3ECF}"/>
          </ac:picMkLst>
        </pc:picChg>
      </pc:sldChg>
      <pc:sldChg chg="delSp modSp add mod">
        <pc:chgData name="Nikkessen, J.J.H. (Joost)" userId="55776ba0-cba9-4413-94f8-3c5b349f6bab" providerId="ADAL" clId="{D193FD8F-875A-4BCF-BE9E-C594E6CD023D}" dt="2026-01-22T15:18:39.386" v="7455"/>
        <pc:sldMkLst>
          <pc:docMk/>
          <pc:sldMk cId="2148635039" sldId="502"/>
        </pc:sldMkLst>
        <pc:spChg chg="del mod">
          <ac:chgData name="Nikkessen, J.J.H. (Joost)" userId="55776ba0-cba9-4413-94f8-3c5b349f6bab" providerId="ADAL" clId="{D193FD8F-875A-4BCF-BE9E-C594E6CD023D}" dt="2026-01-22T13:09:59.090" v="7314" actId="478"/>
          <ac:spMkLst>
            <pc:docMk/>
            <pc:sldMk cId="2148635039" sldId="502"/>
            <ac:spMk id="7" creationId="{650FA232-C588-50D0-BFCA-334093D09E28}"/>
          </ac:spMkLst>
        </pc:spChg>
        <pc:spChg chg="del mod">
          <ac:chgData name="Nikkessen, J.J.H. (Joost)" userId="55776ba0-cba9-4413-94f8-3c5b349f6bab" providerId="ADAL" clId="{D193FD8F-875A-4BCF-BE9E-C594E6CD023D}" dt="2026-01-22T13:09:56.889" v="7312" actId="478"/>
          <ac:spMkLst>
            <pc:docMk/>
            <pc:sldMk cId="2148635039" sldId="502"/>
            <ac:spMk id="8" creationId="{34BFFCF2-B5F3-BA5A-B430-4ED9611B08CB}"/>
          </ac:spMkLst>
        </pc:spChg>
        <pc:spChg chg="del">
          <ac:chgData name="Nikkessen, J.J.H. (Joost)" userId="55776ba0-cba9-4413-94f8-3c5b349f6bab" providerId="ADAL" clId="{D193FD8F-875A-4BCF-BE9E-C594E6CD023D}" dt="2026-01-22T13:09:54.594" v="7310" actId="478"/>
          <ac:spMkLst>
            <pc:docMk/>
            <pc:sldMk cId="2148635039" sldId="502"/>
            <ac:spMk id="9" creationId="{BB16D9B4-F75B-4FC8-00A7-F45DBCB23E71}"/>
          </ac:spMkLst>
        </pc:spChg>
        <pc:spChg chg="del">
          <ac:chgData name="Nikkessen, J.J.H. (Joost)" userId="55776ba0-cba9-4413-94f8-3c5b349f6bab" providerId="ADAL" clId="{D193FD8F-875A-4BCF-BE9E-C594E6CD023D}" dt="2026-01-22T13:09:56.043" v="7311" actId="478"/>
          <ac:spMkLst>
            <pc:docMk/>
            <pc:sldMk cId="2148635039" sldId="502"/>
            <ac:spMk id="10" creationId="{B9C58E87-7707-AF51-69D7-D26BD20E1642}"/>
          </ac:spMkLst>
        </pc:spChg>
        <pc:spChg chg="del">
          <ac:chgData name="Nikkessen, J.J.H. (Joost)" userId="55776ba0-cba9-4413-94f8-3c5b349f6bab" providerId="ADAL" clId="{D193FD8F-875A-4BCF-BE9E-C594E6CD023D}" dt="2026-01-22T13:09:52.564" v="7309" actId="478"/>
          <ac:spMkLst>
            <pc:docMk/>
            <pc:sldMk cId="2148635039" sldId="502"/>
            <ac:spMk id="11" creationId="{E17C6689-770F-4BE1-3969-9961BAD0F1FD}"/>
          </ac:spMkLst>
        </pc:spChg>
        <pc:spChg chg="mod">
          <ac:chgData name="Nikkessen, J.J.H. (Joost)" userId="55776ba0-cba9-4413-94f8-3c5b349f6bab" providerId="ADAL" clId="{D193FD8F-875A-4BCF-BE9E-C594E6CD023D}" dt="2026-01-22T12:34:58.721" v="6945" actId="208"/>
          <ac:spMkLst>
            <pc:docMk/>
            <pc:sldMk cId="2148635039" sldId="502"/>
            <ac:spMk id="17" creationId="{C3D989BA-C58C-4C57-4D11-046B00BCD2E8}"/>
          </ac:spMkLst>
        </pc:spChg>
        <pc:spChg chg="mod">
          <ac:chgData name="Nikkessen, J.J.H. (Joost)" userId="55776ba0-cba9-4413-94f8-3c5b349f6bab" providerId="ADAL" clId="{D193FD8F-875A-4BCF-BE9E-C594E6CD023D}" dt="2026-01-22T12:57:33.389" v="7195"/>
          <ac:spMkLst>
            <pc:docMk/>
            <pc:sldMk cId="2148635039" sldId="502"/>
            <ac:spMk id="94" creationId="{00000000-0000-0000-0000-000000000000}"/>
          </ac:spMkLst>
        </pc:spChg>
        <pc:spChg chg="mod">
          <ac:chgData name="Nikkessen, J.J.H. (Joost)" userId="55776ba0-cba9-4413-94f8-3c5b349f6bab" providerId="ADAL" clId="{D193FD8F-875A-4BCF-BE9E-C594E6CD023D}" dt="2026-01-22T15:18:39.386" v="7455"/>
          <ac:spMkLst>
            <pc:docMk/>
            <pc:sldMk cId="2148635039" sldId="502"/>
            <ac:spMk id="95" creationId="{00000000-0000-0000-0000-000000000000}"/>
          </ac:spMkLst>
        </pc:spChg>
        <pc:cxnChg chg="del">
          <ac:chgData name="Nikkessen, J.J.H. (Joost)" userId="55776ba0-cba9-4413-94f8-3c5b349f6bab" providerId="ADAL" clId="{D193FD8F-875A-4BCF-BE9E-C594E6CD023D}" dt="2026-01-22T13:09:58.492" v="7313" actId="478"/>
          <ac:cxnSpMkLst>
            <pc:docMk/>
            <pc:sldMk cId="2148635039" sldId="502"/>
            <ac:cxnSpMk id="26" creationId="{5BB22196-BB24-EE30-1177-F137F97F4045}"/>
          </ac:cxnSpMkLst>
        </pc:cxnChg>
        <pc:cxnChg chg="del">
          <ac:chgData name="Nikkessen, J.J.H. (Joost)" userId="55776ba0-cba9-4413-94f8-3c5b349f6bab" providerId="ADAL" clId="{D193FD8F-875A-4BCF-BE9E-C594E6CD023D}" dt="2026-01-22T13:09:48.585" v="7307" actId="478"/>
          <ac:cxnSpMkLst>
            <pc:docMk/>
            <pc:sldMk cId="2148635039" sldId="502"/>
            <ac:cxnSpMk id="30" creationId="{0A344BF3-7331-5094-6456-FC38EB60EA7D}"/>
          </ac:cxnSpMkLst>
        </pc:cxnChg>
      </pc:sldChg>
      <pc:sldChg chg="delSp modSp add del mod">
        <pc:chgData name="Nikkessen, J.J.H. (Joost)" userId="55776ba0-cba9-4413-94f8-3c5b349f6bab" providerId="ADAL" clId="{D193FD8F-875A-4BCF-BE9E-C594E6CD023D}" dt="2026-01-22T12:12:16.773" v="5745" actId="47"/>
        <pc:sldMkLst>
          <pc:docMk/>
          <pc:sldMk cId="3785640638" sldId="503"/>
        </pc:sldMkLst>
        <pc:spChg chg="del">
          <ac:chgData name="Nikkessen, J.J.H. (Joost)" userId="55776ba0-cba9-4413-94f8-3c5b349f6bab" providerId="ADAL" clId="{D193FD8F-875A-4BCF-BE9E-C594E6CD023D}" dt="2026-01-22T11:06:12.688" v="5476" actId="478"/>
          <ac:spMkLst>
            <pc:docMk/>
            <pc:sldMk cId="3785640638" sldId="503"/>
            <ac:spMk id="5" creationId="{A1BAF8CE-F6A8-30A6-C4C4-09EEBD47CC2D}"/>
          </ac:spMkLst>
        </pc:spChg>
        <pc:spChg chg="del">
          <ac:chgData name="Nikkessen, J.J.H. (Joost)" userId="55776ba0-cba9-4413-94f8-3c5b349f6bab" providerId="ADAL" clId="{D193FD8F-875A-4BCF-BE9E-C594E6CD023D}" dt="2026-01-22T11:06:13.423" v="5477" actId="478"/>
          <ac:spMkLst>
            <pc:docMk/>
            <pc:sldMk cId="3785640638" sldId="503"/>
            <ac:spMk id="8" creationId="{C0190070-015E-664D-44D7-209385CADFE5}"/>
          </ac:spMkLst>
        </pc:spChg>
        <pc:spChg chg="del">
          <ac:chgData name="Nikkessen, J.J.H. (Joost)" userId="55776ba0-cba9-4413-94f8-3c5b349f6bab" providerId="ADAL" clId="{D193FD8F-875A-4BCF-BE9E-C594E6CD023D}" dt="2026-01-22T11:06:15.713" v="5478" actId="478"/>
          <ac:spMkLst>
            <pc:docMk/>
            <pc:sldMk cId="3785640638" sldId="503"/>
            <ac:spMk id="9" creationId="{436FAF55-E500-B27E-1D96-FCE76B892D02}"/>
          </ac:spMkLst>
        </pc:spChg>
        <pc:spChg chg="del">
          <ac:chgData name="Nikkessen, J.J.H. (Joost)" userId="55776ba0-cba9-4413-94f8-3c5b349f6bab" providerId="ADAL" clId="{D193FD8F-875A-4BCF-BE9E-C594E6CD023D}" dt="2026-01-22T11:06:17.025" v="5479" actId="478"/>
          <ac:spMkLst>
            <pc:docMk/>
            <pc:sldMk cId="3785640638" sldId="503"/>
            <ac:spMk id="11" creationId="{9A0329B8-63DC-D139-8387-DAC8BB00F4C8}"/>
          </ac:spMkLst>
        </pc:spChg>
        <pc:spChg chg="mod">
          <ac:chgData name="Nikkessen, J.J.H. (Joost)" userId="55776ba0-cba9-4413-94f8-3c5b349f6bab" providerId="ADAL" clId="{D193FD8F-875A-4BCF-BE9E-C594E6CD023D}" dt="2026-01-22T12:11:51.570" v="5733" actId="115"/>
          <ac:spMkLst>
            <pc:docMk/>
            <pc:sldMk cId="3785640638" sldId="503"/>
            <ac:spMk id="94" creationId="{00000000-0000-0000-0000-000000000000}"/>
          </ac:spMkLst>
        </pc:spChg>
        <pc:spChg chg="mod">
          <ac:chgData name="Nikkessen, J.J.H. (Joost)" userId="55776ba0-cba9-4413-94f8-3c5b349f6bab" providerId="ADAL" clId="{D193FD8F-875A-4BCF-BE9E-C594E6CD023D}" dt="2026-01-22T12:11:54.216" v="5734"/>
          <ac:spMkLst>
            <pc:docMk/>
            <pc:sldMk cId="3785640638" sldId="503"/>
            <ac:spMk id="95" creationId="{00000000-0000-0000-0000-000000000000}"/>
          </ac:spMkLst>
        </pc:spChg>
        <pc:picChg chg="del">
          <ac:chgData name="Nikkessen, J.J.H. (Joost)" userId="55776ba0-cba9-4413-94f8-3c5b349f6bab" providerId="ADAL" clId="{D193FD8F-875A-4BCF-BE9E-C594E6CD023D}" dt="2026-01-22T11:06:11.100" v="5474" actId="478"/>
          <ac:picMkLst>
            <pc:docMk/>
            <pc:sldMk cId="3785640638" sldId="503"/>
            <ac:picMk id="4" creationId="{D1D7A537-0DA6-9A18-CBC7-9F11C871878E}"/>
          </ac:picMkLst>
        </pc:picChg>
        <pc:picChg chg="del">
          <ac:chgData name="Nikkessen, J.J.H. (Joost)" userId="55776ba0-cba9-4413-94f8-3c5b349f6bab" providerId="ADAL" clId="{D193FD8F-875A-4BCF-BE9E-C594E6CD023D}" dt="2026-01-22T11:06:11.716" v="5475" actId="478"/>
          <ac:picMkLst>
            <pc:docMk/>
            <pc:sldMk cId="3785640638" sldId="503"/>
            <ac:picMk id="1026" creationId="{7137CCB0-BED5-8583-D814-4BE7F64D3ECF}"/>
          </ac:picMkLst>
        </pc:picChg>
      </pc:sldChg>
      <pc:sldChg chg="delSp modSp add mod ord">
        <pc:chgData name="Nikkessen, J.J.H. (Joost)" userId="55776ba0-cba9-4413-94f8-3c5b349f6bab" providerId="ADAL" clId="{D193FD8F-875A-4BCF-BE9E-C594E6CD023D}" dt="2026-01-22T13:12:58.248" v="7370" actId="20577"/>
        <pc:sldMkLst>
          <pc:docMk/>
          <pc:sldMk cId="26142656" sldId="504"/>
        </pc:sldMkLst>
        <pc:spChg chg="del">
          <ac:chgData name="Nikkessen, J.J.H. (Joost)" userId="55776ba0-cba9-4413-94f8-3c5b349f6bab" providerId="ADAL" clId="{D193FD8F-875A-4BCF-BE9E-C594E6CD023D}" dt="2026-01-22T12:12:07.189" v="5739" actId="478"/>
          <ac:spMkLst>
            <pc:docMk/>
            <pc:sldMk cId="26142656" sldId="504"/>
            <ac:spMk id="7" creationId="{0A9C3EB5-068A-9EBC-C1D3-F38B3E583D18}"/>
          </ac:spMkLst>
        </pc:spChg>
        <pc:spChg chg="del">
          <ac:chgData name="Nikkessen, J.J.H. (Joost)" userId="55776ba0-cba9-4413-94f8-3c5b349f6bab" providerId="ADAL" clId="{D193FD8F-875A-4BCF-BE9E-C594E6CD023D}" dt="2026-01-22T12:12:12.495" v="5744" actId="478"/>
          <ac:spMkLst>
            <pc:docMk/>
            <pc:sldMk cId="26142656" sldId="504"/>
            <ac:spMk id="10" creationId="{B2903ED0-6095-D73F-1AF1-0C652BC3FCC0}"/>
          </ac:spMkLst>
        </pc:spChg>
        <pc:spChg chg="del">
          <ac:chgData name="Nikkessen, J.J.H. (Joost)" userId="55776ba0-cba9-4413-94f8-3c5b349f6bab" providerId="ADAL" clId="{D193FD8F-875A-4BCF-BE9E-C594E6CD023D}" dt="2026-01-22T12:12:08.137" v="5740" actId="478"/>
          <ac:spMkLst>
            <pc:docMk/>
            <pc:sldMk cId="26142656" sldId="504"/>
            <ac:spMk id="11" creationId="{2D616051-3667-5595-4951-FBB42A550193}"/>
          </ac:spMkLst>
        </pc:spChg>
        <pc:spChg chg="del">
          <ac:chgData name="Nikkessen, J.J.H. (Joost)" userId="55776ba0-cba9-4413-94f8-3c5b349f6bab" providerId="ADAL" clId="{D193FD8F-875A-4BCF-BE9E-C594E6CD023D}" dt="2026-01-22T12:12:11.534" v="5743" actId="478"/>
          <ac:spMkLst>
            <pc:docMk/>
            <pc:sldMk cId="26142656" sldId="504"/>
            <ac:spMk id="12" creationId="{6D7F5D1B-CD22-48D1-27C5-892F25AB2E62}"/>
          </ac:spMkLst>
        </pc:spChg>
        <pc:spChg chg="del">
          <ac:chgData name="Nikkessen, J.J.H. (Joost)" userId="55776ba0-cba9-4413-94f8-3c5b349f6bab" providerId="ADAL" clId="{D193FD8F-875A-4BCF-BE9E-C594E6CD023D}" dt="2026-01-22T12:12:09.442" v="5741" actId="478"/>
          <ac:spMkLst>
            <pc:docMk/>
            <pc:sldMk cId="26142656" sldId="504"/>
            <ac:spMk id="13" creationId="{1459697E-F6FC-ECBC-8D5C-805C51729A8A}"/>
          </ac:spMkLst>
        </pc:spChg>
        <pc:spChg chg="del">
          <ac:chgData name="Nikkessen, J.J.H. (Joost)" userId="55776ba0-cba9-4413-94f8-3c5b349f6bab" providerId="ADAL" clId="{D193FD8F-875A-4BCF-BE9E-C594E6CD023D}" dt="2026-01-22T12:12:10.666" v="5742" actId="478"/>
          <ac:spMkLst>
            <pc:docMk/>
            <pc:sldMk cId="26142656" sldId="504"/>
            <ac:spMk id="14" creationId="{95839FF1-C256-EF5B-D200-920CAB97AAC0}"/>
          </ac:spMkLst>
        </pc:spChg>
        <pc:spChg chg="mod">
          <ac:chgData name="Nikkessen, J.J.H. (Joost)" userId="55776ba0-cba9-4413-94f8-3c5b349f6bab" providerId="ADAL" clId="{D193FD8F-875A-4BCF-BE9E-C594E6CD023D}" dt="2026-01-22T12:57:40.022" v="7197"/>
          <ac:spMkLst>
            <pc:docMk/>
            <pc:sldMk cId="26142656" sldId="504"/>
            <ac:spMk id="94" creationId="{00000000-0000-0000-0000-000000000000}"/>
          </ac:spMkLst>
        </pc:spChg>
        <pc:spChg chg="mod">
          <ac:chgData name="Nikkessen, J.J.H. (Joost)" userId="55776ba0-cba9-4413-94f8-3c5b349f6bab" providerId="ADAL" clId="{D193FD8F-875A-4BCF-BE9E-C594E6CD023D}" dt="2026-01-22T13:12:58.248" v="7370" actId="20577"/>
          <ac:spMkLst>
            <pc:docMk/>
            <pc:sldMk cId="26142656" sldId="504"/>
            <ac:spMk id="95" creationId="{00000000-0000-0000-0000-000000000000}"/>
          </ac:spMkLst>
        </pc:spChg>
      </pc:sldChg>
      <pc:sldChg chg="modSp add mod">
        <pc:chgData name="Nikkessen, J.J.H. (Joost)" userId="55776ba0-cba9-4413-94f8-3c5b349f6bab" providerId="ADAL" clId="{D193FD8F-875A-4BCF-BE9E-C594E6CD023D}" dt="2026-01-22T13:17:20.061" v="7446" actId="20577"/>
        <pc:sldMkLst>
          <pc:docMk/>
          <pc:sldMk cId="1502870701" sldId="505"/>
        </pc:sldMkLst>
        <pc:spChg chg="mod">
          <ac:chgData name="Nikkessen, J.J.H. (Joost)" userId="55776ba0-cba9-4413-94f8-3c5b349f6bab" providerId="ADAL" clId="{D193FD8F-875A-4BCF-BE9E-C594E6CD023D}" dt="2026-01-22T13:17:20.061" v="7446" actId="20577"/>
          <ac:spMkLst>
            <pc:docMk/>
            <pc:sldMk cId="1502870701" sldId="505"/>
            <ac:spMk id="95" creationId="{00000000-0000-0000-0000-000000000000}"/>
          </ac:spMkLst>
        </pc:spChg>
      </pc:sldChg>
      <pc:sldChg chg="addSp delSp modSp add mod">
        <pc:chgData name="Nikkessen, J.J.H. (Joost)" userId="55776ba0-cba9-4413-94f8-3c5b349f6bab" providerId="ADAL" clId="{D193FD8F-875A-4BCF-BE9E-C594E6CD023D}" dt="2026-02-02T07:47:24.247" v="9680" actId="20577"/>
        <pc:sldMkLst>
          <pc:docMk/>
          <pc:sldMk cId="972268629" sldId="506"/>
        </pc:sldMkLst>
        <pc:spChg chg="del">
          <ac:chgData name="Nikkessen, J.J.H. (Joost)" userId="55776ba0-cba9-4413-94f8-3c5b349f6bab" providerId="ADAL" clId="{D193FD8F-875A-4BCF-BE9E-C594E6CD023D}" dt="2026-01-27T15:06:55.466" v="7657" actId="478"/>
          <ac:spMkLst>
            <pc:docMk/>
            <pc:sldMk cId="972268629" sldId="506"/>
            <ac:spMk id="3" creationId="{0AFED638-3B64-F177-8114-309E44C8B5A9}"/>
          </ac:spMkLst>
        </pc:spChg>
        <pc:spChg chg="add del mod">
          <ac:chgData name="Nikkessen, J.J.H. (Joost)" userId="55776ba0-cba9-4413-94f8-3c5b349f6bab" providerId="ADAL" clId="{D193FD8F-875A-4BCF-BE9E-C594E6CD023D}" dt="2026-01-27T15:07:03.390" v="7659" actId="478"/>
          <ac:spMkLst>
            <pc:docMk/>
            <pc:sldMk cId="972268629" sldId="506"/>
            <ac:spMk id="4" creationId="{70157412-A4C9-544C-CF61-E5A53819AAB6}"/>
          </ac:spMkLst>
        </pc:spChg>
        <pc:spChg chg="add mod">
          <ac:chgData name="Nikkessen, J.J.H. (Joost)" userId="55776ba0-cba9-4413-94f8-3c5b349f6bab" providerId="ADAL" clId="{D193FD8F-875A-4BCF-BE9E-C594E6CD023D}" dt="2026-02-02T07:47:20.885" v="9673" actId="20577"/>
          <ac:spMkLst>
            <pc:docMk/>
            <pc:sldMk cId="972268629" sldId="506"/>
            <ac:spMk id="5" creationId="{297E26C5-203C-01EA-19A6-109ACDDC7FFA}"/>
          </ac:spMkLst>
        </pc:spChg>
        <pc:spChg chg="add mod">
          <ac:chgData name="Nikkessen, J.J.H. (Joost)" userId="55776ba0-cba9-4413-94f8-3c5b349f6bab" providerId="ADAL" clId="{D193FD8F-875A-4BCF-BE9E-C594E6CD023D}" dt="2026-01-27T15:13:00.979" v="7796" actId="208"/>
          <ac:spMkLst>
            <pc:docMk/>
            <pc:sldMk cId="972268629" sldId="506"/>
            <ac:spMk id="6" creationId="{C1CB115C-D12D-25FF-B7B1-D9B4A566786F}"/>
          </ac:spMkLst>
        </pc:spChg>
        <pc:spChg chg="add mod">
          <ac:chgData name="Nikkessen, J.J.H. (Joost)" userId="55776ba0-cba9-4413-94f8-3c5b349f6bab" providerId="ADAL" clId="{D193FD8F-875A-4BCF-BE9E-C594E6CD023D}" dt="2026-02-02T07:47:24.247" v="9680" actId="20577"/>
          <ac:spMkLst>
            <pc:docMk/>
            <pc:sldMk cId="972268629" sldId="506"/>
            <ac:spMk id="7" creationId="{C08635F4-E0EB-0AF1-6C59-A1BF50DF15DF}"/>
          </ac:spMkLst>
        </pc:spChg>
        <pc:spChg chg="mod">
          <ac:chgData name="Nikkessen, J.J.H. (Joost)" userId="55776ba0-cba9-4413-94f8-3c5b349f6bab" providerId="ADAL" clId="{D193FD8F-875A-4BCF-BE9E-C594E6CD023D}" dt="2026-01-27T15:06:52.639" v="7656" actId="20577"/>
          <ac:spMkLst>
            <pc:docMk/>
            <pc:sldMk cId="972268629" sldId="506"/>
            <ac:spMk id="94" creationId="{00000000-0000-0000-0000-000000000000}"/>
          </ac:spMkLst>
        </pc:spChg>
        <pc:spChg chg="del">
          <ac:chgData name="Nikkessen, J.J.H. (Joost)" userId="55776ba0-cba9-4413-94f8-3c5b349f6bab" providerId="ADAL" clId="{D193FD8F-875A-4BCF-BE9E-C594E6CD023D}" dt="2026-01-27T15:07:01.189" v="7658" actId="478"/>
          <ac:spMkLst>
            <pc:docMk/>
            <pc:sldMk cId="972268629" sldId="506"/>
            <ac:spMk id="95" creationId="{00000000-0000-0000-0000-000000000000}"/>
          </ac:spMkLst>
        </pc:spChg>
        <pc:picChg chg="add del mod">
          <ac:chgData name="Nikkessen, J.J.H. (Joost)" userId="55776ba0-cba9-4413-94f8-3c5b349f6bab" providerId="ADAL" clId="{D193FD8F-875A-4BCF-BE9E-C594E6CD023D}" dt="2026-01-27T15:13:03.183" v="7797" actId="478"/>
          <ac:picMkLst>
            <pc:docMk/>
            <pc:sldMk cId="972268629" sldId="506"/>
            <ac:picMk id="8" creationId="{DDCF5031-874C-C829-4883-BD8085AD21DC}"/>
          </ac:picMkLst>
        </pc:picChg>
      </pc:sldChg>
      <pc:sldChg chg="delSp modSp add mod ord">
        <pc:chgData name="Nikkessen, J.J.H. (Joost)" userId="55776ba0-cba9-4413-94f8-3c5b349f6bab" providerId="ADAL" clId="{D193FD8F-875A-4BCF-BE9E-C594E6CD023D}" dt="2026-01-28T14:49:57.435" v="9546" actId="20577"/>
        <pc:sldMkLst>
          <pc:docMk/>
          <pc:sldMk cId="4286651095" sldId="507"/>
        </pc:sldMkLst>
        <pc:spChg chg="del">
          <ac:chgData name="Nikkessen, J.J.H. (Joost)" userId="55776ba0-cba9-4413-94f8-3c5b349f6bab" providerId="ADAL" clId="{D193FD8F-875A-4BCF-BE9E-C594E6CD023D}" dt="2026-01-28T14:35:01.683" v="9326" actId="478"/>
          <ac:spMkLst>
            <pc:docMk/>
            <pc:sldMk cId="4286651095" sldId="507"/>
            <ac:spMk id="2" creationId="{1F0EF54D-AF06-A7A9-BFE9-8ED0DF82DED1}"/>
          </ac:spMkLst>
        </pc:spChg>
        <pc:spChg chg="mod">
          <ac:chgData name="Nikkessen, J.J.H. (Joost)" userId="55776ba0-cba9-4413-94f8-3c5b349f6bab" providerId="ADAL" clId="{D193FD8F-875A-4BCF-BE9E-C594E6CD023D}" dt="2026-01-28T14:49:57.435" v="9546" actId="20577"/>
          <ac:spMkLst>
            <pc:docMk/>
            <pc:sldMk cId="4286651095" sldId="507"/>
            <ac:spMk id="95" creationId="{00000000-0000-0000-0000-000000000000}"/>
          </ac:spMkLst>
        </pc:spChg>
        <pc:cxnChg chg="mod">
          <ac:chgData name="Nikkessen, J.J.H. (Joost)" userId="55776ba0-cba9-4413-94f8-3c5b349f6bab" providerId="ADAL" clId="{D193FD8F-875A-4BCF-BE9E-C594E6CD023D}" dt="2026-01-28T14:35:07.575" v="9327" actId="1076"/>
          <ac:cxnSpMkLst>
            <pc:docMk/>
            <pc:sldMk cId="4286651095" sldId="507"/>
            <ac:cxnSpMk id="3" creationId="{B99BA240-3415-597D-CC28-F9D8E646AA0C}"/>
          </ac:cxnSpMkLst>
        </pc:cxnChg>
      </pc:sldChg>
      <pc:sldChg chg="addSp modSp add del mod">
        <pc:chgData name="Nikkessen, J.J.H. (Joost)" userId="55776ba0-cba9-4413-94f8-3c5b349f6bab" providerId="ADAL" clId="{D193FD8F-875A-4BCF-BE9E-C594E6CD023D}" dt="2026-01-28T14:50:06.012" v="9548" actId="47"/>
        <pc:sldMkLst>
          <pc:docMk/>
          <pc:sldMk cId="4150837538" sldId="508"/>
        </pc:sldMkLst>
        <pc:spChg chg="add mod">
          <ac:chgData name="Nikkessen, J.J.H. (Joost)" userId="55776ba0-cba9-4413-94f8-3c5b349f6bab" providerId="ADAL" clId="{D193FD8F-875A-4BCF-BE9E-C594E6CD023D}" dt="2026-01-28T14:35:23.105" v="9330" actId="207"/>
          <ac:spMkLst>
            <pc:docMk/>
            <pc:sldMk cId="4150837538" sldId="508"/>
            <ac:spMk id="2" creationId="{D99278C1-F1F3-A33C-253D-BD56ABD031DC}"/>
          </ac:spMkLst>
        </pc:spChg>
        <pc:spChg chg="mod">
          <ac:chgData name="Nikkessen, J.J.H. (Joost)" userId="55776ba0-cba9-4413-94f8-3c5b349f6bab" providerId="ADAL" clId="{D193FD8F-875A-4BCF-BE9E-C594E6CD023D}" dt="2026-01-28T14:49:54.457" v="9544" actId="20577"/>
          <ac:spMkLst>
            <pc:docMk/>
            <pc:sldMk cId="4150837538" sldId="508"/>
            <ac:spMk id="95" creationId="{00000000-0000-0000-0000-000000000000}"/>
          </ac:spMkLst>
        </pc:spChg>
      </pc:sldChg>
      <pc:sldChg chg="addSp modSp add">
        <pc:chgData name="Nikkessen, J.J.H. (Joost)" userId="55776ba0-cba9-4413-94f8-3c5b349f6bab" providerId="ADAL" clId="{D193FD8F-875A-4BCF-BE9E-C594E6CD023D}" dt="2026-01-28T14:50:07.792" v="9549"/>
        <pc:sldMkLst>
          <pc:docMk/>
          <pc:sldMk cId="212459651" sldId="509"/>
        </pc:sldMkLst>
        <pc:spChg chg="add mod">
          <ac:chgData name="Nikkessen, J.J.H. (Joost)" userId="55776ba0-cba9-4413-94f8-3c5b349f6bab" providerId="ADAL" clId="{D193FD8F-875A-4BCF-BE9E-C594E6CD023D}" dt="2026-01-28T14:50:07.792" v="9549"/>
          <ac:spMkLst>
            <pc:docMk/>
            <pc:sldMk cId="212459651" sldId="509"/>
            <ac:spMk id="2" creationId="{789120B9-0EFE-3B83-090B-3A00A2DB0F13}"/>
          </ac:spMkLst>
        </pc:spChg>
      </pc:sldChg>
      <pc:sldChg chg="addSp modSp add del mod">
        <pc:chgData name="Nikkessen, J.J.H. (Joost)" userId="55776ba0-cba9-4413-94f8-3c5b349f6bab" providerId="ADAL" clId="{D193FD8F-875A-4BCF-BE9E-C594E6CD023D}" dt="2026-02-02T08:22:01.888" v="9938" actId="47"/>
        <pc:sldMkLst>
          <pc:docMk/>
          <pc:sldMk cId="2030972180" sldId="510"/>
        </pc:sldMkLst>
        <pc:spChg chg="add mod">
          <ac:chgData name="Nikkessen, J.J.H. (Joost)" userId="55776ba0-cba9-4413-94f8-3c5b349f6bab" providerId="ADAL" clId="{D193FD8F-875A-4BCF-BE9E-C594E6CD023D}" dt="2026-02-02T08:21:37.563" v="9937" actId="1038"/>
          <ac:spMkLst>
            <pc:docMk/>
            <pc:sldMk cId="2030972180" sldId="510"/>
            <ac:spMk id="3" creationId="{5AD97627-BED5-59F2-245A-24E69886B2B8}"/>
          </ac:spMkLst>
        </pc:spChg>
        <pc:spChg chg="mod">
          <ac:chgData name="Nikkessen, J.J.H. (Joost)" userId="55776ba0-cba9-4413-94f8-3c5b349f6bab" providerId="ADAL" clId="{D193FD8F-875A-4BCF-BE9E-C594E6CD023D}" dt="2026-02-02T08:18:34.443" v="9722" actId="6549"/>
          <ac:spMkLst>
            <pc:docMk/>
            <pc:sldMk cId="2030972180" sldId="510"/>
            <ac:spMk id="95" creationId="{00000000-0000-0000-0000-000000000000}"/>
          </ac:spMkLst>
        </pc:spChg>
        <pc:cxnChg chg="mod">
          <ac:chgData name="Nikkessen, J.J.H. (Joost)" userId="55776ba0-cba9-4413-94f8-3c5b349f6bab" providerId="ADAL" clId="{D193FD8F-875A-4BCF-BE9E-C594E6CD023D}" dt="2026-02-02T08:21:26.213" v="9917" actId="1076"/>
          <ac:cxnSpMkLst>
            <pc:docMk/>
            <pc:sldMk cId="2030972180" sldId="510"/>
            <ac:cxnSpMk id="96" creationId="{00000000-0000-0000-0000-000000000000}"/>
          </ac:cxnSpMkLst>
        </pc:cxnChg>
      </pc:sldChg>
      <pc:sldChg chg="addSp modSp add mod">
        <pc:chgData name="Nikkessen, J.J.H. (Joost)" userId="55776ba0-cba9-4413-94f8-3c5b349f6bab" providerId="ADAL" clId="{D193FD8F-875A-4BCF-BE9E-C594E6CD023D}" dt="2026-02-02T08:25:32.538" v="10051" actId="115"/>
        <pc:sldMkLst>
          <pc:docMk/>
          <pc:sldMk cId="3149192035" sldId="510"/>
        </pc:sldMkLst>
        <pc:spChg chg="add mod">
          <ac:chgData name="Nikkessen, J.J.H. (Joost)" userId="55776ba0-cba9-4413-94f8-3c5b349f6bab" providerId="ADAL" clId="{D193FD8F-875A-4BCF-BE9E-C594E6CD023D}" dt="2026-02-02T08:25:32.538" v="10051" actId="115"/>
          <ac:spMkLst>
            <pc:docMk/>
            <pc:sldMk cId="3149192035" sldId="510"/>
            <ac:spMk id="3" creationId="{3BD49078-D44B-FF25-8325-3213B7C378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47C5A2-8F0C-4389-A48E-8B290A6416BB}" type="datetimeFigureOut">
              <a:rPr lang="nl-NL" smtClean="0"/>
              <a:t>9-2-2026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13692-2BFF-4DB4-83DA-7B6218F56833}" type="slidenum">
              <a:rPr lang="nl-NL" smtClean="0"/>
              <a:t>‹#›</a:t>
            </a:fld>
            <a:endParaRPr lang="nl-NL"/>
          </a:p>
        </p:txBody>
      </p:sp>
    </p:spTree>
    <p:extLst>
      <p:ext uri="{BB962C8B-B14F-4D97-AF65-F5344CB8AC3E}">
        <p14:creationId xmlns:p14="http://schemas.microsoft.com/office/powerpoint/2010/main" val="2923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6069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909574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116148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119807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388005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258634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5115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11491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706340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219367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419586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29037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04402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072645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765350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039358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842858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040892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123952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083679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620389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740003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9F40E-C106-5C03-2207-25F739EB2A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903279EB-E7E5-D6ED-A016-F56E14C182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3F09865B-2C17-9CF6-3D84-0A8AB227220D}"/>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5" name="Footer Placeholder 4">
            <a:extLst>
              <a:ext uri="{FF2B5EF4-FFF2-40B4-BE49-F238E27FC236}">
                <a16:creationId xmlns:a16="http://schemas.microsoft.com/office/drawing/2014/main" id="{ADDC8D47-4331-0B4C-DC8D-B583F737D1B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D8344AD-0373-5629-1579-7E5408E22070}"/>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2444362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D7D7-D11D-120A-A1A2-2E28A0CB8D0D}"/>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CA83D8AE-76B7-CE13-01BC-61F696D7FE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F8F3AD32-C3D2-3027-5E5C-4746ABAA750B}"/>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5" name="Footer Placeholder 4">
            <a:extLst>
              <a:ext uri="{FF2B5EF4-FFF2-40B4-BE49-F238E27FC236}">
                <a16:creationId xmlns:a16="http://schemas.microsoft.com/office/drawing/2014/main" id="{4C29A204-7A0E-7C81-F10A-6B4D62F444AC}"/>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5291358-F96A-C5B1-D0A2-523334F2A12D}"/>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115192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67D79-91BC-4DD5-7429-40A4BE67E3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C53DF9B6-22A5-D958-3355-6012132DEB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6816A3-954E-439F-CB11-F3A7590E5631}"/>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5" name="Footer Placeholder 4">
            <a:extLst>
              <a:ext uri="{FF2B5EF4-FFF2-40B4-BE49-F238E27FC236}">
                <a16:creationId xmlns:a16="http://schemas.microsoft.com/office/drawing/2014/main" id="{C27A2F76-945D-693C-E5CB-8FC4E040B247}"/>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77A7944-A280-06F9-12A3-500930D13D89}"/>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2140767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D2AF-E326-DD49-E891-97464F923B3F}"/>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09C26339-9B62-C113-B982-DE9CE1B921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6B2ED392-F3A2-4195-768C-AD965B2C4C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6CAD70DA-9D61-B9EB-8B8F-0990162001BF}"/>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6" name="Footer Placeholder 5">
            <a:extLst>
              <a:ext uri="{FF2B5EF4-FFF2-40B4-BE49-F238E27FC236}">
                <a16:creationId xmlns:a16="http://schemas.microsoft.com/office/drawing/2014/main" id="{F07117E5-D4E8-7213-97CA-F18EFD32A705}"/>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659721DB-1F5D-994D-77FD-A6F184579615}"/>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243961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0E82-6CEE-8CBD-92CE-6AC200BFEB24}"/>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9BB2EF0-B809-05B7-85C4-4A08EE1F5B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A70996-F55A-153C-AA4B-5CDEBBAA9E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4E82A966-D370-4A2C-36DD-072B3D0036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8CDE56-1B8E-82D2-AF13-9328DB5756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D46C01C7-1113-7CA4-3CDC-5092B89F482F}"/>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8" name="Footer Placeholder 7">
            <a:extLst>
              <a:ext uri="{FF2B5EF4-FFF2-40B4-BE49-F238E27FC236}">
                <a16:creationId xmlns:a16="http://schemas.microsoft.com/office/drawing/2014/main" id="{3E66F854-0D68-BCAF-54F5-FB2E72273C7C}"/>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A1684104-B3BC-E9FA-7F51-28FB5D7A56CE}"/>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2349417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2224E-5A21-48FF-5604-3BF45A32F9E1}"/>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C40F01DE-BB15-2EB4-2702-5C4AA6DB53DD}"/>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4" name="Footer Placeholder 3">
            <a:extLst>
              <a:ext uri="{FF2B5EF4-FFF2-40B4-BE49-F238E27FC236}">
                <a16:creationId xmlns:a16="http://schemas.microsoft.com/office/drawing/2014/main" id="{10F4576A-783A-F7A5-D713-743C7320073F}"/>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364C866B-DCDE-602E-08D2-073B2E624B83}"/>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351594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2034D4-AD7B-53FA-7D0C-CC9AEDE82E52}"/>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3" name="Footer Placeholder 2">
            <a:extLst>
              <a:ext uri="{FF2B5EF4-FFF2-40B4-BE49-F238E27FC236}">
                <a16:creationId xmlns:a16="http://schemas.microsoft.com/office/drawing/2014/main" id="{29DAD243-0D22-EA9E-11A5-72C275FBF272}"/>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AB86EFFF-BB9D-CA68-8B5E-C084B7926D07}"/>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117609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9E84-AFC7-CF19-21A7-8C4B349171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C23A1AE2-ADF7-7807-7194-F6F2AA00EE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F8CDB7FD-AD19-DE5A-0FD2-DBB955882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CBAD6F-99B9-1523-EA7D-1DEB76A334A0}"/>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6" name="Footer Placeholder 5">
            <a:extLst>
              <a:ext uri="{FF2B5EF4-FFF2-40B4-BE49-F238E27FC236}">
                <a16:creationId xmlns:a16="http://schemas.microsoft.com/office/drawing/2014/main" id="{5CC810F7-2762-CFC5-4275-7240050B49D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0AEA64B3-E6B7-8300-E5CA-5E9F56BE48D7}"/>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2516125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3FAC6-F15E-B34D-2ED9-72741DE90E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1E79926F-462F-D2DB-3BDE-47014D1462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02AA6669-BE31-937A-3AE6-F5F1DE064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9A07D8-49EC-052E-2DA2-49D7D5068E9C}"/>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6" name="Footer Placeholder 5">
            <a:extLst>
              <a:ext uri="{FF2B5EF4-FFF2-40B4-BE49-F238E27FC236}">
                <a16:creationId xmlns:a16="http://schemas.microsoft.com/office/drawing/2014/main" id="{9EE04762-B06B-E65E-C3C6-A84D72DBEF65}"/>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92FE2FFC-0E55-A348-2858-C3D9495F4713}"/>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121822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2930F-E3A9-F9AF-B12C-170A861498B2}"/>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E1BAE73A-A3F6-1190-1629-00AF333DAA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91D1614C-A8DE-2474-9EAB-9FB75B193221}"/>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5" name="Footer Placeholder 4">
            <a:extLst>
              <a:ext uri="{FF2B5EF4-FFF2-40B4-BE49-F238E27FC236}">
                <a16:creationId xmlns:a16="http://schemas.microsoft.com/office/drawing/2014/main" id="{89AFA7D4-088B-16A5-F3CC-2A15B793401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B616B320-2463-F517-4677-25504F39FE6E}"/>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589193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0ECBC9-77F0-8108-EDA2-0CDDE1C6AF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017BA09D-F83C-BC17-484A-C3BDB35F0C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F494B3AB-358C-473E-0352-70913D7C8995}"/>
              </a:ext>
            </a:extLst>
          </p:cNvPr>
          <p:cNvSpPr>
            <a:spLocks noGrp="1"/>
          </p:cNvSpPr>
          <p:nvPr>
            <p:ph type="dt" sz="half" idx="10"/>
          </p:nvPr>
        </p:nvSpPr>
        <p:spPr/>
        <p:txBody>
          <a:bodyPr/>
          <a:lstStyle/>
          <a:p>
            <a:fld id="{90A4AA27-98A4-4A83-A4A0-CCFBFE1A587B}" type="datetimeFigureOut">
              <a:rPr lang="nl-NL" smtClean="0"/>
              <a:t>9-2-2026</a:t>
            </a:fld>
            <a:endParaRPr lang="nl-NL"/>
          </a:p>
        </p:txBody>
      </p:sp>
      <p:sp>
        <p:nvSpPr>
          <p:cNvPr id="5" name="Footer Placeholder 4">
            <a:extLst>
              <a:ext uri="{FF2B5EF4-FFF2-40B4-BE49-F238E27FC236}">
                <a16:creationId xmlns:a16="http://schemas.microsoft.com/office/drawing/2014/main" id="{9C91F69A-3153-B55A-F1D2-08F2DB17D0F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A36BC76-78B8-62F0-03B7-BFB9A0547B2D}"/>
              </a:ext>
            </a:extLst>
          </p:cNvPr>
          <p:cNvSpPr>
            <a:spLocks noGrp="1"/>
          </p:cNvSpPr>
          <p:nvPr>
            <p:ph type="sldNum" sz="quarter" idx="12"/>
          </p:nvPr>
        </p:nvSpPr>
        <p:spPr/>
        <p:txBody>
          <a:bodyPr/>
          <a:lstStyle/>
          <a:p>
            <a:fld id="{42130727-06A0-4C84-82C4-0854FEEE24FF}" type="slidenum">
              <a:rPr lang="nl-NL" smtClean="0"/>
              <a:t>‹#›</a:t>
            </a:fld>
            <a:endParaRPr lang="nl-NL"/>
          </a:p>
        </p:txBody>
      </p:sp>
    </p:spTree>
    <p:extLst>
      <p:ext uri="{BB962C8B-B14F-4D97-AF65-F5344CB8AC3E}">
        <p14:creationId xmlns:p14="http://schemas.microsoft.com/office/powerpoint/2010/main" val="1331892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686322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A2BB6B-370D-7689-4923-DDEFB78E1D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BF13590A-3EA8-9CEF-C7B3-C1A11C817B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21304257-B464-B194-9572-B9F71D6C91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4AA27-98A4-4A83-A4A0-CCFBFE1A587B}" type="datetimeFigureOut">
              <a:rPr lang="nl-NL" smtClean="0"/>
              <a:t>9-2-2026</a:t>
            </a:fld>
            <a:endParaRPr lang="nl-NL"/>
          </a:p>
        </p:txBody>
      </p:sp>
      <p:sp>
        <p:nvSpPr>
          <p:cNvPr id="5" name="Footer Placeholder 4">
            <a:extLst>
              <a:ext uri="{FF2B5EF4-FFF2-40B4-BE49-F238E27FC236}">
                <a16:creationId xmlns:a16="http://schemas.microsoft.com/office/drawing/2014/main" id="{8C134F5E-4A0B-7158-C865-073F29662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7CDBFA9E-8548-09AD-E037-AEBD584603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130727-06A0-4C84-82C4-0854FEEE24FF}" type="slidenum">
              <a:rPr lang="nl-NL" smtClean="0"/>
              <a:t>‹#›</a:t>
            </a:fld>
            <a:endParaRPr lang="nl-NL"/>
          </a:p>
        </p:txBody>
      </p:sp>
    </p:spTree>
    <p:extLst>
      <p:ext uri="{BB962C8B-B14F-4D97-AF65-F5344CB8AC3E}">
        <p14:creationId xmlns:p14="http://schemas.microsoft.com/office/powerpoint/2010/main" val="3804749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amsterdam.wereldmuseum.nl/nl/over-wereldmuseum-amsterdam/onderzoek/words-matter-publicati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amsterdam.wereldmuseum.nl/nl/over-wereldmuseum-amsterdam/onderzoek/words-matter-publicatie"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erfgoedwijzermetdeklas.nl/"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erfgoedwijzermetdeklas.nl/"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mailto:j.j.h.nikkessen@uu.nl"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E5350D-6F8E-A9A0-6CE4-BA2E2B277CAB}"/>
              </a:ext>
            </a:extLst>
          </p:cNvPr>
          <p:cNvSpPr txBox="1"/>
          <p:nvPr/>
        </p:nvSpPr>
        <p:spPr>
          <a:xfrm>
            <a:off x="1066497" y="2397948"/>
            <a:ext cx="3988780" cy="2062103"/>
          </a:xfrm>
          <a:prstGeom prst="rect">
            <a:avLst/>
          </a:prstGeom>
          <a:noFill/>
        </p:spPr>
        <p:txBody>
          <a:bodyPr wrap="square" rtlCol="0">
            <a:spAutoFit/>
          </a:bodyPr>
          <a:lstStyle/>
          <a:p>
            <a:pPr algn="ctr"/>
            <a:r>
              <a:rPr lang="en-US" sz="3000" dirty="0">
                <a:solidFill>
                  <a:srgbClr val="182A84"/>
                </a:solidFill>
                <a:latin typeface="Merriweather" panose="02060503050406030704" pitchFamily="18" charset="0"/>
              </a:rPr>
              <a:t>PLG-</a:t>
            </a:r>
            <a:r>
              <a:rPr lang="en-US" sz="3000" dirty="0" err="1">
                <a:solidFill>
                  <a:srgbClr val="182A84"/>
                </a:solidFill>
                <a:latin typeface="Merriweather" panose="02060503050406030704" pitchFamily="18" charset="0"/>
              </a:rPr>
              <a:t>bijeenkomst</a:t>
            </a:r>
            <a:r>
              <a:rPr lang="en-US" sz="3000" dirty="0">
                <a:solidFill>
                  <a:srgbClr val="182A84"/>
                </a:solidFill>
                <a:latin typeface="Merriweather" panose="02060503050406030704" pitchFamily="18" charset="0"/>
              </a:rPr>
              <a:t> 4</a:t>
            </a:r>
          </a:p>
          <a:p>
            <a:pPr algn="ctr"/>
            <a:r>
              <a:rPr lang="en-US" sz="2300" i="1" dirty="0" err="1">
                <a:solidFill>
                  <a:srgbClr val="ED4990"/>
                </a:solidFill>
                <a:latin typeface="Merriweather" panose="02060503050406030704" pitchFamily="18" charset="0"/>
              </a:rPr>
              <a:t>Tussen</a:t>
            </a:r>
            <a:r>
              <a:rPr lang="en-US" sz="2300" i="1" dirty="0">
                <a:solidFill>
                  <a:srgbClr val="ED4990"/>
                </a:solidFill>
                <a:latin typeface="Merriweather" panose="02060503050406030704" pitchFamily="18" charset="0"/>
              </a:rPr>
              <a:t> test- </a:t>
            </a:r>
            <a:r>
              <a:rPr lang="en-US" sz="2300" i="1" dirty="0" err="1">
                <a:solidFill>
                  <a:srgbClr val="ED4990"/>
                </a:solidFill>
                <a:latin typeface="Merriweather" panose="02060503050406030704" pitchFamily="18" charset="0"/>
              </a:rPr>
              <a:t>en</a:t>
            </a:r>
            <a:r>
              <a:rPr lang="en-US" sz="2300" i="1" dirty="0">
                <a:solidFill>
                  <a:srgbClr val="ED4990"/>
                </a:solidFill>
                <a:latin typeface="Merriweather" panose="02060503050406030704" pitchFamily="18" charset="0"/>
              </a:rPr>
              <a:t> </a:t>
            </a:r>
            <a:r>
              <a:rPr lang="en-US" sz="2300" i="1" dirty="0" err="1">
                <a:solidFill>
                  <a:srgbClr val="ED4990"/>
                </a:solidFill>
                <a:latin typeface="Merriweather" panose="02060503050406030704" pitchFamily="18" charset="0"/>
              </a:rPr>
              <a:t>herontwerp</a:t>
            </a:r>
            <a:endParaRPr lang="en-US" sz="2300" i="1" dirty="0">
              <a:solidFill>
                <a:srgbClr val="ED4990"/>
              </a:solidFill>
              <a:latin typeface="Merriweather" panose="02060503050406030704" pitchFamily="18" charset="0"/>
            </a:endParaRPr>
          </a:p>
          <a:p>
            <a:pPr algn="ctr"/>
            <a:br>
              <a:rPr lang="en-US" sz="2500" dirty="0">
                <a:latin typeface="Merriweather" panose="02060503050406030704" pitchFamily="18" charset="0"/>
              </a:rPr>
            </a:br>
            <a:r>
              <a:rPr lang="en-US" sz="3000" dirty="0">
                <a:latin typeface="Helvetica" panose="020B0604020202020204" pitchFamily="34" charset="0"/>
                <a:cs typeface="Helvetica" panose="020B0604020202020204" pitchFamily="34" charset="0"/>
              </a:rPr>
              <a:t>MESOE</a:t>
            </a:r>
            <a:br>
              <a:rPr lang="en-US" sz="1500" dirty="0">
                <a:latin typeface="Helvetica" panose="020B0604020202020204" pitchFamily="34" charset="0"/>
                <a:cs typeface="Helvetica" panose="020B0604020202020204" pitchFamily="34" charset="0"/>
              </a:rPr>
            </a:br>
            <a:r>
              <a:rPr lang="en-US" sz="1500" dirty="0">
                <a:latin typeface="Helvetica" panose="020B0604020202020204" pitchFamily="34" charset="0"/>
                <a:cs typeface="Helvetica" panose="020B0604020202020204" pitchFamily="34" charset="0"/>
              </a:rPr>
              <a:t>9 </a:t>
            </a:r>
            <a:r>
              <a:rPr lang="en-US" sz="1500" dirty="0" err="1">
                <a:latin typeface="Helvetica" panose="020B0604020202020204" pitchFamily="34" charset="0"/>
                <a:cs typeface="Helvetica" panose="020B0604020202020204" pitchFamily="34" charset="0"/>
              </a:rPr>
              <a:t>februari</a:t>
            </a:r>
            <a:r>
              <a:rPr lang="en-US" sz="1500" dirty="0">
                <a:latin typeface="Helvetica" panose="020B0604020202020204" pitchFamily="34" charset="0"/>
                <a:cs typeface="Helvetica" panose="020B0604020202020204" pitchFamily="34" charset="0"/>
              </a:rPr>
              <a:t> 2026</a:t>
            </a:r>
            <a:endParaRPr lang="nl-NL" sz="1500" dirty="0">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8580" y="5806421"/>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2561" y="5806420"/>
            <a:ext cx="2420921" cy="715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87C460B-A434-1284-2003-95D823049D07}"/>
              </a:ext>
            </a:extLst>
          </p:cNvPr>
          <p:cNvPicPr>
            <a:picLocks noChangeAspect="1"/>
          </p:cNvPicPr>
          <p:nvPr/>
        </p:nvPicPr>
        <p:blipFill>
          <a:blip r:embed="rId4"/>
          <a:stretch>
            <a:fillRect/>
          </a:stretch>
        </p:blipFill>
        <p:spPr>
          <a:xfrm>
            <a:off x="6826266" y="1271752"/>
            <a:ext cx="4319749" cy="4319749"/>
          </a:xfrm>
          <a:prstGeom prst="rect">
            <a:avLst/>
          </a:prstGeom>
        </p:spPr>
      </p:pic>
      <p:cxnSp>
        <p:nvCxnSpPr>
          <p:cNvPr id="5" name="Straight Connector 4">
            <a:extLst>
              <a:ext uri="{FF2B5EF4-FFF2-40B4-BE49-F238E27FC236}">
                <a16:creationId xmlns:a16="http://schemas.microsoft.com/office/drawing/2014/main" id="{BCAF3B6A-CE74-45BD-368C-65490632E2EC}"/>
              </a:ext>
            </a:extLst>
          </p:cNvPr>
          <p:cNvCxnSpPr>
            <a:cxnSpLocks/>
          </p:cNvCxnSpPr>
          <p:nvPr/>
        </p:nvCxnSpPr>
        <p:spPr>
          <a:xfrm flipH="1" flipV="1">
            <a:off x="10378135" y="3128103"/>
            <a:ext cx="18329" cy="67206"/>
          </a:xfrm>
          <a:prstGeom prst="line">
            <a:avLst/>
          </a:prstGeom>
          <a:ln w="12700">
            <a:solidFill>
              <a:srgbClr val="05317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Focus van deze bijeenkomst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bijeenkomst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vormt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b="1" u="sng" dirty="0" err="1">
                <a:solidFill>
                  <a:srgbClr val="072771"/>
                </a:solidFill>
                <a:latin typeface="Helvetica" panose="020B0604020202020204" pitchFamily="34" charset="0"/>
                <a:cs typeface="Helvetica" panose="020B0604020202020204" pitchFamily="34" charset="0"/>
              </a:rPr>
              <a:t>schakel</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tussen</a:t>
            </a:r>
            <a:r>
              <a:rPr lang="en-US" sz="1500" dirty="0">
                <a:solidFill>
                  <a:srgbClr val="000000"/>
                </a:solidFill>
                <a:latin typeface="Helvetica" panose="020B0604020202020204" pitchFamily="34" charset="0"/>
                <a:cs typeface="Helvetica" panose="020B0604020202020204" pitchFamily="34" charset="0"/>
              </a:rPr>
              <a:t> het test-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herontwerp</a:t>
            </a:r>
            <a:r>
              <a:rPr lang="en-US" sz="1500" dirty="0">
                <a:solidFill>
                  <a:srgbClr val="000000"/>
                </a:solidFill>
                <a:latin typeface="Helvetica" panose="020B0604020202020204" pitchFamily="34" charset="0"/>
                <a:cs typeface="Helvetica" panose="020B0604020202020204" pitchFamily="34" charset="0"/>
              </a:rPr>
              <a:t>.</a:t>
            </a:r>
          </a:p>
          <a:p>
            <a:pPr marL="186262" indent="0" algn="ctr">
              <a:spcBef>
                <a:spcPts val="1600"/>
              </a:spcBef>
              <a:buClr>
                <a:srgbClr val="000000"/>
              </a:buClr>
              <a:buSzPts val="1400"/>
              <a:buNone/>
            </a:pP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r>
              <a:rPr lang="en-US" sz="1500" dirty="0" err="1">
                <a:solidFill>
                  <a:srgbClr val="000000"/>
                </a:solidFill>
                <a:latin typeface="Helvetica" panose="020B0604020202020204" pitchFamily="34" charset="0"/>
                <a:cs typeface="Helvetica" panose="020B0604020202020204" pitchFamily="34" charset="0"/>
              </a:rPr>
              <a:t>Tijdens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bijeenkomst</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blikken</a:t>
            </a:r>
            <a:r>
              <a:rPr lang="en-US" sz="1500" dirty="0">
                <a:solidFill>
                  <a:srgbClr val="000000"/>
                </a:solidFill>
                <a:latin typeface="Helvetica" panose="020B0604020202020204" pitchFamily="34" charset="0"/>
                <a:cs typeface="Helvetica" panose="020B0604020202020204" pitchFamily="34" charset="0"/>
              </a:rPr>
              <a:t> we </a:t>
            </a:r>
            <a:r>
              <a:rPr lang="en-US" sz="1500" dirty="0" err="1">
                <a:solidFill>
                  <a:srgbClr val="000000"/>
                </a:solidFill>
                <a:latin typeface="Helvetica" panose="020B0604020202020204" pitchFamily="34" charset="0"/>
                <a:cs typeface="Helvetica" panose="020B0604020202020204" pitchFamily="34" charset="0"/>
              </a:rPr>
              <a:t>eerst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terug</a:t>
            </a:r>
            <a:r>
              <a:rPr lang="en-US" sz="1500" dirty="0">
                <a:solidFill>
                  <a:srgbClr val="000000"/>
                </a:solidFill>
                <a:latin typeface="Helvetica" panose="020B0604020202020204" pitchFamily="34" charset="0"/>
                <a:cs typeface="Helvetica" panose="020B0604020202020204" pitchFamily="34" charset="0"/>
              </a:rPr>
              <a:t> op het </a:t>
            </a:r>
            <a:r>
              <a:rPr lang="en-US" sz="1500" b="1" dirty="0" err="1">
                <a:solidFill>
                  <a:srgbClr val="ED4990"/>
                </a:solidFill>
                <a:latin typeface="Helvetica" panose="020B0604020202020204" pitchFamily="34" charset="0"/>
                <a:cs typeface="Helvetica" panose="020B0604020202020204" pitchFamily="34" charset="0"/>
              </a:rPr>
              <a:t>uitproberen</a:t>
            </a:r>
            <a:r>
              <a:rPr lang="en-US" sz="1500" b="1" dirty="0">
                <a:solidFill>
                  <a:srgbClr val="ED4990"/>
                </a:solidFill>
                <a:latin typeface="Helvetica" panose="020B0604020202020204" pitchFamily="34" charset="0"/>
                <a:cs typeface="Helvetica" panose="020B0604020202020204" pitchFamily="34" charset="0"/>
              </a:rPr>
              <a:t> van het </a:t>
            </a:r>
            <a:r>
              <a:rPr lang="en-US" sz="1500" b="1" dirty="0" err="1">
                <a:solidFill>
                  <a:srgbClr val="ED4990"/>
                </a:solidFill>
                <a:latin typeface="Helvetica" panose="020B0604020202020204" pitchFamily="34" charset="0"/>
                <a:cs typeface="Helvetica" panose="020B0604020202020204" pitchFamily="34" charset="0"/>
              </a:rPr>
              <a:t>testontwerp</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kijken</a:t>
            </a:r>
            <a:r>
              <a:rPr lang="en-US" sz="1500" dirty="0">
                <a:solidFill>
                  <a:srgbClr val="000000"/>
                </a:solidFill>
                <a:latin typeface="Helvetica" panose="020B0604020202020204" pitchFamily="34" charset="0"/>
                <a:cs typeface="Helvetica" panose="020B0604020202020204" pitchFamily="34" charset="0"/>
              </a:rPr>
              <a:t> we </a:t>
            </a:r>
            <a:r>
              <a:rPr lang="en-US" sz="1500" dirty="0" err="1">
                <a:solidFill>
                  <a:srgbClr val="000000"/>
                </a:solidFill>
                <a:latin typeface="Helvetica" panose="020B0604020202020204" pitchFamily="34" charset="0"/>
                <a:cs typeface="Helvetica" panose="020B0604020202020204" pitchFamily="34" charset="0"/>
              </a:rPr>
              <a:t>daarna</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vooruit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het </a:t>
            </a:r>
            <a:r>
              <a:rPr lang="en-US" sz="1500" b="1" dirty="0" err="1">
                <a:solidFill>
                  <a:srgbClr val="ED4990"/>
                </a:solidFill>
                <a:latin typeface="Helvetica" panose="020B0604020202020204" pitchFamily="34" charset="0"/>
                <a:cs typeface="Helvetica" panose="020B0604020202020204" pitchFamily="34" charset="0"/>
              </a:rPr>
              <a:t>herontwerp</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Rectangle: Rounded Corners 1">
            <a:extLst>
              <a:ext uri="{FF2B5EF4-FFF2-40B4-BE49-F238E27FC236}">
                <a16:creationId xmlns:a16="http://schemas.microsoft.com/office/drawing/2014/main" id="{09C1E800-68B4-27D2-FF62-E356B41CBB82}"/>
              </a:ext>
            </a:extLst>
          </p:cNvPr>
          <p:cNvSpPr/>
          <p:nvPr/>
        </p:nvSpPr>
        <p:spPr>
          <a:xfrm>
            <a:off x="3192766" y="2640984"/>
            <a:ext cx="1615455" cy="785104"/>
          </a:xfrm>
          <a:prstGeom prst="roundRect">
            <a:avLst/>
          </a:prstGeom>
          <a:solidFill>
            <a:schemeClr val="bg1"/>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tx1"/>
                </a:solidFill>
                <a:latin typeface="Helvetica" panose="020B0604020202020204" pitchFamily="34" charset="0"/>
                <a:cs typeface="Helvetica" panose="020B0604020202020204" pitchFamily="34" charset="0"/>
              </a:rPr>
              <a:t>Bijeenkomst</a:t>
            </a:r>
            <a:r>
              <a:rPr lang="en-US" sz="1500" dirty="0">
                <a:solidFill>
                  <a:schemeClr val="tx1"/>
                </a:solidFill>
                <a:latin typeface="Helvetica" panose="020B0604020202020204" pitchFamily="34" charset="0"/>
                <a:cs typeface="Helvetica" panose="020B0604020202020204" pitchFamily="34" charset="0"/>
              </a:rPr>
              <a:t> 3:</a:t>
            </a:r>
            <a:br>
              <a:rPr lang="en-US" sz="1500" dirty="0">
                <a:solidFill>
                  <a:schemeClr val="tx1"/>
                </a:solidFill>
                <a:latin typeface="Helvetica" panose="020B0604020202020204" pitchFamily="34" charset="0"/>
                <a:cs typeface="Helvetica" panose="020B0604020202020204" pitchFamily="34" charset="0"/>
              </a:rPr>
            </a:br>
            <a:r>
              <a:rPr lang="en-US" sz="1500" dirty="0" err="1">
                <a:solidFill>
                  <a:schemeClr val="tx1"/>
                </a:solidFill>
                <a:latin typeface="Helvetica" panose="020B0604020202020204" pitchFamily="34" charset="0"/>
                <a:cs typeface="Helvetica" panose="020B0604020202020204" pitchFamily="34" charset="0"/>
              </a:rPr>
              <a:t>Testontwerp</a:t>
            </a:r>
            <a:endParaRPr lang="nl-NL" sz="1500" dirty="0">
              <a:solidFill>
                <a:schemeClr val="tx1"/>
              </a:solidFill>
              <a:latin typeface="Helvetica" panose="020B0604020202020204" pitchFamily="34" charset="0"/>
              <a:cs typeface="Helvetica" panose="020B0604020202020204" pitchFamily="34" charset="0"/>
            </a:endParaRPr>
          </a:p>
        </p:txBody>
      </p:sp>
      <p:sp>
        <p:nvSpPr>
          <p:cNvPr id="3" name="Rectangle: Rounded Corners 2">
            <a:extLst>
              <a:ext uri="{FF2B5EF4-FFF2-40B4-BE49-F238E27FC236}">
                <a16:creationId xmlns:a16="http://schemas.microsoft.com/office/drawing/2014/main" id="{A0B34480-1B5E-BF71-3936-4F63EA9CF7AF}"/>
              </a:ext>
            </a:extLst>
          </p:cNvPr>
          <p:cNvSpPr/>
          <p:nvPr/>
        </p:nvSpPr>
        <p:spPr>
          <a:xfrm>
            <a:off x="7383780" y="2640781"/>
            <a:ext cx="1618054" cy="785104"/>
          </a:xfrm>
          <a:prstGeom prst="roundRect">
            <a:avLst/>
          </a:prstGeom>
          <a:solidFill>
            <a:schemeClr val="bg1"/>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tx1"/>
                </a:solidFill>
                <a:latin typeface="Helvetica" panose="020B0604020202020204" pitchFamily="34" charset="0"/>
                <a:cs typeface="Helvetica" panose="020B0604020202020204" pitchFamily="34" charset="0"/>
              </a:rPr>
              <a:t>Bijeenkomst</a:t>
            </a:r>
            <a:r>
              <a:rPr lang="en-US" sz="1500" dirty="0">
                <a:solidFill>
                  <a:schemeClr val="tx1"/>
                </a:solidFill>
                <a:latin typeface="Helvetica" panose="020B0604020202020204" pitchFamily="34" charset="0"/>
                <a:cs typeface="Helvetica" panose="020B0604020202020204" pitchFamily="34" charset="0"/>
              </a:rPr>
              <a:t> 5:</a:t>
            </a:r>
            <a:br>
              <a:rPr lang="en-US" sz="1500" dirty="0">
                <a:solidFill>
                  <a:schemeClr val="tx1"/>
                </a:solidFill>
                <a:latin typeface="Helvetica" panose="020B0604020202020204" pitchFamily="34" charset="0"/>
                <a:cs typeface="Helvetica" panose="020B0604020202020204" pitchFamily="34" charset="0"/>
              </a:rPr>
            </a:br>
            <a:r>
              <a:rPr lang="en-US" sz="1500" dirty="0" err="1">
                <a:solidFill>
                  <a:schemeClr val="tx1"/>
                </a:solidFill>
                <a:latin typeface="Helvetica" panose="020B0604020202020204" pitchFamily="34" charset="0"/>
                <a:cs typeface="Helvetica" panose="020B0604020202020204" pitchFamily="34" charset="0"/>
              </a:rPr>
              <a:t>Herontwerp</a:t>
            </a:r>
            <a:endParaRPr lang="nl-NL" sz="1500" dirty="0">
              <a:solidFill>
                <a:schemeClr val="tx1"/>
              </a:solidFill>
              <a:latin typeface="Helvetica" panose="020B0604020202020204" pitchFamily="34" charset="0"/>
              <a:cs typeface="Helvetica" panose="020B0604020202020204" pitchFamily="34" charset="0"/>
            </a:endParaRPr>
          </a:p>
        </p:txBody>
      </p:sp>
      <p:sp>
        <p:nvSpPr>
          <p:cNvPr id="4" name="Rectangle: Rounded Corners 3">
            <a:extLst>
              <a:ext uri="{FF2B5EF4-FFF2-40B4-BE49-F238E27FC236}">
                <a16:creationId xmlns:a16="http://schemas.microsoft.com/office/drawing/2014/main" id="{91CBA3ED-8B54-B260-098C-14F81AD16DED}"/>
              </a:ext>
            </a:extLst>
          </p:cNvPr>
          <p:cNvSpPr/>
          <p:nvPr/>
        </p:nvSpPr>
        <p:spPr>
          <a:xfrm>
            <a:off x="5286973" y="2629802"/>
            <a:ext cx="1618054" cy="785104"/>
          </a:xfrm>
          <a:prstGeom prst="roundRect">
            <a:avLst/>
          </a:prstGeom>
          <a:solidFill>
            <a:schemeClr val="bg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solidFill>
                  <a:schemeClr val="tx1"/>
                </a:solidFill>
                <a:latin typeface="Helvetica" panose="020B0604020202020204" pitchFamily="34" charset="0"/>
                <a:cs typeface="Helvetica" panose="020B0604020202020204" pitchFamily="34" charset="0"/>
              </a:rPr>
              <a:t>Bijeenkomst</a:t>
            </a:r>
            <a:r>
              <a:rPr lang="en-US" sz="1500" b="1" dirty="0">
                <a:solidFill>
                  <a:schemeClr val="tx1"/>
                </a:solidFill>
                <a:latin typeface="Helvetica" panose="020B0604020202020204" pitchFamily="34" charset="0"/>
                <a:cs typeface="Helvetica" panose="020B0604020202020204" pitchFamily="34" charset="0"/>
              </a:rPr>
              <a:t> 4:</a:t>
            </a:r>
            <a:br>
              <a:rPr lang="en-US" sz="1500" b="1" dirty="0">
                <a:solidFill>
                  <a:schemeClr val="tx1"/>
                </a:solidFill>
                <a:latin typeface="Helvetica" panose="020B0604020202020204" pitchFamily="34" charset="0"/>
                <a:cs typeface="Helvetica" panose="020B0604020202020204" pitchFamily="34" charset="0"/>
              </a:rPr>
            </a:br>
            <a:r>
              <a:rPr lang="en-US" sz="1500" b="1" dirty="0" err="1">
                <a:solidFill>
                  <a:schemeClr val="tx1"/>
                </a:solidFill>
                <a:latin typeface="Helvetica" panose="020B0604020202020204" pitchFamily="34" charset="0"/>
                <a:cs typeface="Helvetica" panose="020B0604020202020204" pitchFamily="34" charset="0"/>
              </a:rPr>
              <a:t>Terugblik</a:t>
            </a:r>
            <a:r>
              <a:rPr lang="en-US" sz="1500" b="1" dirty="0">
                <a:solidFill>
                  <a:schemeClr val="tx1"/>
                </a:solidFill>
                <a:latin typeface="Helvetica" panose="020B0604020202020204" pitchFamily="34" charset="0"/>
                <a:cs typeface="Helvetica" panose="020B0604020202020204" pitchFamily="34" charset="0"/>
              </a:rPr>
              <a:t> &amp; </a:t>
            </a:r>
            <a:r>
              <a:rPr lang="en-US" sz="1500" b="1" dirty="0" err="1">
                <a:solidFill>
                  <a:schemeClr val="tx1"/>
                </a:solidFill>
                <a:latin typeface="Helvetica" panose="020B0604020202020204" pitchFamily="34" charset="0"/>
                <a:cs typeface="Helvetica" panose="020B0604020202020204" pitchFamily="34" charset="0"/>
              </a:rPr>
              <a:t>vooruitblik</a:t>
            </a:r>
            <a:endParaRPr lang="nl-NL" sz="1500" b="1" dirty="0">
              <a:solidFill>
                <a:schemeClr val="tx1"/>
              </a:solidFill>
              <a:latin typeface="Helvetica" panose="020B0604020202020204" pitchFamily="34" charset="0"/>
              <a:cs typeface="Helvetica" panose="020B0604020202020204" pitchFamily="34" charset="0"/>
            </a:endParaRPr>
          </a:p>
        </p:txBody>
      </p:sp>
      <p:cxnSp>
        <p:nvCxnSpPr>
          <p:cNvPr id="11" name="Straight Arrow Connector 10">
            <a:extLst>
              <a:ext uri="{FF2B5EF4-FFF2-40B4-BE49-F238E27FC236}">
                <a16:creationId xmlns:a16="http://schemas.microsoft.com/office/drawing/2014/main" id="{3A603104-A50C-09C6-76D1-0D9EA7471AFD}"/>
              </a:ext>
            </a:extLst>
          </p:cNvPr>
          <p:cNvCxnSpPr>
            <a:cxnSpLocks/>
            <a:stCxn id="2" idx="3"/>
            <a:endCxn id="4" idx="1"/>
          </p:cNvCxnSpPr>
          <p:nvPr/>
        </p:nvCxnSpPr>
        <p:spPr>
          <a:xfrm flipV="1">
            <a:off x="4808221" y="3022354"/>
            <a:ext cx="478752" cy="11182"/>
          </a:xfrm>
          <a:prstGeom prst="straightConnector1">
            <a:avLst/>
          </a:prstGeom>
          <a:ln>
            <a:solidFill>
              <a:srgbClr val="07277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E92F905-3727-02A4-C2B8-091B16ED06F7}"/>
              </a:ext>
            </a:extLst>
          </p:cNvPr>
          <p:cNvCxnSpPr>
            <a:cxnSpLocks/>
          </p:cNvCxnSpPr>
          <p:nvPr/>
        </p:nvCxnSpPr>
        <p:spPr>
          <a:xfrm flipV="1">
            <a:off x="6902428" y="3022354"/>
            <a:ext cx="478752" cy="11182"/>
          </a:xfrm>
          <a:prstGeom prst="straightConnector1">
            <a:avLst/>
          </a:prstGeom>
          <a:ln>
            <a:solidFill>
              <a:srgbClr val="ED499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694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72771"/>
              </a:buClr>
              <a:buSzPct val="100000"/>
              <a:buFont typeface="+mj-lt"/>
              <a:buAutoNum type="arabicPeriod"/>
            </a:pP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Terugblik uitproberen co-ontwerp</a:t>
            </a:r>
          </a:p>
          <a:p>
            <a:pPr indent="-423323">
              <a:spcBef>
                <a:spcPts val="1600"/>
              </a:spcBef>
              <a:buClr>
                <a:srgbClr val="000000"/>
              </a:buClr>
              <a:buSzPct val="1000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Terugkoppeling buitenkring: advies n.a.v. ontwerpcasussen.</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ct val="1000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Nabespreking testontwerp: in ontwerpteams </a:t>
            </a:r>
            <a:r>
              <a:rPr lang="nl-NL" sz="1500" dirty="0">
                <a:solidFill>
                  <a:srgbClr val="ED4990"/>
                </a:solidFill>
                <a:effectLst/>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a:t>
            </a:r>
            <a:r>
              <a:rPr lang="nl-NL" sz="1500" dirty="0">
                <a:effectLst/>
                <a:latin typeface="Helvetica" panose="020B0604020202020204" pitchFamily="34" charset="0"/>
                <a:ea typeface="Calibri" panose="020F0502020204030204" pitchFamily="34" charset="0"/>
                <a:cs typeface="Times New Roman" panose="02020603050405020304" pitchFamily="18" charset="0"/>
              </a:rPr>
              <a:t> plenaire adviesronde.</a:t>
            </a:r>
          </a:p>
          <a:p>
            <a:pPr marL="186262" indent="0">
              <a:spcBef>
                <a:spcPts val="1600"/>
              </a:spcBef>
              <a:buClr>
                <a:srgbClr val="000000"/>
              </a:buClr>
              <a:buSzPct val="100000"/>
              <a:buNone/>
            </a:pPr>
            <a:endParaRPr lang="nl-NL" sz="1500" b="1"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72771"/>
              </a:buClr>
              <a:buSzPct val="100000"/>
              <a:buFont typeface="+mj-lt"/>
              <a:buAutoNum type="arabicPeriod" startAt="2"/>
            </a:pP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Vooruitblik herontwerp</a:t>
            </a:r>
          </a:p>
          <a:p>
            <a:pPr indent="-423323">
              <a:spcBef>
                <a:spcPts val="1600"/>
              </a:spcBef>
              <a:buClr>
                <a:srgbClr val="000000"/>
              </a:buClr>
              <a:buSzPct val="1000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Analyseren co-ontwerp en visualiseren samenwerking.</a:t>
            </a:r>
          </a:p>
          <a:p>
            <a:pPr indent="-423323">
              <a:spcBef>
                <a:spcPts val="1600"/>
              </a:spcBef>
              <a:buClr>
                <a:srgbClr val="000000"/>
              </a:buClr>
              <a:buSzPct val="1000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Focus en prioriteiten bepalen voor herontwerp.</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703138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buitenkring </a:t>
            </a:r>
            <a:r>
              <a:rPr lang="nl" sz="2500" dirty="0">
                <a:solidFill>
                  <a:srgbClr val="192A84"/>
                </a:solidFill>
                <a:latin typeface="Merriweather" panose="02060503050406030704" pitchFamily="18" charset="0"/>
              </a:rPr>
              <a:t>|</a:t>
            </a:r>
            <a:r>
              <a:rPr lang="nl" sz="2500" dirty="0">
                <a:latin typeface="Merriweather" panose="02060503050406030704" pitchFamily="18" charset="0"/>
              </a:rPr>
              <a:t> Casus 1</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3" name="Picture 2">
            <a:extLst>
              <a:ext uri="{FF2B5EF4-FFF2-40B4-BE49-F238E27FC236}">
                <a16:creationId xmlns:a16="http://schemas.microsoft.com/office/drawing/2014/main" id="{28EBE07A-D412-E6DA-68A1-0BB1CDCF6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381" y="1279394"/>
            <a:ext cx="8955238" cy="5037322"/>
          </a:xfrm>
          <a:prstGeom prst="rect">
            <a:avLst/>
          </a:prstGeom>
          <a:noFill/>
          <a:ln>
            <a:solidFill>
              <a:srgbClr val="072771"/>
            </a:solidFill>
          </a:ln>
        </p:spPr>
      </p:pic>
    </p:spTree>
    <p:extLst>
      <p:ext uri="{BB962C8B-B14F-4D97-AF65-F5344CB8AC3E}">
        <p14:creationId xmlns:p14="http://schemas.microsoft.com/office/powerpoint/2010/main" val="401766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buitenkring</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Casus 1</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1:</a:t>
            </a:r>
            <a:endParaRPr lang="nl-NL" sz="1500" b="1" u="sng" dirty="0">
              <a:solidFill>
                <a:srgbClr val="072771"/>
              </a:solidFill>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Voorkeur voor A.</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Sommige </a:t>
            </a:r>
            <a:r>
              <a:rPr lang="nl-NL" sz="1500" dirty="0" err="1">
                <a:effectLst/>
                <a:latin typeface="Helvetica" panose="020B0604020202020204" pitchFamily="34" charset="0"/>
                <a:ea typeface="Calibri" panose="020F0502020204030204" pitchFamily="34" charset="0"/>
                <a:cs typeface="Helvetica" panose="020B0604020202020204" pitchFamily="34" charset="0"/>
              </a:rPr>
              <a:t>educatoren</a:t>
            </a:r>
            <a:r>
              <a:rPr lang="nl-NL" sz="1500" dirty="0">
                <a:effectLst/>
                <a:latin typeface="Helvetica" panose="020B0604020202020204" pitchFamily="34" charset="0"/>
                <a:ea typeface="Calibri" panose="020F0502020204030204" pitchFamily="34" charset="0"/>
                <a:cs typeface="Helvetica" panose="020B0604020202020204" pitchFamily="34" charset="0"/>
              </a:rPr>
              <a:t> in dez</a:t>
            </a:r>
            <a:r>
              <a:rPr lang="nl-NL" sz="1500" dirty="0">
                <a:latin typeface="Helvetica" panose="020B0604020202020204" pitchFamily="34" charset="0"/>
                <a:ea typeface="Calibri" panose="020F0502020204030204" pitchFamily="34" charset="0"/>
                <a:cs typeface="Helvetica" panose="020B0604020202020204" pitchFamily="34" charset="0"/>
              </a:rPr>
              <a:t>e groep </a:t>
            </a:r>
            <a:r>
              <a:rPr lang="nl-NL" sz="1500" dirty="0">
                <a:effectLst/>
                <a:latin typeface="Helvetica" panose="020B0604020202020204" pitchFamily="34" charset="0"/>
                <a:ea typeface="Calibri" panose="020F0502020204030204" pitchFamily="34" charset="0"/>
                <a:cs typeface="Helvetica" panose="020B0604020202020204" pitchFamily="34" charset="0"/>
              </a:rPr>
              <a:t>werken in erfgoedinstellingen waar de term </a:t>
            </a:r>
            <a:r>
              <a:rPr lang="nl-NL" sz="1500" i="1" dirty="0">
                <a:effectLst/>
                <a:latin typeface="Helvetica" panose="020B0604020202020204" pitchFamily="34" charset="0"/>
                <a:ea typeface="Calibri" panose="020F0502020204030204" pitchFamily="34" charset="0"/>
                <a:cs typeface="Helvetica" panose="020B0604020202020204" pitchFamily="34" charset="0"/>
              </a:rPr>
              <a:t>gemeenschap</a:t>
            </a:r>
            <a:r>
              <a:rPr lang="nl-NL" sz="1500" dirty="0">
                <a:effectLst/>
                <a:latin typeface="Helvetica" panose="020B0604020202020204" pitchFamily="34" charset="0"/>
                <a:ea typeface="Calibri" panose="020F0502020204030204" pitchFamily="34" charset="0"/>
                <a:cs typeface="Helvetica" panose="020B0604020202020204" pitchFamily="34" charset="0"/>
              </a:rPr>
              <a:t> veel wordt gebruikt.</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Het is van belang om de term eerst te definiëren: samen met de groep of a.d.h.v. literatuur.</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Z</a:t>
            </a:r>
            <a:r>
              <a:rPr lang="nl-NL" sz="1500" dirty="0">
                <a:effectLst/>
                <a:latin typeface="Helvetica" panose="020B0604020202020204" pitchFamily="34" charset="0"/>
                <a:ea typeface="Calibri" panose="020F0502020204030204" pitchFamily="34" charset="0"/>
                <a:cs typeface="Helvetica" panose="020B0604020202020204" pitchFamily="34" charset="0"/>
              </a:rPr>
              <a:t>ie bijv. de publicatie </a:t>
            </a: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Woorden doen ertoe</a:t>
            </a:r>
            <a:r>
              <a:rPr lang="nl-NL" sz="1500" i="1" dirty="0">
                <a:effectLst/>
                <a:latin typeface="Helvetica" panose="020B0604020202020204" pitchFamily="34" charset="0"/>
                <a:ea typeface="Calibri" panose="020F0502020204030204" pitchFamily="34" charset="0"/>
                <a:cs typeface="Helvetica" panose="020B0604020202020204" pitchFamily="34" charset="0"/>
              </a:rPr>
              <a:t> </a:t>
            </a:r>
            <a:r>
              <a:rPr lang="nl-NL" sz="1500" dirty="0">
                <a:effectLst/>
                <a:latin typeface="Helvetica" panose="020B0604020202020204" pitchFamily="34" charset="0"/>
                <a:ea typeface="Calibri" panose="020F0502020204030204" pitchFamily="34" charset="0"/>
                <a:cs typeface="Helvetica" panose="020B0604020202020204" pitchFamily="34" charset="0"/>
              </a:rPr>
              <a:t>(2018) van het Nationaal Museum van Wereldculturen.</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Of door de term concreter te maken door het te koppelen aan een specifiek thema.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Voorbeeld: feesten, evt. in combinatie met erfgoedobject.</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616273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buitenkring</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Casus 1</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1:</a:t>
            </a:r>
            <a:endParaRPr lang="nl-NL" sz="1500" b="1" u="sng" dirty="0">
              <a:solidFill>
                <a:srgbClr val="072771"/>
              </a:solidFill>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Voorkeur voor A.</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Sommige </a:t>
            </a:r>
            <a:r>
              <a:rPr lang="nl-NL" sz="1500" dirty="0" err="1">
                <a:effectLst/>
                <a:latin typeface="Helvetica" panose="020B0604020202020204" pitchFamily="34" charset="0"/>
                <a:ea typeface="Calibri" panose="020F0502020204030204" pitchFamily="34" charset="0"/>
                <a:cs typeface="Helvetica" panose="020B0604020202020204" pitchFamily="34" charset="0"/>
              </a:rPr>
              <a:t>educatoren</a:t>
            </a:r>
            <a:r>
              <a:rPr lang="nl-NL" sz="1500">
                <a:effectLst/>
                <a:latin typeface="Helvetica" panose="020B0604020202020204" pitchFamily="34" charset="0"/>
                <a:ea typeface="Calibri" panose="020F0502020204030204" pitchFamily="34" charset="0"/>
                <a:cs typeface="Helvetica" panose="020B0604020202020204" pitchFamily="34" charset="0"/>
              </a:rPr>
              <a:t> in dez</a:t>
            </a:r>
            <a:r>
              <a:rPr lang="nl-NL" sz="1500">
                <a:latin typeface="Helvetica" panose="020B0604020202020204" pitchFamily="34" charset="0"/>
                <a:ea typeface="Calibri" panose="020F0502020204030204" pitchFamily="34" charset="0"/>
                <a:cs typeface="Helvetica" panose="020B0604020202020204" pitchFamily="34" charset="0"/>
              </a:rPr>
              <a:t>e groep </a:t>
            </a:r>
            <a:r>
              <a:rPr lang="nl-NL" sz="1500">
                <a:effectLst/>
                <a:latin typeface="Helvetica" panose="020B0604020202020204" pitchFamily="34" charset="0"/>
                <a:ea typeface="Calibri" panose="020F0502020204030204" pitchFamily="34" charset="0"/>
                <a:cs typeface="Helvetica" panose="020B0604020202020204" pitchFamily="34" charset="0"/>
              </a:rPr>
              <a:t>werken in erfgoedinstellingen waar </a:t>
            </a:r>
            <a:r>
              <a:rPr lang="nl-NL" sz="1500" dirty="0">
                <a:effectLst/>
                <a:latin typeface="Helvetica" panose="020B0604020202020204" pitchFamily="34" charset="0"/>
                <a:ea typeface="Calibri" panose="020F0502020204030204" pitchFamily="34" charset="0"/>
                <a:cs typeface="Helvetica" panose="020B0604020202020204" pitchFamily="34" charset="0"/>
              </a:rPr>
              <a:t>de term </a:t>
            </a:r>
            <a:r>
              <a:rPr lang="nl-NL" sz="1500" i="1" dirty="0">
                <a:effectLst/>
                <a:latin typeface="Helvetica" panose="020B0604020202020204" pitchFamily="34" charset="0"/>
                <a:ea typeface="Calibri" panose="020F0502020204030204" pitchFamily="34" charset="0"/>
                <a:cs typeface="Helvetica" panose="020B0604020202020204" pitchFamily="34" charset="0"/>
              </a:rPr>
              <a:t>gemeenschap</a:t>
            </a:r>
            <a:r>
              <a:rPr lang="nl-NL" sz="1500" dirty="0">
                <a:effectLst/>
                <a:latin typeface="Helvetica" panose="020B0604020202020204" pitchFamily="34" charset="0"/>
                <a:ea typeface="Calibri" panose="020F0502020204030204" pitchFamily="34" charset="0"/>
                <a:cs typeface="Helvetica" panose="020B0604020202020204" pitchFamily="34" charset="0"/>
              </a:rPr>
              <a:t> veel wordt gebruikt.</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Het is van belang om de term eerst te definiëren: samen met de groep of a.d.h.v. literatuur.</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Z</a:t>
            </a:r>
            <a:r>
              <a:rPr lang="nl-NL" sz="1500" dirty="0">
                <a:effectLst/>
                <a:latin typeface="Helvetica" panose="020B0604020202020204" pitchFamily="34" charset="0"/>
                <a:ea typeface="Calibri" panose="020F0502020204030204" pitchFamily="34" charset="0"/>
                <a:cs typeface="Helvetica" panose="020B0604020202020204" pitchFamily="34" charset="0"/>
              </a:rPr>
              <a:t>ie bijv. de publicatie </a:t>
            </a: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Woorden doen ertoe</a:t>
            </a:r>
            <a:r>
              <a:rPr lang="nl-NL" sz="1500" i="1" dirty="0">
                <a:effectLst/>
                <a:latin typeface="Helvetica" panose="020B0604020202020204" pitchFamily="34" charset="0"/>
                <a:ea typeface="Calibri" panose="020F0502020204030204" pitchFamily="34" charset="0"/>
                <a:cs typeface="Helvetica" panose="020B0604020202020204" pitchFamily="34" charset="0"/>
              </a:rPr>
              <a:t> </a:t>
            </a:r>
            <a:r>
              <a:rPr lang="nl-NL" sz="1500" dirty="0">
                <a:effectLst/>
                <a:latin typeface="Helvetica" panose="020B0604020202020204" pitchFamily="34" charset="0"/>
                <a:ea typeface="Calibri" panose="020F0502020204030204" pitchFamily="34" charset="0"/>
                <a:cs typeface="Helvetica" panose="020B0604020202020204" pitchFamily="34" charset="0"/>
              </a:rPr>
              <a:t>(2018) van het Nationaal Museum van Wereldculturen.</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Of door de term concreter te maken door het te koppelen aan een specifiek thema.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Voorbeeld: feesten, evt. in combinatie met erfgoedobject.</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2:</a:t>
            </a:r>
            <a:endParaRPr lang="nl-NL" sz="1500" b="1" u="sng" dirty="0">
              <a:solidFill>
                <a:srgbClr val="072771"/>
              </a:solidFill>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Voorkeur voor A </a:t>
            </a:r>
            <a:r>
              <a:rPr lang="nl-NL" sz="1500" dirty="0">
                <a:effectLst/>
                <a:latin typeface="Helvetica" panose="020B0604020202020204" pitchFamily="34" charset="0"/>
                <a:ea typeface="Calibri" panose="020F0502020204030204" pitchFamily="34" charset="0"/>
                <a:cs typeface="Helvetica" panose="020B0604020202020204" pitchFamily="34" charset="0"/>
                <a:sym typeface="Wingdings" panose="05000000000000000000" pitchFamily="2" charset="2"/>
              </a:rPr>
              <a:t></a:t>
            </a:r>
            <a:r>
              <a:rPr lang="nl-NL" sz="1500" dirty="0">
                <a:effectLst/>
                <a:latin typeface="Helvetica" panose="020B0604020202020204" pitchFamily="34" charset="0"/>
                <a:ea typeface="Calibri" panose="020F0502020204030204" pitchFamily="34" charset="0"/>
                <a:cs typeface="Helvetica" panose="020B0604020202020204" pitchFamily="34" charset="0"/>
              </a:rPr>
              <a:t> B.</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Opbouw: van heden (het vertrouwde) naar verleden (het minder bekende).</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Een specifieke geografische context kan houvast bieden. </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Vertrek vanuit een context die herkenbaar en betekenisvol is voor leerlingen.</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Voorbeeld: stadsdeel Rotterdam heden </a:t>
            </a:r>
            <a:r>
              <a:rPr lang="nl-NL" sz="1500" dirty="0" err="1">
                <a:effectLst/>
                <a:latin typeface="Helvetica" panose="020B0604020202020204" pitchFamily="34" charset="0"/>
                <a:ea typeface="Calibri" panose="020F0502020204030204" pitchFamily="34" charset="0"/>
                <a:cs typeface="Helvetica" panose="020B0604020202020204" pitchFamily="34" charset="0"/>
              </a:rPr>
              <a:t>vs</a:t>
            </a:r>
            <a:r>
              <a:rPr lang="nl-NL" sz="1500" dirty="0">
                <a:effectLst/>
                <a:latin typeface="Helvetica" panose="020B0604020202020204" pitchFamily="34" charset="0"/>
                <a:ea typeface="Calibri" panose="020F0502020204030204" pitchFamily="34" charset="0"/>
                <a:cs typeface="Helvetica" panose="020B0604020202020204" pitchFamily="34" charset="0"/>
              </a:rPr>
              <a:t> verleden.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Of op kleinere schaal: Het Park in Rotterdam, evt. in combinatie met Euromast als herkenbaar erfgoed.</a:t>
            </a: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2" name="Google Shape;96;p18">
            <a:extLst>
              <a:ext uri="{FF2B5EF4-FFF2-40B4-BE49-F238E27FC236}">
                <a16:creationId xmlns:a16="http://schemas.microsoft.com/office/drawing/2014/main" id="{2CBC002A-B0C3-BECB-D209-DAE10126077D}"/>
              </a:ext>
            </a:extLst>
          </p:cNvPr>
          <p:cNvCxnSpPr/>
          <p:nvPr/>
        </p:nvCxnSpPr>
        <p:spPr>
          <a:xfrm>
            <a:off x="-57600" y="4156029"/>
            <a:ext cx="12249600" cy="0"/>
          </a:xfrm>
          <a:prstGeom prst="straightConnector1">
            <a:avLst/>
          </a:prstGeom>
          <a:noFill/>
          <a:ln w="9525" cap="flat" cmpd="sng">
            <a:solidFill>
              <a:srgbClr val="ED4990"/>
            </a:solidFill>
            <a:prstDash val="solid"/>
            <a:round/>
            <a:headEnd type="none" w="med" len="med"/>
            <a:tailEnd type="none" w="med" len="med"/>
          </a:ln>
        </p:spPr>
      </p:cxnSp>
    </p:spTree>
    <p:extLst>
      <p:ext uri="{BB962C8B-B14F-4D97-AF65-F5344CB8AC3E}">
        <p14:creationId xmlns:p14="http://schemas.microsoft.com/office/powerpoint/2010/main" val="2675393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3" name="Picture 2">
            <a:extLst>
              <a:ext uri="{FF2B5EF4-FFF2-40B4-BE49-F238E27FC236}">
                <a16:creationId xmlns:a16="http://schemas.microsoft.com/office/drawing/2014/main" id="{05AA12E4-4901-5EAF-555F-FC95CD440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6259" y="1279393"/>
            <a:ext cx="8954813" cy="5037083"/>
          </a:xfrm>
          <a:prstGeom prst="rect">
            <a:avLst/>
          </a:prstGeom>
          <a:ln>
            <a:solidFill>
              <a:srgbClr val="192A84"/>
            </a:solidFill>
          </a:ln>
        </p:spPr>
      </p:pic>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buitenkring</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Casus 2</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24379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buitenkring</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Casus 2</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49825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1:</a:t>
            </a:r>
            <a:endParaRPr lang="nl-NL" sz="1500" b="1" u="sng" dirty="0">
              <a:solidFill>
                <a:srgbClr val="072771"/>
              </a:solidFill>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Helvetica" panose="020B0604020202020204" pitchFamily="34" charset="0"/>
              </a:rPr>
              <a:t>Kerndoelen van SLO kunnen een richtlijn bieden.</a:t>
            </a: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Helvetica" panose="020B0604020202020204" pitchFamily="34" charset="0"/>
              </a:rPr>
              <a:t>Focus </a:t>
            </a:r>
            <a:r>
              <a:rPr lang="nl-NL" sz="1500" dirty="0">
                <a:effectLst/>
                <a:latin typeface="Helvetica" panose="020B0604020202020204" pitchFamily="34" charset="0"/>
                <a:ea typeface="Calibri" panose="020F0502020204030204" pitchFamily="34" charset="0"/>
                <a:cs typeface="Helvetica" panose="020B0604020202020204" pitchFamily="34" charset="0"/>
              </a:rPr>
              <a:t>eerst op vaardigheden (bijv. op het gebied van erfgoedwijsheid), en zoek daarna aansluiting bij thema’s op school.</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Zie bijv. de website </a:t>
            </a:r>
            <a:r>
              <a:rPr lang="nl-NL" sz="1500" dirty="0">
                <a:solidFill>
                  <a:srgbClr val="ED4990"/>
                </a:solidFill>
                <a:latin typeface="Helvetica" panose="020B0604020202020204" pitchFamily="34" charset="0"/>
                <a:ea typeface="Calibri" panose="020F050202020403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Erfgoedwijzer met de klas</a:t>
            </a:r>
            <a:r>
              <a:rPr lang="nl-NL" sz="1500" dirty="0">
                <a:solidFill>
                  <a:srgbClr val="072771"/>
                </a:solidFill>
                <a:latin typeface="Helvetica" panose="020B0604020202020204" pitchFamily="34" charset="0"/>
                <a:ea typeface="Calibri" panose="020F0502020204030204" pitchFamily="34" charset="0"/>
                <a:cs typeface="Helvetica" panose="020B0604020202020204" pitchFamily="34" charset="0"/>
              </a:rPr>
              <a:t> </a:t>
            </a:r>
            <a:r>
              <a:rPr lang="nl-NL" sz="1500" dirty="0">
                <a:effectLst/>
                <a:latin typeface="Helvetica" panose="020B0604020202020204" pitchFamily="34" charset="0"/>
                <a:ea typeface="Calibri" panose="020F0502020204030204" pitchFamily="34" charset="0"/>
                <a:cs typeface="Helvetica" panose="020B0604020202020204" pitchFamily="34" charset="0"/>
              </a:rPr>
              <a:t>van Landschap Erfgoed Utrecht.</a:t>
            </a:r>
          </a:p>
          <a:p>
            <a:pPr indent="-423323">
              <a:spcBef>
                <a:spcPts val="1600"/>
              </a:spcBef>
              <a:buClr>
                <a:srgbClr val="000000"/>
              </a:buClr>
              <a:buSzPts val="1400"/>
            </a:pPr>
            <a:endParaRPr lang="nl-NL" sz="1500" dirty="0">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500" dirty="0">
                <a:latin typeface="Helvetica" panose="020B0604020202020204" pitchFamily="34" charset="0"/>
                <a:ea typeface="Calibri" panose="020F0502020204030204" pitchFamily="34" charset="0"/>
                <a:cs typeface="Helvetica" panose="020B0604020202020204" pitchFamily="34" charset="0"/>
              </a:rPr>
            </a:br>
            <a:br>
              <a:rPr lang="nl-NL" sz="1500" dirty="0">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2:</a:t>
            </a: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Focus eerst op waar de discrepantie zit tussen de werkwijze van de school en PLG, en zoek </a:t>
            </a:r>
            <a:r>
              <a:rPr lang="nl-NL" sz="1500" dirty="0">
                <a:latin typeface="Helvetica" panose="020B0604020202020204" pitchFamily="34" charset="0"/>
                <a:ea typeface="Calibri" panose="020F0502020204030204" pitchFamily="34" charset="0"/>
                <a:cs typeface="Helvetica" panose="020B0604020202020204" pitchFamily="34" charset="0"/>
              </a:rPr>
              <a:t>daarna</a:t>
            </a:r>
            <a:r>
              <a:rPr lang="nl-NL" sz="1500" dirty="0">
                <a:effectLst/>
                <a:latin typeface="Helvetica" panose="020B0604020202020204" pitchFamily="34" charset="0"/>
                <a:ea typeface="Calibri" panose="020F0502020204030204" pitchFamily="34" charset="0"/>
                <a:cs typeface="Helvetica" panose="020B0604020202020204" pitchFamily="34" charset="0"/>
              </a:rPr>
              <a:t> naar overlap.</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Maak vervolgens de afweging in volgende ontwerpfase:</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effectLst/>
                <a:latin typeface="Helvetica" panose="020B0604020202020204" pitchFamily="34" charset="0"/>
                <a:ea typeface="Calibri" panose="020F0502020204030204" pitchFamily="34" charset="0"/>
                <a:cs typeface="Helvetica" panose="020B0604020202020204" pitchFamily="34" charset="0"/>
              </a:rPr>
              <a:t>Is het van belang dat alle PLG-leden in ons ontwerpteam het co-ontwerp ook gaan uitvoeren, of streven we in de eerste plaats naar kennisuitwisseling en samenwerking?</a:t>
            </a:r>
          </a:p>
          <a:p>
            <a:pPr indent="-423323">
              <a:spcBef>
                <a:spcPts val="1600"/>
              </a:spcBef>
              <a:buClr>
                <a:srgbClr val="000000"/>
              </a:buClr>
              <a:buSzPts val="1400"/>
            </a:pP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3" name="Google Shape;96;p18">
            <a:extLst>
              <a:ext uri="{FF2B5EF4-FFF2-40B4-BE49-F238E27FC236}">
                <a16:creationId xmlns:a16="http://schemas.microsoft.com/office/drawing/2014/main" id="{B99BA240-3415-597D-CC28-F9D8E646AA0C}"/>
              </a:ext>
            </a:extLst>
          </p:cNvPr>
          <p:cNvCxnSpPr/>
          <p:nvPr/>
        </p:nvCxnSpPr>
        <p:spPr>
          <a:xfrm>
            <a:off x="0" y="3798676"/>
            <a:ext cx="12249600" cy="0"/>
          </a:xfrm>
          <a:prstGeom prst="straightConnector1">
            <a:avLst/>
          </a:prstGeom>
          <a:noFill/>
          <a:ln w="9525" cap="flat" cmpd="sng">
            <a:solidFill>
              <a:srgbClr val="ED4990"/>
            </a:solidFill>
            <a:prstDash val="solid"/>
            <a:round/>
            <a:headEnd type="none" w="med" len="med"/>
            <a:tailEnd type="none" w="med" len="med"/>
          </a:ln>
        </p:spPr>
      </p:cxnSp>
    </p:spTree>
    <p:extLst>
      <p:ext uri="{BB962C8B-B14F-4D97-AF65-F5344CB8AC3E}">
        <p14:creationId xmlns:p14="http://schemas.microsoft.com/office/powerpoint/2010/main" val="4286651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buitenkring</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Casus 2</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49825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1:</a:t>
            </a:r>
            <a:endParaRPr lang="nl-NL" sz="1500" b="1" u="sng" dirty="0">
              <a:solidFill>
                <a:srgbClr val="072771"/>
              </a:solidFill>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Helvetica" panose="020B0604020202020204" pitchFamily="34" charset="0"/>
              </a:rPr>
              <a:t>Kerndoelen van SLO kunnen een richtlijn bieden.</a:t>
            </a: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Helvetica" panose="020B0604020202020204" pitchFamily="34" charset="0"/>
              </a:rPr>
              <a:t>Focus </a:t>
            </a:r>
            <a:r>
              <a:rPr lang="nl-NL" sz="1500" dirty="0">
                <a:effectLst/>
                <a:latin typeface="Helvetica" panose="020B0604020202020204" pitchFamily="34" charset="0"/>
                <a:ea typeface="Calibri" panose="020F0502020204030204" pitchFamily="34" charset="0"/>
                <a:cs typeface="Helvetica" panose="020B0604020202020204" pitchFamily="34" charset="0"/>
              </a:rPr>
              <a:t>eerst op vaardigheden (bijv. op het gebied van erfgoedwijsheid), en zoek daarna aansluiting bij thema’s op school.</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Zie bijv. de website </a:t>
            </a:r>
            <a:r>
              <a:rPr lang="nl-NL" sz="1500" dirty="0">
                <a:solidFill>
                  <a:srgbClr val="ED4990"/>
                </a:solidFill>
                <a:latin typeface="Helvetica" panose="020B0604020202020204" pitchFamily="34" charset="0"/>
                <a:ea typeface="Calibri" panose="020F050202020403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Erfgoedwijzer met de klas</a:t>
            </a:r>
            <a:r>
              <a:rPr lang="nl-NL" sz="1500" dirty="0">
                <a:solidFill>
                  <a:srgbClr val="072771"/>
                </a:solidFill>
                <a:latin typeface="Helvetica" panose="020B0604020202020204" pitchFamily="34" charset="0"/>
                <a:ea typeface="Calibri" panose="020F0502020204030204" pitchFamily="34" charset="0"/>
                <a:cs typeface="Helvetica" panose="020B0604020202020204" pitchFamily="34" charset="0"/>
              </a:rPr>
              <a:t> </a:t>
            </a:r>
            <a:r>
              <a:rPr lang="nl-NL" sz="1500" dirty="0">
                <a:effectLst/>
                <a:latin typeface="Helvetica" panose="020B0604020202020204" pitchFamily="34" charset="0"/>
                <a:ea typeface="Calibri" panose="020F0502020204030204" pitchFamily="34" charset="0"/>
                <a:cs typeface="Helvetica" panose="020B0604020202020204" pitchFamily="34" charset="0"/>
              </a:rPr>
              <a:t>van Landschap Erfgoed Utrecht.</a:t>
            </a:r>
          </a:p>
          <a:p>
            <a:pPr indent="-423323">
              <a:spcBef>
                <a:spcPts val="1600"/>
              </a:spcBef>
              <a:buClr>
                <a:srgbClr val="000000"/>
              </a:buClr>
              <a:buSzPts val="1400"/>
            </a:pPr>
            <a:endParaRPr lang="nl-NL" sz="1500" dirty="0">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500" dirty="0">
                <a:latin typeface="Helvetica" panose="020B0604020202020204" pitchFamily="34" charset="0"/>
                <a:ea typeface="Calibri" panose="020F0502020204030204" pitchFamily="34" charset="0"/>
                <a:cs typeface="Helvetica" panose="020B0604020202020204" pitchFamily="34" charset="0"/>
              </a:rPr>
            </a:br>
            <a:br>
              <a:rPr lang="nl-NL" sz="1500" dirty="0">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r>
              <a:rPr lang="nl-NL" sz="1500" b="1" u="sng"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Adviesgroep 2:</a:t>
            </a: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Focus eerst op waar de discrepantie zit tussen de werkwijze van de school en PLG, en zoek </a:t>
            </a:r>
            <a:r>
              <a:rPr lang="nl-NL" sz="1500" dirty="0">
                <a:latin typeface="Helvetica" panose="020B0604020202020204" pitchFamily="34" charset="0"/>
                <a:ea typeface="Calibri" panose="020F0502020204030204" pitchFamily="34" charset="0"/>
                <a:cs typeface="Helvetica" panose="020B0604020202020204" pitchFamily="34" charset="0"/>
              </a:rPr>
              <a:t>daarna</a:t>
            </a:r>
            <a:r>
              <a:rPr lang="nl-NL" sz="1500" dirty="0">
                <a:effectLst/>
                <a:latin typeface="Helvetica" panose="020B0604020202020204" pitchFamily="34" charset="0"/>
                <a:ea typeface="Calibri" panose="020F0502020204030204" pitchFamily="34" charset="0"/>
                <a:cs typeface="Helvetica" panose="020B0604020202020204" pitchFamily="34" charset="0"/>
              </a:rPr>
              <a:t> naar overlap.</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Maak vervolgens de afweging in volgende ontwerpfase:</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effectLst/>
                <a:latin typeface="Helvetica" panose="020B0604020202020204" pitchFamily="34" charset="0"/>
                <a:ea typeface="Calibri" panose="020F0502020204030204" pitchFamily="34" charset="0"/>
                <a:cs typeface="Helvetica" panose="020B0604020202020204" pitchFamily="34" charset="0"/>
              </a:rPr>
              <a:t>Is het van belang dat alle PLG-leden in ons ontwerpteam het co-ontwerp ook gaan uitvoeren, of streven we in de eerste plaats naar kennisuitwisseling en samenwerking?</a:t>
            </a:r>
          </a:p>
          <a:p>
            <a:pPr indent="-423323">
              <a:spcBef>
                <a:spcPts val="1600"/>
              </a:spcBef>
              <a:buClr>
                <a:srgbClr val="000000"/>
              </a:buClr>
              <a:buSzPts val="1400"/>
            </a:pP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3" name="Google Shape;96;p18">
            <a:extLst>
              <a:ext uri="{FF2B5EF4-FFF2-40B4-BE49-F238E27FC236}">
                <a16:creationId xmlns:a16="http://schemas.microsoft.com/office/drawing/2014/main" id="{B99BA240-3415-597D-CC28-F9D8E646AA0C}"/>
              </a:ext>
            </a:extLst>
          </p:cNvPr>
          <p:cNvCxnSpPr/>
          <p:nvPr/>
        </p:nvCxnSpPr>
        <p:spPr>
          <a:xfrm>
            <a:off x="0" y="3798676"/>
            <a:ext cx="12249600" cy="0"/>
          </a:xfrm>
          <a:prstGeom prst="straightConnector1">
            <a:avLst/>
          </a:prstGeom>
          <a:noFill/>
          <a:ln w="9525" cap="flat" cmpd="sng">
            <a:solidFill>
              <a:srgbClr val="ED4990"/>
            </a:solidFill>
            <a:prstDash val="solid"/>
            <a:round/>
            <a:headEnd type="none" w="med" len="med"/>
            <a:tailEnd type="none" w="med" len="med"/>
          </a:ln>
        </p:spPr>
      </p:cxnSp>
      <p:sp>
        <p:nvSpPr>
          <p:cNvPr id="2" name="TextBox 1">
            <a:extLst>
              <a:ext uri="{FF2B5EF4-FFF2-40B4-BE49-F238E27FC236}">
                <a16:creationId xmlns:a16="http://schemas.microsoft.com/office/drawing/2014/main" id="{789120B9-0EFE-3B83-090B-3A00A2DB0F13}"/>
              </a:ext>
            </a:extLst>
          </p:cNvPr>
          <p:cNvSpPr txBox="1"/>
          <p:nvPr/>
        </p:nvSpPr>
        <p:spPr>
          <a:xfrm>
            <a:off x="2485696" y="3113523"/>
            <a:ext cx="7220607" cy="1434560"/>
          </a:xfrm>
          <a:prstGeom prst="rect">
            <a:avLst/>
          </a:prstGeom>
          <a:solidFill>
            <a:schemeClr val="bg1"/>
          </a:solidFill>
          <a:ln>
            <a:solidFill>
              <a:srgbClr val="ED4990"/>
            </a:solidFill>
          </a:ln>
        </p:spPr>
        <p:txBody>
          <a:bodyPr wrap="square" rtlCol="0">
            <a:spAutoFit/>
          </a:bodyPr>
          <a:lstStyle/>
          <a:p>
            <a:pPr>
              <a:lnSpc>
                <a:spcPct val="150000"/>
              </a:lnSpc>
            </a:pPr>
            <a:r>
              <a:rPr lang="nl-NL" sz="1500" b="1" u="sng" dirty="0" err="1">
                <a:effectLst/>
                <a:latin typeface="Helvetica" panose="020B0604020202020204" pitchFamily="34" charset="0"/>
                <a:ea typeface="Calibri" panose="020F0502020204030204" pitchFamily="34" charset="0"/>
                <a:cs typeface="Times New Roman" panose="02020603050405020304" pitchFamily="18" charset="0"/>
              </a:rPr>
              <a:t>Erfgoededucatoren</a:t>
            </a:r>
            <a:r>
              <a:rPr lang="nl-NL" sz="1500" b="1" u="sng" dirty="0">
                <a:effectLst/>
                <a:latin typeface="Helvetica" panose="020B0604020202020204" pitchFamily="34" charset="0"/>
                <a:ea typeface="Calibri" panose="020F0502020204030204" pitchFamily="34" charset="0"/>
                <a:cs typeface="Times New Roman" panose="02020603050405020304" pitchFamily="18" charset="0"/>
              </a:rPr>
              <a:t>:</a:t>
            </a: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r>
              <a:rPr lang="nl-NL" sz="1500"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a:t>
            </a:r>
            <a:r>
              <a:rPr lang="nl-NL" sz="1500" i="1" dirty="0">
                <a:effectLst/>
                <a:latin typeface="Helvetica" panose="020B0604020202020204" pitchFamily="34" charset="0"/>
                <a:ea typeface="Calibri" panose="020F0502020204030204" pitchFamily="34" charset="0"/>
                <a:cs typeface="Times New Roman" panose="02020603050405020304" pitchFamily="18" charset="0"/>
              </a:rPr>
              <a:t>In de praktijk krijgen we vaak te maken met specifieke verzoeken vanuit scholen. We streven naar een balans tussen vast aanbod en maatwerk. Er is altijd wel een haakje te vinden met de leerlijn en werkwijze van de school’.</a:t>
            </a:r>
            <a:endParaRPr lang="nl-NL" sz="1500" b="1" i="1" u="sng" dirty="0">
              <a:effectLst/>
              <a:latin typeface="Helvetica"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459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Voorbereiding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Per ontwerpteam heeft minstens één teamlid het testontwerp uitgeprobeerd. </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Zij hebben een formulier ingevuld om hun inzichten te bewaren.</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Het formulier en de materialen die zijn gebruikt of ontwikkeld (lesopzet, werkvorm, opdracht, slides, bronnen, …) </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dienen als gespreksbron.</a:t>
            </a: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TextBox 2">
            <a:extLst>
              <a:ext uri="{FF2B5EF4-FFF2-40B4-BE49-F238E27FC236}">
                <a16:creationId xmlns:a16="http://schemas.microsoft.com/office/drawing/2014/main" id="{0AFED638-3B64-F177-8114-309E44C8B5A9}"/>
              </a:ext>
            </a:extLst>
          </p:cNvPr>
          <p:cNvSpPr txBox="1"/>
          <p:nvPr/>
        </p:nvSpPr>
        <p:spPr>
          <a:xfrm>
            <a:off x="2225566" y="4172610"/>
            <a:ext cx="7740868" cy="2138791"/>
          </a:xfrm>
          <a:prstGeom prst="rect">
            <a:avLst/>
          </a:prstGeom>
          <a:noFill/>
          <a:ln>
            <a:solidFill>
              <a:srgbClr val="ED4990"/>
            </a:solidFill>
          </a:ln>
        </p:spPr>
        <p:txBody>
          <a:bodyPr wrap="square" rtlCol="0">
            <a:spAutoFit/>
          </a:bodyPr>
          <a:lstStyle/>
          <a:p>
            <a:pPr>
              <a:lnSpc>
                <a:spcPct val="150000"/>
              </a:lnSpc>
            </a:pPr>
            <a: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Voorbereidende vragen:</a:t>
            </a: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Hoe heeft </a:t>
            </a:r>
            <a:r>
              <a:rPr lang="nl-NL" sz="1250" b="1" i="1" dirty="0" err="1">
                <a:effectLst/>
                <a:latin typeface="Helvetica" panose="020B0604020202020204" pitchFamily="34" charset="0"/>
                <a:ea typeface="Calibri" panose="020F0502020204030204" pitchFamily="34" charset="0"/>
                <a:cs typeface="Times New Roman" panose="02020603050405020304" pitchFamily="18" charset="0"/>
              </a:rPr>
              <a:t>recontextualisering</a:t>
            </a:r>
            <a:r>
              <a:rPr lang="nl-NL" sz="1250" i="1" dirty="0">
                <a:solidFill>
                  <a:srgbClr val="FF33CC"/>
                </a:solidFill>
                <a:effectLst/>
                <a:latin typeface="Helvetica" panose="020B0604020202020204" pitchFamily="34" charset="0"/>
                <a:ea typeface="Calibri" panose="020F0502020204030204" pitchFamily="34" charset="0"/>
                <a:cs typeface="Times New Roman" panose="02020603050405020304" pitchFamily="18" charset="0"/>
              </a:rPr>
              <a:t> </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plaatsgevonden om tot deze les / leeractiviteit te komen?</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Hoe kwam </a:t>
            </a:r>
            <a:r>
              <a:rPr lang="nl-NL" sz="1250" b="1" i="1" dirty="0" err="1">
                <a:effectLst/>
                <a:latin typeface="Helvetica" panose="020B0604020202020204" pitchFamily="34" charset="0"/>
                <a:ea typeface="Calibri" panose="020F0502020204030204" pitchFamily="34" charset="0"/>
                <a:cs typeface="Times New Roman" panose="02020603050405020304" pitchFamily="18" charset="0"/>
              </a:rPr>
              <a:t>multiperspectiviteit</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tot uiting in deze les / leeractiviteit?</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zijn </a:t>
            </a:r>
            <a:r>
              <a:rPr lang="nl-NL" sz="1250" b="1" i="1" dirty="0">
                <a:effectLst/>
                <a:latin typeface="Helvetica" panose="020B0604020202020204" pitchFamily="34" charset="0"/>
                <a:ea typeface="Calibri" panose="020F0502020204030204" pitchFamily="34" charset="0"/>
                <a:cs typeface="Times New Roman" panose="02020603050405020304" pitchFamily="18" charset="0"/>
              </a:rPr>
              <a:t>sterke punten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van het co-ontwerp, in vergelijking met je dagelijkse praktijk?</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zijn </a:t>
            </a:r>
            <a:r>
              <a:rPr lang="nl-NL" sz="1250" b="1" i="1" dirty="0">
                <a:effectLst/>
                <a:latin typeface="Helvetica" panose="020B0604020202020204" pitchFamily="34" charset="0"/>
                <a:ea typeface="Calibri" panose="020F0502020204030204" pitchFamily="34" charset="0"/>
                <a:cs typeface="Times New Roman" panose="02020603050405020304" pitchFamily="18" charset="0"/>
              </a:rPr>
              <a:t>verbeterpunten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van het co-ontwerp, in vergelijking met je dagelijkse praktijk?</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zijn </a:t>
            </a:r>
            <a:r>
              <a:rPr lang="nl-NL" sz="1250" b="1" i="1" dirty="0">
                <a:effectLst/>
                <a:latin typeface="Helvetica" panose="020B0604020202020204" pitchFamily="34" charset="0"/>
                <a:ea typeface="Calibri" panose="020F0502020204030204" pitchFamily="34" charset="0"/>
                <a:cs typeface="Times New Roman" panose="02020603050405020304" pitchFamily="18" charset="0"/>
              </a:rPr>
              <a:t>aandachtspunten en vervolgstappen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om rekening mee te houden tijdens het herontwerpen van deze les / leeractiviteit?</a:t>
            </a:r>
            <a:endParaRPr lang="nl-NL" sz="1250" i="1" dirty="0"/>
          </a:p>
        </p:txBody>
      </p:sp>
    </p:spTree>
    <p:extLst>
      <p:ext uri="{BB962C8B-B14F-4D97-AF65-F5344CB8AC3E}">
        <p14:creationId xmlns:p14="http://schemas.microsoft.com/office/powerpoint/2010/main" val="1953548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Ontwerpteams</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5" name="Oval 4">
            <a:extLst>
              <a:ext uri="{FF2B5EF4-FFF2-40B4-BE49-F238E27FC236}">
                <a16:creationId xmlns:a16="http://schemas.microsoft.com/office/drawing/2014/main" id="{297E26C5-203C-01EA-19A6-109ACDDC7FFA}"/>
              </a:ext>
            </a:extLst>
          </p:cNvPr>
          <p:cNvSpPr/>
          <p:nvPr/>
        </p:nvSpPr>
        <p:spPr>
          <a:xfrm>
            <a:off x="1062070" y="1271203"/>
            <a:ext cx="3595124" cy="2886187"/>
          </a:xfrm>
          <a:prstGeom prst="ellipse">
            <a:avLst/>
          </a:prstGeom>
          <a:solidFill>
            <a:schemeClr val="bg1"/>
          </a:solidFill>
          <a:ln>
            <a:solidFill>
              <a:srgbClr val="0431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Helvetica" panose="020B0604020202020204" pitchFamily="34" charset="0"/>
                <a:cs typeface="Helvetica" panose="020B0604020202020204" pitchFamily="34" charset="0"/>
              </a:rPr>
              <a:t>Dorien</a:t>
            </a:r>
          </a:p>
          <a:p>
            <a:pPr algn="ctr"/>
            <a:r>
              <a:rPr lang="en-US" sz="2000" dirty="0">
                <a:solidFill>
                  <a:schemeClr val="tx1"/>
                </a:solidFill>
                <a:latin typeface="Helvetica" panose="020B0604020202020204" pitchFamily="34" charset="0"/>
                <a:cs typeface="Helvetica" panose="020B0604020202020204" pitchFamily="34" charset="0"/>
              </a:rPr>
              <a:t>Jan</a:t>
            </a:r>
          </a:p>
          <a:p>
            <a:pPr algn="ctr"/>
            <a:r>
              <a:rPr lang="en-US" sz="2000" dirty="0">
                <a:solidFill>
                  <a:schemeClr val="tx1"/>
                </a:solidFill>
                <a:latin typeface="Helvetica" panose="020B0604020202020204" pitchFamily="34" charset="0"/>
                <a:cs typeface="Helvetica" panose="020B0604020202020204" pitchFamily="34" charset="0"/>
              </a:rPr>
              <a:t>Joris</a:t>
            </a:r>
          </a:p>
          <a:p>
            <a:pPr algn="ctr"/>
            <a:r>
              <a:rPr lang="en-US" sz="2000" dirty="0">
                <a:solidFill>
                  <a:schemeClr val="tx1"/>
                </a:solidFill>
                <a:latin typeface="Helvetica" panose="020B0604020202020204" pitchFamily="34" charset="0"/>
                <a:cs typeface="Helvetica" panose="020B0604020202020204" pitchFamily="34" charset="0"/>
              </a:rPr>
              <a:t>Carmen</a:t>
            </a:r>
            <a:endParaRPr lang="nl-NL" sz="2000" dirty="0">
              <a:solidFill>
                <a:schemeClr val="tx1"/>
              </a:solidFill>
              <a:latin typeface="Helvetica" panose="020B0604020202020204" pitchFamily="34" charset="0"/>
              <a:cs typeface="Helvetica" panose="020B0604020202020204" pitchFamily="34" charset="0"/>
            </a:endParaRPr>
          </a:p>
        </p:txBody>
      </p:sp>
      <p:sp>
        <p:nvSpPr>
          <p:cNvPr id="6" name="Oval 5">
            <a:extLst>
              <a:ext uri="{FF2B5EF4-FFF2-40B4-BE49-F238E27FC236}">
                <a16:creationId xmlns:a16="http://schemas.microsoft.com/office/drawing/2014/main" id="{C1CB115C-D12D-25FF-B7B1-D9B4A566786F}"/>
              </a:ext>
            </a:extLst>
          </p:cNvPr>
          <p:cNvSpPr/>
          <p:nvPr/>
        </p:nvSpPr>
        <p:spPr>
          <a:xfrm>
            <a:off x="4298439" y="3429000"/>
            <a:ext cx="3595124" cy="2886187"/>
          </a:xfrm>
          <a:prstGeom prst="ellipse">
            <a:avLst/>
          </a:prstGeom>
          <a:solidFill>
            <a:schemeClr val="bg1"/>
          </a:solidFill>
          <a:ln>
            <a:solidFill>
              <a:srgbClr val="6D4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Helvetica" panose="020B0604020202020204" pitchFamily="34" charset="0"/>
                <a:cs typeface="Helvetica" panose="020B0604020202020204" pitchFamily="34" charset="0"/>
              </a:rPr>
              <a:t>Laura</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Luc</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Lotte</a:t>
            </a:r>
            <a:endParaRPr lang="nl-NL" sz="2000" dirty="0">
              <a:solidFill>
                <a:schemeClr val="tx1"/>
              </a:solidFill>
              <a:latin typeface="Helvetica" panose="020B0604020202020204" pitchFamily="34" charset="0"/>
              <a:cs typeface="Helvetica" panose="020B0604020202020204" pitchFamily="34" charset="0"/>
            </a:endParaRPr>
          </a:p>
        </p:txBody>
      </p:sp>
      <p:sp>
        <p:nvSpPr>
          <p:cNvPr id="7" name="Oval 6">
            <a:extLst>
              <a:ext uri="{FF2B5EF4-FFF2-40B4-BE49-F238E27FC236}">
                <a16:creationId xmlns:a16="http://schemas.microsoft.com/office/drawing/2014/main" id="{C08635F4-E0EB-0AF1-6C59-A1BF50DF15DF}"/>
              </a:ext>
            </a:extLst>
          </p:cNvPr>
          <p:cNvSpPr/>
          <p:nvPr/>
        </p:nvSpPr>
        <p:spPr>
          <a:xfrm>
            <a:off x="7534808" y="1271202"/>
            <a:ext cx="3595124" cy="2886187"/>
          </a:xfrm>
          <a:prstGeom prst="ellipse">
            <a:avLst/>
          </a:prstGeom>
          <a:solidFill>
            <a:schemeClr val="bg1"/>
          </a:solidFill>
          <a:ln>
            <a:solidFill>
              <a:srgbClr val="EA49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Helvetica" panose="020B0604020202020204" pitchFamily="34" charset="0"/>
                <a:cs typeface="Helvetica" panose="020B0604020202020204" pitchFamily="34" charset="0"/>
              </a:rPr>
              <a:t>Ellen</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Joram</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Tim</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Lieneke</a:t>
            </a:r>
            <a:endParaRPr lang="nl-NL" sz="20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7226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Nabespreking in ontwerpteams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Het teamlid dat het testontwerp heeft uitgeprobeerd licht de antwoorden kort toe, met de meegebrachte materialen </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als gespreksbron.</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Andere teamleden stellen verdiepende vragen.</a:t>
            </a:r>
            <a:endParaRPr lang="nl-NL" sz="1500" i="1"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Times New Roman" panose="02020603050405020304" pitchFamily="18" charset="0"/>
              </a:rPr>
              <a:t>Ieder</a:t>
            </a:r>
            <a:r>
              <a:rPr lang="nl-NL" sz="1500" dirty="0">
                <a:effectLst/>
                <a:latin typeface="Helvetica" panose="020B0604020202020204" pitchFamily="34" charset="0"/>
                <a:ea typeface="Calibri" panose="020F0502020204030204" pitchFamily="34" charset="0"/>
                <a:cs typeface="Times New Roman" panose="02020603050405020304" pitchFamily="18" charset="0"/>
              </a:rPr>
              <a:t> team formuleert </a:t>
            </a: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één vraag voor de plenaire adviesronde</a:t>
            </a:r>
            <a:r>
              <a:rPr lang="nl-NL" sz="1500" dirty="0">
                <a:effectLst/>
                <a:latin typeface="Helvetica" panose="020B0604020202020204" pitchFamily="34" charset="0"/>
                <a:ea typeface="Calibri" panose="020F0502020204030204" pitchFamily="34" charset="0"/>
                <a:cs typeface="Times New Roman" panose="02020603050405020304" pitchFamily="18" charset="0"/>
              </a:rPr>
              <a:t>. </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Focus daarbij op </a:t>
            </a: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knelpunten en kansen voor bijstelling</a:t>
            </a:r>
            <a:r>
              <a:rPr lang="nl-NL" sz="1500" dirty="0">
                <a:effectLst/>
                <a:latin typeface="Helvetica" panose="020B0604020202020204" pitchFamily="34" charset="0"/>
                <a:ea typeface="Calibri" panose="020F0502020204030204" pitchFamily="34" charset="0"/>
                <a:cs typeface="Times New Roman" panose="02020603050405020304" pitchFamily="18" charset="0"/>
              </a:rPr>
              <a:t>.</a:t>
            </a: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EA7397EE-5CA0-79DC-AC90-1AB95890F1EF}"/>
              </a:ext>
            </a:extLst>
          </p:cNvPr>
          <p:cNvSpPr txBox="1"/>
          <p:nvPr/>
        </p:nvSpPr>
        <p:spPr>
          <a:xfrm>
            <a:off x="2225566" y="4172610"/>
            <a:ext cx="7740868" cy="2138791"/>
          </a:xfrm>
          <a:prstGeom prst="rect">
            <a:avLst/>
          </a:prstGeom>
          <a:noFill/>
          <a:ln>
            <a:solidFill>
              <a:srgbClr val="ED4990"/>
            </a:solidFill>
          </a:ln>
        </p:spPr>
        <p:txBody>
          <a:bodyPr wrap="square" rtlCol="0">
            <a:spAutoFit/>
          </a:bodyPr>
          <a:lstStyle/>
          <a:p>
            <a:pPr>
              <a:lnSpc>
                <a:spcPct val="150000"/>
              </a:lnSpc>
            </a:pPr>
            <a: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Voorbereidende vragen:</a:t>
            </a: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Hoe heeft </a:t>
            </a:r>
            <a:r>
              <a:rPr lang="nl-NL" sz="1250" b="1" i="1" dirty="0" err="1">
                <a:effectLst/>
                <a:latin typeface="Helvetica" panose="020B0604020202020204" pitchFamily="34" charset="0"/>
                <a:ea typeface="Calibri" panose="020F0502020204030204" pitchFamily="34" charset="0"/>
                <a:cs typeface="Times New Roman" panose="02020603050405020304" pitchFamily="18" charset="0"/>
              </a:rPr>
              <a:t>recontextualisering</a:t>
            </a:r>
            <a:r>
              <a:rPr lang="nl-NL" sz="1250" i="1" dirty="0">
                <a:solidFill>
                  <a:srgbClr val="FF33CC"/>
                </a:solidFill>
                <a:effectLst/>
                <a:latin typeface="Helvetica" panose="020B0604020202020204" pitchFamily="34" charset="0"/>
                <a:ea typeface="Calibri" panose="020F0502020204030204" pitchFamily="34" charset="0"/>
                <a:cs typeface="Times New Roman" panose="02020603050405020304" pitchFamily="18" charset="0"/>
              </a:rPr>
              <a:t> </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plaatsgevonden om tot deze les / leeractiviteit te komen?</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Hoe kwam </a:t>
            </a:r>
            <a:r>
              <a:rPr lang="nl-NL" sz="1250" b="1" i="1" dirty="0" err="1">
                <a:effectLst/>
                <a:latin typeface="Helvetica" panose="020B0604020202020204" pitchFamily="34" charset="0"/>
                <a:ea typeface="Calibri" panose="020F0502020204030204" pitchFamily="34" charset="0"/>
                <a:cs typeface="Times New Roman" panose="02020603050405020304" pitchFamily="18" charset="0"/>
              </a:rPr>
              <a:t>multiperspectiviteit</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tot uiting in deze les / leeractiviteit?</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zijn </a:t>
            </a:r>
            <a:r>
              <a:rPr lang="nl-NL" sz="1250" b="1" i="1" dirty="0">
                <a:effectLst/>
                <a:latin typeface="Helvetica" panose="020B0604020202020204" pitchFamily="34" charset="0"/>
                <a:ea typeface="Calibri" panose="020F0502020204030204" pitchFamily="34" charset="0"/>
                <a:cs typeface="Times New Roman" panose="02020603050405020304" pitchFamily="18" charset="0"/>
              </a:rPr>
              <a:t>sterke punten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van het co-ontwerp, in vergelijking met je dagelijkse praktijk?</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zijn </a:t>
            </a:r>
            <a:r>
              <a:rPr lang="nl-NL" sz="1250" b="1" i="1" dirty="0">
                <a:effectLst/>
                <a:latin typeface="Helvetica" panose="020B0604020202020204" pitchFamily="34" charset="0"/>
                <a:ea typeface="Calibri" panose="020F0502020204030204" pitchFamily="34" charset="0"/>
                <a:cs typeface="Times New Roman" panose="02020603050405020304" pitchFamily="18" charset="0"/>
              </a:rPr>
              <a:t>verbeterpunten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van het co-ontwerp, in vergelijking met je dagelijkse praktijk?</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zijn </a:t>
            </a:r>
            <a:r>
              <a:rPr lang="nl-NL" sz="1250" b="1" i="1" dirty="0">
                <a:effectLst/>
                <a:latin typeface="Helvetica" panose="020B0604020202020204" pitchFamily="34" charset="0"/>
                <a:ea typeface="Calibri" panose="020F0502020204030204" pitchFamily="34" charset="0"/>
                <a:cs typeface="Times New Roman" panose="02020603050405020304" pitchFamily="18" charset="0"/>
              </a:rPr>
              <a:t>aandachtspunten en vervolgstappen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 om rekening mee te houden tijdens het herontwerpen van deze les / leeractiviteit?</a:t>
            </a:r>
            <a:endParaRPr lang="nl-NL" sz="1250" i="1" dirty="0"/>
          </a:p>
        </p:txBody>
      </p:sp>
    </p:spTree>
    <p:extLst>
      <p:ext uri="{BB962C8B-B14F-4D97-AF65-F5344CB8AC3E}">
        <p14:creationId xmlns:p14="http://schemas.microsoft.com/office/powerpoint/2010/main" val="3410567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Plenaire adviesronde</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Licht het co-ontwerp kort toe.</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Geef een inkijkje in de materialen (laat ze rondgaan, indien mogelijk).</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Leg de vraag voor aan de groep </a:t>
            </a:r>
            <a:r>
              <a:rPr lang="nl-NL" sz="1500">
                <a:effectLst/>
                <a:latin typeface="Helvetica" panose="020B0604020202020204" pitchFamily="34" charset="0"/>
                <a:ea typeface="Calibri" panose="020F0502020204030204" pitchFamily="34" charset="0"/>
                <a:cs typeface="Times New Roman" panose="02020603050405020304" pitchFamily="18" charset="0"/>
              </a:rPr>
              <a:t>voor verdiepende </a:t>
            </a:r>
            <a:r>
              <a:rPr lang="nl-NL" sz="1500" dirty="0">
                <a:effectLst/>
                <a:latin typeface="Helvetica" panose="020B0604020202020204" pitchFamily="34" charset="0"/>
                <a:ea typeface="Calibri" panose="020F0502020204030204" pitchFamily="34" charset="0"/>
                <a:cs typeface="Times New Roman" panose="02020603050405020304" pitchFamily="18" charset="0"/>
              </a:rPr>
              <a:t>vragen en advies. </a:t>
            </a: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356771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Analyseschema co-ontwerp en samenwerking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Stap 1:</a:t>
            </a:r>
            <a:br>
              <a:rPr lang="nl-NL" sz="1500" b="1" u="sng" dirty="0">
                <a:solidFill>
                  <a:srgbClr val="072771"/>
                </a:solidFill>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Ieder ontwerpteam ontvangt een schema. Bespreek de vragen en noteer jullie antwoorden in het schema.</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effectLst/>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effectLst/>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800" dirty="0">
                <a:latin typeface="Helvetica" panose="020B0604020202020204" pitchFamily="34" charset="0"/>
                <a:ea typeface="Calibri" panose="020F0502020204030204" pitchFamily="34" charset="0"/>
                <a:cs typeface="Times New Roman" panose="02020603050405020304" pitchFamily="18" charset="0"/>
              </a:rPr>
            </a:br>
            <a:endParaRPr lang="nl-NL" sz="1800" dirty="0">
              <a:effectLst/>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BD6D4114-2427-9B44-55A4-F6F7A1F93F93}"/>
              </a:ext>
            </a:extLst>
          </p:cNvPr>
          <p:cNvSpPr txBox="1"/>
          <p:nvPr/>
        </p:nvSpPr>
        <p:spPr>
          <a:xfrm>
            <a:off x="1472762" y="2419259"/>
            <a:ext cx="9246476" cy="1730217"/>
          </a:xfrm>
          <a:prstGeom prst="rect">
            <a:avLst/>
          </a:prstGeom>
          <a:noFill/>
          <a:ln>
            <a:solidFill>
              <a:srgbClr val="ED4990"/>
            </a:solidFill>
          </a:ln>
        </p:spPr>
        <p:txBody>
          <a:bodyPr wrap="square" rtlCol="0">
            <a:spAutoFit/>
          </a:bodyPr>
          <a:lstStyle/>
          <a:p>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Vragen:</a:t>
            </a: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Waarom werken we aan dit co-ontwerp? Waarom is dat voor mij(n praktijk) relevant? </a:t>
            </a: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Hoe zijn we gekomen tot waar we aan werken en op welke manier we dat (gaan) doen?</a:t>
            </a:r>
            <a:r>
              <a:rPr lang="nl-NL" sz="1250" i="1" dirty="0">
                <a:effectLst/>
                <a:latin typeface="Helvetica" panose="020B0604020202020204" pitchFamily="34" charset="0"/>
                <a:ea typeface="Calibri" panose="020F0502020204030204" pitchFamily="34" charset="0"/>
                <a:cs typeface="Helvetica" panose="020B0604020202020204" pitchFamily="34" charset="0"/>
              </a:rPr>
              <a:t> </a:t>
            </a:r>
            <a:endParaRPr lang="nl-NL" sz="1250" i="1" dirty="0">
              <a:solidFill>
                <a:srgbClr val="000000"/>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Wie brengt welke expertise mee in het werken aan het co-ontwerp?</a:t>
            </a: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Hoe kan het </a:t>
            </a:r>
            <a:r>
              <a:rPr lang="nl-NL" sz="1250" i="1" dirty="0">
                <a:effectLst/>
                <a:latin typeface="Helvetica" panose="020B0604020202020204" pitchFamily="34" charset="0"/>
                <a:ea typeface="Calibri" panose="020F0502020204030204" pitchFamily="34" charset="0"/>
                <a:cs typeface="Helvetica" panose="020B0604020202020204" pitchFamily="34" charset="0"/>
              </a:rPr>
              <a:t>co-ontwerp</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 erbij helpen om iets over jezelf of over de ander te leren? Denk aan visie, expertise, werkwijze, etc. </a:t>
            </a:r>
            <a:endParaRPr lang="nl-NL" sz="1250" i="1" dirty="0">
              <a:solidFill>
                <a:srgbClr val="000000"/>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50000"/>
              </a:lnSpc>
              <a:spcAft>
                <a:spcPts val="800"/>
              </a:spcAft>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Wie gaat het co-ontwerp gebruiken tijdens en na de samenwerking? En op welke manier? </a:t>
            </a:r>
            <a:r>
              <a:rPr lang="nl-NL" sz="1250" i="1" dirty="0">
                <a:effectLst/>
                <a:latin typeface="Helvetica" panose="020B0604020202020204" pitchFamily="34" charset="0"/>
                <a:ea typeface="Calibri" panose="020F0502020204030204" pitchFamily="34" charset="0"/>
                <a:cs typeface="Helvetica" panose="020B0604020202020204" pitchFamily="34" charset="0"/>
              </a:rPr>
              <a:t> </a:t>
            </a:r>
          </a:p>
        </p:txBody>
      </p:sp>
    </p:spTree>
    <p:extLst>
      <p:ext uri="{BB962C8B-B14F-4D97-AF65-F5344CB8AC3E}">
        <p14:creationId xmlns:p14="http://schemas.microsoft.com/office/powerpoint/2010/main" val="2196752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Analyseschema co-ontwerp en samenwerking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Stap 1:</a:t>
            </a:r>
            <a:br>
              <a:rPr lang="nl-NL" sz="1500" b="1" u="sng" dirty="0">
                <a:solidFill>
                  <a:srgbClr val="072771"/>
                </a:solidFill>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Ieder ontwerpteam ontvangt een schema. Bespreek de vragen en noteer jullie antwoorden in het schema.</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effectLst/>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effectLst/>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800" dirty="0">
                <a:latin typeface="Helvetica" panose="020B0604020202020204" pitchFamily="34" charset="0"/>
                <a:ea typeface="Calibri" panose="020F0502020204030204" pitchFamily="34" charset="0"/>
                <a:cs typeface="Times New Roman" panose="02020603050405020304" pitchFamily="18" charset="0"/>
              </a:rPr>
            </a:br>
            <a:endParaRPr lang="nl-NL" sz="1800" dirty="0">
              <a:effectLst/>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Stap 2:</a:t>
            </a:r>
            <a:br>
              <a:rPr lang="nl-NL" sz="1500" b="1" u="sng" dirty="0">
                <a:solidFill>
                  <a:srgbClr val="072771"/>
                </a:solidFill>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Geef in het schema aan:</a:t>
            </a:r>
          </a:p>
          <a:p>
            <a:pPr indent="-423323">
              <a:spcBef>
                <a:spcPts val="1600"/>
              </a:spcBef>
              <a:buClr>
                <a:srgbClr val="000000"/>
              </a:buClr>
              <a:buSzPts val="1400"/>
            </a:pPr>
            <a:r>
              <a:rPr lang="nl-NL" sz="1500" i="1" dirty="0">
                <a:latin typeface="Helvetica" panose="020B0604020202020204" pitchFamily="34" charset="0"/>
                <a:ea typeface="Calibri" panose="020F0502020204030204" pitchFamily="34" charset="0"/>
                <a:cs typeface="Times New Roman" panose="02020603050405020304" pitchFamily="18" charset="0"/>
              </a:rPr>
              <a:t>Waar ontmoeten onze praktijken elkaar?</a:t>
            </a:r>
          </a:p>
          <a:p>
            <a:pPr indent="-423323">
              <a:spcBef>
                <a:spcPts val="1600"/>
              </a:spcBef>
              <a:buClr>
                <a:srgbClr val="000000"/>
              </a:buClr>
              <a:buSzPts val="1400"/>
            </a:pPr>
            <a:r>
              <a:rPr lang="nl-NL" sz="1500" i="1" dirty="0">
                <a:effectLst/>
                <a:latin typeface="Helvetica" panose="020B0604020202020204" pitchFamily="34" charset="0"/>
                <a:ea typeface="Calibri" panose="020F0502020204030204" pitchFamily="34" charset="0"/>
                <a:cs typeface="Times New Roman" panose="02020603050405020304" pitchFamily="18" charset="0"/>
              </a:rPr>
              <a:t>Waar lopen onze praktijken uiteen?</a:t>
            </a:r>
          </a:p>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Times New Roman" panose="02020603050405020304" pitchFamily="18" charset="0"/>
              </a:rPr>
              <a:t>Maak het visueel. Gebruik hiervoor pijlen, kleuren, markeringen, etc.</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r>
              <a:rPr lang="nl-NL" sz="1500" b="1" dirty="0">
                <a:solidFill>
                  <a:srgbClr val="ED4990"/>
                </a:solidFill>
                <a:effectLst/>
                <a:latin typeface="Helvetica" panose="020B0604020202020204" pitchFamily="34" charset="0"/>
                <a:ea typeface="Calibri" panose="020F0502020204030204" pitchFamily="34" charset="0"/>
                <a:cs typeface="Times New Roman" panose="02020603050405020304" pitchFamily="18" charset="0"/>
              </a:rPr>
              <a:t>Doel:</a:t>
            </a:r>
            <a:r>
              <a:rPr lang="nl-NL" sz="1500" dirty="0">
                <a:effectLst/>
                <a:latin typeface="Helvetica" panose="020B0604020202020204" pitchFamily="34" charset="0"/>
                <a:ea typeface="Calibri" panose="020F0502020204030204" pitchFamily="34" charset="0"/>
                <a:cs typeface="Times New Roman" panose="02020603050405020304" pitchFamily="18" charset="0"/>
              </a:rPr>
              <a:t> </a:t>
            </a:r>
            <a:r>
              <a:rPr lang="nl-NL" sz="1500" dirty="0">
                <a:effectLst/>
                <a:latin typeface="Helvetica" panose="020B0604020202020204" pitchFamily="34" charset="0"/>
                <a:ea typeface="Calibri" panose="020F0502020204030204" pitchFamily="34" charset="0"/>
              </a:rPr>
              <a:t>co-ontwerp en samenwerking </a:t>
            </a:r>
            <a:r>
              <a:rPr lang="nl-NL" sz="1500" dirty="0">
                <a:effectLst/>
                <a:latin typeface="Helvetica" panose="020B0604020202020204" pitchFamily="34" charset="0"/>
                <a:ea typeface="Calibri" panose="020F0502020204030204" pitchFamily="34" charset="0"/>
                <a:cs typeface="Times New Roman" panose="02020603050405020304" pitchFamily="18" charset="0"/>
              </a:rPr>
              <a:t>scherper krijgen voor herontwerp.</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5" name="TextBox 4">
            <a:extLst>
              <a:ext uri="{FF2B5EF4-FFF2-40B4-BE49-F238E27FC236}">
                <a16:creationId xmlns:a16="http://schemas.microsoft.com/office/drawing/2014/main" id="{F8249AE3-14F4-CE2F-25BC-486ACB0C5178}"/>
              </a:ext>
            </a:extLst>
          </p:cNvPr>
          <p:cNvSpPr txBox="1"/>
          <p:nvPr/>
        </p:nvSpPr>
        <p:spPr>
          <a:xfrm>
            <a:off x="1472762" y="2419259"/>
            <a:ext cx="9246476" cy="1730217"/>
          </a:xfrm>
          <a:prstGeom prst="rect">
            <a:avLst/>
          </a:prstGeom>
          <a:noFill/>
          <a:ln>
            <a:solidFill>
              <a:srgbClr val="ED4990"/>
            </a:solidFill>
          </a:ln>
        </p:spPr>
        <p:txBody>
          <a:bodyPr wrap="square" rtlCol="0">
            <a:spAutoFit/>
          </a:bodyPr>
          <a:lstStyle/>
          <a:p>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Vragen:</a:t>
            </a: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Waarom werken we aan dit co-ontwerp? Waarom is dat voor mij(n praktijk) relevant? </a:t>
            </a: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Hoe zijn we gekomen tot waar we aan werken en op welke manier we dat (gaan) doen?</a:t>
            </a:r>
            <a:r>
              <a:rPr lang="nl-NL" sz="1250" i="1" dirty="0">
                <a:effectLst/>
                <a:latin typeface="Helvetica" panose="020B0604020202020204" pitchFamily="34" charset="0"/>
                <a:ea typeface="Calibri" panose="020F0502020204030204" pitchFamily="34" charset="0"/>
                <a:cs typeface="Helvetica" panose="020B0604020202020204" pitchFamily="34" charset="0"/>
              </a:rPr>
              <a:t> </a:t>
            </a:r>
            <a:endParaRPr lang="nl-NL" sz="1250" i="1" dirty="0">
              <a:solidFill>
                <a:srgbClr val="000000"/>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Wie brengt welke expertise mee in het werken aan het co-ontwerp?</a:t>
            </a:r>
          </a:p>
          <a:p>
            <a:pPr marL="342900" indent="-342900">
              <a:lnSpc>
                <a:spcPct val="150000"/>
              </a:lnSpc>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Hoe kan het </a:t>
            </a:r>
            <a:r>
              <a:rPr lang="nl-NL" sz="1250" i="1" dirty="0">
                <a:effectLst/>
                <a:latin typeface="Helvetica" panose="020B0604020202020204" pitchFamily="34" charset="0"/>
                <a:ea typeface="Calibri" panose="020F0502020204030204" pitchFamily="34" charset="0"/>
                <a:cs typeface="Helvetica" panose="020B0604020202020204" pitchFamily="34" charset="0"/>
              </a:rPr>
              <a:t>co-ontwerp</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 erbij helpen om iets over jezelf of over de ander te leren? Denk aan visie, expertise, werkwijze, etc. </a:t>
            </a:r>
            <a:endParaRPr lang="nl-NL" sz="1250" i="1" dirty="0">
              <a:solidFill>
                <a:srgbClr val="000000"/>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50000"/>
              </a:lnSpc>
              <a:spcAft>
                <a:spcPts val="800"/>
              </a:spcAft>
              <a:buFont typeface="+mj-lt"/>
              <a:buAutoNum type="arabicPeriod"/>
            </a:pP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Wie gaat het co-ontwerp gebruiken tijdens en na de samenwerking? En op welke manier? </a:t>
            </a:r>
            <a:r>
              <a:rPr lang="nl-NL" sz="1250" i="1" dirty="0">
                <a:effectLst/>
                <a:latin typeface="Helvetica" panose="020B0604020202020204" pitchFamily="34" charset="0"/>
                <a:ea typeface="Calibri" panose="020F0502020204030204" pitchFamily="34" charset="0"/>
                <a:cs typeface="Helvetica" panose="020B0604020202020204" pitchFamily="34" charset="0"/>
              </a:rPr>
              <a:t> </a:t>
            </a:r>
          </a:p>
        </p:txBody>
      </p:sp>
    </p:spTree>
    <p:extLst>
      <p:ext uri="{BB962C8B-B14F-4D97-AF65-F5344CB8AC3E}">
        <p14:creationId xmlns:p14="http://schemas.microsoft.com/office/powerpoint/2010/main" val="3451064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Analyseschema co-ontwerp en samenwerking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Stap 3:</a:t>
            </a:r>
            <a:br>
              <a:rPr lang="nl-NL" sz="1500" b="1" u="sng" dirty="0">
                <a:solidFill>
                  <a:srgbClr val="072771"/>
                </a:solidFill>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Bepaal na het invullen van het schema:</a:t>
            </a:r>
          </a:p>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Times New Roman" panose="02020603050405020304" pitchFamily="18" charset="0"/>
              </a:rPr>
              <a:t>De </a:t>
            </a:r>
            <a:r>
              <a:rPr lang="nl-NL" sz="1500" b="1" dirty="0">
                <a:solidFill>
                  <a:srgbClr val="ED4990"/>
                </a:solidFill>
                <a:latin typeface="Helvetica" panose="020B0604020202020204" pitchFamily="34" charset="0"/>
                <a:ea typeface="Calibri" panose="020F0502020204030204" pitchFamily="34" charset="0"/>
                <a:cs typeface="Times New Roman" panose="02020603050405020304" pitchFamily="18" charset="0"/>
              </a:rPr>
              <a:t>focus</a:t>
            </a:r>
            <a:r>
              <a:rPr lang="nl-NL" sz="1500" dirty="0">
                <a:latin typeface="Helvetica" panose="020B0604020202020204" pitchFamily="34" charset="0"/>
                <a:ea typeface="Calibri" panose="020F0502020204030204" pitchFamily="34" charset="0"/>
                <a:cs typeface="Times New Roman" panose="02020603050405020304" pitchFamily="18" charset="0"/>
              </a:rPr>
              <a:t> van het herontwerp.</a:t>
            </a: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br>
              <a:rPr lang="nl-NL" sz="1500" dirty="0">
                <a:latin typeface="Helvetica" panose="020B0604020202020204" pitchFamily="34" charset="0"/>
                <a:ea typeface="Calibri" panose="020F0502020204030204" pitchFamily="34" charset="0"/>
                <a:cs typeface="Times New Roman" panose="02020603050405020304" pitchFamily="18" charset="0"/>
              </a:rPr>
            </a:b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buFont typeface="+mj-lt"/>
              <a:buAutoNum type="arabicPeriod"/>
            </a:pPr>
            <a:r>
              <a:rPr lang="nl-NL" sz="1500" b="1" dirty="0">
                <a:solidFill>
                  <a:srgbClr val="ED4990"/>
                </a:solidFill>
                <a:effectLst/>
                <a:latin typeface="Helvetica" panose="020B0604020202020204" pitchFamily="34" charset="0"/>
                <a:ea typeface="Calibri" panose="020F0502020204030204" pitchFamily="34" charset="0"/>
                <a:cs typeface="Times New Roman" panose="02020603050405020304" pitchFamily="18" charset="0"/>
              </a:rPr>
              <a:t>Twee prioriteiten</a:t>
            </a:r>
            <a:r>
              <a:rPr lang="nl-NL" sz="1500"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 </a:t>
            </a:r>
            <a:r>
              <a:rPr lang="nl-NL" sz="1500" dirty="0">
                <a:effectLst/>
                <a:latin typeface="Helvetica" panose="020B0604020202020204" pitchFamily="34" charset="0"/>
                <a:ea typeface="Calibri" panose="020F0502020204030204" pitchFamily="34" charset="0"/>
                <a:cs typeface="Times New Roman" panose="02020603050405020304" pitchFamily="18" charset="0"/>
              </a:rPr>
              <a:t>voor herontwerp.</a:t>
            </a:r>
          </a:p>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TextBox 2">
            <a:extLst>
              <a:ext uri="{FF2B5EF4-FFF2-40B4-BE49-F238E27FC236}">
                <a16:creationId xmlns:a16="http://schemas.microsoft.com/office/drawing/2014/main" id="{7B372609-67B4-1220-9AE0-9E826FE63C5D}"/>
              </a:ext>
            </a:extLst>
          </p:cNvPr>
          <p:cNvSpPr txBox="1"/>
          <p:nvPr/>
        </p:nvSpPr>
        <p:spPr>
          <a:xfrm>
            <a:off x="4661883" y="4575654"/>
            <a:ext cx="6135414" cy="1730217"/>
          </a:xfrm>
          <a:prstGeom prst="rect">
            <a:avLst/>
          </a:prstGeom>
          <a:noFill/>
          <a:ln>
            <a:solidFill>
              <a:srgbClr val="ED4990"/>
            </a:solidFill>
          </a:ln>
        </p:spPr>
        <p:txBody>
          <a:bodyPr wrap="square" rtlCol="0">
            <a:spAutoFit/>
          </a:bodyPr>
          <a:lstStyle/>
          <a:p>
            <a:r>
              <a:rPr lang="nl-NL" sz="1500" b="1" u="sng"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Vragen om richting te geven aan de ontwerpprioriteiten:</a:t>
            </a: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werkt al goed en moet behouden blijven?</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moet worden herzien of verder ontwikkeld worden?</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Waar kunnen onze verschillende achtergronden nog iets toevoegen?</a:t>
            </a:r>
            <a:endParaRPr lang="nl-NL" sz="1250" b="1"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(Hoe) kunnen we het co-ontwerp vertalen naar een andere educatieve context?</a:t>
            </a:r>
            <a:endParaRPr lang="nl-NL" sz="1250" i="1" dirty="0">
              <a:latin typeface="Helvetica" panose="020B0604020202020204" pitchFamily="34" charset="0"/>
              <a:ea typeface="Calibri" panose="020F0502020204030204" pitchFamily="34" charset="0"/>
              <a:cs typeface="Times New Roman" panose="02020603050405020304" pitchFamily="18" charset="0"/>
            </a:endParaRPr>
          </a:p>
          <a:p>
            <a:pPr marL="342900" indent="-342900">
              <a:lnSpc>
                <a:spcPct val="150000"/>
              </a:lnSpc>
              <a:buFont typeface="+mj-lt"/>
              <a:buAutoNum type="arabicPeriod"/>
            </a:pPr>
            <a:r>
              <a:rPr lang="nl-NL" sz="1250" i="1" dirty="0">
                <a:effectLst/>
                <a:latin typeface="Helvetica" panose="020B0604020202020204" pitchFamily="34" charset="0"/>
                <a:ea typeface="Calibri" panose="020F0502020204030204" pitchFamily="34" charset="0"/>
                <a:cs typeface="Times New Roman" panose="02020603050405020304" pitchFamily="18" charset="0"/>
              </a:rPr>
              <a:t>Wat moet in de volgende bijeenkomst concreet worden </a:t>
            </a:r>
            <a:r>
              <a:rPr lang="nl-NL" sz="1250" i="1" dirty="0" err="1">
                <a:effectLst/>
                <a:latin typeface="Helvetica" panose="020B0604020202020204" pitchFamily="34" charset="0"/>
                <a:ea typeface="Calibri" panose="020F0502020204030204" pitchFamily="34" charset="0"/>
                <a:cs typeface="Times New Roman" panose="02020603050405020304" pitchFamily="18" charset="0"/>
              </a:rPr>
              <a:t>herontworpen</a:t>
            </a:r>
            <a:r>
              <a:rPr lang="nl-NL" sz="1250" i="1" dirty="0">
                <a:effectLst/>
                <a:latin typeface="Helvetica" panose="020B0604020202020204" pitchFamily="34" charset="0"/>
                <a:ea typeface="Calibri" panose="020F0502020204030204" pitchFamily="34" charset="0"/>
                <a:cs typeface="Times New Roman" panose="02020603050405020304" pitchFamily="18" charset="0"/>
              </a:rPr>
              <a:t>?</a:t>
            </a:r>
            <a:endParaRPr lang="nl-NL" sz="1250" i="1"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4" name="Rectangle: Rounded Corners 3">
            <a:extLst>
              <a:ext uri="{FF2B5EF4-FFF2-40B4-BE49-F238E27FC236}">
                <a16:creationId xmlns:a16="http://schemas.microsoft.com/office/drawing/2014/main" id="{3F3FE7A5-01B1-D161-9A08-8A258AACBDD5}"/>
              </a:ext>
            </a:extLst>
          </p:cNvPr>
          <p:cNvSpPr/>
          <p:nvPr/>
        </p:nvSpPr>
        <p:spPr>
          <a:xfrm>
            <a:off x="7158076" y="1922220"/>
            <a:ext cx="1450428" cy="785104"/>
          </a:xfrm>
          <a:prstGeom prst="roundRect">
            <a:avLst/>
          </a:prstGeom>
          <a:solidFill>
            <a:schemeClr val="bg1"/>
          </a:solid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Helvetica" panose="020B0604020202020204" pitchFamily="34" charset="0"/>
                <a:cs typeface="Helvetica" panose="020B0604020202020204" pitchFamily="34" charset="0"/>
              </a:rPr>
              <a:t>Focus</a:t>
            </a:r>
            <a:endParaRPr lang="nl-NL" sz="1500" b="1" dirty="0">
              <a:solidFill>
                <a:schemeClr val="tx1"/>
              </a:solidFill>
              <a:latin typeface="Helvetica" panose="020B0604020202020204" pitchFamily="34" charset="0"/>
              <a:cs typeface="Helvetica" panose="020B0604020202020204" pitchFamily="34" charset="0"/>
            </a:endParaRPr>
          </a:p>
        </p:txBody>
      </p:sp>
      <p:sp>
        <p:nvSpPr>
          <p:cNvPr id="5" name="Rectangle: Rounded Corners 4">
            <a:extLst>
              <a:ext uri="{FF2B5EF4-FFF2-40B4-BE49-F238E27FC236}">
                <a16:creationId xmlns:a16="http://schemas.microsoft.com/office/drawing/2014/main" id="{3DA670CC-3550-2E5A-C2FD-CF9D9FADE033}"/>
              </a:ext>
            </a:extLst>
          </p:cNvPr>
          <p:cNvSpPr/>
          <p:nvPr/>
        </p:nvSpPr>
        <p:spPr>
          <a:xfrm>
            <a:off x="4661883" y="3238428"/>
            <a:ext cx="3232299" cy="785104"/>
          </a:xfrm>
          <a:prstGeom prst="roundRect">
            <a:avLst/>
          </a:prstGeom>
          <a:solidFill>
            <a:schemeClr val="bg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dirty="0" err="1">
                <a:solidFill>
                  <a:schemeClr val="tx1"/>
                </a:solidFill>
                <a:latin typeface="Helvetica" panose="020B0604020202020204" pitchFamily="34" charset="0"/>
                <a:cs typeface="Helvetica" panose="020B0604020202020204" pitchFamily="34" charset="0"/>
              </a:rPr>
              <a:t>Doorontwikkelen</a:t>
            </a:r>
            <a:r>
              <a:rPr lang="en-US" sz="1250" b="1" dirty="0">
                <a:solidFill>
                  <a:schemeClr val="tx1"/>
                </a:solidFill>
                <a:latin typeface="Helvetica" panose="020B0604020202020204" pitchFamily="34" charset="0"/>
                <a:cs typeface="Helvetica" panose="020B0604020202020204" pitchFamily="34" charset="0"/>
              </a:rPr>
              <a:t> </a:t>
            </a:r>
            <a:r>
              <a:rPr lang="en-US" sz="1250" b="1" dirty="0" err="1">
                <a:solidFill>
                  <a:schemeClr val="tx1"/>
                </a:solidFill>
                <a:latin typeface="Helvetica" panose="020B0604020202020204" pitchFamily="34" charset="0"/>
                <a:cs typeface="Helvetica" panose="020B0604020202020204" pitchFamily="34" charset="0"/>
              </a:rPr>
              <a:t>testontwerp</a:t>
            </a:r>
            <a:r>
              <a:rPr lang="en-US" sz="1250" dirty="0">
                <a:solidFill>
                  <a:schemeClr val="tx1"/>
                </a:solidFill>
                <a:latin typeface="Helvetica" panose="020B0604020202020204" pitchFamily="34" charset="0"/>
                <a:cs typeface="Helvetica" panose="020B0604020202020204" pitchFamily="34" charset="0"/>
              </a:rPr>
              <a:t>, </a:t>
            </a:r>
            <a:br>
              <a:rPr lang="en-US" sz="1250" dirty="0">
                <a:solidFill>
                  <a:schemeClr val="tx1"/>
                </a:solidFill>
                <a:latin typeface="Helvetica" panose="020B0604020202020204" pitchFamily="34" charset="0"/>
                <a:cs typeface="Helvetica" panose="020B0604020202020204" pitchFamily="34" charset="0"/>
              </a:rPr>
            </a:br>
            <a:r>
              <a:rPr lang="en-US" sz="1250" dirty="0">
                <a:solidFill>
                  <a:schemeClr val="tx1"/>
                </a:solidFill>
                <a:latin typeface="Helvetica" panose="020B0604020202020204" pitchFamily="34" charset="0"/>
                <a:cs typeface="Helvetica" panose="020B0604020202020204" pitchFamily="34" charset="0"/>
              </a:rPr>
              <a:t>met </a:t>
            </a:r>
            <a:r>
              <a:rPr lang="en-US" sz="1250" dirty="0" err="1">
                <a:solidFill>
                  <a:schemeClr val="tx1"/>
                </a:solidFill>
                <a:latin typeface="Helvetica" panose="020B0604020202020204" pitchFamily="34" charset="0"/>
                <a:cs typeface="Helvetica" panose="020B0604020202020204" pitchFamily="34" charset="0"/>
              </a:rPr>
              <a:t>aandacht</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voor</a:t>
            </a:r>
            <a:r>
              <a:rPr lang="en-US" sz="1250" dirty="0">
                <a:solidFill>
                  <a:schemeClr val="tx1"/>
                </a:solidFill>
                <a:latin typeface="Helvetica" panose="020B0604020202020204" pitchFamily="34" charset="0"/>
                <a:cs typeface="Helvetica" panose="020B0604020202020204" pitchFamily="34" charset="0"/>
              </a:rPr>
              <a:t> het </a:t>
            </a:r>
            <a:r>
              <a:rPr lang="en-US" sz="1250" dirty="0" err="1">
                <a:solidFill>
                  <a:schemeClr val="tx1"/>
                </a:solidFill>
                <a:latin typeface="Helvetica" panose="020B0604020202020204" pitchFamily="34" charset="0"/>
                <a:cs typeface="Helvetica" panose="020B0604020202020204" pitchFamily="34" charset="0"/>
              </a:rPr>
              <a:t>blijven</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combineren</a:t>
            </a:r>
            <a:r>
              <a:rPr lang="en-US" sz="1250" dirty="0">
                <a:solidFill>
                  <a:schemeClr val="tx1"/>
                </a:solidFill>
                <a:latin typeface="Helvetica" panose="020B0604020202020204" pitchFamily="34" charset="0"/>
                <a:cs typeface="Helvetica" panose="020B0604020202020204" pitchFamily="34" charset="0"/>
              </a:rPr>
              <a:t> van </a:t>
            </a:r>
            <a:r>
              <a:rPr lang="en-US" sz="1250" dirty="0" err="1">
                <a:solidFill>
                  <a:schemeClr val="tx1"/>
                </a:solidFill>
                <a:latin typeface="Helvetica" panose="020B0604020202020204" pitchFamily="34" charset="0"/>
                <a:cs typeface="Helvetica" panose="020B0604020202020204" pitchFamily="34" charset="0"/>
              </a:rPr>
              <a:t>kennis</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methoden</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en</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materialen</a:t>
            </a:r>
            <a:r>
              <a:rPr lang="en-US" sz="1250" dirty="0">
                <a:solidFill>
                  <a:schemeClr val="tx1"/>
                </a:solidFill>
                <a:latin typeface="Helvetica" panose="020B0604020202020204" pitchFamily="34" charset="0"/>
                <a:cs typeface="Helvetica" panose="020B0604020202020204" pitchFamily="34" charset="0"/>
              </a:rPr>
              <a:t> van </a:t>
            </a:r>
            <a:r>
              <a:rPr lang="en-US" sz="1250" dirty="0" err="1">
                <a:solidFill>
                  <a:schemeClr val="tx1"/>
                </a:solidFill>
                <a:latin typeface="Helvetica" panose="020B0604020202020204" pitchFamily="34" charset="0"/>
                <a:cs typeface="Helvetica" panose="020B0604020202020204" pitchFamily="34" charset="0"/>
              </a:rPr>
              <a:t>verschillende</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educatieve</a:t>
            </a:r>
            <a:r>
              <a:rPr lang="en-US" sz="1250" dirty="0">
                <a:solidFill>
                  <a:schemeClr val="tx1"/>
                </a:solidFill>
                <a:latin typeface="Helvetica" panose="020B0604020202020204" pitchFamily="34" charset="0"/>
                <a:cs typeface="Helvetica" panose="020B0604020202020204" pitchFamily="34" charset="0"/>
              </a:rPr>
              <a:t> professionals</a:t>
            </a:r>
            <a:r>
              <a:rPr lang="en-US" sz="1250" dirty="0">
                <a:solidFill>
                  <a:schemeClr val="tx1"/>
                </a:solidFill>
              </a:rPr>
              <a:t> </a:t>
            </a:r>
            <a:endParaRPr lang="nl-NL" sz="1250" dirty="0">
              <a:solidFill>
                <a:schemeClr val="tx1"/>
              </a:solidFill>
            </a:endParaRPr>
          </a:p>
        </p:txBody>
      </p:sp>
      <p:sp>
        <p:nvSpPr>
          <p:cNvPr id="6" name="Rectangle: Rounded Corners 5">
            <a:extLst>
              <a:ext uri="{FF2B5EF4-FFF2-40B4-BE49-F238E27FC236}">
                <a16:creationId xmlns:a16="http://schemas.microsoft.com/office/drawing/2014/main" id="{08E7243C-8936-0476-EC72-861E5DA5C1E4}"/>
              </a:ext>
            </a:extLst>
          </p:cNvPr>
          <p:cNvSpPr/>
          <p:nvPr/>
        </p:nvSpPr>
        <p:spPr>
          <a:xfrm>
            <a:off x="8276128" y="3238427"/>
            <a:ext cx="2521169" cy="785104"/>
          </a:xfrm>
          <a:prstGeom prst="roundRect">
            <a:avLst/>
          </a:prstGeom>
          <a:solidFill>
            <a:schemeClr val="bg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dirty="0" err="1">
                <a:solidFill>
                  <a:schemeClr val="tx1"/>
                </a:solidFill>
                <a:latin typeface="Helvetica" panose="020B0604020202020204" pitchFamily="34" charset="0"/>
                <a:cs typeface="Helvetica" panose="020B0604020202020204" pitchFamily="34" charset="0"/>
              </a:rPr>
              <a:t>Vertalen</a:t>
            </a:r>
            <a:r>
              <a:rPr lang="en-US" sz="1250" b="1" dirty="0">
                <a:solidFill>
                  <a:schemeClr val="tx1"/>
                </a:solidFill>
                <a:latin typeface="Helvetica" panose="020B0604020202020204" pitchFamily="34" charset="0"/>
                <a:cs typeface="Helvetica" panose="020B0604020202020204" pitchFamily="34" charset="0"/>
              </a:rPr>
              <a:t> van </a:t>
            </a:r>
            <a:r>
              <a:rPr lang="en-US" sz="1250" b="1" dirty="0" err="1">
                <a:solidFill>
                  <a:schemeClr val="tx1"/>
                </a:solidFill>
                <a:latin typeface="Helvetica" panose="020B0604020202020204" pitchFamily="34" charset="0"/>
                <a:cs typeface="Helvetica" panose="020B0604020202020204" pitchFamily="34" charset="0"/>
              </a:rPr>
              <a:t>testontwerp</a:t>
            </a:r>
            <a:r>
              <a:rPr lang="en-US" sz="1250" dirty="0">
                <a:solidFill>
                  <a:schemeClr val="tx1"/>
                </a:solidFill>
                <a:latin typeface="Helvetica" panose="020B0604020202020204" pitchFamily="34" charset="0"/>
                <a:cs typeface="Helvetica" panose="020B0604020202020204" pitchFamily="34" charset="0"/>
              </a:rPr>
              <a:t> </a:t>
            </a:r>
            <a:br>
              <a:rPr lang="en-US" sz="1250" dirty="0">
                <a:solidFill>
                  <a:schemeClr val="tx1"/>
                </a:solidFill>
                <a:latin typeface="Helvetica" panose="020B0604020202020204" pitchFamily="34" charset="0"/>
                <a:cs typeface="Helvetica" panose="020B0604020202020204" pitchFamily="34" charset="0"/>
              </a:rPr>
            </a:br>
            <a:r>
              <a:rPr lang="en-US" sz="1250" dirty="0" err="1">
                <a:solidFill>
                  <a:schemeClr val="tx1"/>
                </a:solidFill>
                <a:latin typeface="Helvetica" panose="020B0604020202020204" pitchFamily="34" charset="0"/>
                <a:cs typeface="Helvetica" panose="020B0604020202020204" pitchFamily="34" charset="0"/>
              </a:rPr>
              <a:t>naar</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andere</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educatieve</a:t>
            </a:r>
            <a:r>
              <a:rPr lang="en-US" sz="1250" dirty="0">
                <a:solidFill>
                  <a:schemeClr val="tx1"/>
                </a:solidFill>
                <a:latin typeface="Helvetica" panose="020B0604020202020204" pitchFamily="34" charset="0"/>
                <a:cs typeface="Helvetica" panose="020B0604020202020204" pitchFamily="34" charset="0"/>
              </a:rPr>
              <a:t> context</a:t>
            </a:r>
            <a:endParaRPr lang="nl-NL" sz="1250" dirty="0">
              <a:solidFill>
                <a:schemeClr val="tx1"/>
              </a:solidFill>
              <a:latin typeface="Helvetica" panose="020B0604020202020204" pitchFamily="34" charset="0"/>
              <a:cs typeface="Helvetica" panose="020B0604020202020204" pitchFamily="34" charset="0"/>
            </a:endParaRPr>
          </a:p>
        </p:txBody>
      </p:sp>
      <p:cxnSp>
        <p:nvCxnSpPr>
          <p:cNvPr id="8" name="Straight Arrow Connector 7">
            <a:extLst>
              <a:ext uri="{FF2B5EF4-FFF2-40B4-BE49-F238E27FC236}">
                <a16:creationId xmlns:a16="http://schemas.microsoft.com/office/drawing/2014/main" id="{131D9A15-478E-EF51-6763-A25286740CF1}"/>
              </a:ext>
            </a:extLst>
          </p:cNvPr>
          <p:cNvCxnSpPr>
            <a:cxnSpLocks/>
            <a:stCxn id="4" idx="2"/>
            <a:endCxn id="5" idx="0"/>
          </p:cNvCxnSpPr>
          <p:nvPr/>
        </p:nvCxnSpPr>
        <p:spPr>
          <a:xfrm flipH="1">
            <a:off x="6278033" y="2707324"/>
            <a:ext cx="1605257" cy="531104"/>
          </a:xfrm>
          <a:prstGeom prst="straightConnector1">
            <a:avLst/>
          </a:prstGeom>
          <a:ln>
            <a:solidFill>
              <a:srgbClr val="192A84"/>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8B593FE-81DD-63F6-4072-CEC3966CFA40}"/>
              </a:ext>
            </a:extLst>
          </p:cNvPr>
          <p:cNvCxnSpPr>
            <a:cxnSpLocks/>
            <a:stCxn id="4" idx="2"/>
            <a:endCxn id="6" idx="0"/>
          </p:cNvCxnSpPr>
          <p:nvPr/>
        </p:nvCxnSpPr>
        <p:spPr>
          <a:xfrm>
            <a:off x="7883290" y="2707324"/>
            <a:ext cx="1653423" cy="531103"/>
          </a:xfrm>
          <a:prstGeom prst="straightConnector1">
            <a:avLst/>
          </a:prstGeom>
          <a:ln>
            <a:solidFill>
              <a:srgbClr val="192A8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0558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Grensoverbrugging en grensobjecten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8110748"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latin typeface="Helvetica" panose="020B0604020202020204" pitchFamily="34" charset="0"/>
                <a:ea typeface="Calibri" panose="020F0502020204030204" pitchFamily="34" charset="0"/>
                <a:cs typeface="Times New Roman" panose="02020603050405020304" pitchFamily="18" charset="0"/>
              </a:rPr>
              <a:t>Jullie hebben zojuist een proces van grensoverbrugging gevisualiseerd.</a:t>
            </a:r>
          </a:p>
          <a:p>
            <a:pPr marL="186262" indent="0">
              <a:spcBef>
                <a:spcPts val="1600"/>
              </a:spcBef>
              <a:buClr>
                <a:srgbClr val="000000"/>
              </a:buClr>
              <a:buSzPts val="1400"/>
              <a:buNone/>
            </a:pPr>
            <a:b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Grensoverbrugging </a:t>
            </a:r>
            <a:r>
              <a:rPr lang="nl-NL" sz="1500" b="1">
                <a:solidFill>
                  <a:srgbClr val="ED4990"/>
                </a:solidFill>
                <a:effectLst/>
                <a:latin typeface="Helvetica" panose="020B0604020202020204" pitchFamily="34" charset="0"/>
                <a:ea typeface="Calibri" panose="020F0502020204030204" pitchFamily="34" charset="0"/>
                <a:cs typeface="Times New Roman" panose="02020603050405020304" pitchFamily="18" charset="0"/>
              </a:rPr>
              <a:t>=</a:t>
            </a:r>
            <a:r>
              <a:rPr lang="nl-NL" sz="1500" b="1">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 samenwerkingsproces (PLG</a:t>
            </a:r>
            <a:r>
              <a:rPr lang="nl-NL" sz="1500" b="1">
                <a:solidFill>
                  <a:srgbClr val="072771"/>
                </a:solidFill>
                <a:latin typeface="Helvetica" panose="020B0604020202020204" pitchFamily="34" charset="0"/>
                <a:ea typeface="Calibri" panose="020F0502020204030204" pitchFamily="34" charset="0"/>
                <a:cs typeface="Times New Roman" panose="02020603050405020304" pitchFamily="18" charset="0"/>
              </a:rPr>
              <a:t>)</a:t>
            </a:r>
            <a:br>
              <a:rPr lang="nl-NL" sz="1500" b="1" dirty="0">
                <a:latin typeface="Helvetica" panose="020B0604020202020204" pitchFamily="34" charset="0"/>
                <a:ea typeface="Calibri" panose="020F0502020204030204" pitchFamily="34" charset="0"/>
                <a:cs typeface="Times New Roman" panose="02020603050405020304" pitchFamily="18" charset="0"/>
              </a:rPr>
            </a:br>
            <a:r>
              <a:rPr lang="nl-NL" sz="1500" i="1" dirty="0">
                <a:effectLst/>
                <a:latin typeface="Helvetica" panose="020B0604020202020204" pitchFamily="34" charset="0"/>
                <a:ea typeface="Calibri" panose="020F0502020204030204" pitchFamily="34" charset="0"/>
              </a:rPr>
              <a:t>‘Grensoverbrugging is een proces waarbij groepen de uitdaging aangaan om </a:t>
            </a:r>
            <a:br>
              <a:rPr lang="nl-NL" sz="1500" i="1" dirty="0">
                <a:effectLst/>
                <a:latin typeface="Helvetica" panose="020B0604020202020204" pitchFamily="34" charset="0"/>
                <a:ea typeface="Calibri" panose="020F0502020204030204" pitchFamily="34" charset="0"/>
              </a:rPr>
            </a:br>
            <a:r>
              <a:rPr lang="nl-NL" sz="1500" i="1" dirty="0">
                <a:effectLst/>
                <a:latin typeface="Helvetica" panose="020B0604020202020204" pitchFamily="34" charset="0"/>
                <a:ea typeface="Calibri" panose="020F0502020204030204" pitchFamily="34" charset="0"/>
              </a:rPr>
              <a:t>ingrediënten uit verschillende contexten te combineren, om zodoende hybride </a:t>
            </a:r>
            <a:br>
              <a:rPr lang="nl-NL" sz="1500" i="1" dirty="0">
                <a:effectLst/>
                <a:latin typeface="Helvetica" panose="020B0604020202020204" pitchFamily="34" charset="0"/>
                <a:ea typeface="Calibri" panose="020F0502020204030204" pitchFamily="34" charset="0"/>
              </a:rPr>
            </a:br>
            <a:r>
              <a:rPr lang="nl-NL" sz="1500" i="1" dirty="0">
                <a:effectLst/>
                <a:latin typeface="Helvetica" panose="020B0604020202020204" pitchFamily="34" charset="0"/>
                <a:ea typeface="Calibri" panose="020F0502020204030204" pitchFamily="34" charset="0"/>
              </a:rPr>
              <a:t>situaties te creëren’</a:t>
            </a:r>
            <a:r>
              <a:rPr lang="nl-NL" sz="1500" b="1" i="1" dirty="0">
                <a:effectLst/>
                <a:latin typeface="Helvetica" panose="020B0604020202020204" pitchFamily="34" charset="0"/>
                <a:ea typeface="Calibri" panose="020F0502020204030204" pitchFamily="34" charset="0"/>
              </a:rPr>
              <a:t> </a:t>
            </a:r>
            <a:r>
              <a:rPr lang="nl-NL" sz="1500" dirty="0">
                <a:effectLst/>
                <a:latin typeface="Helvetica" panose="020B0604020202020204" pitchFamily="34" charset="0"/>
                <a:ea typeface="Calibri" panose="020F0502020204030204" pitchFamily="34" charset="0"/>
              </a:rPr>
              <a:t>(</a:t>
            </a:r>
            <a:r>
              <a:rPr lang="nl-NL" sz="1500" dirty="0" err="1">
                <a:effectLst/>
                <a:latin typeface="Helvetica" panose="020B0604020202020204" pitchFamily="34" charset="0"/>
                <a:ea typeface="Calibri" panose="020F0502020204030204" pitchFamily="34" charset="0"/>
              </a:rPr>
              <a:t>Engeström</a:t>
            </a:r>
            <a:r>
              <a:rPr lang="nl-NL" sz="1500" dirty="0">
                <a:effectLst/>
                <a:latin typeface="Helvetica" panose="020B0604020202020204" pitchFamily="34" charset="0"/>
                <a:ea typeface="Calibri" panose="020F0502020204030204" pitchFamily="34" charset="0"/>
              </a:rPr>
              <a:t> et al., 1995).</a:t>
            </a: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endParaRPr lang="nl-NL" sz="1500" b="1"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16" name="Oval 15">
            <a:extLst>
              <a:ext uri="{FF2B5EF4-FFF2-40B4-BE49-F238E27FC236}">
                <a16:creationId xmlns:a16="http://schemas.microsoft.com/office/drawing/2014/main" id="{A646F626-2D95-42AB-66DD-9F2048281749}"/>
              </a:ext>
            </a:extLst>
          </p:cNvPr>
          <p:cNvSpPr/>
          <p:nvPr/>
        </p:nvSpPr>
        <p:spPr>
          <a:xfrm>
            <a:off x="8240135" y="1629371"/>
            <a:ext cx="2170913" cy="18017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l 16">
            <a:extLst>
              <a:ext uri="{FF2B5EF4-FFF2-40B4-BE49-F238E27FC236}">
                <a16:creationId xmlns:a16="http://schemas.microsoft.com/office/drawing/2014/main" id="{C3D989BA-C58C-4C57-4D11-046B00BCD2E8}"/>
              </a:ext>
            </a:extLst>
          </p:cNvPr>
          <p:cNvSpPr/>
          <p:nvPr/>
        </p:nvSpPr>
        <p:spPr>
          <a:xfrm>
            <a:off x="9687149" y="1619386"/>
            <a:ext cx="2166751" cy="1811778"/>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TextBox 17">
            <a:extLst>
              <a:ext uri="{FF2B5EF4-FFF2-40B4-BE49-F238E27FC236}">
                <a16:creationId xmlns:a16="http://schemas.microsoft.com/office/drawing/2014/main" id="{3162C8D7-FFF6-E976-9FE3-60A488B58E9E}"/>
              </a:ext>
            </a:extLst>
          </p:cNvPr>
          <p:cNvSpPr txBox="1"/>
          <p:nvPr/>
        </p:nvSpPr>
        <p:spPr>
          <a:xfrm>
            <a:off x="8529695" y="2317719"/>
            <a:ext cx="1447014" cy="323165"/>
          </a:xfrm>
          <a:prstGeom prst="rect">
            <a:avLst/>
          </a:prstGeom>
          <a:noFill/>
        </p:spPr>
        <p:txBody>
          <a:bodyPr wrap="square" rtlCol="0">
            <a:spAutoFit/>
          </a:bodyPr>
          <a:lstStyle/>
          <a:p>
            <a:pPr algn="ctr"/>
            <a:r>
              <a:rPr lang="en-US" sz="1500" b="1" dirty="0">
                <a:latin typeface="Helvetica" panose="020B0604020202020204" pitchFamily="34" charset="0"/>
                <a:cs typeface="Helvetica" panose="020B0604020202020204" pitchFamily="34" charset="0"/>
              </a:rPr>
              <a:t>School</a:t>
            </a:r>
            <a:endParaRPr lang="nl-NL" sz="1500" b="1" dirty="0">
              <a:latin typeface="Helvetica" panose="020B0604020202020204" pitchFamily="34" charset="0"/>
              <a:cs typeface="Helvetica" panose="020B0604020202020204" pitchFamily="34" charset="0"/>
            </a:endParaRPr>
          </a:p>
        </p:txBody>
      </p:sp>
      <p:sp>
        <p:nvSpPr>
          <p:cNvPr id="19" name="TextBox 18">
            <a:extLst>
              <a:ext uri="{FF2B5EF4-FFF2-40B4-BE49-F238E27FC236}">
                <a16:creationId xmlns:a16="http://schemas.microsoft.com/office/drawing/2014/main" id="{D34E4C52-4DA7-639C-9EEF-15A1151DB496}"/>
              </a:ext>
            </a:extLst>
          </p:cNvPr>
          <p:cNvSpPr txBox="1"/>
          <p:nvPr/>
        </p:nvSpPr>
        <p:spPr>
          <a:xfrm>
            <a:off x="10197688" y="2202302"/>
            <a:ext cx="1442852" cy="553998"/>
          </a:xfrm>
          <a:prstGeom prst="rect">
            <a:avLst/>
          </a:prstGeom>
          <a:noFill/>
        </p:spPr>
        <p:txBody>
          <a:bodyPr wrap="square" rtlCol="0">
            <a:spAutoFit/>
          </a:bodyPr>
          <a:lstStyle/>
          <a:p>
            <a:pPr algn="ctr"/>
            <a:r>
              <a:rPr lang="en-US" sz="1500" b="1" dirty="0" err="1">
                <a:latin typeface="Helvetica" panose="020B0604020202020204" pitchFamily="34" charset="0"/>
                <a:cs typeface="Helvetica" panose="020B0604020202020204" pitchFamily="34" charset="0"/>
              </a:rPr>
              <a:t>Erfgoed</a:t>
            </a:r>
            <a:r>
              <a:rPr lang="en-US" sz="1500" b="1" dirty="0">
                <a:latin typeface="Helvetica" panose="020B0604020202020204" pitchFamily="34" charset="0"/>
                <a:cs typeface="Helvetica" panose="020B0604020202020204" pitchFamily="34" charset="0"/>
              </a:rPr>
              <a:t>-</a:t>
            </a:r>
            <a:br>
              <a:rPr lang="en-US" sz="1500" b="1" dirty="0">
                <a:latin typeface="Helvetica" panose="020B0604020202020204" pitchFamily="34" charset="0"/>
                <a:cs typeface="Helvetica" panose="020B0604020202020204" pitchFamily="34" charset="0"/>
              </a:rPr>
            </a:br>
            <a:r>
              <a:rPr lang="en-US" sz="1500" b="1" dirty="0" err="1">
                <a:latin typeface="Helvetica" panose="020B0604020202020204" pitchFamily="34" charset="0"/>
                <a:cs typeface="Helvetica" panose="020B0604020202020204" pitchFamily="34" charset="0"/>
              </a:rPr>
              <a:t>instelling</a:t>
            </a:r>
            <a:endParaRPr lang="nl-NL" sz="15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48635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Grensoverbrugging en grensobjecten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8110748"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latin typeface="Helvetica" panose="020B0604020202020204" pitchFamily="34" charset="0"/>
                <a:ea typeface="Calibri" panose="020F0502020204030204" pitchFamily="34" charset="0"/>
                <a:cs typeface="Times New Roman" panose="02020603050405020304" pitchFamily="18" charset="0"/>
              </a:rPr>
              <a:t>Jullie hebben zojuist een proces van grensoverbrugging gevisualiseerd.</a:t>
            </a:r>
          </a:p>
          <a:p>
            <a:pPr marL="186262" indent="0">
              <a:spcBef>
                <a:spcPts val="1600"/>
              </a:spcBef>
              <a:buClr>
                <a:srgbClr val="000000"/>
              </a:buClr>
              <a:buSzPts val="1400"/>
              <a:buNone/>
            </a:pPr>
            <a:b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Grensoverbrugging </a:t>
            </a:r>
            <a:r>
              <a:rPr lang="nl-NL" sz="1500" b="1" dirty="0">
                <a:solidFill>
                  <a:srgbClr val="ED4990"/>
                </a:solidFill>
                <a:effectLst/>
                <a:latin typeface="Helvetica" panose="020B0604020202020204" pitchFamily="34" charset="0"/>
                <a:ea typeface="Calibri" panose="020F0502020204030204" pitchFamily="34" charset="0"/>
                <a:cs typeface="Times New Roman" panose="02020603050405020304" pitchFamily="18" charset="0"/>
              </a:rPr>
              <a:t>=</a:t>
            </a: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 samenwerkingsproces (PLG</a:t>
            </a:r>
            <a:r>
              <a:rPr lang="nl-NL" sz="1500" b="1" dirty="0">
                <a:solidFill>
                  <a:srgbClr val="072771"/>
                </a:solidFill>
                <a:latin typeface="Helvetica" panose="020B0604020202020204" pitchFamily="34" charset="0"/>
                <a:ea typeface="Calibri" panose="020F0502020204030204" pitchFamily="34" charset="0"/>
                <a:cs typeface="Times New Roman" panose="02020603050405020304" pitchFamily="18" charset="0"/>
              </a:rPr>
              <a:t>)</a:t>
            </a:r>
            <a:br>
              <a:rPr lang="nl-NL" sz="1500" b="1" dirty="0">
                <a:latin typeface="Helvetica" panose="020B0604020202020204" pitchFamily="34" charset="0"/>
                <a:ea typeface="Calibri" panose="020F0502020204030204" pitchFamily="34" charset="0"/>
                <a:cs typeface="Times New Roman" panose="02020603050405020304" pitchFamily="18" charset="0"/>
              </a:rPr>
            </a:br>
            <a:r>
              <a:rPr lang="nl-NL" sz="1500" i="1" dirty="0">
                <a:effectLst/>
                <a:latin typeface="Helvetica" panose="020B0604020202020204" pitchFamily="34" charset="0"/>
                <a:ea typeface="Calibri" panose="020F0502020204030204" pitchFamily="34" charset="0"/>
              </a:rPr>
              <a:t>‘Grensoverbrugging is een proces waarbij groepen de uitdaging aangaan om </a:t>
            </a:r>
            <a:br>
              <a:rPr lang="nl-NL" sz="1500" i="1" dirty="0">
                <a:effectLst/>
                <a:latin typeface="Helvetica" panose="020B0604020202020204" pitchFamily="34" charset="0"/>
                <a:ea typeface="Calibri" panose="020F0502020204030204" pitchFamily="34" charset="0"/>
              </a:rPr>
            </a:br>
            <a:r>
              <a:rPr lang="nl-NL" sz="1500" i="1" dirty="0">
                <a:effectLst/>
                <a:latin typeface="Helvetica" panose="020B0604020202020204" pitchFamily="34" charset="0"/>
                <a:ea typeface="Calibri" panose="020F0502020204030204" pitchFamily="34" charset="0"/>
              </a:rPr>
              <a:t>ingrediënten uit verschillende contexten te combineren, om zodoende hybride </a:t>
            </a:r>
            <a:br>
              <a:rPr lang="nl-NL" sz="1500" i="1" dirty="0">
                <a:effectLst/>
                <a:latin typeface="Helvetica" panose="020B0604020202020204" pitchFamily="34" charset="0"/>
                <a:ea typeface="Calibri" panose="020F0502020204030204" pitchFamily="34" charset="0"/>
              </a:rPr>
            </a:br>
            <a:r>
              <a:rPr lang="nl-NL" sz="1500" i="1" dirty="0">
                <a:effectLst/>
                <a:latin typeface="Helvetica" panose="020B0604020202020204" pitchFamily="34" charset="0"/>
                <a:ea typeface="Calibri" panose="020F0502020204030204" pitchFamily="34" charset="0"/>
              </a:rPr>
              <a:t>situaties te creëren’</a:t>
            </a:r>
            <a:r>
              <a:rPr lang="nl-NL" sz="1500" b="1" i="1" dirty="0">
                <a:effectLst/>
                <a:latin typeface="Helvetica" panose="020B0604020202020204" pitchFamily="34" charset="0"/>
                <a:ea typeface="Calibri" panose="020F0502020204030204" pitchFamily="34" charset="0"/>
              </a:rPr>
              <a:t> </a:t>
            </a:r>
            <a:r>
              <a:rPr lang="nl-NL" sz="1500" dirty="0">
                <a:effectLst/>
                <a:latin typeface="Helvetica" panose="020B0604020202020204" pitchFamily="34" charset="0"/>
                <a:ea typeface="Calibri" panose="020F0502020204030204" pitchFamily="34" charset="0"/>
              </a:rPr>
              <a:t>(</a:t>
            </a:r>
            <a:r>
              <a:rPr lang="nl-NL" sz="1500" dirty="0" err="1">
                <a:effectLst/>
                <a:latin typeface="Helvetica" panose="020B0604020202020204" pitchFamily="34" charset="0"/>
                <a:ea typeface="Calibri" panose="020F0502020204030204" pitchFamily="34" charset="0"/>
              </a:rPr>
              <a:t>Engeström</a:t>
            </a:r>
            <a:r>
              <a:rPr lang="nl-NL" sz="1500" dirty="0">
                <a:effectLst/>
                <a:latin typeface="Helvetica" panose="020B0604020202020204" pitchFamily="34" charset="0"/>
                <a:ea typeface="Calibri" panose="020F0502020204030204" pitchFamily="34" charset="0"/>
              </a:rPr>
              <a:t> et al., 1995).</a:t>
            </a: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endParaRPr lang="nl-NL" sz="1500" b="1"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r>
              <a:rPr lang="nl-NL" sz="1500" b="1" dirty="0">
                <a:solidFill>
                  <a:srgbClr val="192A84"/>
                </a:solidFill>
                <a:effectLst/>
                <a:latin typeface="Helvetica" panose="020B0604020202020204" pitchFamily="34" charset="0"/>
                <a:ea typeface="Calibri" panose="020F0502020204030204" pitchFamily="34" charset="0"/>
                <a:cs typeface="Times New Roman" panose="02020603050405020304" pitchFamily="18" charset="0"/>
              </a:rPr>
              <a:t>Grensobject </a:t>
            </a:r>
            <a:r>
              <a:rPr lang="nl-NL" sz="1500" b="1" dirty="0">
                <a:solidFill>
                  <a:srgbClr val="ED4990"/>
                </a:solidFill>
                <a:effectLst/>
                <a:latin typeface="Helvetica" panose="020B0604020202020204" pitchFamily="34" charset="0"/>
                <a:ea typeface="Calibri" panose="020F0502020204030204" pitchFamily="34" charset="0"/>
                <a:cs typeface="Times New Roman" panose="02020603050405020304" pitchFamily="18" charset="0"/>
              </a:rPr>
              <a:t>=</a:t>
            </a:r>
            <a:r>
              <a:rPr lang="nl-NL" sz="1500" b="1"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 samenwerkingsproduct (co-ontwerp)</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r>
              <a:rPr lang="nl-NL" sz="1500" dirty="0">
                <a:effectLst/>
                <a:latin typeface="Helvetica" panose="020B0604020202020204" pitchFamily="34" charset="0"/>
                <a:ea typeface="Calibri" panose="020F0502020204030204" pitchFamily="34" charset="0"/>
                <a:cs typeface="Times New Roman" panose="02020603050405020304" pitchFamily="18" charset="0"/>
              </a:rPr>
              <a:t>Gedeeld </a:t>
            </a:r>
            <a:r>
              <a:rPr lang="nl-NL" sz="1500" dirty="0">
                <a:latin typeface="Helvetica" panose="020B0604020202020204" pitchFamily="34" charset="0"/>
                <a:ea typeface="Calibri" panose="020F0502020204030204" pitchFamily="34" charset="0"/>
                <a:cs typeface="Times New Roman" panose="02020603050405020304" pitchFamily="18" charset="0"/>
              </a:rPr>
              <a:t>kennisproduct </a:t>
            </a:r>
            <a:r>
              <a:rPr lang="nl-NL" sz="1500" dirty="0">
                <a:effectLst/>
                <a:latin typeface="Helvetica" panose="020B0604020202020204" pitchFamily="34" charset="0"/>
                <a:ea typeface="Times New Roman" panose="02020603050405020304" pitchFamily="18" charset="0"/>
              </a:rPr>
              <a:t>waar aan of mee gewerkt</a:t>
            </a:r>
            <a:r>
              <a:rPr lang="nl-NL" sz="1500" b="1" dirty="0">
                <a:effectLst/>
                <a:latin typeface="Helvetica" panose="020B0604020202020204" pitchFamily="34" charset="0"/>
                <a:ea typeface="Times New Roman" panose="02020603050405020304" pitchFamily="18" charset="0"/>
              </a:rPr>
              <a:t> </a:t>
            </a:r>
            <a:r>
              <a:rPr lang="nl-NL" sz="1500" dirty="0">
                <a:effectLst/>
                <a:latin typeface="Helvetica" panose="020B0604020202020204" pitchFamily="34" charset="0"/>
                <a:ea typeface="Times New Roman" panose="02020603050405020304" pitchFamily="18" charset="0"/>
              </a:rPr>
              <a:t>wordt in grensoverbrugging.</a:t>
            </a:r>
            <a:br>
              <a:rPr lang="nl-NL" sz="1500" dirty="0">
                <a:effectLst/>
                <a:latin typeface="Helvetica" panose="020B0604020202020204" pitchFamily="34" charset="0"/>
                <a:ea typeface="Times New Roman" panose="02020603050405020304" pitchFamily="18" charset="0"/>
              </a:rPr>
            </a:br>
            <a:br>
              <a:rPr lang="nl-NL" sz="1500" dirty="0">
                <a:effectLst/>
                <a:latin typeface="Helvetica" panose="020B0604020202020204" pitchFamily="34" charset="0"/>
                <a:ea typeface="Times New Roman" panose="02020603050405020304" pitchFamily="18" charset="0"/>
              </a:rPr>
            </a:br>
            <a:r>
              <a:rPr lang="en-US" sz="1500" i="1" dirty="0">
                <a:effectLst/>
                <a:latin typeface="Helvetica" panose="020B0604020202020204" pitchFamily="34" charset="0"/>
                <a:ea typeface="Calibri" panose="020F0502020204030204" pitchFamily="34" charset="0"/>
              </a:rPr>
              <a:t>‘</a:t>
            </a:r>
            <a:r>
              <a:rPr lang="en-US" sz="1500" i="1" dirty="0" err="1">
                <a:effectLst/>
                <a:latin typeface="Helvetica" panose="020B0604020202020204" pitchFamily="34" charset="0"/>
                <a:ea typeface="Calibri" panose="020F0502020204030204" pitchFamily="34" charset="0"/>
              </a:rPr>
              <a:t>Grensobjecten</a:t>
            </a:r>
            <a:r>
              <a:rPr lang="en-US" sz="1500" i="1" dirty="0">
                <a:effectLst/>
                <a:latin typeface="Helvetica" panose="020B0604020202020204" pitchFamily="34" charset="0"/>
                <a:ea typeface="Calibri" panose="020F0502020204030204" pitchFamily="34" charset="0"/>
              </a:rPr>
              <a:t> </a:t>
            </a:r>
            <a:r>
              <a:rPr lang="en-US" sz="1500" i="1" dirty="0" err="1">
                <a:effectLst/>
                <a:latin typeface="Helvetica" panose="020B0604020202020204" pitchFamily="34" charset="0"/>
                <a:ea typeface="Calibri" panose="020F0502020204030204" pitchFamily="34" charset="0"/>
              </a:rPr>
              <a:t>maken</a:t>
            </a:r>
            <a:r>
              <a:rPr lang="en-US" sz="1500" i="1" dirty="0">
                <a:effectLst/>
                <a:latin typeface="Helvetica" panose="020B0604020202020204" pitchFamily="34" charset="0"/>
                <a:ea typeface="Calibri" panose="020F0502020204030204" pitchFamily="34" charset="0"/>
              </a:rPr>
              <a:t> </a:t>
            </a:r>
            <a:r>
              <a:rPr lang="en-US" sz="1500" i="1" dirty="0" err="1">
                <a:effectLst/>
                <a:latin typeface="Helvetica" panose="020B0604020202020204" pitchFamily="34" charset="0"/>
                <a:ea typeface="Calibri" panose="020F0502020204030204" pitchFamily="34" charset="0"/>
              </a:rPr>
              <a:t>deel</a:t>
            </a:r>
            <a:r>
              <a:rPr lang="en-US" sz="1500" i="1" dirty="0">
                <a:effectLst/>
                <a:latin typeface="Helvetica" panose="020B0604020202020204" pitchFamily="34" charset="0"/>
                <a:ea typeface="Calibri" panose="020F0502020204030204" pitchFamily="34" charset="0"/>
              </a:rPr>
              <a:t> </a:t>
            </a:r>
            <a:r>
              <a:rPr lang="en-US" sz="1500" i="1" dirty="0" err="1">
                <a:effectLst/>
                <a:latin typeface="Helvetica" panose="020B0604020202020204" pitchFamily="34" charset="0"/>
                <a:ea typeface="Calibri" panose="020F0502020204030204" pitchFamily="34" charset="0"/>
              </a:rPr>
              <a:t>uit</a:t>
            </a:r>
            <a:r>
              <a:rPr lang="en-US" sz="1500" i="1" dirty="0">
                <a:effectLst/>
                <a:latin typeface="Helvetica" panose="020B0604020202020204" pitchFamily="34" charset="0"/>
                <a:ea typeface="Calibri" panose="020F0502020204030204" pitchFamily="34" charset="0"/>
              </a:rPr>
              <a:t> van </a:t>
            </a:r>
            <a:r>
              <a:rPr lang="en-US" sz="1500" i="1" dirty="0" err="1">
                <a:effectLst/>
                <a:latin typeface="Helvetica" panose="020B0604020202020204" pitchFamily="34" charset="0"/>
                <a:ea typeface="Calibri" panose="020F0502020204030204" pitchFamily="34" charset="0"/>
              </a:rPr>
              <a:t>verschillende</a:t>
            </a:r>
            <a:r>
              <a:rPr lang="en-US" sz="1500" i="1" dirty="0">
                <a:effectLst/>
                <a:latin typeface="Helvetica" panose="020B0604020202020204" pitchFamily="34" charset="0"/>
                <a:ea typeface="Calibri" panose="020F0502020204030204" pitchFamily="34" charset="0"/>
              </a:rPr>
              <a:t>, </a:t>
            </a:r>
            <a:r>
              <a:rPr lang="en-US" sz="1500" i="1" dirty="0" err="1">
                <a:effectLst/>
                <a:latin typeface="Helvetica" panose="020B0604020202020204" pitchFamily="34" charset="0"/>
                <a:ea typeface="Calibri" panose="020F0502020204030204" pitchFamily="34" charset="0"/>
              </a:rPr>
              <a:t>elkaar</a:t>
            </a:r>
            <a:r>
              <a:rPr lang="en-US" sz="1500" i="1" dirty="0">
                <a:effectLst/>
                <a:latin typeface="Helvetica" panose="020B0604020202020204" pitchFamily="34" charset="0"/>
                <a:ea typeface="Calibri" panose="020F0502020204030204" pitchFamily="34" charset="0"/>
              </a:rPr>
              <a:t> </a:t>
            </a:r>
            <a:r>
              <a:rPr lang="en-US" sz="1500" i="1" dirty="0" err="1">
                <a:effectLst/>
                <a:latin typeface="Helvetica" panose="020B0604020202020204" pitchFamily="34" charset="0"/>
                <a:ea typeface="Calibri" panose="020F0502020204030204" pitchFamily="34" charset="0"/>
              </a:rPr>
              <a:t>overlappende</a:t>
            </a:r>
            <a:r>
              <a:rPr lang="en-US" sz="1500" i="1" dirty="0">
                <a:effectLst/>
                <a:latin typeface="Helvetica" panose="020B0604020202020204" pitchFamily="34" charset="0"/>
                <a:ea typeface="Calibri" panose="020F0502020204030204" pitchFamily="34" charset="0"/>
              </a:rPr>
              <a:t> </a:t>
            </a:r>
            <a:r>
              <a:rPr lang="en-US" sz="1500" i="1" dirty="0" err="1">
                <a:effectLst/>
                <a:latin typeface="Helvetica" panose="020B0604020202020204" pitchFamily="34" charset="0"/>
                <a:ea typeface="Calibri" panose="020F0502020204030204" pitchFamily="34" charset="0"/>
              </a:rPr>
              <a:t>contexten</a:t>
            </a:r>
            <a:r>
              <a:rPr lang="en-US" sz="1500" i="1" dirty="0">
                <a:effectLst/>
                <a:latin typeface="Helvetica" panose="020B0604020202020204" pitchFamily="34" charset="0"/>
                <a:ea typeface="Calibri" panose="020F0502020204030204" pitchFamily="34" charset="0"/>
              </a:rPr>
              <a:t>. [...] </a:t>
            </a:r>
            <a:br>
              <a:rPr lang="en-US" sz="1500" i="1" dirty="0">
                <a:effectLst/>
                <a:latin typeface="Helvetica" panose="020B0604020202020204" pitchFamily="34" charset="0"/>
                <a:ea typeface="Calibri" panose="020F0502020204030204" pitchFamily="34" charset="0"/>
              </a:rPr>
            </a:br>
            <a:r>
              <a:rPr lang="en-US" sz="1500" b="1" i="1" dirty="0">
                <a:effectLst/>
                <a:highlight>
                  <a:srgbClr val="FFFF00"/>
                </a:highlight>
                <a:latin typeface="Helvetica" panose="020B0604020202020204" pitchFamily="34" charset="0"/>
                <a:ea typeface="Calibri" panose="020F0502020204030204" pitchFamily="34" charset="0"/>
              </a:rPr>
              <a:t>Ze </a:t>
            </a:r>
            <a:r>
              <a:rPr lang="en-US" sz="1500" b="1" i="1" dirty="0" err="1">
                <a:effectLst/>
                <a:highlight>
                  <a:srgbClr val="FFFF00"/>
                </a:highlight>
                <a:latin typeface="Helvetica" panose="020B0604020202020204" pitchFamily="34" charset="0"/>
                <a:ea typeface="Calibri" panose="020F0502020204030204" pitchFamily="34" charset="0"/>
              </a:rPr>
              <a:t>fungeren</a:t>
            </a:r>
            <a:r>
              <a:rPr lang="en-US" sz="1500" b="1" i="1" dirty="0">
                <a:effectLst/>
                <a:highlight>
                  <a:srgbClr val="FFFF00"/>
                </a:highlight>
                <a:latin typeface="Helvetica" panose="020B0604020202020204" pitchFamily="34" charset="0"/>
                <a:ea typeface="Calibri" panose="020F0502020204030204" pitchFamily="34" charset="0"/>
              </a:rPr>
              <a:t> </a:t>
            </a:r>
            <a:r>
              <a:rPr lang="en-US" sz="1500" b="1" i="1" dirty="0" err="1">
                <a:effectLst/>
                <a:highlight>
                  <a:srgbClr val="FFFF00"/>
                </a:highlight>
                <a:latin typeface="Helvetica" panose="020B0604020202020204" pitchFamily="34" charset="0"/>
                <a:ea typeface="Calibri" panose="020F0502020204030204" pitchFamily="34" charset="0"/>
              </a:rPr>
              <a:t>daartussen</a:t>
            </a:r>
            <a:r>
              <a:rPr lang="en-US" sz="1500" b="1" i="1" dirty="0">
                <a:effectLst/>
                <a:highlight>
                  <a:srgbClr val="FFFF00"/>
                </a:highlight>
                <a:latin typeface="Helvetica" panose="020B0604020202020204" pitchFamily="34" charset="0"/>
                <a:ea typeface="Calibri" panose="020F0502020204030204" pitchFamily="34" charset="0"/>
              </a:rPr>
              <a:t> </a:t>
            </a:r>
            <a:r>
              <a:rPr lang="en-US" sz="1500" b="1" i="1" dirty="0" err="1">
                <a:effectLst/>
                <a:highlight>
                  <a:srgbClr val="FFFF00"/>
                </a:highlight>
                <a:latin typeface="Helvetica" panose="020B0604020202020204" pitchFamily="34" charset="0"/>
                <a:ea typeface="Calibri" panose="020F0502020204030204" pitchFamily="34" charset="0"/>
              </a:rPr>
              <a:t>als</a:t>
            </a:r>
            <a:r>
              <a:rPr lang="en-US" sz="1500" b="1" i="1" dirty="0">
                <a:effectLst/>
                <a:highlight>
                  <a:srgbClr val="FFFF00"/>
                </a:highlight>
                <a:latin typeface="Helvetica" panose="020B0604020202020204" pitchFamily="34" charset="0"/>
                <a:ea typeface="Calibri" panose="020F0502020204030204" pitchFamily="34" charset="0"/>
              </a:rPr>
              <a:t> </a:t>
            </a:r>
            <a:r>
              <a:rPr lang="en-US" sz="1500" b="1" i="1" u="sng" dirty="0" err="1">
                <a:effectLst/>
                <a:highlight>
                  <a:srgbClr val="FFFF00"/>
                </a:highlight>
                <a:latin typeface="Helvetica" panose="020B0604020202020204" pitchFamily="34" charset="0"/>
                <a:ea typeface="Calibri" panose="020F0502020204030204" pitchFamily="34" charset="0"/>
              </a:rPr>
              <a:t>vertaalmiddel</a:t>
            </a:r>
            <a:r>
              <a:rPr lang="en-US" sz="1500" b="1" i="1" dirty="0">
                <a:effectLst/>
                <a:highlight>
                  <a:srgbClr val="FFFF00"/>
                </a:highlight>
                <a:latin typeface="Helvetica" panose="020B0604020202020204" pitchFamily="34" charset="0"/>
                <a:ea typeface="Calibri" panose="020F0502020204030204" pitchFamily="34" charset="0"/>
              </a:rPr>
              <a:t>.</a:t>
            </a:r>
            <a:r>
              <a:rPr lang="en-US" sz="1500" b="1" i="1" dirty="0">
                <a:effectLst/>
                <a:latin typeface="Helvetica" panose="020B0604020202020204" pitchFamily="34" charset="0"/>
                <a:ea typeface="Calibri" panose="020F0502020204030204" pitchFamily="34" charset="0"/>
              </a:rPr>
              <a:t> </a:t>
            </a:r>
            <a:r>
              <a:rPr lang="en-US" sz="1500" i="1" dirty="0">
                <a:effectLst/>
                <a:latin typeface="Helvetica" panose="020B0604020202020204" pitchFamily="34" charset="0"/>
                <a:ea typeface="Calibri" panose="020F0502020204030204" pitchFamily="34" charset="0"/>
              </a:rPr>
              <a:t>[…] </a:t>
            </a:r>
            <a:br>
              <a:rPr lang="en-US" sz="1500" i="1" dirty="0">
                <a:effectLst/>
                <a:latin typeface="Helvetica" panose="020B0604020202020204" pitchFamily="34" charset="0"/>
                <a:ea typeface="Calibri" panose="020F0502020204030204" pitchFamily="34" charset="0"/>
              </a:rPr>
            </a:br>
            <a:r>
              <a:rPr lang="en-US" sz="1500" b="1" i="1" dirty="0" err="1">
                <a:effectLst/>
                <a:latin typeface="Helvetica" panose="020B0604020202020204" pitchFamily="34" charset="0"/>
                <a:ea typeface="Calibri" panose="020F0502020204030204" pitchFamily="34" charset="0"/>
              </a:rPr>
              <a:t>Flexibel</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genoeg</a:t>
            </a:r>
            <a:r>
              <a:rPr lang="en-US" sz="1500" b="1" i="1" dirty="0">
                <a:effectLst/>
                <a:latin typeface="Helvetica" panose="020B0604020202020204" pitchFamily="34" charset="0"/>
                <a:ea typeface="Calibri" panose="020F0502020204030204" pitchFamily="34" charset="0"/>
              </a:rPr>
              <a:t> om </a:t>
            </a:r>
            <a:r>
              <a:rPr lang="en-US" sz="1500" b="1" i="1" dirty="0" err="1">
                <a:effectLst/>
                <a:latin typeface="Helvetica" panose="020B0604020202020204" pitchFamily="34" charset="0"/>
                <a:ea typeface="Calibri" panose="020F0502020204030204" pitchFamily="34" charset="0"/>
              </a:rPr>
              <a:t>aan</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te</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sluiten</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bij</a:t>
            </a:r>
            <a:r>
              <a:rPr lang="en-US" sz="1500" b="1" i="1" dirty="0">
                <a:effectLst/>
                <a:latin typeface="Helvetica" panose="020B0604020202020204" pitchFamily="34" charset="0"/>
                <a:ea typeface="Calibri" panose="020F0502020204030204" pitchFamily="34" charset="0"/>
              </a:rPr>
              <a:t> de </a:t>
            </a:r>
            <a:r>
              <a:rPr lang="en-US" sz="1500" b="1" i="1" dirty="0" err="1">
                <a:effectLst/>
                <a:latin typeface="Helvetica" panose="020B0604020202020204" pitchFamily="34" charset="0"/>
                <a:ea typeface="Calibri" panose="020F0502020204030204" pitchFamily="34" charset="0"/>
              </a:rPr>
              <a:t>behoeften</a:t>
            </a:r>
            <a:r>
              <a:rPr lang="en-US" sz="1500" b="1" i="1" dirty="0">
                <a:effectLst/>
                <a:latin typeface="Helvetica" panose="020B0604020202020204" pitchFamily="34" charset="0"/>
                <a:ea typeface="Calibri" panose="020F0502020204030204" pitchFamily="34" charset="0"/>
              </a:rPr>
              <a:t> van </a:t>
            </a:r>
            <a:r>
              <a:rPr lang="en-US" sz="1500" b="1" i="1" dirty="0" err="1">
                <a:effectLst/>
                <a:latin typeface="Helvetica" panose="020B0604020202020204" pitchFamily="34" charset="0"/>
                <a:ea typeface="Calibri" panose="020F0502020204030204" pitchFamily="34" charset="0"/>
              </a:rPr>
              <a:t>een</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specifieke</a:t>
            </a:r>
            <a:r>
              <a:rPr lang="en-US" sz="1500" b="1" i="1" dirty="0">
                <a:effectLst/>
                <a:latin typeface="Helvetica" panose="020B0604020202020204" pitchFamily="34" charset="0"/>
                <a:ea typeface="Calibri" panose="020F0502020204030204" pitchFamily="34" charset="0"/>
              </a:rPr>
              <a:t> context, </a:t>
            </a:r>
            <a:br>
              <a:rPr lang="en-US" sz="1500" b="1" i="1" dirty="0">
                <a:effectLst/>
                <a:latin typeface="Helvetica" panose="020B0604020202020204" pitchFamily="34" charset="0"/>
                <a:ea typeface="Calibri" panose="020F0502020204030204" pitchFamily="34" charset="0"/>
              </a:rPr>
            </a:br>
            <a:r>
              <a:rPr lang="en-US" sz="1500" b="1" i="1" dirty="0">
                <a:effectLst/>
                <a:latin typeface="Helvetica" panose="020B0604020202020204" pitchFamily="34" charset="0"/>
                <a:ea typeface="Calibri" panose="020F0502020204030204" pitchFamily="34" charset="0"/>
              </a:rPr>
              <a:t>maar </a:t>
            </a:r>
            <a:r>
              <a:rPr lang="en-US" sz="1500" b="1" i="1" dirty="0" err="1">
                <a:effectLst/>
                <a:latin typeface="Helvetica" panose="020B0604020202020204" pitchFamily="34" charset="0"/>
                <a:ea typeface="Calibri" panose="020F0502020204030204" pitchFamily="34" charset="0"/>
              </a:rPr>
              <a:t>tegelijkertijd</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stabiel</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genoeg</a:t>
            </a:r>
            <a:r>
              <a:rPr lang="en-US" sz="1500" b="1" i="1" dirty="0">
                <a:effectLst/>
                <a:latin typeface="Helvetica" panose="020B0604020202020204" pitchFamily="34" charset="0"/>
                <a:ea typeface="Calibri" panose="020F0502020204030204" pitchFamily="34" charset="0"/>
              </a:rPr>
              <a:t> om </a:t>
            </a:r>
            <a:r>
              <a:rPr lang="en-US" sz="1500" b="1" i="1" dirty="0" err="1">
                <a:effectLst/>
                <a:latin typeface="Helvetica" panose="020B0604020202020204" pitchFamily="34" charset="0"/>
                <a:ea typeface="Calibri" panose="020F0502020204030204" pitchFamily="34" charset="0"/>
              </a:rPr>
              <a:t>een</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gemeenschappelijke</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identiteit</a:t>
            </a:r>
            <a:r>
              <a:rPr lang="en-US" sz="1500" b="1" i="1" dirty="0">
                <a:effectLst/>
                <a:latin typeface="Helvetica" panose="020B0604020202020204" pitchFamily="34" charset="0"/>
                <a:ea typeface="Calibri" panose="020F0502020204030204" pitchFamily="34" charset="0"/>
              </a:rPr>
              <a:t> </a:t>
            </a:r>
            <a:br>
              <a:rPr lang="en-US" sz="1500" b="1" i="1" dirty="0">
                <a:effectLst/>
                <a:latin typeface="Helvetica" panose="020B0604020202020204" pitchFamily="34" charset="0"/>
                <a:ea typeface="Calibri" panose="020F0502020204030204" pitchFamily="34" charset="0"/>
              </a:rPr>
            </a:br>
            <a:r>
              <a:rPr lang="en-US" sz="1500" b="1" i="1" dirty="0" err="1">
                <a:effectLst/>
                <a:latin typeface="Helvetica" panose="020B0604020202020204" pitchFamily="34" charset="0"/>
                <a:ea typeface="Calibri" panose="020F0502020204030204" pitchFamily="34" charset="0"/>
              </a:rPr>
              <a:t>te</a:t>
            </a:r>
            <a:r>
              <a:rPr lang="en-US" sz="1500" b="1" i="1" dirty="0">
                <a:effectLst/>
                <a:latin typeface="Helvetica" panose="020B0604020202020204" pitchFamily="34" charset="0"/>
                <a:ea typeface="Calibri" panose="020F0502020204030204" pitchFamily="34" charset="0"/>
              </a:rPr>
              <a:t> </a:t>
            </a:r>
            <a:r>
              <a:rPr lang="en-US" sz="1500" b="1" i="1" dirty="0" err="1">
                <a:effectLst/>
                <a:latin typeface="Helvetica" panose="020B0604020202020204" pitchFamily="34" charset="0"/>
                <a:ea typeface="Calibri" panose="020F0502020204030204" pitchFamily="34" charset="0"/>
              </a:rPr>
              <a:t>behouden</a:t>
            </a:r>
            <a:r>
              <a:rPr lang="en-US" sz="1500" i="1" dirty="0">
                <a:effectLst/>
                <a:latin typeface="Helvetica" panose="020B0604020202020204" pitchFamily="34" charset="0"/>
                <a:ea typeface="Calibri" panose="020F0502020204030204" pitchFamily="34" charset="0"/>
              </a:rPr>
              <a:t>’ </a:t>
            </a:r>
            <a:r>
              <a:rPr lang="en-US" sz="1500" dirty="0">
                <a:effectLst/>
                <a:latin typeface="Helvetica" panose="020B0604020202020204" pitchFamily="34" charset="0"/>
                <a:ea typeface="Calibri" panose="020F0502020204030204" pitchFamily="34" charset="0"/>
              </a:rPr>
              <a:t>(Star &amp; </a:t>
            </a:r>
            <a:r>
              <a:rPr lang="en-US" sz="1500" dirty="0" err="1">
                <a:effectLst/>
                <a:latin typeface="Helvetica" panose="020B0604020202020204" pitchFamily="34" charset="0"/>
                <a:ea typeface="Calibri" panose="020F0502020204030204" pitchFamily="34" charset="0"/>
              </a:rPr>
              <a:t>Griesemer</a:t>
            </a:r>
            <a:r>
              <a:rPr lang="en-US" sz="1500" dirty="0">
                <a:effectLst/>
                <a:latin typeface="Helvetica" panose="020B0604020202020204" pitchFamily="34" charset="0"/>
                <a:ea typeface="Calibri" panose="020F0502020204030204" pitchFamily="34" charset="0"/>
              </a:rPr>
              <a:t>, 1989).</a:t>
            </a:r>
            <a:br>
              <a:rPr lang="nl-NL" sz="1800" dirty="0">
                <a:effectLst/>
                <a:latin typeface="Helvetica" panose="020B0604020202020204" pitchFamily="34" charset="0"/>
                <a:ea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7" name="Oval 6">
            <a:extLst>
              <a:ext uri="{FF2B5EF4-FFF2-40B4-BE49-F238E27FC236}">
                <a16:creationId xmlns:a16="http://schemas.microsoft.com/office/drawing/2014/main" id="{650FA232-C588-50D0-BFCA-334093D09E28}"/>
              </a:ext>
            </a:extLst>
          </p:cNvPr>
          <p:cNvSpPr/>
          <p:nvPr/>
        </p:nvSpPr>
        <p:spPr>
          <a:xfrm>
            <a:off x="8245626" y="4511039"/>
            <a:ext cx="2170913" cy="1801793"/>
          </a:xfrm>
          <a:prstGeom prst="ellipse">
            <a:avLst/>
          </a:prstGeom>
          <a:no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l 7">
            <a:extLst>
              <a:ext uri="{FF2B5EF4-FFF2-40B4-BE49-F238E27FC236}">
                <a16:creationId xmlns:a16="http://schemas.microsoft.com/office/drawing/2014/main" id="{34BFFCF2-B5F3-BA5A-B430-4ED9611B08CB}"/>
              </a:ext>
            </a:extLst>
          </p:cNvPr>
          <p:cNvSpPr/>
          <p:nvPr/>
        </p:nvSpPr>
        <p:spPr>
          <a:xfrm>
            <a:off x="9692640" y="4501054"/>
            <a:ext cx="2166751" cy="1811778"/>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extBox 8">
            <a:extLst>
              <a:ext uri="{FF2B5EF4-FFF2-40B4-BE49-F238E27FC236}">
                <a16:creationId xmlns:a16="http://schemas.microsoft.com/office/drawing/2014/main" id="{BB16D9B4-F75B-4FC8-00A7-F45DBCB23E71}"/>
              </a:ext>
            </a:extLst>
          </p:cNvPr>
          <p:cNvSpPr txBox="1"/>
          <p:nvPr/>
        </p:nvSpPr>
        <p:spPr>
          <a:xfrm>
            <a:off x="8535186" y="5199387"/>
            <a:ext cx="1447014" cy="323165"/>
          </a:xfrm>
          <a:prstGeom prst="rect">
            <a:avLst/>
          </a:prstGeom>
          <a:noFill/>
        </p:spPr>
        <p:txBody>
          <a:bodyPr wrap="square" rtlCol="0">
            <a:spAutoFit/>
          </a:bodyPr>
          <a:lstStyle/>
          <a:p>
            <a:pPr algn="ctr"/>
            <a:r>
              <a:rPr lang="en-US" sz="1500" dirty="0">
                <a:latin typeface="Helvetica" panose="020B0604020202020204" pitchFamily="34" charset="0"/>
                <a:cs typeface="Helvetica" panose="020B0604020202020204" pitchFamily="34" charset="0"/>
              </a:rPr>
              <a:t>School</a:t>
            </a:r>
            <a:endParaRPr lang="nl-NL" sz="1500" dirty="0">
              <a:latin typeface="Helvetica" panose="020B0604020202020204" pitchFamily="34" charset="0"/>
              <a:cs typeface="Helvetica" panose="020B0604020202020204" pitchFamily="34" charset="0"/>
            </a:endParaRPr>
          </a:p>
        </p:txBody>
      </p:sp>
      <p:sp>
        <p:nvSpPr>
          <p:cNvPr id="10" name="TextBox 9">
            <a:extLst>
              <a:ext uri="{FF2B5EF4-FFF2-40B4-BE49-F238E27FC236}">
                <a16:creationId xmlns:a16="http://schemas.microsoft.com/office/drawing/2014/main" id="{B9C58E87-7707-AF51-69D7-D26BD20E1642}"/>
              </a:ext>
            </a:extLst>
          </p:cNvPr>
          <p:cNvSpPr txBox="1"/>
          <p:nvPr/>
        </p:nvSpPr>
        <p:spPr>
          <a:xfrm>
            <a:off x="10203179" y="5083970"/>
            <a:ext cx="1442852" cy="553998"/>
          </a:xfrm>
          <a:prstGeom prst="rect">
            <a:avLst/>
          </a:prstGeom>
          <a:noFill/>
        </p:spPr>
        <p:txBody>
          <a:bodyPr wrap="square" rtlCol="0">
            <a:spAutoFit/>
          </a:bodyPr>
          <a:lstStyle/>
          <a:p>
            <a:pPr algn="ctr"/>
            <a:r>
              <a:rPr lang="en-US" sz="1500" dirty="0" err="1">
                <a:latin typeface="Helvetica" panose="020B0604020202020204" pitchFamily="34" charset="0"/>
                <a:cs typeface="Helvetica" panose="020B0604020202020204" pitchFamily="34" charset="0"/>
              </a:rPr>
              <a:t>Erfgoed</a:t>
            </a:r>
            <a:r>
              <a:rPr lang="en-US" sz="1500" dirty="0">
                <a:latin typeface="Helvetica" panose="020B0604020202020204" pitchFamily="34" charset="0"/>
                <a:cs typeface="Helvetica" panose="020B0604020202020204" pitchFamily="34" charset="0"/>
              </a:rPr>
              <a:t>-</a:t>
            </a:r>
            <a:br>
              <a:rPr lang="en-US" sz="1500" dirty="0">
                <a:latin typeface="Helvetica" panose="020B0604020202020204" pitchFamily="34" charset="0"/>
                <a:cs typeface="Helvetica" panose="020B0604020202020204" pitchFamily="34" charset="0"/>
              </a:rPr>
            </a:br>
            <a:r>
              <a:rPr lang="en-US" sz="1500" dirty="0" err="1">
                <a:latin typeface="Helvetica" panose="020B0604020202020204" pitchFamily="34" charset="0"/>
                <a:cs typeface="Helvetica" panose="020B0604020202020204" pitchFamily="34" charset="0"/>
              </a:rPr>
              <a:t>instelling</a:t>
            </a:r>
            <a:endParaRPr lang="nl-NL" sz="1500" dirty="0">
              <a:latin typeface="Helvetica" panose="020B0604020202020204" pitchFamily="34" charset="0"/>
              <a:cs typeface="Helvetica" panose="020B0604020202020204" pitchFamily="34" charset="0"/>
            </a:endParaRPr>
          </a:p>
        </p:txBody>
      </p:sp>
      <p:sp>
        <p:nvSpPr>
          <p:cNvPr id="11" name="TextBox 10">
            <a:extLst>
              <a:ext uri="{FF2B5EF4-FFF2-40B4-BE49-F238E27FC236}">
                <a16:creationId xmlns:a16="http://schemas.microsoft.com/office/drawing/2014/main" id="{E17C6689-770F-4BE1-3969-9961BAD0F1FD}"/>
              </a:ext>
            </a:extLst>
          </p:cNvPr>
          <p:cNvSpPr txBox="1"/>
          <p:nvPr/>
        </p:nvSpPr>
        <p:spPr>
          <a:xfrm rot="16200000">
            <a:off x="9153926" y="5246353"/>
            <a:ext cx="1801794" cy="323165"/>
          </a:xfrm>
          <a:prstGeom prst="rect">
            <a:avLst/>
          </a:prstGeom>
          <a:noFill/>
        </p:spPr>
        <p:txBody>
          <a:bodyPr wrap="square" rtlCol="0">
            <a:spAutoFit/>
          </a:bodyPr>
          <a:lstStyle/>
          <a:p>
            <a:pPr algn="ctr"/>
            <a:r>
              <a:rPr lang="en-US" sz="1500" b="1" dirty="0">
                <a:latin typeface="Helvetica" panose="020B0604020202020204" pitchFamily="34" charset="0"/>
                <a:cs typeface="Helvetica" panose="020B0604020202020204" pitchFamily="34" charset="0"/>
              </a:rPr>
              <a:t>Co-</a:t>
            </a:r>
            <a:r>
              <a:rPr lang="en-US" sz="1500" b="1" dirty="0" err="1">
                <a:latin typeface="Helvetica" panose="020B0604020202020204" pitchFamily="34" charset="0"/>
                <a:cs typeface="Helvetica" panose="020B0604020202020204" pitchFamily="34" charset="0"/>
              </a:rPr>
              <a:t>ontwerp</a:t>
            </a:r>
            <a:endParaRPr lang="nl-NL" sz="1500" b="1" dirty="0">
              <a:latin typeface="Helvetica" panose="020B0604020202020204" pitchFamily="34" charset="0"/>
              <a:cs typeface="Helvetica" panose="020B0604020202020204" pitchFamily="34" charset="0"/>
            </a:endParaRPr>
          </a:p>
        </p:txBody>
      </p:sp>
      <p:sp>
        <p:nvSpPr>
          <p:cNvPr id="16" name="Oval 15">
            <a:extLst>
              <a:ext uri="{FF2B5EF4-FFF2-40B4-BE49-F238E27FC236}">
                <a16:creationId xmlns:a16="http://schemas.microsoft.com/office/drawing/2014/main" id="{A646F626-2D95-42AB-66DD-9F2048281749}"/>
              </a:ext>
            </a:extLst>
          </p:cNvPr>
          <p:cNvSpPr/>
          <p:nvPr/>
        </p:nvSpPr>
        <p:spPr>
          <a:xfrm>
            <a:off x="8240135" y="1629371"/>
            <a:ext cx="2170913" cy="18017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l 16">
            <a:extLst>
              <a:ext uri="{FF2B5EF4-FFF2-40B4-BE49-F238E27FC236}">
                <a16:creationId xmlns:a16="http://schemas.microsoft.com/office/drawing/2014/main" id="{C3D989BA-C58C-4C57-4D11-046B00BCD2E8}"/>
              </a:ext>
            </a:extLst>
          </p:cNvPr>
          <p:cNvSpPr/>
          <p:nvPr/>
        </p:nvSpPr>
        <p:spPr>
          <a:xfrm>
            <a:off x="9687149" y="1619386"/>
            <a:ext cx="2166751" cy="1811778"/>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TextBox 17">
            <a:extLst>
              <a:ext uri="{FF2B5EF4-FFF2-40B4-BE49-F238E27FC236}">
                <a16:creationId xmlns:a16="http://schemas.microsoft.com/office/drawing/2014/main" id="{3162C8D7-FFF6-E976-9FE3-60A488B58E9E}"/>
              </a:ext>
            </a:extLst>
          </p:cNvPr>
          <p:cNvSpPr txBox="1"/>
          <p:nvPr/>
        </p:nvSpPr>
        <p:spPr>
          <a:xfrm>
            <a:off x="8529695" y="2317719"/>
            <a:ext cx="1447014" cy="323165"/>
          </a:xfrm>
          <a:prstGeom prst="rect">
            <a:avLst/>
          </a:prstGeom>
          <a:noFill/>
        </p:spPr>
        <p:txBody>
          <a:bodyPr wrap="square" rtlCol="0">
            <a:spAutoFit/>
          </a:bodyPr>
          <a:lstStyle/>
          <a:p>
            <a:pPr algn="ctr"/>
            <a:r>
              <a:rPr lang="en-US" sz="1500" b="1" dirty="0">
                <a:latin typeface="Helvetica" panose="020B0604020202020204" pitchFamily="34" charset="0"/>
                <a:cs typeface="Helvetica" panose="020B0604020202020204" pitchFamily="34" charset="0"/>
              </a:rPr>
              <a:t>School</a:t>
            </a:r>
            <a:endParaRPr lang="nl-NL" sz="1500" b="1" dirty="0">
              <a:latin typeface="Helvetica" panose="020B0604020202020204" pitchFamily="34" charset="0"/>
              <a:cs typeface="Helvetica" panose="020B0604020202020204" pitchFamily="34" charset="0"/>
            </a:endParaRPr>
          </a:p>
        </p:txBody>
      </p:sp>
      <p:sp>
        <p:nvSpPr>
          <p:cNvPr id="19" name="TextBox 18">
            <a:extLst>
              <a:ext uri="{FF2B5EF4-FFF2-40B4-BE49-F238E27FC236}">
                <a16:creationId xmlns:a16="http://schemas.microsoft.com/office/drawing/2014/main" id="{D34E4C52-4DA7-639C-9EEF-15A1151DB496}"/>
              </a:ext>
            </a:extLst>
          </p:cNvPr>
          <p:cNvSpPr txBox="1"/>
          <p:nvPr/>
        </p:nvSpPr>
        <p:spPr>
          <a:xfrm>
            <a:off x="10197688" y="2202302"/>
            <a:ext cx="1442852" cy="553998"/>
          </a:xfrm>
          <a:prstGeom prst="rect">
            <a:avLst/>
          </a:prstGeom>
          <a:noFill/>
        </p:spPr>
        <p:txBody>
          <a:bodyPr wrap="square" rtlCol="0">
            <a:spAutoFit/>
          </a:bodyPr>
          <a:lstStyle/>
          <a:p>
            <a:pPr algn="ctr"/>
            <a:r>
              <a:rPr lang="en-US" sz="1500" b="1" dirty="0" err="1">
                <a:latin typeface="Helvetica" panose="020B0604020202020204" pitchFamily="34" charset="0"/>
                <a:cs typeface="Helvetica" panose="020B0604020202020204" pitchFamily="34" charset="0"/>
              </a:rPr>
              <a:t>Erfgoed</a:t>
            </a:r>
            <a:r>
              <a:rPr lang="en-US" sz="1500" b="1" dirty="0">
                <a:latin typeface="Helvetica" panose="020B0604020202020204" pitchFamily="34" charset="0"/>
                <a:cs typeface="Helvetica" panose="020B0604020202020204" pitchFamily="34" charset="0"/>
              </a:rPr>
              <a:t>-</a:t>
            </a:r>
            <a:br>
              <a:rPr lang="en-US" sz="1500" b="1" dirty="0">
                <a:latin typeface="Helvetica" panose="020B0604020202020204" pitchFamily="34" charset="0"/>
                <a:cs typeface="Helvetica" panose="020B0604020202020204" pitchFamily="34" charset="0"/>
              </a:rPr>
            </a:br>
            <a:r>
              <a:rPr lang="en-US" sz="1500" b="1" dirty="0" err="1">
                <a:latin typeface="Helvetica" panose="020B0604020202020204" pitchFamily="34" charset="0"/>
                <a:cs typeface="Helvetica" panose="020B0604020202020204" pitchFamily="34" charset="0"/>
              </a:rPr>
              <a:t>instelling</a:t>
            </a:r>
            <a:endParaRPr lang="nl-NL" sz="1500" b="1" dirty="0">
              <a:latin typeface="Helvetica" panose="020B0604020202020204" pitchFamily="34" charset="0"/>
              <a:cs typeface="Helvetica" panose="020B0604020202020204" pitchFamily="34" charset="0"/>
            </a:endParaRPr>
          </a:p>
        </p:txBody>
      </p:sp>
      <p:cxnSp>
        <p:nvCxnSpPr>
          <p:cNvPr id="26" name="Straight Arrow Connector 25">
            <a:extLst>
              <a:ext uri="{FF2B5EF4-FFF2-40B4-BE49-F238E27FC236}">
                <a16:creationId xmlns:a16="http://schemas.microsoft.com/office/drawing/2014/main" id="{5BB22196-BB24-EE30-1177-F137F97F4045}"/>
              </a:ext>
            </a:extLst>
          </p:cNvPr>
          <p:cNvCxnSpPr>
            <a:cxnSpLocks/>
          </p:cNvCxnSpPr>
          <p:nvPr/>
        </p:nvCxnSpPr>
        <p:spPr>
          <a:xfrm>
            <a:off x="10050480" y="4231317"/>
            <a:ext cx="0" cy="4404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Google Shape;96;p18">
            <a:extLst>
              <a:ext uri="{FF2B5EF4-FFF2-40B4-BE49-F238E27FC236}">
                <a16:creationId xmlns:a16="http://schemas.microsoft.com/office/drawing/2014/main" id="{0A344BF3-7331-5094-6456-FC38EB60EA7D}"/>
              </a:ext>
            </a:extLst>
          </p:cNvPr>
          <p:cNvCxnSpPr/>
          <p:nvPr/>
        </p:nvCxnSpPr>
        <p:spPr>
          <a:xfrm>
            <a:off x="-69030" y="4149090"/>
            <a:ext cx="12249600" cy="0"/>
          </a:xfrm>
          <a:prstGeom prst="straightConnector1">
            <a:avLst/>
          </a:prstGeom>
          <a:noFill/>
          <a:ln w="9525" cap="flat" cmpd="sng">
            <a:solidFill>
              <a:srgbClr val="EF619F"/>
            </a:solidFill>
            <a:prstDash val="solid"/>
            <a:round/>
            <a:headEnd type="none" w="med" len="med"/>
            <a:tailEnd type="none" w="med" len="med"/>
          </a:ln>
        </p:spPr>
      </p:cxnSp>
    </p:spTree>
    <p:extLst>
      <p:ext uri="{BB962C8B-B14F-4D97-AF65-F5344CB8AC3E}">
        <p14:creationId xmlns:p14="http://schemas.microsoft.com/office/powerpoint/2010/main" val="1502870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Grensobjecten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800" dirty="0">
                <a:effectLst/>
                <a:latin typeface="Helvetica" panose="020B0604020202020204" pitchFamily="34" charset="0"/>
                <a:ea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4" name="Picture 3">
            <a:extLst>
              <a:ext uri="{FF2B5EF4-FFF2-40B4-BE49-F238E27FC236}">
                <a16:creationId xmlns:a16="http://schemas.microsoft.com/office/drawing/2014/main" id="{D1D7A537-0DA6-9A18-CBC7-9F11C871878E}"/>
              </a:ext>
            </a:extLst>
          </p:cNvPr>
          <p:cNvPicPr>
            <a:picLocks noChangeAspect="1"/>
          </p:cNvPicPr>
          <p:nvPr/>
        </p:nvPicPr>
        <p:blipFill>
          <a:blip r:embed="rId3"/>
          <a:stretch>
            <a:fillRect/>
          </a:stretch>
        </p:blipFill>
        <p:spPr>
          <a:xfrm>
            <a:off x="339290" y="2141392"/>
            <a:ext cx="7433054" cy="4246449"/>
          </a:xfrm>
          <a:prstGeom prst="rect">
            <a:avLst/>
          </a:prstGeom>
        </p:spPr>
      </p:pic>
      <p:sp>
        <p:nvSpPr>
          <p:cNvPr id="5" name="Oval 4">
            <a:extLst>
              <a:ext uri="{FF2B5EF4-FFF2-40B4-BE49-F238E27FC236}">
                <a16:creationId xmlns:a16="http://schemas.microsoft.com/office/drawing/2014/main" id="{A1BAF8CE-F6A8-30A6-C4C4-09EEBD47CC2D}"/>
              </a:ext>
            </a:extLst>
          </p:cNvPr>
          <p:cNvSpPr/>
          <p:nvPr/>
        </p:nvSpPr>
        <p:spPr>
          <a:xfrm>
            <a:off x="5162205" y="4355872"/>
            <a:ext cx="1762299" cy="1005840"/>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Oval 7">
            <a:extLst>
              <a:ext uri="{FF2B5EF4-FFF2-40B4-BE49-F238E27FC236}">
                <a16:creationId xmlns:a16="http://schemas.microsoft.com/office/drawing/2014/main" id="{C0190070-015E-664D-44D7-209385CADFE5}"/>
              </a:ext>
            </a:extLst>
          </p:cNvPr>
          <p:cNvSpPr/>
          <p:nvPr/>
        </p:nvSpPr>
        <p:spPr>
          <a:xfrm>
            <a:off x="5303520" y="2323903"/>
            <a:ext cx="1620984" cy="1005840"/>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Oval 8">
            <a:extLst>
              <a:ext uri="{FF2B5EF4-FFF2-40B4-BE49-F238E27FC236}">
                <a16:creationId xmlns:a16="http://schemas.microsoft.com/office/drawing/2014/main" id="{436FAF55-E500-B27E-1D96-FCE76B892D02}"/>
              </a:ext>
            </a:extLst>
          </p:cNvPr>
          <p:cNvSpPr/>
          <p:nvPr/>
        </p:nvSpPr>
        <p:spPr>
          <a:xfrm>
            <a:off x="1119450" y="4804381"/>
            <a:ext cx="2280400" cy="1005840"/>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xtBox 10">
            <a:extLst>
              <a:ext uri="{FF2B5EF4-FFF2-40B4-BE49-F238E27FC236}">
                <a16:creationId xmlns:a16="http://schemas.microsoft.com/office/drawing/2014/main" id="{9A0329B8-63DC-D139-8387-DAC8BB00F4C8}"/>
              </a:ext>
            </a:extLst>
          </p:cNvPr>
          <p:cNvSpPr txBox="1"/>
          <p:nvPr/>
        </p:nvSpPr>
        <p:spPr>
          <a:xfrm>
            <a:off x="9700953" y="5529354"/>
            <a:ext cx="2392828" cy="861774"/>
          </a:xfrm>
          <a:prstGeom prst="rect">
            <a:avLst/>
          </a:prstGeom>
          <a:noFill/>
        </p:spPr>
        <p:txBody>
          <a:bodyPr wrap="square" rtlCol="0">
            <a:spAutoFit/>
          </a:bodyPr>
          <a:lstStyle/>
          <a:p>
            <a:r>
              <a:rPr lang="nl-NL" sz="1250" dirty="0">
                <a:solidFill>
                  <a:srgbClr val="192A84"/>
                </a:solidFill>
                <a:latin typeface="Helvetica" panose="020B0604020202020204" pitchFamily="34" charset="0"/>
                <a:cs typeface="Helvetica" panose="020B0604020202020204" pitchFamily="34" charset="0"/>
              </a:rPr>
              <a:t>Het analyseschema waar jullie zojuist aan hebben gewerkt, </a:t>
            </a:r>
            <a:br>
              <a:rPr lang="nl-NL" sz="1250" dirty="0">
                <a:solidFill>
                  <a:srgbClr val="192A84"/>
                </a:solidFill>
                <a:latin typeface="Helvetica" panose="020B0604020202020204" pitchFamily="34" charset="0"/>
                <a:cs typeface="Helvetica" panose="020B0604020202020204" pitchFamily="34" charset="0"/>
              </a:rPr>
            </a:br>
            <a:r>
              <a:rPr lang="nl-NL" sz="1250" dirty="0">
                <a:solidFill>
                  <a:srgbClr val="192A84"/>
                </a:solidFill>
                <a:latin typeface="Helvetica" panose="020B0604020202020204" pitchFamily="34" charset="0"/>
                <a:cs typeface="Helvetica" panose="020B0604020202020204" pitchFamily="34" charset="0"/>
              </a:rPr>
              <a:t>is vormgegeven samen met </a:t>
            </a:r>
            <a:br>
              <a:rPr lang="nl-NL" sz="1250" dirty="0">
                <a:solidFill>
                  <a:srgbClr val="192A84"/>
                </a:solidFill>
                <a:latin typeface="Helvetica" panose="020B0604020202020204" pitchFamily="34" charset="0"/>
                <a:cs typeface="Helvetica" panose="020B0604020202020204" pitchFamily="34" charset="0"/>
              </a:rPr>
            </a:br>
            <a:r>
              <a:rPr lang="nl-NL" sz="1250" dirty="0">
                <a:solidFill>
                  <a:srgbClr val="192A84"/>
                </a:solidFill>
                <a:latin typeface="Helvetica" panose="020B0604020202020204" pitchFamily="34" charset="0"/>
                <a:cs typeface="Helvetica" panose="020B0604020202020204" pitchFamily="34" charset="0"/>
              </a:rPr>
              <a:t>dr. Larike Bronkhorst.</a:t>
            </a:r>
          </a:p>
        </p:txBody>
      </p:sp>
      <p:pic>
        <p:nvPicPr>
          <p:cNvPr id="1026" name="Picture 2" descr="Educational Theory - EARLI">
            <a:extLst>
              <a:ext uri="{FF2B5EF4-FFF2-40B4-BE49-F238E27FC236}">
                <a16:creationId xmlns:a16="http://schemas.microsoft.com/office/drawing/2014/main" id="{7137CCB0-BED5-8583-D814-4BE7F64D3E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6119" y="4264428"/>
            <a:ext cx="1536521" cy="2045767"/>
          </a:xfrm>
          <a:prstGeom prst="rect">
            <a:avLst/>
          </a:prstGeom>
          <a:ln>
            <a:noFill/>
          </a:ln>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993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Grensobjecten: </a:t>
            </a:r>
            <a:r>
              <a:rPr lang="nl" sz="2500" u="sng" dirty="0">
                <a:latin typeface="Merriweather" panose="02060503050406030704" pitchFamily="18" charset="0"/>
              </a:rPr>
              <a:t>drie kenmerken</a:t>
            </a:r>
            <a:r>
              <a:rPr lang="nl" sz="2500" dirty="0">
                <a:latin typeface="Merriweather" panose="02060503050406030704" pitchFamily="18" charset="0"/>
              </a:rPr>
              <a:t> (Star, 1989)</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ea typeface="Calibri" panose="020F0502020204030204" pitchFamily="34" charset="0"/>
                <a:cs typeface="Helvetica" panose="020B0604020202020204" pitchFamily="34" charset="0"/>
              </a:rPr>
              <a:t>Flexibiliteit</a:t>
            </a:r>
            <a:r>
              <a:rPr lang="en-US" sz="1500" b="1" dirty="0">
                <a:solidFill>
                  <a:srgbClr val="192A84"/>
                </a:solidFill>
                <a:latin typeface="Helvetica" panose="020B0604020202020204" pitchFamily="34" charset="0"/>
                <a:ea typeface="Calibri" panose="020F0502020204030204" pitchFamily="34" charset="0"/>
                <a:cs typeface="Helvetica" panose="020B0604020202020204" pitchFamily="34" charset="0"/>
              </a:rPr>
              <a:t> in </a:t>
            </a:r>
            <a:r>
              <a:rPr lang="en-US" sz="1500" b="1" dirty="0" err="1">
                <a:solidFill>
                  <a:srgbClr val="192A84"/>
                </a:solidFill>
                <a:latin typeface="Helvetica" panose="020B0604020202020204" pitchFamily="34" charset="0"/>
                <a:ea typeface="Calibri" panose="020F0502020204030204" pitchFamily="34" charset="0"/>
                <a:cs typeface="Helvetica" panose="020B0604020202020204" pitchFamily="34" charset="0"/>
              </a:rPr>
              <a:t>interpretatie</a:t>
            </a:r>
            <a:endParaRPr lang="en-US" sz="1500" b="1" dirty="0">
              <a:solidFill>
                <a:srgbClr val="192A84"/>
              </a:solidFill>
              <a:latin typeface="Helvetica" panose="020B0604020202020204" pitchFamily="34" charset="0"/>
              <a:ea typeface="Calibri" panose="020F050202020403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latin typeface="Helvetica" panose="020B0604020202020204" pitchFamily="34" charset="0"/>
                <a:ea typeface="Times New Roman" panose="02020603050405020304" pitchFamily="18" charset="0"/>
                <a:cs typeface="Helvetica" panose="020B0604020202020204" pitchFamily="34" charset="0"/>
              </a:rPr>
              <a:t>Samenwerkingspartners</a:t>
            </a:r>
            <a:r>
              <a:rPr lang="en-US" sz="1500" dirty="0">
                <a:effectLst/>
                <a:latin typeface="Helvetica" panose="020B0604020202020204" pitchFamily="34" charset="0"/>
                <a:ea typeface="Times New Roman" panose="02020603050405020304" pitchFamily="18" charset="0"/>
                <a:cs typeface="Helvetica" panose="020B0604020202020204" pitchFamily="34" charset="0"/>
              </a:rPr>
              <a:t> </a:t>
            </a:r>
            <a:r>
              <a:rPr lang="en-US" sz="1500" dirty="0" err="1">
                <a:effectLst/>
                <a:latin typeface="Helvetica" panose="020B0604020202020204" pitchFamily="34" charset="0"/>
                <a:ea typeface="Times New Roman" panose="02020603050405020304" pitchFamily="18" charset="0"/>
                <a:cs typeface="Helvetica" panose="020B0604020202020204" pitchFamily="34" charset="0"/>
              </a:rPr>
              <a:t>kunnen</a:t>
            </a:r>
            <a:r>
              <a:rPr lang="en-US" sz="1500" dirty="0">
                <a:effectLst/>
                <a:latin typeface="Helvetica" panose="020B0604020202020204" pitchFamily="34" charset="0"/>
                <a:ea typeface="Times New Roman" panose="02020603050405020304" pitchFamily="18" charset="0"/>
                <a:cs typeface="Helvetica" panose="020B0604020202020204" pitchFamily="34" charset="0"/>
              </a:rPr>
              <a:t> het object </a:t>
            </a:r>
            <a:r>
              <a:rPr lang="en-US" sz="1500" dirty="0" err="1">
                <a:effectLst/>
                <a:latin typeface="Helvetica" panose="020B0604020202020204" pitchFamily="34" charset="0"/>
                <a:ea typeface="Times New Roman" panose="02020603050405020304" pitchFamily="18" charset="0"/>
                <a:cs typeface="Helvetica" panose="020B0604020202020204" pitchFamily="34" charset="0"/>
              </a:rPr>
              <a:t>anders</a:t>
            </a:r>
            <a:r>
              <a:rPr lang="en-US" sz="1500" dirty="0">
                <a:effectLst/>
                <a:latin typeface="Helvetica" panose="020B0604020202020204" pitchFamily="34" charset="0"/>
                <a:ea typeface="Times New Roman" panose="02020603050405020304" pitchFamily="18" charset="0"/>
                <a:cs typeface="Helvetica" panose="020B0604020202020204" pitchFamily="34" charset="0"/>
              </a:rPr>
              <a:t> </a:t>
            </a:r>
            <a:r>
              <a:rPr lang="en-US" sz="1500" dirty="0" err="1">
                <a:effectLst/>
                <a:latin typeface="Helvetica" panose="020B0604020202020204" pitchFamily="34" charset="0"/>
                <a:ea typeface="Times New Roman" panose="02020603050405020304" pitchFamily="18" charset="0"/>
                <a:cs typeface="Helvetica" panose="020B0604020202020204" pitchFamily="34" charset="0"/>
              </a:rPr>
              <a:t>begrijpen</a:t>
            </a:r>
            <a:r>
              <a:rPr lang="en-US" sz="1500" dirty="0">
                <a:effectLst/>
                <a:latin typeface="Helvetica" panose="020B0604020202020204" pitchFamily="34" charset="0"/>
                <a:ea typeface="Times New Roman" panose="02020603050405020304" pitchFamily="18" charset="0"/>
                <a:cs typeface="Helvetica" panose="020B0604020202020204" pitchFamily="34" charset="0"/>
              </a:rPr>
              <a:t> </a:t>
            </a:r>
            <a:r>
              <a:rPr lang="en-US" sz="1500" dirty="0" err="1">
                <a:effectLst/>
                <a:latin typeface="Helvetica" panose="020B0604020202020204" pitchFamily="34" charset="0"/>
                <a:ea typeface="Times New Roman" panose="02020603050405020304" pitchFamily="18" charset="0"/>
                <a:cs typeface="Helvetica" panose="020B0604020202020204" pitchFamily="34" charset="0"/>
              </a:rPr>
              <a:t>en</a:t>
            </a:r>
            <a:r>
              <a:rPr lang="en-US" sz="1500" dirty="0">
                <a:effectLst/>
                <a:latin typeface="Helvetica" panose="020B0604020202020204" pitchFamily="34" charset="0"/>
                <a:ea typeface="Times New Roman" panose="02020603050405020304" pitchFamily="18" charset="0"/>
                <a:cs typeface="Helvetica" panose="020B0604020202020204" pitchFamily="34" charset="0"/>
              </a:rPr>
              <a:t> </a:t>
            </a:r>
            <a:r>
              <a:rPr lang="en-US" sz="1500" dirty="0" err="1">
                <a:effectLst/>
                <a:latin typeface="Helvetica" panose="020B0604020202020204" pitchFamily="34" charset="0"/>
                <a:ea typeface="Times New Roman" panose="02020603050405020304" pitchFamily="18" charset="0"/>
                <a:cs typeface="Helvetica" panose="020B0604020202020204" pitchFamily="34" charset="0"/>
              </a:rPr>
              <a:t>benutten</a:t>
            </a:r>
            <a:r>
              <a:rPr lang="en-US" sz="1500" dirty="0">
                <a:effectLst/>
                <a:latin typeface="Helvetica" panose="020B0604020202020204" pitchFamily="34" charset="0"/>
                <a:ea typeface="Times New Roman" panose="02020603050405020304" pitchFamily="18" charset="0"/>
                <a:cs typeface="Helvetica" panose="020B0604020202020204" pitchFamily="34" charset="0"/>
              </a:rPr>
              <a:t>.</a:t>
            </a:r>
            <a:endParaRPr lang="en-US" sz="1500" b="1" dirty="0">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192A84"/>
              </a:buClr>
              <a:buSzPts val="1400"/>
              <a:buFont typeface="+mj-lt"/>
              <a:buAutoNum type="arabicPeriod"/>
            </a:pP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Vorm of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structuur</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volgt</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uit</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verschillende</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behoeften</a:t>
            </a:r>
            <a:endPar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endParaRPr>
          </a:p>
          <a:p>
            <a:pPr lvl="1">
              <a:spcBef>
                <a:spcPts val="1600"/>
              </a:spcBef>
              <a:buClr>
                <a:srgbClr val="000000"/>
              </a:buClr>
              <a:buFont typeface="Courier New" panose="02070309020205020404" pitchFamily="49" charset="0"/>
              <a:buChar char="o"/>
            </a:pPr>
            <a:r>
              <a:rPr lang="nl-NL" sz="1500" dirty="0">
                <a:effectLst/>
                <a:latin typeface="Helvetica" panose="020B0604020202020204" pitchFamily="34" charset="0"/>
                <a:ea typeface="Times New Roman" panose="02020603050405020304" pitchFamily="18" charset="0"/>
                <a:cs typeface="Times New Roman" panose="02020603050405020304" pitchFamily="18" charset="0"/>
              </a:rPr>
              <a:t>Objecten worden op maat gemaakt om specifieke (leer)activiteiten over grenzen heen mogelijk te maken.</a:t>
            </a:r>
            <a:endParaRPr lang="en-US" sz="1500" b="1"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Dynamiek</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tussen</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flexibel</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en</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gestructureerd</a:t>
            </a:r>
            <a:r>
              <a:rPr lang="en-US"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92A84"/>
                </a:solidFill>
                <a:latin typeface="Helvetica" panose="020B0604020202020204" pitchFamily="34" charset="0"/>
                <a:ea typeface="Calibri" panose="020F0502020204030204" pitchFamily="34" charset="0"/>
                <a:cs typeface="Times New Roman" panose="02020603050405020304" pitchFamily="18" charset="0"/>
              </a:rPr>
              <a:t>gebruik</a:t>
            </a:r>
            <a:endParaRPr lang="nl-NL" sz="1500" b="1" dirty="0">
              <a:solidFill>
                <a:srgbClr val="192A84"/>
              </a:solidFill>
              <a:latin typeface="Helvetica" panose="020B0604020202020204" pitchFamily="34" charset="0"/>
              <a:ea typeface="Calibri" panose="020F0502020204030204" pitchFamily="34" charset="0"/>
              <a:cs typeface="Times New Roman" panose="02020603050405020304" pitchFamily="18" charset="0"/>
            </a:endParaRPr>
          </a:p>
          <a:p>
            <a:pPr lvl="1">
              <a:spcBef>
                <a:spcPts val="1600"/>
              </a:spcBef>
              <a:buClr>
                <a:srgbClr val="000000"/>
              </a:buClr>
              <a:buFont typeface="Courier New" panose="02070309020205020404" pitchFamily="49" charset="0"/>
              <a:buChar char="o"/>
            </a:pPr>
            <a:r>
              <a:rPr lang="nl-NL" sz="1500" dirty="0">
                <a:latin typeface="Helvetica" panose="020B0604020202020204" pitchFamily="34" charset="0"/>
                <a:ea typeface="Calibri" panose="020F0502020204030204" pitchFamily="34" charset="0"/>
              </a:rPr>
              <a:t>Tussen contexten (= PLG): flexibel inzetbaar. </a:t>
            </a:r>
          </a:p>
          <a:p>
            <a:pPr lvl="1">
              <a:spcBef>
                <a:spcPts val="1600"/>
              </a:spcBef>
              <a:buClr>
                <a:srgbClr val="000000"/>
              </a:buClr>
              <a:buFont typeface="Courier New" panose="02070309020205020404" pitchFamily="49" charset="0"/>
              <a:buChar char="o"/>
            </a:pPr>
            <a:r>
              <a:rPr lang="nl-NL" sz="1500" dirty="0">
                <a:effectLst/>
                <a:latin typeface="Helvetica" panose="020B0604020202020204" pitchFamily="34" charset="0"/>
                <a:ea typeface="Calibri" panose="020F0502020204030204" pitchFamily="34" charset="0"/>
              </a:rPr>
              <a:t>Binnen </a:t>
            </a:r>
            <a:r>
              <a:rPr lang="nl-NL" sz="1500" dirty="0">
                <a:latin typeface="Helvetica" panose="020B0604020202020204" pitchFamily="34" charset="0"/>
                <a:ea typeface="Calibri" panose="020F0502020204030204" pitchFamily="34" charset="0"/>
              </a:rPr>
              <a:t>éé</a:t>
            </a:r>
            <a:r>
              <a:rPr lang="nl-NL" sz="1500" dirty="0">
                <a:effectLst/>
                <a:latin typeface="Helvetica" panose="020B0604020202020204" pitchFamily="34" charset="0"/>
                <a:ea typeface="Calibri" panose="020F0502020204030204" pitchFamily="34" charset="0"/>
              </a:rPr>
              <a:t>n context (= school </a:t>
            </a:r>
            <a:r>
              <a:rPr lang="nl-NL" sz="1500" dirty="0">
                <a:latin typeface="Helvetica" panose="020B0604020202020204" pitchFamily="34" charset="0"/>
                <a:ea typeface="Calibri" panose="020F0502020204030204" pitchFamily="34" charset="0"/>
              </a:rPr>
              <a:t>of</a:t>
            </a:r>
            <a:r>
              <a:rPr lang="nl-NL" sz="1500" dirty="0">
                <a:effectLst/>
                <a:latin typeface="Helvetica" panose="020B0604020202020204" pitchFamily="34" charset="0"/>
                <a:ea typeface="Calibri" panose="020F0502020204030204" pitchFamily="34" charset="0"/>
              </a:rPr>
              <a:t> erfgoedinstelling): aanpasbaar aan specifieke behoeften.</a:t>
            </a:r>
            <a:br>
              <a:rPr lang="nl-NL" sz="1500" dirty="0">
                <a:effectLst/>
                <a:latin typeface="Helvetica" panose="020B0604020202020204" pitchFamily="34" charset="0"/>
                <a:ea typeface="Calibri" panose="020F0502020204030204" pitchFamily="34" charset="0"/>
              </a:rPr>
            </a:br>
            <a:br>
              <a:rPr lang="nl-NL" sz="1400" dirty="0">
                <a:effectLst/>
                <a:latin typeface="Helvetica" panose="020B0604020202020204" pitchFamily="34" charset="0"/>
                <a:ea typeface="Calibri" panose="020F0502020204030204" pitchFamily="34" charset="0"/>
              </a:rPr>
            </a:br>
            <a:br>
              <a:rPr lang="nl-NL" sz="1400" dirty="0">
                <a:effectLst/>
                <a:latin typeface="Helvetica" panose="020B0604020202020204" pitchFamily="34" charset="0"/>
                <a:ea typeface="Calibri" panose="020F0502020204030204" pitchFamily="34" charset="0"/>
              </a:rPr>
            </a:br>
            <a:endParaRPr lang="nl-NL" sz="1100" b="1"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800" dirty="0">
                <a:effectLst/>
                <a:latin typeface="Helvetica" panose="020B0604020202020204" pitchFamily="34" charset="0"/>
                <a:ea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6142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a:t>
            </a:r>
            <a:r>
              <a:rPr lang="nl" sz="2500" dirty="0">
                <a:solidFill>
                  <a:srgbClr val="192A84"/>
                </a:solidFill>
                <a:latin typeface="Merriweather" panose="02060503050406030704" pitchFamily="18" charset="0"/>
              </a:rPr>
              <a:t> | </a:t>
            </a:r>
            <a:r>
              <a:rPr lang="nl" sz="2500" dirty="0">
                <a:latin typeface="Merriweather" panose="02060503050406030704" pitchFamily="18" charset="0"/>
              </a:rPr>
              <a:t>Grensobjecten en multiperspectiviteit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latin typeface="Helvetica" panose="020B0604020202020204" pitchFamily="34" charset="0"/>
                <a:ea typeface="Calibri" panose="020F0502020204030204" pitchFamily="34" charset="0"/>
                <a:cs typeface="Times New Roman" panose="02020603050405020304" pitchFamily="18" charset="0"/>
              </a:rPr>
              <a:t>Grensobjecten</a:t>
            </a:r>
            <a:r>
              <a:rPr lang="en-US" sz="1500" dirty="0">
                <a:latin typeface="Helvetica" panose="020B0604020202020204" pitchFamily="34" charset="0"/>
                <a:ea typeface="Calibri" panose="020F0502020204030204" pitchFamily="34" charset="0"/>
                <a:cs typeface="Times New Roman" panose="02020603050405020304" pitchFamily="18" charset="0"/>
              </a:rPr>
              <a:t> </a:t>
            </a:r>
            <a:r>
              <a:rPr lang="en-US" sz="1500" dirty="0" err="1">
                <a:latin typeface="Helvetica" panose="020B0604020202020204" pitchFamily="34" charset="0"/>
                <a:ea typeface="Calibri" panose="020F0502020204030204" pitchFamily="34" charset="0"/>
                <a:cs typeface="Times New Roman" panose="02020603050405020304" pitchFamily="18" charset="0"/>
              </a:rPr>
              <a:t>zijn</a:t>
            </a:r>
            <a:r>
              <a:rPr lang="en-US" sz="1500" dirty="0">
                <a:latin typeface="Helvetica" panose="020B0604020202020204" pitchFamily="34" charset="0"/>
                <a:ea typeface="Calibri" panose="020F0502020204030204" pitchFamily="34" charset="0"/>
                <a:cs typeface="Times New Roman" panose="02020603050405020304" pitchFamily="18" charset="0"/>
              </a:rPr>
              <a:t> het </a:t>
            </a:r>
            <a:r>
              <a:rPr lang="en-US" sz="1500" b="1" dirty="0" err="1">
                <a:solidFill>
                  <a:srgbClr val="182A84"/>
                </a:solidFill>
                <a:latin typeface="Helvetica" panose="020B0604020202020204" pitchFamily="34" charset="0"/>
                <a:ea typeface="Calibri" panose="020F0502020204030204" pitchFamily="34" charset="0"/>
                <a:cs typeface="Times New Roman" panose="02020603050405020304" pitchFamily="18" charset="0"/>
              </a:rPr>
              <a:t>knooppunt</a:t>
            </a:r>
            <a:r>
              <a:rPr lang="en-US" sz="1500" b="1" dirty="0">
                <a:solidFill>
                  <a:srgbClr val="182A84"/>
                </a:solidFill>
                <a:latin typeface="Helvetica" panose="020B0604020202020204" pitchFamily="34" charset="0"/>
                <a:ea typeface="Calibri" panose="020F0502020204030204" pitchFamily="34" charset="0"/>
                <a:cs typeface="Times New Roman" panose="02020603050405020304" pitchFamily="18" charset="0"/>
              </a:rPr>
              <a:t> van </a:t>
            </a:r>
            <a:r>
              <a:rPr lang="en-US" sz="1500" b="1" dirty="0" err="1">
                <a:solidFill>
                  <a:srgbClr val="182A84"/>
                </a:solidFill>
                <a:latin typeface="Helvetica" panose="020B0604020202020204" pitchFamily="34" charset="0"/>
                <a:ea typeface="Calibri" panose="020F0502020204030204" pitchFamily="34" charset="0"/>
                <a:cs typeface="Times New Roman" panose="02020603050405020304" pitchFamily="18" charset="0"/>
              </a:rPr>
              <a:t>meerdere</a:t>
            </a:r>
            <a:r>
              <a:rPr lang="en-US" sz="1500" b="1" dirty="0">
                <a:solidFill>
                  <a:srgbClr val="182A84"/>
                </a:solidFill>
                <a:latin typeface="Helvetica" panose="020B0604020202020204" pitchFamily="34" charset="0"/>
                <a:ea typeface="Calibri" panose="020F0502020204030204" pitchFamily="34" charset="0"/>
                <a:cs typeface="Times New Roman" panose="02020603050405020304" pitchFamily="18" charset="0"/>
              </a:rPr>
              <a:t> </a:t>
            </a:r>
            <a:r>
              <a:rPr lang="en-US" sz="1500" b="1" dirty="0" err="1">
                <a:solidFill>
                  <a:srgbClr val="182A84"/>
                </a:solidFill>
                <a:latin typeface="Helvetica" panose="020B0604020202020204" pitchFamily="34" charset="0"/>
                <a:ea typeface="Calibri" panose="020F0502020204030204" pitchFamily="34" charset="0"/>
                <a:cs typeface="Times New Roman" panose="02020603050405020304" pitchFamily="18" charset="0"/>
              </a:rPr>
              <a:t>perspectieven</a:t>
            </a:r>
            <a:r>
              <a:rPr lang="en-US" sz="1500" dirty="0">
                <a:latin typeface="Helvetica" panose="020B0604020202020204" pitchFamily="34" charset="0"/>
                <a:ea typeface="Calibri" panose="020F0502020204030204" pitchFamily="34" charset="0"/>
                <a:cs typeface="Times New Roman" panose="02020603050405020304" pitchFamily="18" charset="0"/>
              </a:rPr>
              <a:t>; </a:t>
            </a:r>
            <a:r>
              <a:rPr lang="en-US" sz="1500" dirty="0" err="1">
                <a:latin typeface="Helvetica" panose="020B0604020202020204" pitchFamily="34" charset="0"/>
                <a:ea typeface="Calibri" panose="020F0502020204030204" pitchFamily="34" charset="0"/>
                <a:cs typeface="Times New Roman" panose="02020603050405020304" pitchFamily="18" charset="0"/>
              </a:rPr>
              <a:t>leren</a:t>
            </a:r>
            <a:r>
              <a:rPr lang="en-US" sz="1500" dirty="0">
                <a:latin typeface="Helvetica" panose="020B0604020202020204" pitchFamily="34" charset="0"/>
                <a:ea typeface="Calibri" panose="020F0502020204030204" pitchFamily="34" charset="0"/>
                <a:cs typeface="Times New Roman" panose="02020603050405020304" pitchFamily="18" charset="0"/>
              </a:rPr>
              <a:t> </a:t>
            </a:r>
            <a:r>
              <a:rPr lang="en-US" sz="1500" dirty="0" err="1">
                <a:latin typeface="Helvetica" panose="020B0604020202020204" pitchFamily="34" charset="0"/>
                <a:ea typeface="Calibri" panose="020F0502020204030204" pitchFamily="34" charset="0"/>
                <a:cs typeface="Times New Roman" panose="02020603050405020304" pitchFamily="18" charset="0"/>
              </a:rPr>
              <a:t>en</a:t>
            </a:r>
            <a:r>
              <a:rPr lang="en-US" sz="1500" dirty="0">
                <a:latin typeface="Helvetica" panose="020B0604020202020204" pitchFamily="34" charset="0"/>
                <a:ea typeface="Calibri" panose="020F0502020204030204" pitchFamily="34" charset="0"/>
                <a:cs typeface="Times New Roman" panose="02020603050405020304" pitchFamily="18" charset="0"/>
              </a:rPr>
              <a:t> </a:t>
            </a:r>
            <a:r>
              <a:rPr lang="en-US" sz="1500" dirty="0" err="1">
                <a:latin typeface="Helvetica" panose="020B0604020202020204" pitchFamily="34" charset="0"/>
                <a:ea typeface="Calibri" panose="020F0502020204030204" pitchFamily="34" charset="0"/>
                <a:cs typeface="Times New Roman" panose="02020603050405020304" pitchFamily="18" charset="0"/>
              </a:rPr>
              <a:t>betekenis</a:t>
            </a:r>
            <a:r>
              <a:rPr lang="en-US" sz="1500" dirty="0">
                <a:latin typeface="Helvetica" panose="020B0604020202020204" pitchFamily="34" charset="0"/>
                <a:ea typeface="Calibri" panose="020F0502020204030204" pitchFamily="34" charset="0"/>
                <a:cs typeface="Times New Roman" panose="02020603050405020304" pitchFamily="18" charset="0"/>
              </a:rPr>
              <a:t> </a:t>
            </a:r>
            <a:r>
              <a:rPr lang="en-US" sz="1500" dirty="0" err="1">
                <a:latin typeface="Helvetica" panose="020B0604020202020204" pitchFamily="34" charset="0"/>
                <a:ea typeface="Calibri" panose="020F0502020204030204" pitchFamily="34" charset="0"/>
                <a:cs typeface="Times New Roman" panose="02020603050405020304" pitchFamily="18" charset="0"/>
              </a:rPr>
              <a:t>komen</a:t>
            </a:r>
            <a:r>
              <a:rPr lang="en-US" sz="1500" dirty="0">
                <a:latin typeface="Helvetica" panose="020B0604020202020204" pitchFamily="34" charset="0"/>
                <a:ea typeface="Calibri" panose="020F0502020204030204" pitchFamily="34" charset="0"/>
                <a:cs typeface="Times New Roman" panose="02020603050405020304" pitchFamily="18" charset="0"/>
              </a:rPr>
              <a:t> tot stand in de </a:t>
            </a:r>
            <a:r>
              <a:rPr lang="en-US" sz="1500" dirty="0" err="1">
                <a:latin typeface="Helvetica" panose="020B0604020202020204" pitchFamily="34" charset="0"/>
                <a:ea typeface="Calibri" panose="020F0502020204030204" pitchFamily="34" charset="0"/>
                <a:cs typeface="Times New Roman" panose="02020603050405020304" pitchFamily="18" charset="0"/>
              </a:rPr>
              <a:t>ontmoeting</a:t>
            </a:r>
            <a:r>
              <a:rPr lang="en-US" sz="1500" dirty="0">
                <a:latin typeface="Helvetica" panose="020B0604020202020204" pitchFamily="34" charset="0"/>
                <a:ea typeface="Calibri" panose="020F0502020204030204" pitchFamily="34" charset="0"/>
                <a:cs typeface="Times New Roman" panose="02020603050405020304" pitchFamily="18" charset="0"/>
              </a:rPr>
              <a:t> </a:t>
            </a:r>
            <a:r>
              <a:rPr lang="en-US" sz="1500" dirty="0" err="1">
                <a:latin typeface="Helvetica" panose="020B0604020202020204" pitchFamily="34" charset="0"/>
                <a:ea typeface="Calibri" panose="020F0502020204030204" pitchFamily="34" charset="0"/>
                <a:cs typeface="Times New Roman" panose="02020603050405020304" pitchFamily="18" charset="0"/>
              </a:rPr>
              <a:t>daartussen</a:t>
            </a:r>
            <a:r>
              <a:rPr lang="en-US" sz="1500" dirty="0">
                <a:latin typeface="Helvetica" panose="020B0604020202020204" pitchFamily="34" charset="0"/>
                <a:ea typeface="Calibri" panose="020F0502020204030204" pitchFamily="34" charset="0"/>
                <a:cs typeface="Times New Roman" panose="02020603050405020304" pitchFamily="18" charset="0"/>
              </a:rPr>
              <a:t> (Wenger, 1998).</a:t>
            </a: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Verschillende studies laten zien dat grensobjecten niet volledig gerealiseerd kunnen worden wanneer ze niet meerdere perspectieven bevatten (Akkerman &amp; Bakker, 2011).</a:t>
            </a:r>
            <a:br>
              <a:rPr lang="nl-NL" sz="1800" dirty="0">
                <a:effectLst/>
                <a:latin typeface="Helvetica" panose="020B0604020202020204" pitchFamily="34" charset="0"/>
                <a:ea typeface="Calibri" panose="020F0502020204030204" pitchFamily="34" charset="0"/>
              </a:rPr>
            </a:br>
            <a:br>
              <a:rPr lang="nl-NL" sz="1800" dirty="0">
                <a:effectLst/>
                <a:latin typeface="Helvetica" panose="020B0604020202020204" pitchFamily="34" charset="0"/>
                <a:ea typeface="Calibri" panose="020F0502020204030204" pitchFamily="34" charset="0"/>
              </a:rPr>
            </a:br>
            <a:br>
              <a:rPr lang="nl-NL" sz="1800" dirty="0">
                <a:effectLst/>
                <a:latin typeface="Helvetica" panose="020B0604020202020204" pitchFamily="34" charset="0"/>
                <a:ea typeface="Calibri" panose="020F0502020204030204" pitchFamily="34" charset="0"/>
              </a:rPr>
            </a:br>
            <a:endParaRPr lang="nl-NL" sz="1500" b="1"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800" dirty="0">
                <a:effectLst/>
                <a:latin typeface="Helvetica" panose="020B0604020202020204" pitchFamily="34" charset="0"/>
                <a:ea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10" name="Oval 9">
            <a:extLst>
              <a:ext uri="{FF2B5EF4-FFF2-40B4-BE49-F238E27FC236}">
                <a16:creationId xmlns:a16="http://schemas.microsoft.com/office/drawing/2014/main" id="{B2903ED0-6095-D73F-1AF1-0C652BC3FCC0}"/>
              </a:ext>
            </a:extLst>
          </p:cNvPr>
          <p:cNvSpPr/>
          <p:nvPr/>
        </p:nvSpPr>
        <p:spPr>
          <a:xfrm>
            <a:off x="3935506" y="3061993"/>
            <a:ext cx="2500703" cy="1801793"/>
          </a:xfrm>
          <a:prstGeom prst="ellipse">
            <a:avLst/>
          </a:prstGeom>
          <a:no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l 10">
            <a:extLst>
              <a:ext uri="{FF2B5EF4-FFF2-40B4-BE49-F238E27FC236}">
                <a16:creationId xmlns:a16="http://schemas.microsoft.com/office/drawing/2014/main" id="{2D616051-3667-5595-4951-FBB42A550193}"/>
              </a:ext>
            </a:extLst>
          </p:cNvPr>
          <p:cNvSpPr/>
          <p:nvPr/>
        </p:nvSpPr>
        <p:spPr>
          <a:xfrm>
            <a:off x="5712310" y="3052008"/>
            <a:ext cx="2544184" cy="1811778"/>
          </a:xfrm>
          <a:prstGeom prst="ellipse">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2" name="TextBox 11">
            <a:extLst>
              <a:ext uri="{FF2B5EF4-FFF2-40B4-BE49-F238E27FC236}">
                <a16:creationId xmlns:a16="http://schemas.microsoft.com/office/drawing/2014/main" id="{6D7F5D1B-CD22-48D1-27C5-892F25AB2E62}"/>
              </a:ext>
            </a:extLst>
          </p:cNvPr>
          <p:cNvSpPr txBox="1"/>
          <p:nvPr/>
        </p:nvSpPr>
        <p:spPr>
          <a:xfrm>
            <a:off x="3935504" y="3666255"/>
            <a:ext cx="2160495" cy="553998"/>
          </a:xfrm>
          <a:prstGeom prst="rect">
            <a:avLst/>
          </a:prstGeom>
          <a:noFill/>
        </p:spPr>
        <p:txBody>
          <a:bodyPr wrap="square" rtlCol="0">
            <a:spAutoFit/>
          </a:bodyPr>
          <a:lstStyle/>
          <a:p>
            <a:pPr algn="ctr"/>
            <a:r>
              <a:rPr lang="en-US" sz="1500" dirty="0">
                <a:latin typeface="Helvetica" panose="020B0604020202020204" pitchFamily="34" charset="0"/>
                <a:ea typeface="Calibri" panose="020F0502020204030204" pitchFamily="34" charset="0"/>
                <a:cs typeface="Helvetica" panose="020B0604020202020204" pitchFamily="34" charset="0"/>
              </a:rPr>
              <a:t>P</a:t>
            </a:r>
            <a:r>
              <a:rPr lang="nl-NL" sz="1500" dirty="0" err="1">
                <a:latin typeface="Helvetica" panose="020B0604020202020204" pitchFamily="34" charset="0"/>
                <a:ea typeface="Calibri" panose="020F0502020204030204" pitchFamily="34" charset="0"/>
                <a:cs typeface="Helvetica" panose="020B0604020202020204" pitchFamily="34" charset="0"/>
              </a:rPr>
              <a:t>erspectief</a:t>
            </a:r>
            <a:r>
              <a:rPr lang="nl-NL" sz="1500" dirty="0">
                <a:latin typeface="Helvetica" panose="020B0604020202020204" pitchFamily="34" charset="0"/>
                <a:ea typeface="Calibri" panose="020F0502020204030204" pitchFamily="34" charset="0"/>
                <a:cs typeface="Helvetica" panose="020B0604020202020204" pitchFamily="34" charset="0"/>
              </a:rPr>
              <a:t> </a:t>
            </a:r>
            <a:r>
              <a:rPr lang="nl-NL" sz="1500" b="0" i="0" dirty="0">
                <a:solidFill>
                  <a:srgbClr val="1F1F1F"/>
                </a:solidFill>
                <a:effectLst/>
                <a:latin typeface="Helvetica" panose="020B0604020202020204" pitchFamily="34" charset="0"/>
                <a:cs typeface="Helvetica" panose="020B0604020202020204" pitchFamily="34" charset="0"/>
              </a:rPr>
              <a:t> </a:t>
            </a:r>
            <a:br>
              <a:rPr lang="nl-NL" sz="1500" b="0" i="0" dirty="0">
                <a:solidFill>
                  <a:srgbClr val="1F1F1F"/>
                </a:solidFill>
                <a:effectLst/>
                <a:latin typeface="Helvetica" panose="020B0604020202020204" pitchFamily="34" charset="0"/>
                <a:cs typeface="Helvetica" panose="020B0604020202020204" pitchFamily="34" charset="0"/>
              </a:rPr>
            </a:br>
            <a:r>
              <a:rPr lang="nl-NL" sz="1500" b="0" i="0" dirty="0">
                <a:solidFill>
                  <a:srgbClr val="1F1F1F"/>
                </a:solidFill>
                <a:effectLst/>
                <a:latin typeface="Helvetica" panose="020B0604020202020204" pitchFamily="34" charset="0"/>
                <a:cs typeface="Helvetica" panose="020B0604020202020204" pitchFamily="34" charset="0"/>
              </a:rPr>
              <a:t>docent</a:t>
            </a:r>
            <a:endParaRPr lang="nl-NL" sz="1500" dirty="0">
              <a:latin typeface="Helvetica" panose="020B0604020202020204" pitchFamily="34" charset="0"/>
              <a:cs typeface="Helvetica" panose="020B0604020202020204" pitchFamily="34" charset="0"/>
            </a:endParaRPr>
          </a:p>
        </p:txBody>
      </p:sp>
      <p:sp>
        <p:nvSpPr>
          <p:cNvPr id="13" name="TextBox 12">
            <a:extLst>
              <a:ext uri="{FF2B5EF4-FFF2-40B4-BE49-F238E27FC236}">
                <a16:creationId xmlns:a16="http://schemas.microsoft.com/office/drawing/2014/main" id="{1459697E-F6FC-ECBC-8D5C-805C51729A8A}"/>
              </a:ext>
            </a:extLst>
          </p:cNvPr>
          <p:cNvSpPr txBox="1"/>
          <p:nvPr/>
        </p:nvSpPr>
        <p:spPr>
          <a:xfrm>
            <a:off x="6095999" y="3664400"/>
            <a:ext cx="2160494" cy="553998"/>
          </a:xfrm>
          <a:prstGeom prst="rect">
            <a:avLst/>
          </a:prstGeom>
          <a:noFill/>
        </p:spPr>
        <p:txBody>
          <a:bodyPr wrap="square" rtlCol="0">
            <a:spAutoFit/>
          </a:bodyPr>
          <a:lstStyle/>
          <a:p>
            <a:pPr algn="ctr"/>
            <a:r>
              <a:rPr lang="en-US" sz="1500" dirty="0" err="1">
                <a:latin typeface="Helvetica" panose="020B0604020202020204" pitchFamily="34" charset="0"/>
                <a:cs typeface="Helvetica" panose="020B0604020202020204" pitchFamily="34" charset="0"/>
              </a:rPr>
              <a:t>Perspectief</a:t>
            </a:r>
            <a:r>
              <a:rPr lang="en-US" sz="1500" dirty="0">
                <a:latin typeface="Helvetica" panose="020B0604020202020204" pitchFamily="34" charset="0"/>
                <a:cs typeface="Helvetica" panose="020B0604020202020204" pitchFamily="34" charset="0"/>
              </a:rPr>
              <a:t> </a:t>
            </a:r>
            <a:br>
              <a:rPr lang="nl-NL" sz="1500" b="0" i="0" dirty="0">
                <a:solidFill>
                  <a:srgbClr val="1F1F1F"/>
                </a:solidFill>
                <a:effectLst/>
                <a:latin typeface="Helvetica" panose="020B0604020202020204" pitchFamily="34" charset="0"/>
                <a:cs typeface="Helvetica" panose="020B0604020202020204" pitchFamily="34" charset="0"/>
              </a:rPr>
            </a:br>
            <a:r>
              <a:rPr lang="nl-NL" sz="1500" b="0" i="0" dirty="0" err="1">
                <a:solidFill>
                  <a:srgbClr val="1F1F1F"/>
                </a:solidFill>
                <a:effectLst/>
                <a:latin typeface="Helvetica" panose="020B0604020202020204" pitchFamily="34" charset="0"/>
                <a:cs typeface="Helvetica" panose="020B0604020202020204" pitchFamily="34" charset="0"/>
              </a:rPr>
              <a:t>erfgoededucator</a:t>
            </a:r>
            <a:endParaRPr lang="nl-NL" sz="1500" dirty="0">
              <a:latin typeface="Helvetica" panose="020B0604020202020204" pitchFamily="34" charset="0"/>
              <a:cs typeface="Helvetica" panose="020B0604020202020204" pitchFamily="34" charset="0"/>
            </a:endParaRPr>
          </a:p>
        </p:txBody>
      </p:sp>
      <p:sp>
        <p:nvSpPr>
          <p:cNvPr id="14" name="TextBox 13">
            <a:extLst>
              <a:ext uri="{FF2B5EF4-FFF2-40B4-BE49-F238E27FC236}">
                <a16:creationId xmlns:a16="http://schemas.microsoft.com/office/drawing/2014/main" id="{95839FF1-C256-EF5B-D200-920CAB97AAC0}"/>
              </a:ext>
            </a:extLst>
          </p:cNvPr>
          <p:cNvSpPr txBox="1"/>
          <p:nvPr/>
        </p:nvSpPr>
        <p:spPr>
          <a:xfrm>
            <a:off x="5195102" y="3704691"/>
            <a:ext cx="1801794" cy="477054"/>
          </a:xfrm>
          <a:prstGeom prst="rect">
            <a:avLst/>
          </a:prstGeom>
          <a:noFill/>
        </p:spPr>
        <p:txBody>
          <a:bodyPr wrap="square" rtlCol="0">
            <a:spAutoFit/>
          </a:bodyPr>
          <a:lstStyle/>
          <a:p>
            <a:pPr algn="ctr"/>
            <a:r>
              <a:rPr lang="nl-NL" sz="2500" b="1" i="0" dirty="0">
                <a:effectLst/>
                <a:latin typeface="Helvetica" panose="020B0604020202020204" pitchFamily="34" charset="0"/>
                <a:cs typeface="Helvetica" panose="020B0604020202020204" pitchFamily="34" charset="0"/>
              </a:rPr>
              <a:t>⇄</a:t>
            </a:r>
            <a:endParaRPr lang="nl-NL" sz="2500" b="1" dirty="0">
              <a:latin typeface="Helvetica" panose="020B0604020202020204" pitchFamily="34" charset="0"/>
              <a:cs typeface="Helvetica" panose="020B0604020202020204" pitchFamily="34" charset="0"/>
            </a:endParaRPr>
          </a:p>
        </p:txBody>
      </p:sp>
      <p:sp>
        <p:nvSpPr>
          <p:cNvPr id="2" name="Rectangle: Rounded Corners 1">
            <a:extLst>
              <a:ext uri="{FF2B5EF4-FFF2-40B4-BE49-F238E27FC236}">
                <a16:creationId xmlns:a16="http://schemas.microsoft.com/office/drawing/2014/main" id="{87FD5B22-7676-4F17-18F7-B56B01422B66}"/>
              </a:ext>
            </a:extLst>
          </p:cNvPr>
          <p:cNvSpPr/>
          <p:nvPr/>
        </p:nvSpPr>
        <p:spPr>
          <a:xfrm>
            <a:off x="3935505" y="5234538"/>
            <a:ext cx="4320989" cy="1072055"/>
          </a:xfrm>
          <a:prstGeom prst="roundRect">
            <a:avLst/>
          </a:prstGeom>
          <a:solidFill>
            <a:schemeClr val="bg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6262" indent="0" algn="ctr">
              <a:spcBef>
                <a:spcPts val="1600"/>
              </a:spcBef>
              <a:buClr>
                <a:srgbClr val="000000"/>
              </a:buClr>
              <a:buSzPts val="1400"/>
              <a:buNone/>
            </a:pPr>
            <a:r>
              <a:rPr lang="nl-NL" sz="1250" dirty="0">
                <a:solidFill>
                  <a:schemeClr val="tx1"/>
                </a:solidFill>
                <a:latin typeface="Helvetica" panose="020B0604020202020204" pitchFamily="34" charset="0"/>
                <a:ea typeface="Calibri" panose="020F0502020204030204" pitchFamily="34" charset="0"/>
                <a:cs typeface="Helvetica" panose="020B0604020202020204" pitchFamily="34" charset="0"/>
              </a:rPr>
              <a:t>Waar ben ik mij momenteel in het aan het verdiepen?</a:t>
            </a:r>
            <a:br>
              <a:rPr lang="nl-NL" sz="1250" dirty="0">
                <a:solidFill>
                  <a:schemeClr val="tx1"/>
                </a:solidFill>
                <a:latin typeface="Helvetica" panose="020B0604020202020204" pitchFamily="34" charset="0"/>
                <a:ea typeface="Calibri" panose="020F0502020204030204" pitchFamily="34" charset="0"/>
                <a:cs typeface="Helvetica" panose="020B0604020202020204" pitchFamily="34" charset="0"/>
              </a:rPr>
            </a:br>
            <a:r>
              <a:rPr lang="nl-NL" sz="1250" i="1" dirty="0" err="1">
                <a:solidFill>
                  <a:schemeClr val="tx1"/>
                </a:solidFill>
                <a:latin typeface="Helvetica" panose="020B0604020202020204" pitchFamily="34" charset="0"/>
                <a:ea typeface="Calibri" panose="020F0502020204030204" pitchFamily="34" charset="0"/>
                <a:cs typeface="Helvetica" panose="020B0604020202020204" pitchFamily="34" charset="0"/>
              </a:rPr>
              <a:t>recontextualisering</a:t>
            </a:r>
            <a:r>
              <a:rPr lang="nl-NL" sz="1250" dirty="0">
                <a:solidFill>
                  <a:schemeClr val="tx1"/>
                </a:solidFill>
                <a:latin typeface="Helvetica" panose="020B0604020202020204" pitchFamily="34" charset="0"/>
                <a:ea typeface="Calibri" panose="020F0502020204030204" pitchFamily="34" charset="0"/>
                <a:cs typeface="Helvetica" panose="020B0604020202020204" pitchFamily="34" charset="0"/>
              </a:rPr>
              <a:t> </a:t>
            </a:r>
            <a:r>
              <a:rPr lang="nl-NL" sz="1250" dirty="0" err="1">
                <a:solidFill>
                  <a:schemeClr val="tx1"/>
                </a:solidFill>
                <a:latin typeface="Helvetica" panose="020B0604020202020204" pitchFamily="34" charset="0"/>
                <a:ea typeface="Calibri" panose="020F0502020204030204" pitchFamily="34" charset="0"/>
                <a:cs typeface="Helvetica" panose="020B0604020202020204" pitchFamily="34" charset="0"/>
              </a:rPr>
              <a:t>vs</a:t>
            </a:r>
            <a:r>
              <a:rPr lang="nl-NL" sz="1250" dirty="0">
                <a:solidFill>
                  <a:schemeClr val="tx1"/>
                </a:solidFill>
                <a:latin typeface="Helvetica" panose="020B0604020202020204" pitchFamily="34" charset="0"/>
                <a:ea typeface="Calibri" panose="020F0502020204030204" pitchFamily="34" charset="0"/>
                <a:cs typeface="Helvetica" panose="020B0604020202020204" pitchFamily="34" charset="0"/>
              </a:rPr>
              <a:t> </a:t>
            </a:r>
            <a:r>
              <a:rPr lang="nl-NL" sz="1250" i="1" dirty="0">
                <a:solidFill>
                  <a:schemeClr val="tx1"/>
                </a:solidFill>
                <a:latin typeface="Helvetica" panose="020B0604020202020204" pitchFamily="34" charset="0"/>
                <a:ea typeface="Calibri" panose="020F0502020204030204" pitchFamily="34" charset="0"/>
                <a:cs typeface="Helvetica" panose="020B0604020202020204" pitchFamily="34" charset="0"/>
              </a:rPr>
              <a:t>grensoverbrugging.</a:t>
            </a:r>
            <a:br>
              <a:rPr lang="en-US" sz="1250" dirty="0">
                <a:solidFill>
                  <a:srgbClr val="000000"/>
                </a:solidFill>
                <a:latin typeface="Helvetica" panose="020B0604020202020204" pitchFamily="34" charset="0"/>
                <a:cs typeface="Helvetica" panose="020B0604020202020204" pitchFamily="34" charset="0"/>
              </a:rPr>
            </a:br>
            <a:br>
              <a:rPr lang="en-US" sz="1250" dirty="0">
                <a:solidFill>
                  <a:srgbClr val="000000"/>
                </a:solidFill>
                <a:latin typeface="Helvetica" panose="020B0604020202020204" pitchFamily="34" charset="0"/>
                <a:cs typeface="Helvetica" panose="020B0604020202020204" pitchFamily="34" charset="0"/>
              </a:rPr>
            </a:br>
            <a:r>
              <a:rPr lang="en-US" sz="1250" dirty="0" err="1">
                <a:solidFill>
                  <a:srgbClr val="000000"/>
                </a:solidFill>
                <a:latin typeface="Helvetica" panose="020B0604020202020204" pitchFamily="34" charset="0"/>
                <a:cs typeface="Helvetica" panose="020B0604020202020204" pitchFamily="34" charset="0"/>
              </a:rPr>
              <a:t>Ideeën</a:t>
            </a:r>
            <a:r>
              <a:rPr lang="en-US" sz="1250" dirty="0">
                <a:solidFill>
                  <a:srgbClr val="000000"/>
                </a:solidFill>
                <a:latin typeface="Helvetica" panose="020B0604020202020204" pitchFamily="34" charset="0"/>
                <a:cs typeface="Helvetica" panose="020B0604020202020204" pitchFamily="34" charset="0"/>
              </a:rPr>
              <a:t> of (</a:t>
            </a:r>
            <a:r>
              <a:rPr lang="en-US" sz="1250" dirty="0" err="1">
                <a:solidFill>
                  <a:srgbClr val="000000"/>
                </a:solidFill>
                <a:latin typeface="Helvetica" panose="020B0604020202020204" pitchFamily="34" charset="0"/>
                <a:cs typeface="Helvetica" panose="020B0604020202020204" pitchFamily="34" charset="0"/>
              </a:rPr>
              <a:t>literatuur</a:t>
            </a:r>
            <a:r>
              <a:rPr lang="en-US" sz="1250" dirty="0">
                <a:solidFill>
                  <a:srgbClr val="000000"/>
                </a:solidFill>
                <a:latin typeface="Helvetica" panose="020B0604020202020204" pitchFamily="34" charset="0"/>
                <a:cs typeface="Helvetica" panose="020B0604020202020204" pitchFamily="34" charset="0"/>
              </a:rPr>
              <a:t>)</a:t>
            </a:r>
            <a:r>
              <a:rPr lang="en-US" sz="1250" dirty="0" err="1">
                <a:solidFill>
                  <a:srgbClr val="000000"/>
                </a:solidFill>
                <a:latin typeface="Helvetica" panose="020B0604020202020204" pitchFamily="34" charset="0"/>
                <a:cs typeface="Helvetica" panose="020B0604020202020204" pitchFamily="34" charset="0"/>
              </a:rPr>
              <a:t>suggesties</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zijn</a:t>
            </a:r>
            <a:r>
              <a:rPr lang="en-US" sz="1250" dirty="0">
                <a:solidFill>
                  <a:srgbClr val="000000"/>
                </a:solidFill>
                <a:latin typeface="Helvetica" panose="020B0604020202020204" pitchFamily="34" charset="0"/>
                <a:cs typeface="Helvetica" panose="020B0604020202020204" pitchFamily="34" charset="0"/>
              </a:rPr>
              <a:t> van </a:t>
            </a:r>
            <a:r>
              <a:rPr lang="en-US" sz="1250" dirty="0" err="1">
                <a:solidFill>
                  <a:srgbClr val="000000"/>
                </a:solidFill>
                <a:latin typeface="Helvetica" panose="020B0604020202020204" pitchFamily="34" charset="0"/>
                <a:cs typeface="Helvetica" panose="020B0604020202020204" pitchFamily="34" charset="0"/>
              </a:rPr>
              <a:t>harte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welkom</a:t>
            </a:r>
            <a:r>
              <a:rPr lang="en-US" sz="1250" dirty="0">
                <a:solidFill>
                  <a:srgbClr val="000000"/>
                </a:solidFill>
                <a:latin typeface="Helvetica" panose="020B0604020202020204" pitchFamily="34" charset="0"/>
                <a:cs typeface="Helvetica" panose="020B0604020202020204" pitchFamily="34" charset="0"/>
              </a:rPr>
              <a:t>!</a:t>
            </a:r>
            <a:br>
              <a:rPr lang="en-US" sz="1250" dirty="0">
                <a:solidFill>
                  <a:srgbClr val="000000"/>
                </a:solidFill>
                <a:latin typeface="Helvetica" panose="020B0604020202020204" pitchFamily="34" charset="0"/>
                <a:cs typeface="Helvetica" panose="020B0604020202020204" pitchFamily="34" charset="0"/>
              </a:rPr>
            </a:br>
            <a:r>
              <a:rPr lang="nl-NL" sz="1250" b="0" i="0" dirty="0">
                <a:solidFill>
                  <a:srgbClr val="001D35"/>
                </a:solidFill>
                <a:effectLst/>
                <a:latin typeface="Helvetica" panose="020B0604020202020204" pitchFamily="34" charset="0"/>
                <a:cs typeface="Helvetica" panose="020B0604020202020204" pitchFamily="34" charset="0"/>
              </a:rPr>
              <a:t>✉️ </a:t>
            </a:r>
            <a:r>
              <a:rPr lang="en-US" sz="1250" dirty="0">
                <a:solidFill>
                  <a:srgbClr val="192A84"/>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j.j.h.nikkessen@uu.nl</a:t>
            </a:r>
            <a:r>
              <a:rPr lang="en-US" sz="1250" dirty="0">
                <a:solidFill>
                  <a:srgbClr val="192A84"/>
                </a:solidFill>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3322724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volgende bijeenkomst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465864"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b="1" dirty="0">
                <a:effectLst/>
                <a:latin typeface="Helvetica" panose="020B0604020202020204" pitchFamily="34" charset="0"/>
                <a:ea typeface="Calibri" panose="020F0502020204030204" pitchFamily="34" charset="0"/>
                <a:cs typeface="Times New Roman" panose="02020603050405020304" pitchFamily="18" charset="0"/>
              </a:rPr>
              <a:t>9 maart 2026</a:t>
            </a:r>
            <a:br>
              <a:rPr lang="nl-NL" sz="1500" b="1" dirty="0">
                <a:effectLst/>
                <a:latin typeface="Helvetica" panose="020B0604020202020204" pitchFamily="34" charset="0"/>
                <a:ea typeface="Calibri" panose="020F0502020204030204" pitchFamily="34" charset="0"/>
                <a:cs typeface="Times New Roman" panose="02020603050405020304" pitchFamily="18" charset="0"/>
              </a:rPr>
            </a:br>
            <a:r>
              <a:rPr lang="nl-NL" sz="1500" b="1" dirty="0">
                <a:effectLst/>
                <a:latin typeface="Helvetica" panose="020B0604020202020204" pitchFamily="34" charset="0"/>
                <a:ea typeface="Calibri" panose="020F0502020204030204" pitchFamily="34" charset="0"/>
                <a:cs typeface="Times New Roman" panose="02020603050405020304" pitchFamily="18" charset="0"/>
              </a:rPr>
              <a:t>17:00-19:00 (inloop vanaf 16:45)</a:t>
            </a:r>
            <a:br>
              <a:rPr lang="nl-NL" sz="1500" b="1" dirty="0">
                <a:effectLst/>
                <a:latin typeface="Helvetica" panose="020B0604020202020204" pitchFamily="34" charset="0"/>
                <a:ea typeface="Calibri" panose="020F0502020204030204" pitchFamily="34" charset="0"/>
                <a:cs typeface="Times New Roman" panose="02020603050405020304" pitchFamily="18" charset="0"/>
              </a:rPr>
            </a:br>
            <a:r>
              <a:rPr lang="nl-NL" sz="1500" b="1" dirty="0">
                <a:effectLst/>
                <a:latin typeface="Helvetica" panose="020B0604020202020204" pitchFamily="34" charset="0"/>
                <a:ea typeface="Calibri" panose="020F0502020204030204" pitchFamily="34" charset="0"/>
                <a:cs typeface="Times New Roman" panose="02020603050405020304" pitchFamily="18" charset="0"/>
              </a:rPr>
              <a:t>Universiteit Utrecht, Drift 6–0.07. </a:t>
            </a: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Times New Roman" panose="02020603050405020304" pitchFamily="18" charset="0"/>
              </a:rPr>
              <a:t>Herontwerpbijeenkomst.</a:t>
            </a:r>
          </a:p>
          <a:p>
            <a:pPr indent="-423323">
              <a:spcBef>
                <a:spcPts val="1600"/>
              </a:spcBef>
              <a:buClr>
                <a:srgbClr val="000000"/>
              </a:buClr>
              <a:buSzPts val="1400"/>
            </a:pPr>
            <a:endParaRPr lang="nl-NL" sz="1500" dirty="0">
              <a:effectLst/>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dirty="0">
                <a:latin typeface="Helvetica" panose="020B0604020202020204" pitchFamily="34" charset="0"/>
                <a:ea typeface="Calibri" panose="020F0502020204030204" pitchFamily="34" charset="0"/>
                <a:cs typeface="Times New Roman" panose="02020603050405020304" pitchFamily="18" charset="0"/>
              </a:rPr>
            </a:b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N.a.v. </a:t>
            </a:r>
            <a:r>
              <a:rPr lang="nl-NL" sz="1500" b="1" u="sng">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testontwerp</a:t>
            </a:r>
            <a: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r>
              <a:rPr lang="nl-NL" sz="1250" dirty="0">
                <a:latin typeface="Helvetica" panose="020B0604020202020204" pitchFamily="34" charset="0"/>
                <a:ea typeface="Calibri" panose="020F0502020204030204" pitchFamily="34" charset="0"/>
                <a:cs typeface="Times New Roman" panose="02020603050405020304" pitchFamily="18" charset="0"/>
              </a:rPr>
              <a:t>Zou ieder ontwerpteam het formulier en de materialen voor het testontwerp willen opslaan in Teams MESOE </a:t>
            </a:r>
            <a:r>
              <a:rPr lang="nl-NL" sz="1250" dirty="0">
                <a:solidFill>
                  <a:srgbClr val="ED4990"/>
                </a:solidFill>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a:t>
            </a:r>
            <a: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 Map: </a:t>
            </a:r>
            <a:r>
              <a:rPr lang="nl-NL" sz="1250" i="1"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Testontwerp</a:t>
            </a:r>
            <a: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 of </a:t>
            </a:r>
            <a:b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br>
            <a: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naar Joost willen mailen?</a:t>
            </a:r>
            <a:b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br>
            <a:endParaRPr lang="nl-NL" sz="1250"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2" name="Google Shape;96;p18">
            <a:extLst>
              <a:ext uri="{FF2B5EF4-FFF2-40B4-BE49-F238E27FC236}">
                <a16:creationId xmlns:a16="http://schemas.microsoft.com/office/drawing/2014/main" id="{7B68FB56-44D1-EA60-FE42-AE5DF47EFCA3}"/>
              </a:ext>
            </a:extLst>
          </p:cNvPr>
          <p:cNvCxnSpPr/>
          <p:nvPr/>
        </p:nvCxnSpPr>
        <p:spPr>
          <a:xfrm>
            <a:off x="-28800" y="5594128"/>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436498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volgende bijeenkomst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465864"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b="1" dirty="0">
                <a:effectLst/>
                <a:latin typeface="Helvetica" panose="020B0604020202020204" pitchFamily="34" charset="0"/>
                <a:ea typeface="Calibri" panose="020F0502020204030204" pitchFamily="34" charset="0"/>
                <a:cs typeface="Times New Roman" panose="02020603050405020304" pitchFamily="18" charset="0"/>
              </a:rPr>
              <a:t>9 maart 2026</a:t>
            </a:r>
            <a:br>
              <a:rPr lang="nl-NL" sz="1500" b="1" dirty="0">
                <a:effectLst/>
                <a:latin typeface="Helvetica" panose="020B0604020202020204" pitchFamily="34" charset="0"/>
                <a:ea typeface="Calibri" panose="020F0502020204030204" pitchFamily="34" charset="0"/>
                <a:cs typeface="Times New Roman" panose="02020603050405020304" pitchFamily="18" charset="0"/>
              </a:rPr>
            </a:br>
            <a:r>
              <a:rPr lang="nl-NL" sz="1500" b="1" dirty="0">
                <a:effectLst/>
                <a:latin typeface="Helvetica" panose="020B0604020202020204" pitchFamily="34" charset="0"/>
                <a:ea typeface="Calibri" panose="020F0502020204030204" pitchFamily="34" charset="0"/>
                <a:cs typeface="Times New Roman" panose="02020603050405020304" pitchFamily="18" charset="0"/>
              </a:rPr>
              <a:t>17:00-19:00 (inloop vanaf 16:45)</a:t>
            </a:r>
            <a:br>
              <a:rPr lang="nl-NL" sz="1500" b="1" dirty="0">
                <a:effectLst/>
                <a:latin typeface="Helvetica" panose="020B0604020202020204" pitchFamily="34" charset="0"/>
                <a:ea typeface="Calibri" panose="020F0502020204030204" pitchFamily="34" charset="0"/>
                <a:cs typeface="Times New Roman" panose="02020603050405020304" pitchFamily="18" charset="0"/>
              </a:rPr>
            </a:br>
            <a:r>
              <a:rPr lang="nl-NL" sz="1500" b="1" dirty="0">
                <a:effectLst/>
                <a:latin typeface="Helvetica" panose="020B0604020202020204" pitchFamily="34" charset="0"/>
                <a:ea typeface="Calibri" panose="020F0502020204030204" pitchFamily="34" charset="0"/>
                <a:cs typeface="Times New Roman" panose="02020603050405020304" pitchFamily="18" charset="0"/>
              </a:rPr>
              <a:t>Universiteit Utrecht, Drift 6–0.07. </a:t>
            </a: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Times New Roman" panose="02020603050405020304" pitchFamily="18" charset="0"/>
              </a:rPr>
              <a:t>Herontwerpbijeenkomst.</a:t>
            </a:r>
          </a:p>
          <a:p>
            <a:pPr indent="-423323">
              <a:spcBef>
                <a:spcPts val="1600"/>
              </a:spcBef>
              <a:buClr>
                <a:srgbClr val="000000"/>
              </a:buClr>
              <a:buSzPts val="1400"/>
            </a:pPr>
            <a:endParaRPr lang="nl-NL" sz="1500" dirty="0">
              <a:effectLst/>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dirty="0">
                <a:latin typeface="Helvetica" panose="020B0604020202020204" pitchFamily="34" charset="0"/>
                <a:ea typeface="Calibri" panose="020F0502020204030204" pitchFamily="34" charset="0"/>
                <a:cs typeface="Times New Roman" panose="02020603050405020304" pitchFamily="18" charset="0"/>
              </a:rPr>
            </a:br>
            <a:endParaRPr lang="nl-NL" sz="1500"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N.a.v. </a:t>
            </a:r>
            <a:r>
              <a:rPr lang="nl-NL" sz="1500" b="1" u="sng">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testontwerp</a:t>
            </a:r>
            <a: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t>:</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r>
              <a:rPr lang="nl-NL" sz="1250" dirty="0">
                <a:latin typeface="Helvetica" panose="020B0604020202020204" pitchFamily="34" charset="0"/>
                <a:ea typeface="Calibri" panose="020F0502020204030204" pitchFamily="34" charset="0"/>
                <a:cs typeface="Times New Roman" panose="02020603050405020304" pitchFamily="18" charset="0"/>
              </a:rPr>
              <a:t>Zou ieder ontwerpteam het formulier en de materialen voor het testontwerp willen opslaan in Teams MESOE </a:t>
            </a:r>
            <a:r>
              <a:rPr lang="nl-NL" sz="1250" dirty="0">
                <a:solidFill>
                  <a:srgbClr val="ED4990"/>
                </a:solidFill>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a:t>
            </a:r>
            <a: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 Map: </a:t>
            </a:r>
            <a:r>
              <a:rPr lang="nl-NL" sz="1250" i="1"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Testontwerp</a:t>
            </a:r>
            <a: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 of </a:t>
            </a:r>
            <a:b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br>
            <a: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t>naar Joost willen mailen?</a:t>
            </a:r>
            <a:br>
              <a:rPr lang="nl-NL" sz="1250" dirty="0">
                <a:latin typeface="Helvetica" panose="020B0604020202020204" pitchFamily="34" charset="0"/>
                <a:ea typeface="Calibri" panose="020F0502020204030204" pitchFamily="34" charset="0"/>
                <a:cs typeface="Times New Roman" panose="02020603050405020304" pitchFamily="18" charset="0"/>
                <a:sym typeface="Wingdings" panose="05000000000000000000" pitchFamily="2" charset="2"/>
              </a:rPr>
            </a:br>
            <a:endParaRPr lang="nl-NL" sz="1250" dirty="0">
              <a:latin typeface="Helvetica" panose="020B060402020202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br>
              <a:rPr lang="nl-NL" sz="1500" b="1" u="sng" dirty="0">
                <a:solidFill>
                  <a:srgbClr val="072771"/>
                </a:solidFill>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2" name="Google Shape;96;p18">
            <a:extLst>
              <a:ext uri="{FF2B5EF4-FFF2-40B4-BE49-F238E27FC236}">
                <a16:creationId xmlns:a16="http://schemas.microsoft.com/office/drawing/2014/main" id="{7B68FB56-44D1-EA60-FE42-AE5DF47EFCA3}"/>
              </a:ext>
            </a:extLst>
          </p:cNvPr>
          <p:cNvCxnSpPr/>
          <p:nvPr/>
        </p:nvCxnSpPr>
        <p:spPr>
          <a:xfrm>
            <a:off x="-28800" y="5594128"/>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TextBox 2">
            <a:extLst>
              <a:ext uri="{FF2B5EF4-FFF2-40B4-BE49-F238E27FC236}">
                <a16:creationId xmlns:a16="http://schemas.microsoft.com/office/drawing/2014/main" id="{3BD49078-D44B-FF25-8325-3213B7C3786C}"/>
              </a:ext>
            </a:extLst>
          </p:cNvPr>
          <p:cNvSpPr txBox="1"/>
          <p:nvPr/>
        </p:nvSpPr>
        <p:spPr>
          <a:xfrm>
            <a:off x="6830934" y="1374682"/>
            <a:ext cx="5023878" cy="4042132"/>
          </a:xfrm>
          <a:prstGeom prst="rect">
            <a:avLst/>
          </a:prstGeom>
          <a:noFill/>
          <a:ln>
            <a:solidFill>
              <a:srgbClr val="ED4990"/>
            </a:solidFill>
          </a:ln>
        </p:spPr>
        <p:txBody>
          <a:bodyPr wrap="square" rtlCol="0">
            <a:spAutoFit/>
          </a:bodyPr>
          <a:lstStyle/>
          <a:p>
            <a:pPr>
              <a:lnSpc>
                <a:spcPts val="1300"/>
              </a:lnSpc>
            </a:pPr>
            <a:r>
              <a:rPr lang="nl-NL" sz="1250" b="1"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NRO Inspiratiebijeenkomst | 13 mei 2026</a:t>
            </a:r>
            <a:br>
              <a:rPr lang="nl-NL" sz="1250" b="1" u="sng" dirty="0">
                <a:solidFill>
                  <a:srgbClr val="FF3399"/>
                </a:solidFill>
                <a:effectLst/>
                <a:latin typeface="Helvetica" panose="020B0604020202020204" pitchFamily="34" charset="0"/>
                <a:ea typeface="Calibri" panose="020F0502020204030204" pitchFamily="34" charset="0"/>
                <a:cs typeface="Helvetica" panose="020B0604020202020204" pitchFamily="34" charset="0"/>
              </a:rPr>
            </a:br>
            <a:br>
              <a:rPr lang="nl-NL" sz="1250" b="1" u="sng" dirty="0">
                <a:solidFill>
                  <a:srgbClr val="FF3399"/>
                </a:solidFill>
                <a:effectLst/>
                <a:latin typeface="Helvetica" panose="020B0604020202020204" pitchFamily="34" charset="0"/>
                <a:ea typeface="Calibri" panose="020F0502020204030204" pitchFamily="34" charset="0"/>
                <a:cs typeface="Helvetica" panose="020B0604020202020204" pitchFamily="34" charset="0"/>
              </a:rPr>
            </a:br>
            <a:r>
              <a:rPr lang="nl-NL" sz="1250" b="1" u="sng" dirty="0">
                <a:effectLst/>
                <a:latin typeface="Helvetica" panose="020B0604020202020204" pitchFamily="34" charset="0"/>
                <a:ea typeface="Calibri" panose="020F0502020204030204" pitchFamily="34" charset="0"/>
                <a:cs typeface="Helvetica" panose="020B0604020202020204" pitchFamily="34" charset="0"/>
              </a:rPr>
              <a:t>Thema</a:t>
            </a:r>
            <a:br>
              <a:rPr lang="nl-NL" sz="1250" b="1" u="sng" dirty="0">
                <a:effectLst/>
                <a:latin typeface="Helvetica" panose="020B0604020202020204" pitchFamily="34" charset="0"/>
                <a:ea typeface="Calibri" panose="020F0502020204030204" pitchFamily="34" charset="0"/>
                <a:cs typeface="Helvetica" panose="020B0604020202020204" pitchFamily="34" charset="0"/>
              </a:rPr>
            </a:br>
            <a:r>
              <a:rPr lang="nl-NL" sz="1250" i="1" dirty="0">
                <a:effectLst/>
                <a:latin typeface="Helvetica" panose="020B0604020202020204" pitchFamily="34" charset="0"/>
                <a:ea typeface="Calibri" panose="020F0502020204030204" pitchFamily="34" charset="0"/>
              </a:rPr>
              <a:t>Samenwerken aan onderwijskwaliteit in de regio</a:t>
            </a:r>
            <a:r>
              <a:rPr lang="nl-NL" sz="1250" dirty="0">
                <a:effectLst/>
                <a:latin typeface="Helvetica" panose="020B0604020202020204" pitchFamily="34" charset="0"/>
                <a:ea typeface="Calibri" panose="020F0502020204030204" pitchFamily="34" charset="0"/>
              </a:rPr>
              <a:t>.</a:t>
            </a:r>
            <a:br>
              <a:rPr lang="nl-NL" sz="1250" i="1" dirty="0">
                <a:effectLst/>
                <a:latin typeface="Helvetica" panose="020B0604020202020204" pitchFamily="34" charset="0"/>
                <a:ea typeface="Calibri" panose="020F0502020204030204" pitchFamily="34" charset="0"/>
              </a:rPr>
            </a:br>
            <a:r>
              <a:rPr lang="nl-NL" sz="1250" i="1" dirty="0">
                <a:solidFill>
                  <a:srgbClr val="ED4990"/>
                </a:solidFill>
                <a:effectLst/>
                <a:latin typeface="Helvetica" panose="020B0604020202020204" pitchFamily="34" charset="0"/>
                <a:ea typeface="Calibri" panose="020F0502020204030204" pitchFamily="34" charset="0"/>
              </a:rPr>
              <a:t>=</a:t>
            </a:r>
            <a:r>
              <a:rPr lang="nl-NL" sz="1250" i="1" dirty="0">
                <a:effectLst/>
                <a:latin typeface="Helvetica" panose="020B0604020202020204" pitchFamily="34" charset="0"/>
                <a:ea typeface="Calibri" panose="020F0502020204030204" pitchFamily="34" charset="0"/>
              </a:rPr>
              <a:t> </a:t>
            </a:r>
            <a:r>
              <a:rPr lang="nl-NL" sz="1250" dirty="0">
                <a:effectLst/>
                <a:latin typeface="Helvetica" panose="020B0604020202020204" pitchFamily="34" charset="0"/>
                <a:ea typeface="Calibri" panose="020F0502020204030204" pitchFamily="34" charset="0"/>
              </a:rPr>
              <a:t>relevant voor MESOE en jouw persoonlijke praktijk en netwerk.</a:t>
            </a:r>
            <a:br>
              <a:rPr lang="nl-NL" sz="1250" b="1" u="sng" dirty="0">
                <a:solidFill>
                  <a:srgbClr val="FF3399"/>
                </a:solidFill>
                <a:effectLst/>
                <a:latin typeface="Helvetica" panose="020B0604020202020204" pitchFamily="34" charset="0"/>
                <a:ea typeface="Calibri" panose="020F0502020204030204" pitchFamily="34" charset="0"/>
                <a:cs typeface="Helvetica" panose="020B0604020202020204" pitchFamily="34" charset="0"/>
              </a:rPr>
            </a:br>
            <a:br>
              <a:rPr lang="nl-NL" sz="1250" b="1" u="sng" dirty="0">
                <a:solidFill>
                  <a:srgbClr val="FF3399"/>
                </a:solidFill>
                <a:effectLst/>
                <a:latin typeface="Helvetica" panose="020B0604020202020204" pitchFamily="34" charset="0"/>
                <a:ea typeface="Calibri" panose="020F0502020204030204" pitchFamily="34" charset="0"/>
                <a:cs typeface="Helvetica" panose="020B0604020202020204" pitchFamily="34" charset="0"/>
              </a:rPr>
            </a:br>
            <a:r>
              <a:rPr lang="nl-NL" sz="1250" b="1" u="sng" dirty="0">
                <a:effectLst/>
                <a:latin typeface="Helvetica" panose="020B0604020202020204" pitchFamily="34" charset="0"/>
                <a:ea typeface="Calibri" panose="020F0502020204030204" pitchFamily="34" charset="0"/>
                <a:cs typeface="Helvetica" panose="020B0604020202020204" pitchFamily="34" charset="0"/>
              </a:rPr>
              <a:t>Praktische informatie</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a:lnSpc>
                <a:spcPts val="1300"/>
              </a:lnSpc>
            </a:pPr>
            <a:r>
              <a:rPr lang="nl-NL" sz="1250" b="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Datum:</a:t>
            </a: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 </a:t>
            </a:r>
            <a:r>
              <a:rPr lang="nl-NL" sz="1250" u="sng"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woensdagmiddag, 13 mei 2026</a:t>
            </a: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a:lnSpc>
                <a:spcPts val="1300"/>
              </a:lnSpc>
            </a:pPr>
            <a:r>
              <a:rPr lang="nl-NL" sz="1250" b="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Locatie:</a:t>
            </a: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 Het Oude Magazijn, Soesterweg 310F, Amersfoort.</a:t>
            </a:r>
            <a:b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br>
            <a:b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br>
            <a:r>
              <a:rPr lang="nl-NL" sz="1250" b="1" u="sng" dirty="0">
                <a:effectLst/>
                <a:latin typeface="Helvetica" panose="020B0604020202020204" pitchFamily="34" charset="0"/>
                <a:ea typeface="Calibri" panose="020F0502020204030204" pitchFamily="34" charset="0"/>
                <a:cs typeface="Helvetica" panose="020B0604020202020204" pitchFamily="34" charset="0"/>
              </a:rPr>
              <a:t>Programma</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12.00 – 13.00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Ontvangst met lunch (optioneel)</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13.00 – 14.25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Plenaire opening, met flankerend onderzoek en een </a:t>
            </a:r>
            <a:r>
              <a:rPr lang="nl-NL" sz="1250" i="1" dirty="0" err="1">
                <a:solidFill>
                  <a:srgbClr val="000000"/>
                </a:solidFill>
                <a:effectLst/>
                <a:latin typeface="Helvetica" panose="020B0604020202020204" pitchFamily="34" charset="0"/>
                <a:ea typeface="Calibri" panose="020F0502020204030204" pitchFamily="34" charset="0"/>
                <a:cs typeface="Helvetica" panose="020B0604020202020204" pitchFamily="34" charset="0"/>
              </a:rPr>
              <a:t>keynote</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 van Daan Andriessen</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14.25 – 14.50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Pauze</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14.50 – 15.25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Brainstormsessie</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15.25 – 16.15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Aan het werk in je eigen netwerk</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16.15 – 16.30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Gezamenlijke afsluiting</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buSzPts val="1000"/>
              <a:buFont typeface="Symbol" panose="05050102010706020507" pitchFamily="18" charset="2"/>
              <a:buChar char=""/>
              <a:tabLst>
                <a:tab pos="-251460" algn="l"/>
              </a:tabLst>
            </a:pPr>
            <a:r>
              <a:rPr lang="nl-NL" sz="1250"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16.30 – 17.30 | </a:t>
            </a:r>
            <a:r>
              <a:rPr lang="nl-NL" sz="1250" i="1" dirty="0">
                <a:solidFill>
                  <a:srgbClr val="000000"/>
                </a:solidFill>
                <a:effectLst/>
                <a:latin typeface="Helvetica" panose="020B0604020202020204" pitchFamily="34" charset="0"/>
                <a:ea typeface="Calibri" panose="020F0502020204030204" pitchFamily="34" charset="0"/>
                <a:cs typeface="Helvetica" panose="020B0604020202020204" pitchFamily="34" charset="0"/>
              </a:rPr>
              <a:t>Borrel (optioneel)</a:t>
            </a:r>
          </a:p>
          <a:p>
            <a:pPr lvl="0">
              <a:buSzPts val="1000"/>
              <a:tabLst>
                <a:tab pos="-251460" algn="l"/>
              </a:tabLst>
            </a:pPr>
            <a:br>
              <a:rPr lang="nl-NL" sz="1250" i="1" dirty="0">
                <a:solidFill>
                  <a:srgbClr val="000000"/>
                </a:solidFill>
                <a:latin typeface="Helvetica" panose="020B0604020202020204" pitchFamily="34" charset="0"/>
                <a:ea typeface="Calibri" panose="020F0502020204030204" pitchFamily="34" charset="0"/>
                <a:cs typeface="Helvetica" panose="020B0604020202020204" pitchFamily="34" charset="0"/>
              </a:rPr>
            </a:br>
            <a:r>
              <a:rPr lang="nl-NL" sz="1250" b="1" u="sng" dirty="0">
                <a:solidFill>
                  <a:srgbClr val="000000"/>
                </a:solidFill>
                <a:latin typeface="Helvetica" panose="020B0604020202020204" pitchFamily="34" charset="0"/>
                <a:ea typeface="Calibri" panose="020F0502020204030204" pitchFamily="34" charset="0"/>
                <a:cs typeface="Helvetica" panose="020B0604020202020204" pitchFamily="34" charset="0"/>
              </a:rPr>
              <a:t>Interesse?</a:t>
            </a:r>
            <a:br>
              <a:rPr lang="nl-NL" sz="1250" b="1" dirty="0">
                <a:solidFill>
                  <a:srgbClr val="000000"/>
                </a:solidFill>
                <a:latin typeface="Helvetica" panose="020B0604020202020204" pitchFamily="34" charset="0"/>
                <a:ea typeface="Calibri" panose="020F0502020204030204" pitchFamily="34" charset="0"/>
                <a:cs typeface="Helvetica" panose="020B0604020202020204" pitchFamily="34" charset="0"/>
              </a:rPr>
            </a:br>
            <a:r>
              <a:rPr lang="nl-NL" sz="1250" dirty="0">
                <a:solidFill>
                  <a:srgbClr val="000000"/>
                </a:solidFill>
                <a:latin typeface="Helvetica" panose="020B0604020202020204" pitchFamily="34" charset="0"/>
                <a:ea typeface="Calibri" panose="020F0502020204030204" pitchFamily="34" charset="0"/>
                <a:cs typeface="Helvetica" panose="020B0604020202020204" pitchFamily="34" charset="0"/>
              </a:rPr>
              <a:t>Laat Joost het </a:t>
            </a:r>
            <a:r>
              <a:rPr lang="nl-NL" sz="1250" dirty="0" err="1">
                <a:solidFill>
                  <a:srgbClr val="000000"/>
                </a:solidFill>
                <a:latin typeface="Helvetica" panose="020B0604020202020204" pitchFamily="34" charset="0"/>
                <a:ea typeface="Calibri" panose="020F0502020204030204" pitchFamily="34" charset="0"/>
                <a:cs typeface="Helvetica" panose="020B0604020202020204" pitchFamily="34" charset="0"/>
              </a:rPr>
              <a:t>zometeen</a:t>
            </a:r>
            <a:r>
              <a:rPr lang="nl-NL" sz="1250" dirty="0">
                <a:solidFill>
                  <a:srgbClr val="000000"/>
                </a:solidFill>
                <a:latin typeface="Helvetica" panose="020B0604020202020204" pitchFamily="34" charset="0"/>
                <a:ea typeface="Calibri" panose="020F0502020204030204" pitchFamily="34" charset="0"/>
                <a:cs typeface="Helvetica" panose="020B0604020202020204" pitchFamily="34" charset="0"/>
              </a:rPr>
              <a:t> weten of stuur hem een mail.</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3149192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2108</Words>
  <Application>Microsoft Office PowerPoint</Application>
  <PresentationFormat>Widescreen</PresentationFormat>
  <Paragraphs>263</Paragraphs>
  <Slides>23</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Courier New</vt:lpstr>
      <vt:lpstr>Helvetica</vt:lpstr>
      <vt:lpstr>Merriweather</vt:lpstr>
      <vt:lpstr>Symbol</vt:lpstr>
      <vt:lpstr>Office Theme</vt:lpstr>
      <vt:lpstr>PowerPoint Presentation</vt:lpstr>
      <vt:lpstr>Focus van deze bijeenkomst</vt:lpstr>
      <vt:lpstr>Programma</vt:lpstr>
      <vt:lpstr>Terugkoppeling buitenkring | Casus 1</vt:lpstr>
      <vt:lpstr>Terugkoppeling buitenkring | Casus 1</vt:lpstr>
      <vt:lpstr>Terugkoppeling buitenkring | Casus 1</vt:lpstr>
      <vt:lpstr>Terugkoppeling buitenkring | Casus 2</vt:lpstr>
      <vt:lpstr>Terugkoppeling buitenkring | Casus 2</vt:lpstr>
      <vt:lpstr>Terugkoppeling buitenkring | Casus 2</vt:lpstr>
      <vt:lpstr>Voorbereiding</vt:lpstr>
      <vt:lpstr>Ontwerpteams</vt:lpstr>
      <vt:lpstr>Nabespreking in ontwerpteams</vt:lpstr>
      <vt:lpstr>Plenaire adviesronde</vt:lpstr>
      <vt:lpstr>Analyseschema co-ontwerp en samenwerking</vt:lpstr>
      <vt:lpstr>Analyseschema co-ontwerp en samenwerking</vt:lpstr>
      <vt:lpstr>Analyseschema co-ontwerp en samenwerking</vt:lpstr>
      <vt:lpstr>Onderzoeksupdate | Grensoverbrugging en grensobjecten</vt:lpstr>
      <vt:lpstr>Onderzoeksupdate | Grensoverbrugging en grensobjecten</vt:lpstr>
      <vt:lpstr>Onderzoeksupdate | Grensobjecten</vt:lpstr>
      <vt:lpstr>Onderzoeksupdate | Grensobjecten: drie kenmerken (Star, 1989)</vt:lpstr>
      <vt:lpstr>Onderzoeksupdate | Grensobjecten en multiperspectiviteit</vt:lpstr>
      <vt:lpstr>Vooruitblik volgende bijeenkomst</vt:lpstr>
      <vt:lpstr>Vooruitblik volgende bijeenkomst</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Nikkessen, J.J.H. (Joost)</dc:creator>
  <cp:lastModifiedBy>Nikkessen, J.J.H. (Joost)</cp:lastModifiedBy>
  <cp:revision>8</cp:revision>
  <dcterms:created xsi:type="dcterms:W3CDTF">2026-01-22T07:15:50Z</dcterms:created>
  <dcterms:modified xsi:type="dcterms:W3CDTF">2026-02-09T15:35:39Z</dcterms:modified>
</cp:coreProperties>
</file>